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3" r:id="rId5"/>
    <p:sldId id="269" r:id="rId6"/>
    <p:sldId id="271" r:id="rId7"/>
    <p:sldId id="272" r:id="rId8"/>
    <p:sldId id="274" r:id="rId9"/>
    <p:sldId id="276" r:id="rId10"/>
    <p:sldId id="275" r:id="rId11"/>
    <p:sldId id="278" r:id="rId12"/>
    <p:sldId id="277" r:id="rId13"/>
    <p:sldId id="280" r:id="rId14"/>
    <p:sldId id="279" r:id="rId15"/>
    <p:sldId id="281" r:id="rId16"/>
    <p:sldId id="270" r:id="rId17"/>
    <p:sldId id="256" r:id="rId18"/>
    <p:sldId id="257" r:id="rId19"/>
    <p:sldId id="258" r:id="rId20"/>
    <p:sldId id="259" r:id="rId21"/>
    <p:sldId id="260" r:id="rId22"/>
    <p:sldId id="263" r:id="rId23"/>
    <p:sldId id="261" r:id="rId24"/>
    <p:sldId id="264" r:id="rId25"/>
    <p:sldId id="266" r:id="rId26"/>
    <p:sldId id="267" r:id="rId27"/>
    <p:sldId id="268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EEFF15"/>
    <a:srgbClr val="046444"/>
    <a:srgbClr val="FFD03B"/>
    <a:srgbClr val="F8FFA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958B69-2A80-4746-ACB9-910BBDD1C29C}" v="67" dt="2025-07-11T14:27:54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ël Kentrop" userId="6979fc63-d9c5-4174-8c72-644869ba18de" providerId="ADAL" clId="{A46C18FF-5C5B-435A-8CF4-678AE1C5FF16}"/>
    <pc:docChg chg="undo redo custSel addSld delSld modSld">
      <pc:chgData name="Daniël Kentrop" userId="6979fc63-d9c5-4174-8c72-644869ba18de" providerId="ADAL" clId="{A46C18FF-5C5B-435A-8CF4-678AE1C5FF16}" dt="2024-08-21T12:55:48.376" v="2074"/>
      <pc:docMkLst>
        <pc:docMk/>
      </pc:docMkLst>
      <pc:sldChg chg="addSp delSp modSp new mod modShow">
        <pc:chgData name="Daniël Kentrop" userId="6979fc63-d9c5-4174-8c72-644869ba18de" providerId="ADAL" clId="{A46C18FF-5C5B-435A-8CF4-678AE1C5FF16}" dt="2024-08-21T06:14:43.015" v="942" actId="729"/>
        <pc:sldMkLst>
          <pc:docMk/>
          <pc:sldMk cId="3264023176" sldId="256"/>
        </pc:sldMkLst>
      </pc:sldChg>
      <pc:sldChg chg="addSp delSp modSp add mod modAnim">
        <pc:chgData name="Daniël Kentrop" userId="6979fc63-d9c5-4174-8c72-644869ba18de" providerId="ADAL" clId="{A46C18FF-5C5B-435A-8CF4-678AE1C5FF16}" dt="2024-08-21T06:16:32.481" v="951"/>
        <pc:sldMkLst>
          <pc:docMk/>
          <pc:sldMk cId="3213111224" sldId="257"/>
        </pc:sldMkLst>
      </pc:sldChg>
      <pc:sldChg chg="addSp delSp modSp add mod">
        <pc:chgData name="Daniël Kentrop" userId="6979fc63-d9c5-4174-8c72-644869ba18de" providerId="ADAL" clId="{A46C18FF-5C5B-435A-8CF4-678AE1C5FF16}" dt="2024-08-21T06:18:39.847" v="960" actId="113"/>
        <pc:sldMkLst>
          <pc:docMk/>
          <pc:sldMk cId="4133681661" sldId="258"/>
        </pc:sldMkLst>
      </pc:sldChg>
      <pc:sldChg chg="addSp delSp modSp add mod">
        <pc:chgData name="Daniël Kentrop" userId="6979fc63-d9c5-4174-8c72-644869ba18de" providerId="ADAL" clId="{A46C18FF-5C5B-435A-8CF4-678AE1C5FF16}" dt="2024-08-21T06:19:19.611" v="963" actId="113"/>
        <pc:sldMkLst>
          <pc:docMk/>
          <pc:sldMk cId="2634485370" sldId="259"/>
        </pc:sldMkLst>
      </pc:sldChg>
      <pc:sldChg chg="addSp delSp modSp add mod">
        <pc:chgData name="Daniël Kentrop" userId="6979fc63-d9c5-4174-8c72-644869ba18de" providerId="ADAL" clId="{A46C18FF-5C5B-435A-8CF4-678AE1C5FF16}" dt="2024-08-16T07:39:24.075" v="830" actId="108"/>
        <pc:sldMkLst>
          <pc:docMk/>
          <pc:sldMk cId="1138049806" sldId="260"/>
        </pc:sldMkLst>
      </pc:sldChg>
      <pc:sldChg chg="addSp delSp modSp add mod modAnim">
        <pc:chgData name="Daniël Kentrop" userId="6979fc63-d9c5-4174-8c72-644869ba18de" providerId="ADAL" clId="{A46C18FF-5C5B-435A-8CF4-678AE1C5FF16}" dt="2024-08-21T12:44:01.265" v="1679" actId="1076"/>
        <pc:sldMkLst>
          <pc:docMk/>
          <pc:sldMk cId="841912068" sldId="261"/>
        </pc:sldMkLst>
      </pc:sldChg>
      <pc:sldChg chg="add del">
        <pc:chgData name="Daniël Kentrop" userId="6979fc63-d9c5-4174-8c72-644869ba18de" providerId="ADAL" clId="{A46C18FF-5C5B-435A-8CF4-678AE1C5FF16}" dt="2024-08-16T07:31:20.909" v="652"/>
        <pc:sldMkLst>
          <pc:docMk/>
          <pc:sldMk cId="3498039382" sldId="261"/>
        </pc:sldMkLst>
      </pc:sldChg>
      <pc:sldChg chg="add del">
        <pc:chgData name="Daniël Kentrop" userId="6979fc63-d9c5-4174-8c72-644869ba18de" providerId="ADAL" clId="{A46C18FF-5C5B-435A-8CF4-678AE1C5FF16}" dt="2024-08-16T07:39:38.154" v="832" actId="47"/>
        <pc:sldMkLst>
          <pc:docMk/>
          <pc:sldMk cId="3493834520" sldId="262"/>
        </pc:sldMkLst>
      </pc:sldChg>
      <pc:sldChg chg="addSp delSp modSp add mod">
        <pc:chgData name="Daniël Kentrop" userId="6979fc63-d9c5-4174-8c72-644869ba18de" providerId="ADAL" clId="{A46C18FF-5C5B-435A-8CF4-678AE1C5FF16}" dt="2024-08-21T06:21:31.366" v="964"/>
        <pc:sldMkLst>
          <pc:docMk/>
          <pc:sldMk cId="2942334932" sldId="263"/>
        </pc:sldMkLst>
      </pc:sldChg>
      <pc:sldChg chg="addSp delSp add del mod addAnim delAnim">
        <pc:chgData name="Daniël Kentrop" userId="6979fc63-d9c5-4174-8c72-644869ba18de" providerId="ADAL" clId="{A46C18FF-5C5B-435A-8CF4-678AE1C5FF16}" dt="2024-08-21T06:18:28.108" v="957" actId="47"/>
        <pc:sldMkLst>
          <pc:docMk/>
          <pc:sldMk cId="188926663" sldId="264"/>
        </pc:sldMkLst>
      </pc:sldChg>
      <pc:sldChg chg="addSp delSp modSp add mod delAnim modAnim">
        <pc:chgData name="Daniël Kentrop" userId="6979fc63-d9c5-4174-8c72-644869ba18de" providerId="ADAL" clId="{A46C18FF-5C5B-435A-8CF4-678AE1C5FF16}" dt="2024-08-21T12:44:03.704" v="1680"/>
        <pc:sldMkLst>
          <pc:docMk/>
          <pc:sldMk cId="3513551300" sldId="264"/>
        </pc:sldMkLst>
      </pc:sldChg>
      <pc:sldChg chg="add del">
        <pc:chgData name="Daniël Kentrop" userId="6979fc63-d9c5-4174-8c72-644869ba18de" providerId="ADAL" clId="{A46C18FF-5C5B-435A-8CF4-678AE1C5FF16}" dt="2024-08-21T12:47:19.346" v="1914" actId="47"/>
        <pc:sldMkLst>
          <pc:docMk/>
          <pc:sldMk cId="3343422944" sldId="265"/>
        </pc:sldMkLst>
      </pc:sldChg>
      <pc:sldChg chg="addSp delSp modSp add mod">
        <pc:chgData name="Daniël Kentrop" userId="6979fc63-d9c5-4174-8c72-644869ba18de" providerId="ADAL" clId="{A46C18FF-5C5B-435A-8CF4-678AE1C5FF16}" dt="2024-08-21T12:44:04.783" v="1681"/>
        <pc:sldMkLst>
          <pc:docMk/>
          <pc:sldMk cId="3830105718" sldId="266"/>
        </pc:sldMkLst>
      </pc:sldChg>
      <pc:sldChg chg="addSp delSp modSp add mod">
        <pc:chgData name="Daniël Kentrop" userId="6979fc63-d9c5-4174-8c72-644869ba18de" providerId="ADAL" clId="{A46C18FF-5C5B-435A-8CF4-678AE1C5FF16}" dt="2024-08-21T12:46:50.834" v="1913" actId="14100"/>
        <pc:sldMkLst>
          <pc:docMk/>
          <pc:sldMk cId="2471543128" sldId="267"/>
        </pc:sldMkLst>
      </pc:sldChg>
      <pc:sldChg chg="addSp modSp add mod modAnim">
        <pc:chgData name="Daniël Kentrop" userId="6979fc63-d9c5-4174-8c72-644869ba18de" providerId="ADAL" clId="{A46C18FF-5C5B-435A-8CF4-678AE1C5FF16}" dt="2024-08-21T12:55:48.376" v="2074"/>
        <pc:sldMkLst>
          <pc:docMk/>
          <pc:sldMk cId="1954351303" sldId="268"/>
        </pc:sldMkLst>
      </pc:sldChg>
    </pc:docChg>
  </pc:docChgLst>
  <pc:docChgLst>
    <pc:chgData name="Daniël Kentrop" userId="6979fc63-d9c5-4174-8c72-644869ba18de" providerId="ADAL" clId="{0FF1AB45-F227-445C-90C9-F08C1E74B2A0}"/>
    <pc:docChg chg="undo redo custSel addSld modSld modMainMaster">
      <pc:chgData name="Daniël Kentrop" userId="6979fc63-d9c5-4174-8c72-644869ba18de" providerId="ADAL" clId="{0FF1AB45-F227-445C-90C9-F08C1E74B2A0}" dt="2025-04-03T08:16:29.628" v="807" actId="1076"/>
      <pc:docMkLst>
        <pc:docMk/>
      </pc:docMkLst>
      <pc:sldChg chg="addSp delSp modSp add mod setBg modShow">
        <pc:chgData name="Daniël Kentrop" userId="6979fc63-d9c5-4174-8c72-644869ba18de" providerId="ADAL" clId="{0FF1AB45-F227-445C-90C9-F08C1E74B2A0}" dt="2025-04-03T07:11:34.968" v="392"/>
        <pc:sldMkLst>
          <pc:docMk/>
          <pc:sldMk cId="2454573243" sldId="269"/>
        </pc:sldMkLst>
      </pc:sldChg>
      <pc:sldChg chg="modSp new mod setBg">
        <pc:chgData name="Daniël Kentrop" userId="6979fc63-d9c5-4174-8c72-644869ba18de" providerId="ADAL" clId="{0FF1AB45-F227-445C-90C9-F08C1E74B2A0}" dt="2025-04-03T07:11:34.968" v="392"/>
        <pc:sldMkLst>
          <pc:docMk/>
          <pc:sldMk cId="2812565287" sldId="270"/>
        </pc:sldMkLst>
      </pc:sldChg>
      <pc:sldChg chg="addSp delSp modSp add mod setBg">
        <pc:chgData name="Daniël Kentrop" userId="6979fc63-d9c5-4174-8c72-644869ba18de" providerId="ADAL" clId="{0FF1AB45-F227-445C-90C9-F08C1E74B2A0}" dt="2025-04-03T07:38:58.568" v="681" actId="20577"/>
        <pc:sldMkLst>
          <pc:docMk/>
          <pc:sldMk cId="1730802270" sldId="271"/>
        </pc:sldMkLst>
      </pc:sldChg>
      <pc:sldChg chg="addSp delSp modSp add mod">
        <pc:chgData name="Daniël Kentrop" userId="6979fc63-d9c5-4174-8c72-644869ba18de" providerId="ADAL" clId="{0FF1AB45-F227-445C-90C9-F08C1E74B2A0}" dt="2025-04-03T08:16:29.628" v="807" actId="1076"/>
        <pc:sldMkLst>
          <pc:docMk/>
          <pc:sldMk cId="765592726" sldId="272"/>
        </pc:sldMkLst>
      </pc:sldChg>
      <pc:sldMasterChg chg="setBg modSldLayout">
        <pc:chgData name="Daniël Kentrop" userId="6979fc63-d9c5-4174-8c72-644869ba18de" providerId="ADAL" clId="{0FF1AB45-F227-445C-90C9-F08C1E74B2A0}" dt="2025-04-03T07:11:34.968" v="392"/>
        <pc:sldMasterMkLst>
          <pc:docMk/>
          <pc:sldMasterMk cId="3550580472" sldId="2147483648"/>
        </pc:sldMasterMkLst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2641652432" sldId="2147483649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751694641" sldId="2147483650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2760030757" sldId="2147483651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4104237397" sldId="2147483652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2624562320" sldId="2147483653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2408683806" sldId="2147483654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2028407956" sldId="2147483655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1000132675" sldId="2147483656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2501709989" sldId="2147483657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1172744986" sldId="2147483658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3514187943" sldId="2147483659"/>
          </pc:sldLayoutMkLst>
        </pc:sldLayoutChg>
      </pc:sldMasterChg>
    </pc:docChg>
  </pc:docChgLst>
  <pc:docChgLst>
    <pc:chgData name="Daniël Kentrop" userId="6979fc63-d9c5-4174-8c72-644869ba18de" providerId="ADAL" clId="{F0958B69-2A80-4746-ACB9-910BBDD1C29C}"/>
    <pc:docChg chg="undo custSel addSld modSld">
      <pc:chgData name="Daniël Kentrop" userId="6979fc63-d9c5-4174-8c72-644869ba18de" providerId="ADAL" clId="{F0958B69-2A80-4746-ACB9-910BBDD1C29C}" dt="2025-07-11T14:28:28.065" v="1063" actId="1076"/>
      <pc:docMkLst>
        <pc:docMk/>
      </pc:docMkLst>
      <pc:sldChg chg="modSp mod">
        <pc:chgData name="Daniël Kentrop" userId="6979fc63-d9c5-4174-8c72-644869ba18de" providerId="ADAL" clId="{F0958B69-2A80-4746-ACB9-910BBDD1C29C}" dt="2025-07-10T13:19:16.492" v="81" actId="1076"/>
        <pc:sldMkLst>
          <pc:docMk/>
          <pc:sldMk cId="1138049806" sldId="260"/>
        </pc:sldMkLst>
        <pc:spChg chg="mod">
          <ac:chgData name="Daniël Kentrop" userId="6979fc63-d9c5-4174-8c72-644869ba18de" providerId="ADAL" clId="{F0958B69-2A80-4746-ACB9-910BBDD1C29C}" dt="2025-07-10T13:19:16.492" v="81" actId="1076"/>
          <ac:spMkLst>
            <pc:docMk/>
            <pc:sldMk cId="1138049806" sldId="260"/>
            <ac:spMk id="2" creationId="{2F40AF52-7B47-14C0-EF92-85E061F0FC5B}"/>
          </ac:spMkLst>
        </pc:spChg>
      </pc:sldChg>
      <pc:sldChg chg="add">
        <pc:chgData name="Daniël Kentrop" userId="6979fc63-d9c5-4174-8c72-644869ba18de" providerId="ADAL" clId="{F0958B69-2A80-4746-ACB9-910BBDD1C29C}" dt="2025-07-10T12:22:26.120" v="0"/>
        <pc:sldMkLst>
          <pc:docMk/>
          <pc:sldMk cId="1603633410" sldId="273"/>
        </pc:sldMkLst>
      </pc:sldChg>
      <pc:sldChg chg="addSp delSp modSp new mod">
        <pc:chgData name="Daniël Kentrop" userId="6979fc63-d9c5-4174-8c72-644869ba18de" providerId="ADAL" clId="{F0958B69-2A80-4746-ACB9-910BBDD1C29C}" dt="2025-07-10T12:28:16.746" v="71" actId="108"/>
        <pc:sldMkLst>
          <pc:docMk/>
          <pc:sldMk cId="340614328" sldId="274"/>
        </pc:sldMkLst>
        <pc:spChg chg="del">
          <ac:chgData name="Daniël Kentrop" userId="6979fc63-d9c5-4174-8c72-644869ba18de" providerId="ADAL" clId="{F0958B69-2A80-4746-ACB9-910BBDD1C29C}" dt="2025-07-10T12:23:24.635" v="2" actId="478"/>
          <ac:spMkLst>
            <pc:docMk/>
            <pc:sldMk cId="340614328" sldId="274"/>
            <ac:spMk id="2" creationId="{FA85EB0C-D49E-70F9-0E79-733F1D0DBA92}"/>
          </ac:spMkLst>
        </pc:spChg>
        <pc:spChg chg="del">
          <ac:chgData name="Daniël Kentrop" userId="6979fc63-d9c5-4174-8c72-644869ba18de" providerId="ADAL" clId="{F0958B69-2A80-4746-ACB9-910BBDD1C29C}" dt="2025-07-10T12:23:25.384" v="3" actId="478"/>
          <ac:spMkLst>
            <pc:docMk/>
            <pc:sldMk cId="340614328" sldId="274"/>
            <ac:spMk id="3" creationId="{33890C7C-3435-0B4D-F59E-45F7BDFEFAB0}"/>
          </ac:spMkLst>
        </pc:spChg>
        <pc:spChg chg="add mod">
          <ac:chgData name="Daniël Kentrop" userId="6979fc63-d9c5-4174-8c72-644869ba18de" providerId="ADAL" clId="{F0958B69-2A80-4746-ACB9-910BBDD1C29C}" dt="2025-07-10T12:28:10.892" v="69" actId="108"/>
          <ac:spMkLst>
            <pc:docMk/>
            <pc:sldMk cId="340614328" sldId="274"/>
            <ac:spMk id="6" creationId="{B45E93D8-079F-B3EE-2774-40286D74A5B0}"/>
          </ac:spMkLst>
        </pc:spChg>
        <pc:spChg chg="add mod">
          <ac:chgData name="Daniël Kentrop" userId="6979fc63-d9c5-4174-8c72-644869ba18de" providerId="ADAL" clId="{F0958B69-2A80-4746-ACB9-910BBDD1C29C}" dt="2025-07-10T12:26:27.015" v="62" actId="1076"/>
          <ac:spMkLst>
            <pc:docMk/>
            <pc:sldMk cId="340614328" sldId="274"/>
            <ac:spMk id="7" creationId="{8D1FA5DB-1950-C477-B4B7-2F6431E46DF0}"/>
          </ac:spMkLst>
        </pc:spChg>
        <pc:spChg chg="add mod">
          <ac:chgData name="Daniël Kentrop" userId="6979fc63-d9c5-4174-8c72-644869ba18de" providerId="ADAL" clId="{F0958B69-2A80-4746-ACB9-910BBDD1C29C}" dt="2025-07-10T12:28:16.746" v="71" actId="108"/>
          <ac:spMkLst>
            <pc:docMk/>
            <pc:sldMk cId="340614328" sldId="274"/>
            <ac:spMk id="8" creationId="{CDB01984-AC17-697F-3927-E20CC3FC34AA}"/>
          </ac:spMkLst>
        </pc:spChg>
        <pc:spChg chg="add mod">
          <ac:chgData name="Daniël Kentrop" userId="6979fc63-d9c5-4174-8c72-644869ba18de" providerId="ADAL" clId="{F0958B69-2A80-4746-ACB9-910BBDD1C29C}" dt="2025-07-10T12:26:28.652" v="63" actId="1076"/>
          <ac:spMkLst>
            <pc:docMk/>
            <pc:sldMk cId="340614328" sldId="274"/>
            <ac:spMk id="12" creationId="{441B2E2C-8EF3-AE9C-541F-01C53CC57888}"/>
          </ac:spMkLst>
        </pc:spChg>
        <pc:spChg chg="add mod">
          <ac:chgData name="Daniël Kentrop" userId="6979fc63-d9c5-4174-8c72-644869ba18de" providerId="ADAL" clId="{F0958B69-2A80-4746-ACB9-910BBDD1C29C}" dt="2025-07-10T12:28:13.081" v="70" actId="108"/>
          <ac:spMkLst>
            <pc:docMk/>
            <pc:sldMk cId="340614328" sldId="274"/>
            <ac:spMk id="14" creationId="{0875AA93-072B-D3C7-02DC-C8E725BB9B89}"/>
          </ac:spMkLst>
        </pc:spChg>
        <pc:picChg chg="add">
          <ac:chgData name="Daniël Kentrop" userId="6979fc63-d9c5-4174-8c72-644869ba18de" providerId="ADAL" clId="{F0958B69-2A80-4746-ACB9-910BBDD1C29C}" dt="2025-07-10T12:23:28.212" v="4" actId="22"/>
          <ac:picMkLst>
            <pc:docMk/>
            <pc:sldMk cId="340614328" sldId="274"/>
            <ac:picMk id="5" creationId="{193FC307-E440-99CA-82D0-8F0DF12C3D84}"/>
          </ac:picMkLst>
        </pc:picChg>
        <pc:cxnChg chg="add mod">
          <ac:chgData name="Daniël Kentrop" userId="6979fc63-d9c5-4174-8c72-644869ba18de" providerId="ADAL" clId="{F0958B69-2A80-4746-ACB9-910BBDD1C29C}" dt="2025-07-10T12:26:04.173" v="53" actId="208"/>
          <ac:cxnSpMkLst>
            <pc:docMk/>
            <pc:sldMk cId="340614328" sldId="274"/>
            <ac:cxnSpMk id="10" creationId="{A1FA1D8F-6E84-AC21-D725-346334F6C121}"/>
          </ac:cxnSpMkLst>
        </pc:cxnChg>
        <pc:cxnChg chg="add mod">
          <ac:chgData name="Daniël Kentrop" userId="6979fc63-d9c5-4174-8c72-644869ba18de" providerId="ADAL" clId="{F0958B69-2A80-4746-ACB9-910BBDD1C29C}" dt="2025-07-10T12:26:12.475" v="55" actId="1076"/>
          <ac:cxnSpMkLst>
            <pc:docMk/>
            <pc:sldMk cId="340614328" sldId="274"/>
            <ac:cxnSpMk id="13" creationId="{3BD7E323-F6AD-F06F-8BD4-918C2748DE2C}"/>
          </ac:cxnSpMkLst>
        </pc:cxnChg>
      </pc:sldChg>
      <pc:sldChg chg="addSp delSp modSp new mod">
        <pc:chgData name="Daniël Kentrop" userId="6979fc63-d9c5-4174-8c72-644869ba18de" providerId="ADAL" clId="{F0958B69-2A80-4746-ACB9-910BBDD1C29C}" dt="2025-07-10T13:05:00.554" v="79" actId="1076"/>
        <pc:sldMkLst>
          <pc:docMk/>
          <pc:sldMk cId="1101078883" sldId="275"/>
        </pc:sldMkLst>
        <pc:spChg chg="del">
          <ac:chgData name="Daniël Kentrop" userId="6979fc63-d9c5-4174-8c72-644869ba18de" providerId="ADAL" clId="{F0958B69-2A80-4746-ACB9-910BBDD1C29C}" dt="2025-07-10T13:03:40.345" v="73" actId="478"/>
          <ac:spMkLst>
            <pc:docMk/>
            <pc:sldMk cId="1101078883" sldId="275"/>
            <ac:spMk id="2" creationId="{DD24BB83-0FC7-BB81-0B3A-C61C4FCAFC0A}"/>
          </ac:spMkLst>
        </pc:spChg>
        <pc:spChg chg="del">
          <ac:chgData name="Daniël Kentrop" userId="6979fc63-d9c5-4174-8c72-644869ba18de" providerId="ADAL" clId="{F0958B69-2A80-4746-ACB9-910BBDD1C29C}" dt="2025-07-10T13:03:40.905" v="74" actId="478"/>
          <ac:spMkLst>
            <pc:docMk/>
            <pc:sldMk cId="1101078883" sldId="275"/>
            <ac:spMk id="3" creationId="{9B7089A1-6F70-18D0-AD86-E81714D2C40A}"/>
          </ac:spMkLst>
        </pc:spChg>
        <pc:picChg chg="add mod">
          <ac:chgData name="Daniël Kentrop" userId="6979fc63-d9c5-4174-8c72-644869ba18de" providerId="ADAL" clId="{F0958B69-2A80-4746-ACB9-910BBDD1C29C}" dt="2025-07-10T13:03:44.782" v="76" actId="1076"/>
          <ac:picMkLst>
            <pc:docMk/>
            <pc:sldMk cId="1101078883" sldId="275"/>
            <ac:picMk id="5" creationId="{46EF44B9-6C91-5031-E6A4-99CEA59A8E50}"/>
          </ac:picMkLst>
        </pc:picChg>
        <pc:picChg chg="add mod">
          <ac:chgData name="Daniël Kentrop" userId="6979fc63-d9c5-4174-8c72-644869ba18de" providerId="ADAL" clId="{F0958B69-2A80-4746-ACB9-910BBDD1C29C}" dt="2025-07-10T13:05:00.554" v="79" actId="1076"/>
          <ac:picMkLst>
            <pc:docMk/>
            <pc:sldMk cId="1101078883" sldId="275"/>
            <ac:picMk id="7" creationId="{102847C7-847F-435C-9B95-AA18A15F8854}"/>
          </ac:picMkLst>
        </pc:picChg>
      </pc:sldChg>
      <pc:sldChg chg="addSp delSp modSp add mod">
        <pc:chgData name="Daniël Kentrop" userId="6979fc63-d9c5-4174-8c72-644869ba18de" providerId="ADAL" clId="{F0958B69-2A80-4746-ACB9-910BBDD1C29C}" dt="2025-07-11T09:02:48.217" v="244" actId="108"/>
        <pc:sldMkLst>
          <pc:docMk/>
          <pc:sldMk cId="1558382489" sldId="276"/>
        </pc:sldMkLst>
        <pc:spChg chg="del">
          <ac:chgData name="Daniël Kentrop" userId="6979fc63-d9c5-4174-8c72-644869ba18de" providerId="ADAL" clId="{F0958B69-2A80-4746-ACB9-910BBDD1C29C}" dt="2025-07-11T08:53:42.338" v="236" actId="478"/>
          <ac:spMkLst>
            <pc:docMk/>
            <pc:sldMk cId="1558382489" sldId="276"/>
            <ac:spMk id="3" creationId="{30BBDDB6-C9B5-CB43-10B6-34A533454CCA}"/>
          </ac:spMkLst>
        </pc:spChg>
        <pc:spChg chg="del mod">
          <ac:chgData name="Daniël Kentrop" userId="6979fc63-d9c5-4174-8c72-644869ba18de" providerId="ADAL" clId="{F0958B69-2A80-4746-ACB9-910BBDD1C29C}" dt="2025-07-11T08:55:24.017" v="239" actId="478"/>
          <ac:spMkLst>
            <pc:docMk/>
            <pc:sldMk cId="1558382489" sldId="276"/>
            <ac:spMk id="20" creationId="{C04D27AE-5140-A889-D61A-F17335238FC9}"/>
          </ac:spMkLst>
        </pc:spChg>
        <pc:spChg chg="add mod">
          <ac:chgData name="Daniël Kentrop" userId="6979fc63-d9c5-4174-8c72-644869ba18de" providerId="ADAL" clId="{F0958B69-2A80-4746-ACB9-910BBDD1C29C}" dt="2025-07-11T08:51:38.836" v="222" actId="2085"/>
          <ac:spMkLst>
            <pc:docMk/>
            <pc:sldMk cId="1558382489" sldId="276"/>
            <ac:spMk id="23" creationId="{940E56D4-9B32-4EAF-FD7D-265A4178FCBE}"/>
          </ac:spMkLst>
        </pc:spChg>
        <pc:spChg chg="add del">
          <ac:chgData name="Daniël Kentrop" userId="6979fc63-d9c5-4174-8c72-644869ba18de" providerId="ADAL" clId="{F0958B69-2A80-4746-ACB9-910BBDD1C29C}" dt="2025-07-11T08:48:56.068" v="104" actId="478"/>
          <ac:spMkLst>
            <pc:docMk/>
            <pc:sldMk cId="1558382489" sldId="276"/>
            <ac:spMk id="24" creationId="{D5580CA2-8ACB-E013-E2BF-4BA159BCD3C2}"/>
          </ac:spMkLst>
        </pc:spChg>
        <pc:spChg chg="del">
          <ac:chgData name="Daniël Kentrop" userId="6979fc63-d9c5-4174-8c72-644869ba18de" providerId="ADAL" clId="{F0958B69-2A80-4746-ACB9-910BBDD1C29C}" dt="2025-07-11T08:54:09.218" v="237" actId="478"/>
          <ac:spMkLst>
            <pc:docMk/>
            <pc:sldMk cId="1558382489" sldId="276"/>
            <ac:spMk id="26" creationId="{08AC3D9C-E8BC-B7F3-C955-2775C7AF55D3}"/>
          </ac:spMkLst>
        </pc:spChg>
        <pc:spChg chg="del mod">
          <ac:chgData name="Daniël Kentrop" userId="6979fc63-d9c5-4174-8c72-644869ba18de" providerId="ADAL" clId="{F0958B69-2A80-4746-ACB9-910BBDD1C29C}" dt="2025-07-11T08:51:45.459" v="223" actId="478"/>
          <ac:spMkLst>
            <pc:docMk/>
            <pc:sldMk cId="1558382489" sldId="276"/>
            <ac:spMk id="30" creationId="{99E11582-9E3C-BD0C-B2E8-2621BA386659}"/>
          </ac:spMkLst>
        </pc:spChg>
        <pc:spChg chg="add mod">
          <ac:chgData name="Daniël Kentrop" userId="6979fc63-d9c5-4174-8c72-644869ba18de" providerId="ADAL" clId="{F0958B69-2A80-4746-ACB9-910BBDD1C29C}" dt="2025-07-11T09:02:48.217" v="244" actId="108"/>
          <ac:spMkLst>
            <pc:docMk/>
            <pc:sldMk cId="1558382489" sldId="276"/>
            <ac:spMk id="32" creationId="{630E8CE1-1555-F42F-234B-010FC9D7B1D2}"/>
          </ac:spMkLst>
        </pc:spChg>
        <pc:spChg chg="mod">
          <ac:chgData name="Daniël Kentrop" userId="6979fc63-d9c5-4174-8c72-644869ba18de" providerId="ADAL" clId="{F0958B69-2A80-4746-ACB9-910BBDD1C29C}" dt="2025-07-11T08:50:32.669" v="213" actId="1076"/>
          <ac:spMkLst>
            <pc:docMk/>
            <pc:sldMk cId="1558382489" sldId="276"/>
            <ac:spMk id="36" creationId="{31C3E6D1-2C54-7EF0-9600-B5915A35820F}"/>
          </ac:spMkLst>
        </pc:spChg>
        <pc:spChg chg="add mod">
          <ac:chgData name="Daniël Kentrop" userId="6979fc63-d9c5-4174-8c72-644869ba18de" providerId="ADAL" clId="{F0958B69-2A80-4746-ACB9-910BBDD1C29C}" dt="2025-07-11T08:53:11.232" v="231" actId="208"/>
          <ac:spMkLst>
            <pc:docMk/>
            <pc:sldMk cId="1558382489" sldId="276"/>
            <ac:spMk id="37" creationId="{6D899ADC-D71C-6F62-E691-F8B930DCB981}"/>
          </ac:spMkLst>
        </pc:spChg>
        <pc:spChg chg="add del mod">
          <ac:chgData name="Daniël Kentrop" userId="6979fc63-d9c5-4174-8c72-644869ba18de" providerId="ADAL" clId="{F0958B69-2A80-4746-ACB9-910BBDD1C29C}" dt="2025-07-11T08:55:23.187" v="238" actId="478"/>
          <ac:spMkLst>
            <pc:docMk/>
            <pc:sldMk cId="1558382489" sldId="276"/>
            <ac:spMk id="38" creationId="{0596AE8E-520C-1609-5720-834BF93C7744}"/>
          </ac:spMkLst>
        </pc:spChg>
        <pc:spChg chg="add del mod">
          <ac:chgData name="Daniël Kentrop" userId="6979fc63-d9c5-4174-8c72-644869ba18de" providerId="ADAL" clId="{F0958B69-2A80-4746-ACB9-910BBDD1C29C}" dt="2025-07-11T08:55:42.082" v="241" actId="478"/>
          <ac:spMkLst>
            <pc:docMk/>
            <pc:sldMk cId="1558382489" sldId="276"/>
            <ac:spMk id="39" creationId="{E4B7BFC5-20A1-705F-5DB5-41B62B992FB4}"/>
          </ac:spMkLst>
        </pc:spChg>
        <pc:spChg chg="add del">
          <ac:chgData name="Daniël Kentrop" userId="6979fc63-d9c5-4174-8c72-644869ba18de" providerId="ADAL" clId="{F0958B69-2A80-4746-ACB9-910BBDD1C29C}" dt="2025-07-11T08:49:00.484" v="108" actId="478"/>
          <ac:spMkLst>
            <pc:docMk/>
            <pc:sldMk cId="1558382489" sldId="276"/>
            <ac:spMk id="45" creationId="{1E09B7FB-99F9-C2D9-DA99-E8B5AEA27CB5}"/>
          </ac:spMkLst>
        </pc:spChg>
        <pc:spChg chg="del">
          <ac:chgData name="Daniël Kentrop" userId="6979fc63-d9c5-4174-8c72-644869ba18de" providerId="ADAL" clId="{F0958B69-2A80-4746-ACB9-910BBDD1C29C}" dt="2025-07-11T08:48:31.063" v="85" actId="478"/>
          <ac:spMkLst>
            <pc:docMk/>
            <pc:sldMk cId="1558382489" sldId="276"/>
            <ac:spMk id="49" creationId="{827DDB03-719E-FDF9-628C-757D9784C7C8}"/>
          </ac:spMkLst>
        </pc:spChg>
        <pc:spChg chg="add del">
          <ac:chgData name="Daniël Kentrop" userId="6979fc63-d9c5-4174-8c72-644869ba18de" providerId="ADAL" clId="{F0958B69-2A80-4746-ACB9-910BBDD1C29C}" dt="2025-07-11T08:48:55.573" v="103" actId="478"/>
          <ac:spMkLst>
            <pc:docMk/>
            <pc:sldMk cId="1558382489" sldId="276"/>
            <ac:spMk id="54" creationId="{D1DD06C3-4545-9B31-5392-741BF156D487}"/>
          </ac:spMkLst>
        </pc:spChg>
        <pc:spChg chg="add del">
          <ac:chgData name="Daniël Kentrop" userId="6979fc63-d9c5-4174-8c72-644869ba18de" providerId="ADAL" clId="{F0958B69-2A80-4746-ACB9-910BBDD1C29C}" dt="2025-07-11T08:48:58.948" v="106" actId="478"/>
          <ac:spMkLst>
            <pc:docMk/>
            <pc:sldMk cId="1558382489" sldId="276"/>
            <ac:spMk id="61" creationId="{0AAE4CEB-0ADF-3BB4-6AC1-6B7420A52207}"/>
          </ac:spMkLst>
        </pc:spChg>
        <pc:spChg chg="add del mod">
          <ac:chgData name="Daniël Kentrop" userId="6979fc63-d9c5-4174-8c72-644869ba18de" providerId="ADAL" clId="{F0958B69-2A80-4746-ACB9-910BBDD1C29C}" dt="2025-07-11T09:02:37.679" v="243" actId="20577"/>
          <ac:spMkLst>
            <pc:docMk/>
            <pc:sldMk cId="1558382489" sldId="276"/>
            <ac:spMk id="66" creationId="{D1D3C9B4-5F48-27CD-571C-C175AC72A20D}"/>
          </ac:spMkLst>
        </pc:spChg>
        <pc:cxnChg chg="add del">
          <ac:chgData name="Daniël Kentrop" userId="6979fc63-d9c5-4174-8c72-644869ba18de" providerId="ADAL" clId="{F0958B69-2A80-4746-ACB9-910BBDD1C29C}" dt="2025-07-11T08:51:57.474" v="225" actId="478"/>
          <ac:cxnSpMkLst>
            <pc:docMk/>
            <pc:sldMk cId="1558382489" sldId="276"/>
            <ac:cxnSpMk id="31" creationId="{7D00E9E7-7BF7-7619-E9F9-F257397A1903}"/>
          </ac:cxnSpMkLst>
        </pc:cxnChg>
        <pc:cxnChg chg="add del">
          <ac:chgData name="Daniël Kentrop" userId="6979fc63-d9c5-4174-8c72-644869ba18de" providerId="ADAL" clId="{F0958B69-2A80-4746-ACB9-910BBDD1C29C}" dt="2025-07-11T08:52:52.946" v="229" actId="478"/>
          <ac:cxnSpMkLst>
            <pc:docMk/>
            <pc:sldMk cId="1558382489" sldId="276"/>
            <ac:cxnSpMk id="34" creationId="{02FBE783-454B-8266-5389-109373152D66}"/>
          </ac:cxnSpMkLst>
        </pc:cxnChg>
        <pc:cxnChg chg="add del mod">
          <ac:chgData name="Daniël Kentrop" userId="6979fc63-d9c5-4174-8c72-644869ba18de" providerId="ADAL" clId="{F0958B69-2A80-4746-ACB9-910BBDD1C29C}" dt="2025-07-11T08:49:11.357" v="111" actId="14100"/>
          <ac:cxnSpMkLst>
            <pc:docMk/>
            <pc:sldMk cId="1558382489" sldId="276"/>
            <ac:cxnSpMk id="35" creationId="{9D696B3C-81D0-9E1E-4F86-4E57BFDFFF0F}"/>
          </ac:cxnSpMkLst>
        </pc:cxnChg>
        <pc:cxnChg chg="add del">
          <ac:chgData name="Daniël Kentrop" userId="6979fc63-d9c5-4174-8c72-644869ba18de" providerId="ADAL" clId="{F0958B69-2A80-4746-ACB9-910BBDD1C29C}" dt="2025-07-11T08:48:59.316" v="107" actId="478"/>
          <ac:cxnSpMkLst>
            <pc:docMk/>
            <pc:sldMk cId="1558382489" sldId="276"/>
            <ac:cxnSpMk id="43" creationId="{600F2150-8166-6D36-7E93-0217E56466AB}"/>
          </ac:cxnSpMkLst>
        </pc:cxnChg>
        <pc:cxnChg chg="add del">
          <ac:chgData name="Daniël Kentrop" userId="6979fc63-d9c5-4174-8c72-644869ba18de" providerId="ADAL" clId="{F0958B69-2A80-4746-ACB9-910BBDD1C29C}" dt="2025-07-11T08:48:57.684" v="105" actId="478"/>
          <ac:cxnSpMkLst>
            <pc:docMk/>
            <pc:sldMk cId="1558382489" sldId="276"/>
            <ac:cxnSpMk id="46" creationId="{705F29C8-8277-C7E7-0F02-9C9197060D99}"/>
          </ac:cxnSpMkLst>
        </pc:cxnChg>
        <pc:cxnChg chg="del">
          <ac:chgData name="Daniël Kentrop" userId="6979fc63-d9c5-4174-8c72-644869ba18de" providerId="ADAL" clId="{F0958B69-2A80-4746-ACB9-910BBDD1C29C}" dt="2025-07-11T08:48:29.957" v="84" actId="478"/>
          <ac:cxnSpMkLst>
            <pc:docMk/>
            <pc:sldMk cId="1558382489" sldId="276"/>
            <ac:cxnSpMk id="47" creationId="{4A7E3BB6-7E3B-7A7D-9B0D-553586994A43}"/>
          </ac:cxnSpMkLst>
        </pc:cxnChg>
        <pc:cxnChg chg="del">
          <ac:chgData name="Daniël Kentrop" userId="6979fc63-d9c5-4174-8c72-644869ba18de" providerId="ADAL" clId="{F0958B69-2A80-4746-ACB9-910BBDD1C29C}" dt="2025-07-11T08:48:29.561" v="83" actId="478"/>
          <ac:cxnSpMkLst>
            <pc:docMk/>
            <pc:sldMk cId="1558382489" sldId="276"/>
            <ac:cxnSpMk id="50" creationId="{E7F89226-FBDE-409E-279F-1828083D1DD1}"/>
          </ac:cxnSpMkLst>
        </pc:cxnChg>
        <pc:cxnChg chg="del">
          <ac:chgData name="Daniël Kentrop" userId="6979fc63-d9c5-4174-8c72-644869ba18de" providerId="ADAL" clId="{F0958B69-2A80-4746-ACB9-910BBDD1C29C}" dt="2025-07-11T08:48:40.179" v="86" actId="478"/>
          <ac:cxnSpMkLst>
            <pc:docMk/>
            <pc:sldMk cId="1558382489" sldId="276"/>
            <ac:cxnSpMk id="52" creationId="{E19A648A-330B-6E6A-87F5-663AB890CDCC}"/>
          </ac:cxnSpMkLst>
        </pc:cxnChg>
        <pc:cxnChg chg="del">
          <ac:chgData name="Daniël Kentrop" userId="6979fc63-d9c5-4174-8c72-644869ba18de" providerId="ADAL" clId="{F0958B69-2A80-4746-ACB9-910BBDD1C29C}" dt="2025-07-11T08:49:16.484" v="114" actId="478"/>
          <ac:cxnSpMkLst>
            <pc:docMk/>
            <pc:sldMk cId="1558382489" sldId="276"/>
            <ac:cxnSpMk id="60" creationId="{750F50AF-616A-FBFF-526C-CEC8B5AAB140}"/>
          </ac:cxnSpMkLst>
        </pc:cxnChg>
        <pc:cxnChg chg="mod">
          <ac:chgData name="Daniël Kentrop" userId="6979fc63-d9c5-4174-8c72-644869ba18de" providerId="ADAL" clId="{F0958B69-2A80-4746-ACB9-910BBDD1C29C}" dt="2025-07-11T08:49:20.098" v="115" actId="14100"/>
          <ac:cxnSpMkLst>
            <pc:docMk/>
            <pc:sldMk cId="1558382489" sldId="276"/>
            <ac:cxnSpMk id="63" creationId="{7C80B8FC-D731-F4B5-F7F7-BBB05932C012}"/>
          </ac:cxnSpMkLst>
        </pc:cxnChg>
      </pc:sldChg>
      <pc:sldChg chg="addSp delSp modSp add mod">
        <pc:chgData name="Daniël Kentrop" userId="6979fc63-d9c5-4174-8c72-644869ba18de" providerId="ADAL" clId="{F0958B69-2A80-4746-ACB9-910BBDD1C29C}" dt="2025-07-11T12:19:57.319" v="520" actId="207"/>
        <pc:sldMkLst>
          <pc:docMk/>
          <pc:sldMk cId="760598936" sldId="277"/>
        </pc:sldMkLst>
        <pc:spChg chg="del">
          <ac:chgData name="Daniël Kentrop" userId="6979fc63-d9c5-4174-8c72-644869ba18de" providerId="ADAL" clId="{F0958B69-2A80-4746-ACB9-910BBDD1C29C}" dt="2025-07-11T09:56:47.660" v="351" actId="478"/>
          <ac:spMkLst>
            <pc:docMk/>
            <pc:sldMk cId="760598936" sldId="277"/>
            <ac:spMk id="2" creationId="{3308BC11-CB42-9722-0555-2E66341129DE}"/>
          </ac:spMkLst>
        </pc:spChg>
        <pc:spChg chg="add mod">
          <ac:chgData name="Daniël Kentrop" userId="6979fc63-d9c5-4174-8c72-644869ba18de" providerId="ADAL" clId="{F0958B69-2A80-4746-ACB9-910BBDD1C29C}" dt="2025-07-11T09:57:02.499" v="354" actId="1076"/>
          <ac:spMkLst>
            <pc:docMk/>
            <pc:sldMk cId="760598936" sldId="277"/>
            <ac:spMk id="3" creationId="{0ACDF703-D656-6EBD-9AB5-2B3E481D8002}"/>
          </ac:spMkLst>
        </pc:spChg>
        <pc:spChg chg="mod">
          <ac:chgData name="Daniël Kentrop" userId="6979fc63-d9c5-4174-8c72-644869ba18de" providerId="ADAL" clId="{F0958B69-2A80-4746-ACB9-910BBDD1C29C}" dt="2025-07-11T09:57:02.499" v="354" actId="1076"/>
          <ac:spMkLst>
            <pc:docMk/>
            <pc:sldMk cId="760598936" sldId="277"/>
            <ac:spMk id="4" creationId="{9DDD9C63-819C-3DE3-F997-BDBA88FC961F}"/>
          </ac:spMkLst>
        </pc:spChg>
        <pc:spChg chg="mod">
          <ac:chgData name="Daniël Kentrop" userId="6979fc63-d9c5-4174-8c72-644869ba18de" providerId="ADAL" clId="{F0958B69-2A80-4746-ACB9-910BBDD1C29C}" dt="2025-07-11T09:57:02.499" v="354" actId="1076"/>
          <ac:spMkLst>
            <pc:docMk/>
            <pc:sldMk cId="760598936" sldId="277"/>
            <ac:spMk id="7" creationId="{61447198-1024-AB3C-BA8D-A092F38080A6}"/>
          </ac:spMkLst>
        </pc:spChg>
        <pc:spChg chg="mod">
          <ac:chgData name="Daniël Kentrop" userId="6979fc63-d9c5-4174-8c72-644869ba18de" providerId="ADAL" clId="{F0958B69-2A80-4746-ACB9-910BBDD1C29C}" dt="2025-07-11T09:57:02.499" v="354" actId="1076"/>
          <ac:spMkLst>
            <pc:docMk/>
            <pc:sldMk cId="760598936" sldId="277"/>
            <ac:spMk id="10" creationId="{180895C5-35ED-F9F4-54B3-D028F73FD592}"/>
          </ac:spMkLst>
        </pc:spChg>
        <pc:spChg chg="mod">
          <ac:chgData name="Daniël Kentrop" userId="6979fc63-d9c5-4174-8c72-644869ba18de" providerId="ADAL" clId="{F0958B69-2A80-4746-ACB9-910BBDD1C29C}" dt="2025-07-11T09:57:02.499" v="354" actId="1076"/>
          <ac:spMkLst>
            <pc:docMk/>
            <pc:sldMk cId="760598936" sldId="277"/>
            <ac:spMk id="14" creationId="{36ABCAA6-6464-E26B-534A-5E6A282214AD}"/>
          </ac:spMkLst>
        </pc:spChg>
        <pc:spChg chg="mod">
          <ac:chgData name="Daniël Kentrop" userId="6979fc63-d9c5-4174-8c72-644869ba18de" providerId="ADAL" clId="{F0958B69-2A80-4746-ACB9-910BBDD1C29C}" dt="2025-07-11T09:57:02.499" v="354" actId="1076"/>
          <ac:spMkLst>
            <pc:docMk/>
            <pc:sldMk cId="760598936" sldId="277"/>
            <ac:spMk id="15" creationId="{B82733F5-A51B-2645-D692-3DBF5B5EF360}"/>
          </ac:spMkLst>
        </pc:spChg>
        <pc:spChg chg="mod">
          <ac:chgData name="Daniël Kentrop" userId="6979fc63-d9c5-4174-8c72-644869ba18de" providerId="ADAL" clId="{F0958B69-2A80-4746-ACB9-910BBDD1C29C}" dt="2025-07-11T09:57:02.499" v="354" actId="1076"/>
          <ac:spMkLst>
            <pc:docMk/>
            <pc:sldMk cId="760598936" sldId="277"/>
            <ac:spMk id="17" creationId="{8B8C1AE4-134C-5A11-646D-C5390983C97D}"/>
          </ac:spMkLst>
        </pc:spChg>
        <pc:spChg chg="del">
          <ac:chgData name="Daniël Kentrop" userId="6979fc63-d9c5-4174-8c72-644869ba18de" providerId="ADAL" clId="{F0958B69-2A80-4746-ACB9-910BBDD1C29C}" dt="2025-07-11T09:56:48.892" v="352" actId="478"/>
          <ac:spMkLst>
            <pc:docMk/>
            <pc:sldMk cId="760598936" sldId="277"/>
            <ac:spMk id="19" creationId="{63D43F3C-FC11-4F87-55A9-4B5652625887}"/>
          </ac:spMkLst>
        </pc:spChg>
        <pc:spChg chg="del">
          <ac:chgData name="Daniël Kentrop" userId="6979fc63-d9c5-4174-8c72-644869ba18de" providerId="ADAL" clId="{F0958B69-2A80-4746-ACB9-910BBDD1C29C}" dt="2025-07-11T09:56:50.252" v="353" actId="478"/>
          <ac:spMkLst>
            <pc:docMk/>
            <pc:sldMk cId="760598936" sldId="277"/>
            <ac:spMk id="20" creationId="{08E44E42-0792-A960-229D-FB429B70F2C9}"/>
          </ac:spMkLst>
        </pc:spChg>
        <pc:spChg chg="del">
          <ac:chgData name="Daniël Kentrop" userId="6979fc63-d9c5-4174-8c72-644869ba18de" providerId="ADAL" clId="{F0958B69-2A80-4746-ACB9-910BBDD1C29C}" dt="2025-07-11T09:52:30.607" v="248" actId="478"/>
          <ac:spMkLst>
            <pc:docMk/>
            <pc:sldMk cId="760598936" sldId="277"/>
            <ac:spMk id="21" creationId="{A53D9708-A08F-B5D0-F9B7-C3A78EC13EEF}"/>
          </ac:spMkLst>
        </pc:spChg>
        <pc:spChg chg="add mod">
          <ac:chgData name="Daniël Kentrop" userId="6979fc63-d9c5-4174-8c72-644869ba18de" providerId="ADAL" clId="{F0958B69-2A80-4746-ACB9-910BBDD1C29C}" dt="2025-07-11T09:57:02.499" v="354" actId="1076"/>
          <ac:spMkLst>
            <pc:docMk/>
            <pc:sldMk cId="760598936" sldId="277"/>
            <ac:spMk id="22" creationId="{75A399CD-014F-FB88-E1B3-044D67314505}"/>
          </ac:spMkLst>
        </pc:spChg>
        <pc:spChg chg="del">
          <ac:chgData name="Daniël Kentrop" userId="6979fc63-d9c5-4174-8c72-644869ba18de" providerId="ADAL" clId="{F0958B69-2A80-4746-ACB9-910BBDD1C29C}" dt="2025-07-11T09:55:36.173" v="302" actId="478"/>
          <ac:spMkLst>
            <pc:docMk/>
            <pc:sldMk cId="760598936" sldId="277"/>
            <ac:spMk id="25" creationId="{A2840A5B-B5BC-AF1D-3B55-4291E1074789}"/>
          </ac:spMkLst>
        </pc:spChg>
        <pc:spChg chg="del">
          <ac:chgData name="Daniël Kentrop" userId="6979fc63-d9c5-4174-8c72-644869ba18de" providerId="ADAL" clId="{F0958B69-2A80-4746-ACB9-910BBDD1C29C}" dt="2025-07-11T09:52:29.550" v="247" actId="478"/>
          <ac:spMkLst>
            <pc:docMk/>
            <pc:sldMk cId="760598936" sldId="277"/>
            <ac:spMk id="27" creationId="{7A7300B6-CD3C-D2E8-51BF-C4551BF2AB6A}"/>
          </ac:spMkLst>
        </pc:spChg>
        <pc:spChg chg="mod">
          <ac:chgData name="Daniël Kentrop" userId="6979fc63-d9c5-4174-8c72-644869ba18de" providerId="ADAL" clId="{F0958B69-2A80-4746-ACB9-910BBDD1C29C}" dt="2025-07-11T09:57:02.499" v="354" actId="1076"/>
          <ac:spMkLst>
            <pc:docMk/>
            <pc:sldMk cId="760598936" sldId="277"/>
            <ac:spMk id="30" creationId="{6658F276-276E-CB34-400A-08A29C68E76C}"/>
          </ac:spMkLst>
        </pc:spChg>
        <pc:spChg chg="del mod">
          <ac:chgData name="Daniël Kentrop" userId="6979fc63-d9c5-4174-8c72-644869ba18de" providerId="ADAL" clId="{F0958B69-2A80-4746-ACB9-910BBDD1C29C}" dt="2025-07-11T09:56:39.980" v="346" actId="478"/>
          <ac:spMkLst>
            <pc:docMk/>
            <pc:sldMk cId="760598936" sldId="277"/>
            <ac:spMk id="31" creationId="{594ACED7-4C65-F88E-50CC-325F829E9F06}"/>
          </ac:spMkLst>
        </pc:spChg>
        <pc:spChg chg="add mod">
          <ac:chgData name="Daniël Kentrop" userId="6979fc63-d9c5-4174-8c72-644869ba18de" providerId="ADAL" clId="{F0958B69-2A80-4746-ACB9-910BBDD1C29C}" dt="2025-07-11T09:56:23.390" v="341" actId="1076"/>
          <ac:spMkLst>
            <pc:docMk/>
            <pc:sldMk cId="760598936" sldId="277"/>
            <ac:spMk id="35" creationId="{FEEE52A5-FB43-9E88-C1F7-6B02BC76F005}"/>
          </ac:spMkLst>
        </pc:spChg>
        <pc:spChg chg="add mod">
          <ac:chgData name="Daniël Kentrop" userId="6979fc63-d9c5-4174-8c72-644869ba18de" providerId="ADAL" clId="{F0958B69-2A80-4746-ACB9-910BBDD1C29C}" dt="2025-07-11T09:59:08.355" v="379" actId="207"/>
          <ac:spMkLst>
            <pc:docMk/>
            <pc:sldMk cId="760598936" sldId="277"/>
            <ac:spMk id="42" creationId="{818AEE32-113B-D73F-C040-5CFE5E768A17}"/>
          </ac:spMkLst>
        </pc:spChg>
        <pc:spChg chg="add mod">
          <ac:chgData name="Daniël Kentrop" userId="6979fc63-d9c5-4174-8c72-644869ba18de" providerId="ADAL" clId="{F0958B69-2A80-4746-ACB9-910BBDD1C29C}" dt="2025-07-11T09:59:23.772" v="398" actId="14100"/>
          <ac:spMkLst>
            <pc:docMk/>
            <pc:sldMk cId="760598936" sldId="277"/>
            <ac:spMk id="43" creationId="{37196149-0C5A-AC61-1584-BC2C5F8037C9}"/>
          </ac:spMkLst>
        </pc:spChg>
        <pc:spChg chg="add mod">
          <ac:chgData name="Daniël Kentrop" userId="6979fc63-d9c5-4174-8c72-644869ba18de" providerId="ADAL" clId="{F0958B69-2A80-4746-ACB9-910BBDD1C29C}" dt="2025-07-11T12:19:57.319" v="520" actId="207"/>
          <ac:spMkLst>
            <pc:docMk/>
            <pc:sldMk cId="760598936" sldId="277"/>
            <ac:spMk id="44" creationId="{D62AE6D9-C486-A65C-2936-153F373821E6}"/>
          </ac:spMkLst>
        </pc:spChg>
        <pc:spChg chg="del">
          <ac:chgData name="Daniël Kentrop" userId="6979fc63-d9c5-4174-8c72-644869ba18de" providerId="ADAL" clId="{F0958B69-2A80-4746-ACB9-910BBDD1C29C}" dt="2025-07-11T09:56:44.428" v="348" actId="478"/>
          <ac:spMkLst>
            <pc:docMk/>
            <pc:sldMk cId="760598936" sldId="277"/>
            <ac:spMk id="52" creationId="{68212810-0318-97D6-B668-7AF7C8E534B9}"/>
          </ac:spMkLst>
        </pc:spChg>
        <pc:spChg chg="del">
          <ac:chgData name="Daniël Kentrop" userId="6979fc63-d9c5-4174-8c72-644869ba18de" providerId="ADAL" clId="{F0958B69-2A80-4746-ACB9-910BBDD1C29C}" dt="2025-07-11T09:55:33.405" v="299" actId="478"/>
          <ac:spMkLst>
            <pc:docMk/>
            <pc:sldMk cId="760598936" sldId="277"/>
            <ac:spMk id="53" creationId="{6C89E6C7-8DE7-FAF0-C50F-68AE7BFCA896}"/>
          </ac:spMkLst>
        </pc:spChg>
        <pc:spChg chg="del">
          <ac:chgData name="Daniël Kentrop" userId="6979fc63-d9c5-4174-8c72-644869ba18de" providerId="ADAL" clId="{F0958B69-2A80-4746-ACB9-910BBDD1C29C}" dt="2025-07-11T09:55:31.341" v="296" actId="478"/>
          <ac:spMkLst>
            <pc:docMk/>
            <pc:sldMk cId="760598936" sldId="277"/>
            <ac:spMk id="55" creationId="{E958CBB2-5043-58A3-F73C-F576C591BB37}"/>
          </ac:spMkLst>
        </pc:spChg>
        <pc:spChg chg="del mod">
          <ac:chgData name="Daniël Kentrop" userId="6979fc63-d9c5-4174-8c72-644869ba18de" providerId="ADAL" clId="{F0958B69-2A80-4746-ACB9-910BBDD1C29C}" dt="2025-07-11T09:56:45.292" v="349" actId="478"/>
          <ac:spMkLst>
            <pc:docMk/>
            <pc:sldMk cId="760598936" sldId="277"/>
            <ac:spMk id="61" creationId="{3E0D958D-2012-92E3-7EC1-56C202F38A49}"/>
          </ac:spMkLst>
        </pc:spChg>
        <pc:spChg chg="del">
          <ac:chgData name="Daniël Kentrop" userId="6979fc63-d9c5-4174-8c72-644869ba18de" providerId="ADAL" clId="{F0958B69-2A80-4746-ACB9-910BBDD1C29C}" dt="2025-07-11T09:55:37.197" v="303" actId="478"/>
          <ac:spMkLst>
            <pc:docMk/>
            <pc:sldMk cId="760598936" sldId="277"/>
            <ac:spMk id="62" creationId="{3409595F-7102-67A4-2442-8B531C3AC632}"/>
          </ac:spMkLst>
        </pc:spChg>
        <pc:spChg chg="add del mod ord">
          <ac:chgData name="Daniël Kentrop" userId="6979fc63-d9c5-4174-8c72-644869ba18de" providerId="ADAL" clId="{F0958B69-2A80-4746-ACB9-910BBDD1C29C}" dt="2025-07-11T09:57:02.499" v="354" actId="1076"/>
          <ac:spMkLst>
            <pc:docMk/>
            <pc:sldMk cId="760598936" sldId="277"/>
            <ac:spMk id="63" creationId="{A749DFCA-E4AE-2021-4B9F-6111E0A30A29}"/>
          </ac:spMkLst>
        </pc:spChg>
        <pc:cxnChg chg="del mod">
          <ac:chgData name="Daniël Kentrop" userId="6979fc63-d9c5-4174-8c72-644869ba18de" providerId="ADAL" clId="{F0958B69-2A80-4746-ACB9-910BBDD1C29C}" dt="2025-07-11T09:52:31.135" v="249" actId="478"/>
          <ac:cxnSpMkLst>
            <pc:docMk/>
            <pc:sldMk cId="760598936" sldId="277"/>
            <ac:cxnSpMk id="23" creationId="{E19BE8A0-F787-7AC1-4699-7BCD6276D65B}"/>
          </ac:cxnSpMkLst>
        </pc:cxnChg>
        <pc:cxnChg chg="del">
          <ac:chgData name="Daniël Kentrop" userId="6979fc63-d9c5-4174-8c72-644869ba18de" providerId="ADAL" clId="{F0958B69-2A80-4746-ACB9-910BBDD1C29C}" dt="2025-07-11T09:55:32.903" v="298" actId="478"/>
          <ac:cxnSpMkLst>
            <pc:docMk/>
            <pc:sldMk cId="760598936" sldId="277"/>
            <ac:cxnSpMk id="24" creationId="{946240B8-D17E-9B08-A778-EFB39856A6B3}"/>
          </ac:cxnSpMkLst>
        </pc:cxnChg>
        <pc:cxnChg chg="del">
          <ac:chgData name="Daniël Kentrop" userId="6979fc63-d9c5-4174-8c72-644869ba18de" providerId="ADAL" clId="{F0958B69-2A80-4746-ACB9-910BBDD1C29C}" dt="2025-07-11T09:55:34.252" v="300" actId="478"/>
          <ac:cxnSpMkLst>
            <pc:docMk/>
            <pc:sldMk cId="760598936" sldId="277"/>
            <ac:cxnSpMk id="26" creationId="{301D0129-C832-FAFE-6FCD-A79DC9369525}"/>
          </ac:cxnSpMkLst>
        </pc:cxnChg>
        <pc:cxnChg chg="del">
          <ac:chgData name="Daniël Kentrop" userId="6979fc63-d9c5-4174-8c72-644869ba18de" providerId="ADAL" clId="{F0958B69-2A80-4746-ACB9-910BBDD1C29C}" dt="2025-07-11T09:55:34.252" v="300" actId="478"/>
          <ac:cxnSpMkLst>
            <pc:docMk/>
            <pc:sldMk cId="760598936" sldId="277"/>
            <ac:cxnSpMk id="28" creationId="{18BEFF7F-C71A-A74C-8776-EEF835E9B218}"/>
          </ac:cxnSpMkLst>
        </pc:cxnChg>
        <pc:cxnChg chg="del">
          <ac:chgData name="Daniël Kentrop" userId="6979fc63-d9c5-4174-8c72-644869ba18de" providerId="ADAL" clId="{F0958B69-2A80-4746-ACB9-910BBDD1C29C}" dt="2025-07-11T09:55:34.940" v="301" actId="478"/>
          <ac:cxnSpMkLst>
            <pc:docMk/>
            <pc:sldMk cId="760598936" sldId="277"/>
            <ac:cxnSpMk id="29" creationId="{29E587CA-D168-6597-6722-5C5EA67B0058}"/>
          </ac:cxnSpMkLst>
        </pc:cxnChg>
        <pc:cxnChg chg="add mod">
          <ac:chgData name="Daniël Kentrop" userId="6979fc63-d9c5-4174-8c72-644869ba18de" providerId="ADAL" clId="{F0958B69-2A80-4746-ACB9-910BBDD1C29C}" dt="2025-07-11T09:55:16.370" v="292" actId="1076"/>
          <ac:cxnSpMkLst>
            <pc:docMk/>
            <pc:sldMk cId="760598936" sldId="277"/>
            <ac:cxnSpMk id="32" creationId="{F4FDE9B5-CD31-D625-42A5-6C8A157B8D01}"/>
          </ac:cxnSpMkLst>
        </pc:cxnChg>
        <pc:cxnChg chg="del">
          <ac:chgData name="Daniël Kentrop" userId="6979fc63-d9c5-4174-8c72-644869ba18de" providerId="ADAL" clId="{F0958B69-2A80-4746-ACB9-910BBDD1C29C}" dt="2025-07-11T09:55:32.444" v="297" actId="478"/>
          <ac:cxnSpMkLst>
            <pc:docMk/>
            <pc:sldMk cId="760598936" sldId="277"/>
            <ac:cxnSpMk id="34" creationId="{7624499A-FA78-9FF9-E29B-A7A0176EEE5F}"/>
          </ac:cxnSpMkLst>
        </pc:cxnChg>
        <pc:cxnChg chg="add mod">
          <ac:chgData name="Daniël Kentrop" userId="6979fc63-d9c5-4174-8c72-644869ba18de" providerId="ADAL" clId="{F0958B69-2A80-4746-ACB9-910BBDD1C29C}" dt="2025-07-11T09:58:00.120" v="358" actId="208"/>
          <ac:cxnSpMkLst>
            <pc:docMk/>
            <pc:sldMk cId="760598936" sldId="277"/>
            <ac:cxnSpMk id="36" creationId="{4F713F02-8C17-6162-B3E8-C77ED54C1778}"/>
          </ac:cxnSpMkLst>
        </pc:cxnChg>
        <pc:cxnChg chg="mod">
          <ac:chgData name="Daniël Kentrop" userId="6979fc63-d9c5-4174-8c72-644869ba18de" providerId="ADAL" clId="{F0958B69-2A80-4746-ACB9-910BBDD1C29C}" dt="2025-07-11T09:55:39.582" v="304" actId="14100"/>
          <ac:cxnSpMkLst>
            <pc:docMk/>
            <pc:sldMk cId="760598936" sldId="277"/>
            <ac:cxnSpMk id="37" creationId="{45E5B775-7D7F-2A72-AC46-3AB056F8654A}"/>
          </ac:cxnSpMkLst>
        </pc:cxnChg>
        <pc:cxnChg chg="mod">
          <ac:chgData name="Daniël Kentrop" userId="6979fc63-d9c5-4174-8c72-644869ba18de" providerId="ADAL" clId="{F0958B69-2A80-4746-ACB9-910BBDD1C29C}" dt="2025-07-11T09:55:22.827" v="293" actId="1076"/>
          <ac:cxnSpMkLst>
            <pc:docMk/>
            <pc:sldMk cId="760598936" sldId="277"/>
            <ac:cxnSpMk id="38" creationId="{A88A5F06-06C3-126B-4368-20A1F783B992}"/>
          </ac:cxnSpMkLst>
        </pc:cxnChg>
        <pc:cxnChg chg="add mod">
          <ac:chgData name="Daniël Kentrop" userId="6979fc63-d9c5-4174-8c72-644869ba18de" providerId="ADAL" clId="{F0958B69-2A80-4746-ACB9-910BBDD1C29C}" dt="2025-07-11T09:58:16.092" v="360" actId="1076"/>
          <ac:cxnSpMkLst>
            <pc:docMk/>
            <pc:sldMk cId="760598936" sldId="277"/>
            <ac:cxnSpMk id="40" creationId="{B6FA6026-520F-879C-E840-C2A2E65919F4}"/>
          </ac:cxnSpMkLst>
        </pc:cxnChg>
        <pc:cxnChg chg="add mod">
          <ac:chgData name="Daniël Kentrop" userId="6979fc63-d9c5-4174-8c72-644869ba18de" providerId="ADAL" clId="{F0958B69-2A80-4746-ACB9-910BBDD1C29C}" dt="2025-07-11T09:58:37.099" v="362" actId="1076"/>
          <ac:cxnSpMkLst>
            <pc:docMk/>
            <pc:sldMk cId="760598936" sldId="277"/>
            <ac:cxnSpMk id="41" creationId="{1ECD73AA-D6ED-8470-3D6E-36C777BF56A3}"/>
          </ac:cxnSpMkLst>
        </pc:cxnChg>
        <pc:cxnChg chg="del">
          <ac:chgData name="Daniël Kentrop" userId="6979fc63-d9c5-4174-8c72-644869ba18de" providerId="ADAL" clId="{F0958B69-2A80-4746-ACB9-910BBDD1C29C}" dt="2025-07-11T09:55:30.108" v="295" actId="478"/>
          <ac:cxnSpMkLst>
            <pc:docMk/>
            <pc:sldMk cId="760598936" sldId="277"/>
            <ac:cxnSpMk id="51" creationId="{00CEBB74-F1F5-CC70-AC88-7F1519F23A1F}"/>
          </ac:cxnSpMkLst>
        </pc:cxnChg>
        <pc:cxnChg chg="del">
          <ac:chgData name="Daniël Kentrop" userId="6979fc63-d9c5-4174-8c72-644869ba18de" providerId="ADAL" clId="{F0958B69-2A80-4746-ACB9-910BBDD1C29C}" dt="2025-07-11T09:56:46.236" v="350" actId="478"/>
          <ac:cxnSpMkLst>
            <pc:docMk/>
            <pc:sldMk cId="760598936" sldId="277"/>
            <ac:cxnSpMk id="57" creationId="{1E48E6DE-C066-880E-1624-3C6ED7EA0185}"/>
          </ac:cxnSpMkLst>
        </pc:cxnChg>
      </pc:sldChg>
      <pc:sldChg chg="addSp delSp modSp add mod">
        <pc:chgData name="Daniël Kentrop" userId="6979fc63-d9c5-4174-8c72-644869ba18de" providerId="ADAL" clId="{F0958B69-2A80-4746-ACB9-910BBDD1C29C}" dt="2025-07-11T10:08:17.499" v="494" actId="1076"/>
        <pc:sldMkLst>
          <pc:docMk/>
          <pc:sldMk cId="1433194095" sldId="278"/>
        </pc:sldMkLst>
        <pc:spChg chg="add mod">
          <ac:chgData name="Daniël Kentrop" userId="6979fc63-d9c5-4174-8c72-644869ba18de" providerId="ADAL" clId="{F0958B69-2A80-4746-ACB9-910BBDD1C29C}" dt="2025-07-11T10:05:43.432" v="437" actId="1076"/>
          <ac:spMkLst>
            <pc:docMk/>
            <pc:sldMk cId="1433194095" sldId="278"/>
            <ac:spMk id="2" creationId="{1FB7CBBD-FD98-8A26-52AF-528A4D59BA1D}"/>
          </ac:spMkLst>
        </pc:spChg>
        <pc:spChg chg="mod">
          <ac:chgData name="Daniël Kentrop" userId="6979fc63-d9c5-4174-8c72-644869ba18de" providerId="ADAL" clId="{F0958B69-2A80-4746-ACB9-910BBDD1C29C}" dt="2025-07-11T10:01:23.516" v="431" actId="1076"/>
          <ac:spMkLst>
            <pc:docMk/>
            <pc:sldMk cId="1433194095" sldId="278"/>
            <ac:spMk id="4" creationId="{FF7D43D4-EB6B-B557-9B7A-EB75E53C55D4}"/>
          </ac:spMkLst>
        </pc:spChg>
        <pc:spChg chg="add mod">
          <ac:chgData name="Daniël Kentrop" userId="6979fc63-d9c5-4174-8c72-644869ba18de" providerId="ADAL" clId="{F0958B69-2A80-4746-ACB9-910BBDD1C29C}" dt="2025-07-11T10:05:38.108" v="436" actId="206"/>
          <ac:spMkLst>
            <pc:docMk/>
            <pc:sldMk cId="1433194095" sldId="278"/>
            <ac:spMk id="19" creationId="{550A2ABB-DF04-A9A1-D0AA-94B5FCB14AF1}"/>
          </ac:spMkLst>
        </pc:spChg>
        <pc:spChg chg="add mod">
          <ac:chgData name="Daniël Kentrop" userId="6979fc63-d9c5-4174-8c72-644869ba18de" providerId="ADAL" clId="{F0958B69-2A80-4746-ACB9-910BBDD1C29C}" dt="2025-07-11T10:01:18.272" v="428"/>
          <ac:spMkLst>
            <pc:docMk/>
            <pc:sldMk cId="1433194095" sldId="278"/>
            <ac:spMk id="20" creationId="{543CD9B3-32DE-F23A-8593-9F8D77753A9D}"/>
          </ac:spMkLst>
        </pc:spChg>
        <pc:spChg chg="add mod">
          <ac:chgData name="Daniël Kentrop" userId="6979fc63-d9c5-4174-8c72-644869ba18de" providerId="ADAL" clId="{F0958B69-2A80-4746-ACB9-910BBDD1C29C}" dt="2025-07-11T10:06:09.417" v="444" actId="108"/>
          <ac:spMkLst>
            <pc:docMk/>
            <pc:sldMk cId="1433194095" sldId="278"/>
            <ac:spMk id="21" creationId="{D0C25A6C-8B1C-006D-74B1-A8219BACA496}"/>
          </ac:spMkLst>
        </pc:spChg>
        <pc:spChg chg="del">
          <ac:chgData name="Daniël Kentrop" userId="6979fc63-d9c5-4174-8c72-644869ba18de" providerId="ADAL" clId="{F0958B69-2A80-4746-ACB9-910BBDD1C29C}" dt="2025-07-11T10:00:18.444" v="402" actId="478"/>
          <ac:spMkLst>
            <pc:docMk/>
            <pc:sldMk cId="1433194095" sldId="278"/>
            <ac:spMk id="22" creationId="{BA32EA31-42DD-EAAF-0C43-40CBAE2F0FD8}"/>
          </ac:spMkLst>
        </pc:spChg>
        <pc:spChg chg="add mod">
          <ac:chgData name="Daniël Kentrop" userId="6979fc63-d9c5-4174-8c72-644869ba18de" providerId="ADAL" clId="{F0958B69-2A80-4746-ACB9-910BBDD1C29C}" dt="2025-07-11T10:05:27.644" v="434" actId="1076"/>
          <ac:spMkLst>
            <pc:docMk/>
            <pc:sldMk cId="1433194095" sldId="278"/>
            <ac:spMk id="23" creationId="{6C8FD43C-D5D7-CE91-133C-86FE1473E6D1}"/>
          </ac:spMkLst>
        </pc:spChg>
        <pc:spChg chg="add mod">
          <ac:chgData name="Daniël Kentrop" userId="6979fc63-d9c5-4174-8c72-644869ba18de" providerId="ADAL" clId="{F0958B69-2A80-4746-ACB9-910BBDD1C29C}" dt="2025-07-11T10:05:56.444" v="440" actId="108"/>
          <ac:spMkLst>
            <pc:docMk/>
            <pc:sldMk cId="1433194095" sldId="278"/>
            <ac:spMk id="24" creationId="{1B2E8996-54F7-FF2D-BF23-0FC7D3EE862A}"/>
          </ac:spMkLst>
        </pc:spChg>
        <pc:spChg chg="add mod">
          <ac:chgData name="Daniël Kentrop" userId="6979fc63-d9c5-4174-8c72-644869ba18de" providerId="ADAL" clId="{F0958B69-2A80-4746-ACB9-910BBDD1C29C}" dt="2025-07-11T10:07:54.624" v="487" actId="14100"/>
          <ac:spMkLst>
            <pc:docMk/>
            <pc:sldMk cId="1433194095" sldId="278"/>
            <ac:spMk id="28" creationId="{2726ECDC-FB18-3ED3-73CB-EAC8B4525334}"/>
          </ac:spMkLst>
        </pc:spChg>
        <pc:spChg chg="add mod">
          <ac:chgData name="Daniël Kentrop" userId="6979fc63-d9c5-4174-8c72-644869ba18de" providerId="ADAL" clId="{F0958B69-2A80-4746-ACB9-910BBDD1C29C}" dt="2025-07-11T10:08:17.499" v="494" actId="1076"/>
          <ac:spMkLst>
            <pc:docMk/>
            <pc:sldMk cId="1433194095" sldId="278"/>
            <ac:spMk id="29" creationId="{813F4658-52C0-F961-C9E3-F641ACD28952}"/>
          </ac:spMkLst>
        </pc:spChg>
        <pc:spChg chg="del">
          <ac:chgData name="Daniël Kentrop" userId="6979fc63-d9c5-4174-8c72-644869ba18de" providerId="ADAL" clId="{F0958B69-2A80-4746-ACB9-910BBDD1C29C}" dt="2025-07-11T10:00:14.173" v="400" actId="478"/>
          <ac:spMkLst>
            <pc:docMk/>
            <pc:sldMk cId="1433194095" sldId="278"/>
            <ac:spMk id="30" creationId="{5311CD83-0BAE-12F8-96D5-27247F027920}"/>
          </ac:spMkLst>
        </pc:spChg>
        <pc:spChg chg="mod">
          <ac:chgData name="Daniël Kentrop" userId="6979fc63-d9c5-4174-8c72-644869ba18de" providerId="ADAL" clId="{F0958B69-2A80-4746-ACB9-910BBDD1C29C}" dt="2025-07-11T10:06:28.913" v="448" actId="1076"/>
          <ac:spMkLst>
            <pc:docMk/>
            <pc:sldMk cId="1433194095" sldId="278"/>
            <ac:spMk id="42" creationId="{D25C7DF9-BA0C-0441-1F32-C893CA4BDC52}"/>
          </ac:spMkLst>
        </pc:spChg>
        <pc:spChg chg="mod">
          <ac:chgData name="Daniël Kentrop" userId="6979fc63-d9c5-4174-8c72-644869ba18de" providerId="ADAL" clId="{F0958B69-2A80-4746-ACB9-910BBDD1C29C}" dt="2025-07-11T10:06:51.817" v="460" actId="20577"/>
          <ac:spMkLst>
            <pc:docMk/>
            <pc:sldMk cId="1433194095" sldId="278"/>
            <ac:spMk id="43" creationId="{4BEBB3BF-D23B-A078-5B00-43161A17E0EF}"/>
          </ac:spMkLst>
        </pc:spChg>
        <pc:cxnChg chg="add mod">
          <ac:chgData name="Daniël Kentrop" userId="6979fc63-d9c5-4174-8c72-644869ba18de" providerId="ADAL" clId="{F0958B69-2A80-4746-ACB9-910BBDD1C29C}" dt="2025-07-11T10:07:42.714" v="466" actId="1582"/>
          <ac:cxnSpMkLst>
            <pc:docMk/>
            <pc:sldMk cId="1433194095" sldId="278"/>
            <ac:cxnSpMk id="25" creationId="{4A36A2A6-319A-B3EF-153E-F4BF8C2C91C2}"/>
          </ac:cxnSpMkLst>
        </pc:cxnChg>
        <pc:cxnChg chg="add mod">
          <ac:chgData name="Daniël Kentrop" userId="6979fc63-d9c5-4174-8c72-644869ba18de" providerId="ADAL" clId="{F0958B69-2A80-4746-ACB9-910BBDD1C29C}" dt="2025-07-11T10:08:13.468" v="493" actId="1076"/>
          <ac:cxnSpMkLst>
            <pc:docMk/>
            <pc:sldMk cId="1433194095" sldId="278"/>
            <ac:cxnSpMk id="31" creationId="{50BC3EF2-6E80-C3DD-1934-39A7B424F79E}"/>
          </ac:cxnSpMkLst>
        </pc:cxnChg>
        <pc:cxnChg chg="del">
          <ac:chgData name="Daniël Kentrop" userId="6979fc63-d9c5-4174-8c72-644869ba18de" providerId="ADAL" clId="{F0958B69-2A80-4746-ACB9-910BBDD1C29C}" dt="2025-07-11T10:06:00.025" v="441" actId="478"/>
          <ac:cxnSpMkLst>
            <pc:docMk/>
            <pc:sldMk cId="1433194095" sldId="278"/>
            <ac:cxnSpMk id="32" creationId="{5B4354E0-B045-44DE-7FDF-0F7C5DF3DF02}"/>
          </ac:cxnSpMkLst>
        </pc:cxnChg>
        <pc:cxnChg chg="del">
          <ac:chgData name="Daniël Kentrop" userId="6979fc63-d9c5-4174-8c72-644869ba18de" providerId="ADAL" clId="{F0958B69-2A80-4746-ACB9-910BBDD1C29C}" dt="2025-07-11T10:00:16.666" v="401" actId="478"/>
          <ac:cxnSpMkLst>
            <pc:docMk/>
            <pc:sldMk cId="1433194095" sldId="278"/>
            <ac:cxnSpMk id="36" creationId="{2AA1BC64-EAF2-6CC8-9CB6-9721C1DC440F}"/>
          </ac:cxnSpMkLst>
        </pc:cxnChg>
        <pc:cxnChg chg="del">
          <ac:chgData name="Daniël Kentrop" userId="6979fc63-d9c5-4174-8c72-644869ba18de" providerId="ADAL" clId="{F0958B69-2A80-4746-ACB9-910BBDD1C29C}" dt="2025-07-11T10:01:16.651" v="427" actId="478"/>
          <ac:cxnSpMkLst>
            <pc:docMk/>
            <pc:sldMk cId="1433194095" sldId="278"/>
            <ac:cxnSpMk id="37" creationId="{D91EE294-0D5D-717D-D00D-8BF7C0EAF911}"/>
          </ac:cxnSpMkLst>
        </pc:cxnChg>
        <pc:cxnChg chg="del">
          <ac:chgData name="Daniël Kentrop" userId="6979fc63-d9c5-4174-8c72-644869ba18de" providerId="ADAL" clId="{F0958B69-2A80-4746-ACB9-910BBDD1C29C}" dt="2025-07-11T10:06:00.537" v="442" actId="478"/>
          <ac:cxnSpMkLst>
            <pc:docMk/>
            <pc:sldMk cId="1433194095" sldId="278"/>
            <ac:cxnSpMk id="38" creationId="{EE0FA128-929C-DB0D-B0F5-274A2F8BEC8D}"/>
          </ac:cxnSpMkLst>
        </pc:cxnChg>
        <pc:cxnChg chg="mod">
          <ac:chgData name="Daniël Kentrop" userId="6979fc63-d9c5-4174-8c72-644869ba18de" providerId="ADAL" clId="{F0958B69-2A80-4746-ACB9-910BBDD1C29C}" dt="2025-07-11T10:06:04.446" v="443" actId="1076"/>
          <ac:cxnSpMkLst>
            <pc:docMk/>
            <pc:sldMk cId="1433194095" sldId="278"/>
            <ac:cxnSpMk id="40" creationId="{B1E9D578-5F2C-01F5-75E2-517865BB86BF}"/>
          </ac:cxnSpMkLst>
        </pc:cxnChg>
        <pc:cxnChg chg="mod">
          <ac:chgData name="Daniël Kentrop" userId="6979fc63-d9c5-4174-8c72-644869ba18de" providerId="ADAL" clId="{F0958B69-2A80-4746-ACB9-910BBDD1C29C}" dt="2025-07-11T10:06:59.354" v="461" actId="108"/>
          <ac:cxnSpMkLst>
            <pc:docMk/>
            <pc:sldMk cId="1433194095" sldId="278"/>
            <ac:cxnSpMk id="41" creationId="{C626A333-5060-A6BC-A68A-E64EF10B8092}"/>
          </ac:cxnSpMkLst>
        </pc:cxnChg>
      </pc:sldChg>
      <pc:sldChg chg="addSp delSp modSp add mod">
        <pc:chgData name="Daniël Kentrop" userId="6979fc63-d9c5-4174-8c72-644869ba18de" providerId="ADAL" clId="{F0958B69-2A80-4746-ACB9-910BBDD1C29C}" dt="2025-07-11T14:05:20.378" v="927" actId="478"/>
        <pc:sldMkLst>
          <pc:docMk/>
          <pc:sldMk cId="1981992888" sldId="279"/>
        </pc:sldMkLst>
        <pc:spChg chg="del">
          <ac:chgData name="Daniël Kentrop" userId="6979fc63-d9c5-4174-8c72-644869ba18de" providerId="ADAL" clId="{F0958B69-2A80-4746-ACB9-910BBDD1C29C}" dt="2025-07-11T12:24:04.075" v="629" actId="478"/>
          <ac:spMkLst>
            <pc:docMk/>
            <pc:sldMk cId="1981992888" sldId="279"/>
            <ac:spMk id="3" creationId="{CB9B2D4B-03F3-6A61-2DF7-F2D4784ADCC2}"/>
          </ac:spMkLst>
        </pc:spChg>
        <pc:spChg chg="mod ord">
          <ac:chgData name="Daniël Kentrop" userId="6979fc63-d9c5-4174-8c72-644869ba18de" providerId="ADAL" clId="{F0958B69-2A80-4746-ACB9-910BBDD1C29C}" dt="2025-07-11T12:27:31.201" v="678" actId="167"/>
          <ac:spMkLst>
            <pc:docMk/>
            <pc:sldMk cId="1981992888" sldId="279"/>
            <ac:spMk id="4" creationId="{F62266C6-ABF9-5161-D5F9-A99B866A5F0D}"/>
          </ac:spMkLst>
        </pc:spChg>
        <pc:spChg chg="mod">
          <ac:chgData name="Daniël Kentrop" userId="6979fc63-d9c5-4174-8c72-644869ba18de" providerId="ADAL" clId="{F0958B69-2A80-4746-ACB9-910BBDD1C29C}" dt="2025-07-11T12:20:41.548" v="523" actId="1076"/>
          <ac:spMkLst>
            <pc:docMk/>
            <pc:sldMk cId="1981992888" sldId="279"/>
            <ac:spMk id="9" creationId="{0C780D99-CAE2-8795-50EB-F2B7A3FE609B}"/>
          </ac:spMkLst>
        </pc:spChg>
        <pc:spChg chg="del mod">
          <ac:chgData name="Daniël Kentrop" userId="6979fc63-d9c5-4174-8c72-644869ba18de" providerId="ADAL" clId="{F0958B69-2A80-4746-ACB9-910BBDD1C29C}" dt="2025-07-11T14:05:19.370" v="926" actId="478"/>
          <ac:spMkLst>
            <pc:docMk/>
            <pc:sldMk cId="1981992888" sldId="279"/>
            <ac:spMk id="20" creationId="{C5D43D93-0E34-E010-CF1B-ECD42C15D68B}"/>
          </ac:spMkLst>
        </pc:spChg>
        <pc:spChg chg="add del mod">
          <ac:chgData name="Daniël Kentrop" userId="6979fc63-d9c5-4174-8c72-644869ba18de" providerId="ADAL" clId="{F0958B69-2A80-4746-ACB9-910BBDD1C29C}" dt="2025-07-11T14:05:20.378" v="927" actId="478"/>
          <ac:spMkLst>
            <pc:docMk/>
            <pc:sldMk cId="1981992888" sldId="279"/>
            <ac:spMk id="22" creationId="{BE7A23BD-E586-E1F6-F3AE-BBE8E0A1BCF5}"/>
          </ac:spMkLst>
        </pc:spChg>
        <pc:spChg chg="del">
          <ac:chgData name="Daniël Kentrop" userId="6979fc63-d9c5-4174-8c72-644869ba18de" providerId="ADAL" clId="{F0958B69-2A80-4746-ACB9-910BBDD1C29C}" dt="2025-07-11T12:21:42.941" v="556" actId="478"/>
          <ac:spMkLst>
            <pc:docMk/>
            <pc:sldMk cId="1981992888" sldId="279"/>
            <ac:spMk id="24" creationId="{A134EE8E-2428-2428-8186-61E662C0FBBA}"/>
          </ac:spMkLst>
        </pc:spChg>
        <pc:spChg chg="del">
          <ac:chgData name="Daniël Kentrop" userId="6979fc63-d9c5-4174-8c72-644869ba18de" providerId="ADAL" clId="{F0958B69-2A80-4746-ACB9-910BBDD1C29C}" dt="2025-07-11T12:20:59.421" v="529" actId="478"/>
          <ac:spMkLst>
            <pc:docMk/>
            <pc:sldMk cId="1981992888" sldId="279"/>
            <ac:spMk id="26" creationId="{30128818-7F28-13EB-0AE5-CE7CF7DF2400}"/>
          </ac:spMkLst>
        </pc:spChg>
        <pc:spChg chg="del">
          <ac:chgData name="Daniël Kentrop" userId="6979fc63-d9c5-4174-8c72-644869ba18de" providerId="ADAL" clId="{F0958B69-2A80-4746-ACB9-910BBDD1C29C}" dt="2025-07-11T12:21:43.500" v="557" actId="478"/>
          <ac:spMkLst>
            <pc:docMk/>
            <pc:sldMk cId="1981992888" sldId="279"/>
            <ac:spMk id="30" creationId="{6F03DF79-B8F0-36E3-6D4B-1A41DF269168}"/>
          </ac:spMkLst>
        </pc:spChg>
        <pc:spChg chg="add del mod ord">
          <ac:chgData name="Daniël Kentrop" userId="6979fc63-d9c5-4174-8c72-644869ba18de" providerId="ADAL" clId="{F0958B69-2A80-4746-ACB9-910BBDD1C29C}" dt="2025-07-11T14:03:03.882" v="802" actId="478"/>
          <ac:spMkLst>
            <pc:docMk/>
            <pc:sldMk cId="1981992888" sldId="279"/>
            <ac:spMk id="31" creationId="{9FC990C0-F979-CCE5-CF31-12177E75FC4A}"/>
          </ac:spMkLst>
        </pc:spChg>
        <pc:spChg chg="add del mod ord">
          <ac:chgData name="Daniël Kentrop" userId="6979fc63-d9c5-4174-8c72-644869ba18de" providerId="ADAL" clId="{F0958B69-2A80-4746-ACB9-910BBDD1C29C}" dt="2025-07-11T14:03:02.475" v="801" actId="478"/>
          <ac:spMkLst>
            <pc:docMk/>
            <pc:sldMk cId="1981992888" sldId="279"/>
            <ac:spMk id="32" creationId="{448F6EEF-8ABC-428D-8D09-B91A8CC36C5E}"/>
          </ac:spMkLst>
        </pc:spChg>
        <pc:spChg chg="add mod ord">
          <ac:chgData name="Daniël Kentrop" userId="6979fc63-d9c5-4174-8c72-644869ba18de" providerId="ADAL" clId="{F0958B69-2A80-4746-ACB9-910BBDD1C29C}" dt="2025-07-11T12:25:27.086" v="638" actId="14100"/>
          <ac:spMkLst>
            <pc:docMk/>
            <pc:sldMk cId="1981992888" sldId="279"/>
            <ac:spMk id="33" creationId="{5654E229-0F6A-90FB-15C4-32F4BB828766}"/>
          </ac:spMkLst>
        </pc:spChg>
        <pc:spChg chg="add mod ord">
          <ac:chgData name="Daniël Kentrop" userId="6979fc63-d9c5-4174-8c72-644869ba18de" providerId="ADAL" clId="{F0958B69-2A80-4746-ACB9-910BBDD1C29C}" dt="2025-07-11T12:27:29.462" v="677" actId="167"/>
          <ac:spMkLst>
            <pc:docMk/>
            <pc:sldMk cId="1981992888" sldId="279"/>
            <ac:spMk id="34" creationId="{7CA25877-7476-DE08-65DF-7798B990E16F}"/>
          </ac:spMkLst>
        </pc:spChg>
        <pc:spChg chg="del">
          <ac:chgData name="Daniël Kentrop" userId="6979fc63-d9c5-4174-8c72-644869ba18de" providerId="ADAL" clId="{F0958B69-2A80-4746-ACB9-910BBDD1C29C}" dt="2025-07-11T12:21:31.916" v="548" actId="478"/>
          <ac:spMkLst>
            <pc:docMk/>
            <pc:sldMk cId="1981992888" sldId="279"/>
            <ac:spMk id="36" creationId="{E81F5E93-3539-242E-E6B1-1423BBAEAF28}"/>
          </ac:spMkLst>
        </pc:spChg>
        <pc:spChg chg="add del mod">
          <ac:chgData name="Daniël Kentrop" userId="6979fc63-d9c5-4174-8c72-644869ba18de" providerId="ADAL" clId="{F0958B69-2A80-4746-ACB9-910BBDD1C29C}" dt="2025-07-11T12:25:45.355" v="644" actId="478"/>
          <ac:spMkLst>
            <pc:docMk/>
            <pc:sldMk cId="1981992888" sldId="279"/>
            <ac:spMk id="37" creationId="{6B085991-A2B9-0F23-C57A-9CF6ADAA3BC5}"/>
          </ac:spMkLst>
        </pc:spChg>
        <pc:spChg chg="add mod ord">
          <ac:chgData name="Daniël Kentrop" userId="6979fc63-d9c5-4174-8c72-644869ba18de" providerId="ADAL" clId="{F0958B69-2A80-4746-ACB9-910BBDD1C29C}" dt="2025-07-11T12:27:02.037" v="673" actId="167"/>
          <ac:spMkLst>
            <pc:docMk/>
            <pc:sldMk cId="1981992888" sldId="279"/>
            <ac:spMk id="40" creationId="{166BBE14-E8DE-759B-299F-6646B8C186C7}"/>
          </ac:spMkLst>
        </pc:spChg>
        <pc:spChg chg="add del mod">
          <ac:chgData name="Daniël Kentrop" userId="6979fc63-d9c5-4174-8c72-644869ba18de" providerId="ADAL" clId="{F0958B69-2A80-4746-ACB9-910BBDD1C29C}" dt="2025-07-11T14:04:49.771" v="914" actId="478"/>
          <ac:spMkLst>
            <pc:docMk/>
            <pc:sldMk cId="1981992888" sldId="279"/>
            <ac:spMk id="42" creationId="{E0C145B4-E3FF-574B-7DA0-C2DAC89DAEE6}"/>
          </ac:spMkLst>
        </pc:spChg>
        <pc:spChg chg="del mod">
          <ac:chgData name="Daniël Kentrop" userId="6979fc63-d9c5-4174-8c72-644869ba18de" providerId="ADAL" clId="{F0958B69-2A80-4746-ACB9-910BBDD1C29C}" dt="2025-07-11T14:03:07.690" v="805" actId="478"/>
          <ac:spMkLst>
            <pc:docMk/>
            <pc:sldMk cId="1981992888" sldId="279"/>
            <ac:spMk id="45" creationId="{D121E2F9-F519-B137-20DE-4057AFB5E40E}"/>
          </ac:spMkLst>
        </pc:spChg>
        <pc:spChg chg="del">
          <ac:chgData name="Daniël Kentrop" userId="6979fc63-d9c5-4174-8c72-644869ba18de" providerId="ADAL" clId="{F0958B69-2A80-4746-ACB9-910BBDD1C29C}" dt="2025-07-11T12:21:41.772" v="554" actId="478"/>
          <ac:spMkLst>
            <pc:docMk/>
            <pc:sldMk cId="1981992888" sldId="279"/>
            <ac:spMk id="49" creationId="{51C67B13-06EC-473D-9A49-BADAB58F6364}"/>
          </ac:spMkLst>
        </pc:spChg>
        <pc:spChg chg="del">
          <ac:chgData name="Daniël Kentrop" userId="6979fc63-d9c5-4174-8c72-644869ba18de" providerId="ADAL" clId="{F0958B69-2A80-4746-ACB9-910BBDD1C29C}" dt="2025-07-11T12:21:37.805" v="551" actId="478"/>
          <ac:spMkLst>
            <pc:docMk/>
            <pc:sldMk cId="1981992888" sldId="279"/>
            <ac:spMk id="54" creationId="{C75C4301-0711-956F-2964-BF3104A97859}"/>
          </ac:spMkLst>
        </pc:spChg>
        <pc:spChg chg="add del mod">
          <ac:chgData name="Daniël Kentrop" userId="6979fc63-d9c5-4174-8c72-644869ba18de" providerId="ADAL" clId="{F0958B69-2A80-4746-ACB9-910BBDD1C29C}" dt="2025-07-11T12:27:39.395" v="681"/>
          <ac:spMkLst>
            <pc:docMk/>
            <pc:sldMk cId="1981992888" sldId="279"/>
            <ac:spMk id="57" creationId="{B85F5372-E23C-FA53-02E7-18BA0CCF03A5}"/>
          </ac:spMkLst>
        </pc:spChg>
        <pc:spChg chg="add del mod">
          <ac:chgData name="Daniël Kentrop" userId="6979fc63-d9c5-4174-8c72-644869ba18de" providerId="ADAL" clId="{F0958B69-2A80-4746-ACB9-910BBDD1C29C}" dt="2025-07-11T14:03:10.570" v="807" actId="478"/>
          <ac:spMkLst>
            <pc:docMk/>
            <pc:sldMk cId="1981992888" sldId="279"/>
            <ac:spMk id="58" creationId="{EF1B3669-AE19-F555-479F-E9E305E36D44}"/>
          </ac:spMkLst>
        </pc:spChg>
        <pc:spChg chg="add del mod">
          <ac:chgData name="Daniël Kentrop" userId="6979fc63-d9c5-4174-8c72-644869ba18de" providerId="ADAL" clId="{F0958B69-2A80-4746-ACB9-910BBDD1C29C}" dt="2025-07-11T14:03:11.867" v="808" actId="478"/>
          <ac:spMkLst>
            <pc:docMk/>
            <pc:sldMk cId="1981992888" sldId="279"/>
            <ac:spMk id="59" creationId="{E9E65104-760E-DE3F-FD9D-4F35E736F38C}"/>
          </ac:spMkLst>
        </pc:spChg>
        <pc:spChg chg="del">
          <ac:chgData name="Daniël Kentrop" userId="6979fc63-d9c5-4174-8c72-644869ba18de" providerId="ADAL" clId="{F0958B69-2A80-4746-ACB9-910BBDD1C29C}" dt="2025-07-11T12:21:29.229" v="545" actId="478"/>
          <ac:spMkLst>
            <pc:docMk/>
            <pc:sldMk cId="1981992888" sldId="279"/>
            <ac:spMk id="61" creationId="{D2E6B800-FFDE-DEC2-B677-32400E0F767B}"/>
          </ac:spMkLst>
        </pc:spChg>
        <pc:spChg chg="add mod">
          <ac:chgData name="Daniël Kentrop" userId="6979fc63-d9c5-4174-8c72-644869ba18de" providerId="ADAL" clId="{F0958B69-2A80-4746-ACB9-910BBDD1C29C}" dt="2025-07-11T14:04:55.864" v="917" actId="1076"/>
          <ac:spMkLst>
            <pc:docMk/>
            <pc:sldMk cId="1981992888" sldId="279"/>
            <ac:spMk id="62" creationId="{83B5C4B5-7CB7-B62D-BE90-2974CEE85262}"/>
          </ac:spMkLst>
        </pc:spChg>
        <pc:spChg chg="add del mod">
          <ac:chgData name="Daniël Kentrop" userId="6979fc63-d9c5-4174-8c72-644869ba18de" providerId="ADAL" clId="{F0958B69-2A80-4746-ACB9-910BBDD1C29C}" dt="2025-07-11T12:28:16.907" v="761" actId="478"/>
          <ac:spMkLst>
            <pc:docMk/>
            <pc:sldMk cId="1981992888" sldId="279"/>
            <ac:spMk id="64" creationId="{F84A499D-0CB1-9BDA-6FC6-22890B4FF1CB}"/>
          </ac:spMkLst>
        </pc:spChg>
        <pc:spChg chg="del">
          <ac:chgData name="Daniël Kentrop" userId="6979fc63-d9c5-4174-8c72-644869ba18de" providerId="ADAL" clId="{F0958B69-2A80-4746-ACB9-910BBDD1C29C}" dt="2025-07-11T12:21:33.612" v="550" actId="478"/>
          <ac:spMkLst>
            <pc:docMk/>
            <pc:sldMk cId="1981992888" sldId="279"/>
            <ac:spMk id="66" creationId="{B081378F-84B9-BB03-A256-F2FFAE4ED5CE}"/>
          </ac:spMkLst>
        </pc:spChg>
        <pc:spChg chg="add del">
          <ac:chgData name="Daniël Kentrop" userId="6979fc63-d9c5-4174-8c72-644869ba18de" providerId="ADAL" clId="{F0958B69-2A80-4746-ACB9-910BBDD1C29C}" dt="2025-07-11T13:07:14.785" v="795" actId="478"/>
          <ac:spMkLst>
            <pc:docMk/>
            <pc:sldMk cId="1981992888" sldId="279"/>
            <ac:spMk id="73" creationId="{7232E450-14BB-C36D-0A9C-C68E0BF03CC0}"/>
          </ac:spMkLst>
        </pc:spChg>
        <pc:cxnChg chg="add mod">
          <ac:chgData name="Daniël Kentrop" userId="6979fc63-d9c5-4174-8c72-644869ba18de" providerId="ADAL" clId="{F0958B69-2A80-4746-ACB9-910BBDD1C29C}" dt="2025-07-11T12:20:53.914" v="528" actId="14100"/>
          <ac:cxnSpMkLst>
            <pc:docMk/>
            <pc:sldMk cId="1981992888" sldId="279"/>
            <ac:cxnSpMk id="2" creationId="{11124778-75C6-E6A7-5380-4B5E1C48A781}"/>
          </ac:cxnSpMkLst>
        </pc:cxnChg>
        <pc:cxnChg chg="del">
          <ac:chgData name="Daniël Kentrop" userId="6979fc63-d9c5-4174-8c72-644869ba18de" providerId="ADAL" clId="{F0958B69-2A80-4746-ACB9-910BBDD1C29C}" dt="2025-07-11T12:21:32.716" v="549" actId="478"/>
          <ac:cxnSpMkLst>
            <pc:docMk/>
            <pc:sldMk cId="1981992888" sldId="279"/>
            <ac:cxnSpMk id="35" creationId="{2D544F22-63C2-6F4F-E2E1-83FD887EEC5F}"/>
          </ac:cxnSpMkLst>
        </pc:cxnChg>
        <pc:cxnChg chg="add del mod">
          <ac:chgData name="Daniël Kentrop" userId="6979fc63-d9c5-4174-8c72-644869ba18de" providerId="ADAL" clId="{F0958B69-2A80-4746-ACB9-910BBDD1C29C}" dt="2025-07-11T12:25:54.922" v="647" actId="478"/>
          <ac:cxnSpMkLst>
            <pc:docMk/>
            <pc:sldMk cId="1981992888" sldId="279"/>
            <ac:cxnSpMk id="39" creationId="{6EE6B77F-381B-29DF-3A98-60F3212421F3}"/>
          </ac:cxnSpMkLst>
        </pc:cxnChg>
        <pc:cxnChg chg="add del mod">
          <ac:chgData name="Daniël Kentrop" userId="6979fc63-d9c5-4174-8c72-644869ba18de" providerId="ADAL" clId="{F0958B69-2A80-4746-ACB9-910BBDD1C29C}" dt="2025-07-11T14:04:51.691" v="916" actId="478"/>
          <ac:cxnSpMkLst>
            <pc:docMk/>
            <pc:sldMk cId="1981992888" sldId="279"/>
            <ac:cxnSpMk id="41" creationId="{33DED105-CAE0-825D-B34C-C0F0283A4243}"/>
          </ac:cxnSpMkLst>
        </pc:cxnChg>
        <pc:cxnChg chg="del mod">
          <ac:chgData name="Daniël Kentrop" userId="6979fc63-d9c5-4174-8c72-644869ba18de" providerId="ADAL" clId="{F0958B69-2A80-4746-ACB9-910BBDD1C29C}" dt="2025-07-11T14:03:06.426" v="803" actId="478"/>
          <ac:cxnSpMkLst>
            <pc:docMk/>
            <pc:sldMk cId="1981992888" sldId="279"/>
            <ac:cxnSpMk id="43" creationId="{A6312F94-23E5-CABA-2561-7459D85EE7F4}"/>
          </ac:cxnSpMkLst>
        </pc:cxnChg>
        <pc:cxnChg chg="add del mod">
          <ac:chgData name="Daniël Kentrop" userId="6979fc63-d9c5-4174-8c72-644869ba18de" providerId="ADAL" clId="{F0958B69-2A80-4746-ACB9-910BBDD1C29C}" dt="2025-07-11T14:04:50.185" v="915" actId="478"/>
          <ac:cxnSpMkLst>
            <pc:docMk/>
            <pc:sldMk cId="1981992888" sldId="279"/>
            <ac:cxnSpMk id="44" creationId="{E9E5CFEC-7B40-8CFD-6A0A-B32CBEED0758}"/>
          </ac:cxnSpMkLst>
        </pc:cxnChg>
        <pc:cxnChg chg="del mod">
          <ac:chgData name="Daniël Kentrop" userId="6979fc63-d9c5-4174-8c72-644869ba18de" providerId="ADAL" clId="{F0958B69-2A80-4746-ACB9-910BBDD1C29C}" dt="2025-07-11T14:03:06.906" v="804" actId="478"/>
          <ac:cxnSpMkLst>
            <pc:docMk/>
            <pc:sldMk cId="1981992888" sldId="279"/>
            <ac:cxnSpMk id="46" creationId="{EE45D217-FC35-E004-7407-D5E026A4AF05}"/>
          </ac:cxnSpMkLst>
        </pc:cxnChg>
        <pc:cxnChg chg="del">
          <ac:chgData name="Daniël Kentrop" userId="6979fc63-d9c5-4174-8c72-644869ba18de" providerId="ADAL" clId="{F0958B69-2A80-4746-ACB9-910BBDD1C29C}" dt="2025-07-11T12:21:42.540" v="555" actId="478"/>
          <ac:cxnSpMkLst>
            <pc:docMk/>
            <pc:sldMk cId="1981992888" sldId="279"/>
            <ac:cxnSpMk id="47" creationId="{AF9A3DE8-F0F9-F909-C290-F8D99EF138E1}"/>
          </ac:cxnSpMkLst>
        </pc:cxnChg>
        <pc:cxnChg chg="del">
          <ac:chgData name="Daniël Kentrop" userId="6979fc63-d9c5-4174-8c72-644869ba18de" providerId="ADAL" clId="{F0958B69-2A80-4746-ACB9-910BBDD1C29C}" dt="2025-07-11T12:21:40.988" v="553" actId="478"/>
          <ac:cxnSpMkLst>
            <pc:docMk/>
            <pc:sldMk cId="1981992888" sldId="279"/>
            <ac:cxnSpMk id="50" creationId="{EF2B4226-1906-6C64-A9F4-3665941EC390}"/>
          </ac:cxnSpMkLst>
        </pc:cxnChg>
        <pc:cxnChg chg="del">
          <ac:chgData name="Daniël Kentrop" userId="6979fc63-d9c5-4174-8c72-644869ba18de" providerId="ADAL" clId="{F0958B69-2A80-4746-ACB9-910BBDD1C29C}" dt="2025-07-11T12:21:38.189" v="552" actId="478"/>
          <ac:cxnSpMkLst>
            <pc:docMk/>
            <pc:sldMk cId="1981992888" sldId="279"/>
            <ac:cxnSpMk id="52" creationId="{FF11A485-0629-E10A-8121-59D74AA293B1}"/>
          </ac:cxnSpMkLst>
        </pc:cxnChg>
        <pc:cxnChg chg="add mod">
          <ac:chgData name="Daniël Kentrop" userId="6979fc63-d9c5-4174-8c72-644869ba18de" providerId="ADAL" clId="{F0958B69-2A80-4746-ACB9-910BBDD1C29C}" dt="2025-07-11T12:27:14.002" v="676" actId="1076"/>
          <ac:cxnSpMkLst>
            <pc:docMk/>
            <pc:sldMk cId="1981992888" sldId="279"/>
            <ac:cxnSpMk id="55" creationId="{25ED149C-0349-4DE1-D8C5-2ADD8900B955}"/>
          </ac:cxnSpMkLst>
        </pc:cxnChg>
        <pc:cxnChg chg="add mod">
          <ac:chgData name="Daniël Kentrop" userId="6979fc63-d9c5-4174-8c72-644869ba18de" providerId="ADAL" clId="{F0958B69-2A80-4746-ACB9-910BBDD1C29C}" dt="2025-07-11T12:27:14.002" v="676" actId="1076"/>
          <ac:cxnSpMkLst>
            <pc:docMk/>
            <pc:sldMk cId="1981992888" sldId="279"/>
            <ac:cxnSpMk id="56" creationId="{80AC84E7-CA68-9E57-C864-4366D22F3B66}"/>
          </ac:cxnSpMkLst>
        </pc:cxnChg>
        <pc:cxnChg chg="del">
          <ac:chgData name="Daniël Kentrop" userId="6979fc63-d9c5-4174-8c72-644869ba18de" providerId="ADAL" clId="{F0958B69-2A80-4746-ACB9-910BBDD1C29C}" dt="2025-07-11T12:21:29.676" v="546" actId="478"/>
          <ac:cxnSpMkLst>
            <pc:docMk/>
            <pc:sldMk cId="1981992888" sldId="279"/>
            <ac:cxnSpMk id="60" creationId="{E3276DAA-2C0F-B146-347C-11A6D87D2239}"/>
          </ac:cxnSpMkLst>
        </pc:cxnChg>
        <pc:cxnChg chg="del">
          <ac:chgData name="Daniël Kentrop" userId="6979fc63-d9c5-4174-8c72-644869ba18de" providerId="ADAL" clId="{F0958B69-2A80-4746-ACB9-910BBDD1C29C}" dt="2025-07-11T12:21:31.068" v="547" actId="478"/>
          <ac:cxnSpMkLst>
            <pc:docMk/>
            <pc:sldMk cId="1981992888" sldId="279"/>
            <ac:cxnSpMk id="63" creationId="{26F4310C-E1FA-D66E-A920-FEE899168399}"/>
          </ac:cxnSpMkLst>
        </pc:cxnChg>
        <pc:cxnChg chg="add mod">
          <ac:chgData name="Daniël Kentrop" userId="6979fc63-d9c5-4174-8c72-644869ba18de" providerId="ADAL" clId="{F0958B69-2A80-4746-ACB9-910BBDD1C29C}" dt="2025-07-11T14:05:06.498" v="922" actId="14100"/>
          <ac:cxnSpMkLst>
            <pc:docMk/>
            <pc:sldMk cId="1981992888" sldId="279"/>
            <ac:cxnSpMk id="65" creationId="{64A5803D-48B4-C439-A524-03F06B9AC7D4}"/>
          </ac:cxnSpMkLst>
        </pc:cxnChg>
        <pc:cxnChg chg="add mod">
          <ac:chgData name="Daniël Kentrop" userId="6979fc63-d9c5-4174-8c72-644869ba18de" providerId="ADAL" clId="{F0958B69-2A80-4746-ACB9-910BBDD1C29C}" dt="2025-07-11T14:05:00.886" v="920" actId="14100"/>
          <ac:cxnSpMkLst>
            <pc:docMk/>
            <pc:sldMk cId="1981992888" sldId="279"/>
            <ac:cxnSpMk id="69" creationId="{C376BB4C-584E-D026-B8B1-9E74DAD8FF57}"/>
          </ac:cxnSpMkLst>
        </pc:cxnChg>
        <pc:cxnChg chg="add mod">
          <ac:chgData name="Daniël Kentrop" userId="6979fc63-d9c5-4174-8c72-644869ba18de" providerId="ADAL" clId="{F0958B69-2A80-4746-ACB9-910BBDD1C29C}" dt="2025-07-11T14:05:10.929" v="924" actId="14100"/>
          <ac:cxnSpMkLst>
            <pc:docMk/>
            <pc:sldMk cId="1981992888" sldId="279"/>
            <ac:cxnSpMk id="71" creationId="{5A6C172A-2541-37BD-EFDF-889325C74864}"/>
          </ac:cxnSpMkLst>
        </pc:cxnChg>
        <pc:cxnChg chg="add mod">
          <ac:chgData name="Daniël Kentrop" userId="6979fc63-d9c5-4174-8c72-644869ba18de" providerId="ADAL" clId="{F0958B69-2A80-4746-ACB9-910BBDD1C29C}" dt="2025-07-11T14:03:21.073" v="811" actId="14100"/>
          <ac:cxnSpMkLst>
            <pc:docMk/>
            <pc:sldMk cId="1981992888" sldId="279"/>
            <ac:cxnSpMk id="74" creationId="{A7A3749D-C298-F8B1-F87A-EFB748BFCD62}"/>
          </ac:cxnSpMkLst>
        </pc:cxnChg>
        <pc:cxnChg chg="add mod">
          <ac:chgData name="Daniël Kentrop" userId="6979fc63-d9c5-4174-8c72-644869ba18de" providerId="ADAL" clId="{F0958B69-2A80-4746-ACB9-910BBDD1C29C}" dt="2025-07-11T14:03:58.570" v="823" actId="1076"/>
          <ac:cxnSpMkLst>
            <pc:docMk/>
            <pc:sldMk cId="1981992888" sldId="279"/>
            <ac:cxnSpMk id="76" creationId="{F3914EC2-CAE3-36C8-0AA7-AE626C60B9B5}"/>
          </ac:cxnSpMkLst>
        </pc:cxnChg>
        <pc:cxnChg chg="add mod">
          <ac:chgData name="Daniël Kentrop" userId="6979fc63-d9c5-4174-8c72-644869ba18de" providerId="ADAL" clId="{F0958B69-2A80-4746-ACB9-910BBDD1C29C}" dt="2025-07-11T14:03:58.570" v="823" actId="1076"/>
          <ac:cxnSpMkLst>
            <pc:docMk/>
            <pc:sldMk cId="1981992888" sldId="279"/>
            <ac:cxnSpMk id="77" creationId="{5C732FFB-3CD4-4FCD-9BC8-8C36F49E6E05}"/>
          </ac:cxnSpMkLst>
        </pc:cxnChg>
      </pc:sldChg>
      <pc:sldChg chg="delSp modSp add mod">
        <pc:chgData name="Daniël Kentrop" userId="6979fc63-d9c5-4174-8c72-644869ba18de" providerId="ADAL" clId="{F0958B69-2A80-4746-ACB9-910BBDD1C29C}" dt="2025-07-11T13:10:15.469" v="800" actId="1076"/>
        <pc:sldMkLst>
          <pc:docMk/>
          <pc:sldMk cId="2306348006" sldId="280"/>
        </pc:sldMkLst>
        <pc:spChg chg="mod">
          <ac:chgData name="Daniël Kentrop" userId="6979fc63-d9c5-4174-8c72-644869ba18de" providerId="ADAL" clId="{F0958B69-2A80-4746-ACB9-910BBDD1C29C}" dt="2025-07-11T13:10:15.469" v="800" actId="1076"/>
          <ac:spMkLst>
            <pc:docMk/>
            <pc:sldMk cId="2306348006" sldId="280"/>
            <ac:spMk id="20" creationId="{CA6357A1-49C3-8B38-3804-8E0B8854E00B}"/>
          </ac:spMkLst>
        </pc:spChg>
        <pc:spChg chg="del">
          <ac:chgData name="Daniël Kentrop" userId="6979fc63-d9c5-4174-8c72-644869ba18de" providerId="ADAL" clId="{F0958B69-2A80-4746-ACB9-910BBDD1C29C}" dt="2025-07-11T13:10:01.953" v="799" actId="478"/>
          <ac:spMkLst>
            <pc:docMk/>
            <pc:sldMk cId="2306348006" sldId="280"/>
            <ac:spMk id="34" creationId="{71A6CBA6-B974-4577-0058-C8680167E60E}"/>
          </ac:spMkLst>
        </pc:spChg>
        <pc:spChg chg="del">
          <ac:chgData name="Daniël Kentrop" userId="6979fc63-d9c5-4174-8c72-644869ba18de" providerId="ADAL" clId="{F0958B69-2A80-4746-ACB9-910BBDD1C29C}" dt="2025-07-11T13:10:00.865" v="797" actId="478"/>
          <ac:spMkLst>
            <pc:docMk/>
            <pc:sldMk cId="2306348006" sldId="280"/>
            <ac:spMk id="58" creationId="{D51659F3-2488-5EFB-0708-2643C59F7C03}"/>
          </ac:spMkLst>
        </pc:spChg>
        <pc:cxnChg chg="del">
          <ac:chgData name="Daniël Kentrop" userId="6979fc63-d9c5-4174-8c72-644869ba18de" providerId="ADAL" clId="{F0958B69-2A80-4746-ACB9-910BBDD1C29C}" dt="2025-07-11T13:10:01.457" v="798" actId="478"/>
          <ac:cxnSpMkLst>
            <pc:docMk/>
            <pc:sldMk cId="2306348006" sldId="280"/>
            <ac:cxnSpMk id="69" creationId="{442BD4F2-3CB9-1779-A511-01E0A09E6CE1}"/>
          </ac:cxnSpMkLst>
        </pc:cxnChg>
      </pc:sldChg>
      <pc:sldChg chg="addSp delSp modSp add mod">
        <pc:chgData name="Daniël Kentrop" userId="6979fc63-d9c5-4174-8c72-644869ba18de" providerId="ADAL" clId="{F0958B69-2A80-4746-ACB9-910BBDD1C29C}" dt="2025-07-11T14:28:28.065" v="1063" actId="1076"/>
        <pc:sldMkLst>
          <pc:docMk/>
          <pc:sldMk cId="2551508158" sldId="281"/>
        </pc:sldMkLst>
        <pc:spChg chg="mod">
          <ac:chgData name="Daniël Kentrop" userId="6979fc63-d9c5-4174-8c72-644869ba18de" providerId="ADAL" clId="{F0958B69-2A80-4746-ACB9-910BBDD1C29C}" dt="2025-07-11T14:26:26.182" v="982" actId="1076"/>
          <ac:spMkLst>
            <pc:docMk/>
            <pc:sldMk cId="2551508158" sldId="281"/>
            <ac:spMk id="4" creationId="{DC68AB87-4B6E-41AF-EC1A-A0896AE2F984}"/>
          </ac:spMkLst>
        </pc:spChg>
        <pc:spChg chg="del">
          <ac:chgData name="Daniël Kentrop" userId="6979fc63-d9c5-4174-8c72-644869ba18de" providerId="ADAL" clId="{F0958B69-2A80-4746-ACB9-910BBDD1C29C}" dt="2025-07-11T14:25:08.293" v="971" actId="478"/>
          <ac:spMkLst>
            <pc:docMk/>
            <pc:sldMk cId="2551508158" sldId="281"/>
            <ac:spMk id="5" creationId="{0486CF74-C33B-A1AE-FC50-2FD075607F16}"/>
          </ac:spMkLst>
        </pc:spChg>
        <pc:spChg chg="del">
          <ac:chgData name="Daniël Kentrop" userId="6979fc63-d9c5-4174-8c72-644869ba18de" providerId="ADAL" clId="{F0958B69-2A80-4746-ACB9-910BBDD1C29C}" dt="2025-07-11T14:25:08.293" v="971" actId="478"/>
          <ac:spMkLst>
            <pc:docMk/>
            <pc:sldMk cId="2551508158" sldId="281"/>
            <ac:spMk id="6" creationId="{B4F895AE-C84A-16FB-DDFE-00B0F4104F85}"/>
          </ac:spMkLst>
        </pc:spChg>
        <pc:spChg chg="del">
          <ac:chgData name="Daniël Kentrop" userId="6979fc63-d9c5-4174-8c72-644869ba18de" providerId="ADAL" clId="{F0958B69-2A80-4746-ACB9-910BBDD1C29C}" dt="2025-07-11T14:25:08.293" v="971" actId="478"/>
          <ac:spMkLst>
            <pc:docMk/>
            <pc:sldMk cId="2551508158" sldId="281"/>
            <ac:spMk id="7" creationId="{EFDD229E-78E9-CF6D-38B2-309528D45D40}"/>
          </ac:spMkLst>
        </pc:spChg>
        <pc:spChg chg="del">
          <ac:chgData name="Daniël Kentrop" userId="6979fc63-d9c5-4174-8c72-644869ba18de" providerId="ADAL" clId="{F0958B69-2A80-4746-ACB9-910BBDD1C29C}" dt="2025-07-11T14:25:08.293" v="971" actId="478"/>
          <ac:spMkLst>
            <pc:docMk/>
            <pc:sldMk cId="2551508158" sldId="281"/>
            <ac:spMk id="8" creationId="{BCB6751C-B696-D0B7-0443-A538D53377C8}"/>
          </ac:spMkLst>
        </pc:spChg>
        <pc:spChg chg="add mod">
          <ac:chgData name="Daniël Kentrop" userId="6979fc63-d9c5-4174-8c72-644869ba18de" providerId="ADAL" clId="{F0958B69-2A80-4746-ACB9-910BBDD1C29C}" dt="2025-07-11T14:24:46.740" v="968" actId="1076"/>
          <ac:spMkLst>
            <pc:docMk/>
            <pc:sldMk cId="2551508158" sldId="281"/>
            <ac:spMk id="19" creationId="{318B8A0A-2E65-08C2-EAEB-B694F0E533F2}"/>
          </ac:spMkLst>
        </pc:spChg>
        <pc:spChg chg="add mod">
          <ac:chgData name="Daniël Kentrop" userId="6979fc63-d9c5-4174-8c72-644869ba18de" providerId="ADAL" clId="{F0958B69-2A80-4746-ACB9-910BBDD1C29C}" dt="2025-07-11T14:24:22.305" v="957" actId="1076"/>
          <ac:spMkLst>
            <pc:docMk/>
            <pc:sldMk cId="2551508158" sldId="281"/>
            <ac:spMk id="21" creationId="{6E8A44C8-A8D5-8D75-B0F8-2C0B382930BD}"/>
          </ac:spMkLst>
        </pc:spChg>
        <pc:spChg chg="add mod">
          <ac:chgData name="Daniël Kentrop" userId="6979fc63-d9c5-4174-8c72-644869ba18de" providerId="ADAL" clId="{F0958B69-2A80-4746-ACB9-910BBDD1C29C}" dt="2025-07-11T14:26:32.699" v="983" actId="1076"/>
          <ac:spMkLst>
            <pc:docMk/>
            <pc:sldMk cId="2551508158" sldId="281"/>
            <ac:spMk id="30" creationId="{5EF21A8E-D936-043E-A8DA-B03622C3EFF6}"/>
          </ac:spMkLst>
        </pc:spChg>
        <pc:spChg chg="add mod">
          <ac:chgData name="Daniël Kentrop" userId="6979fc63-d9c5-4174-8c72-644869ba18de" providerId="ADAL" clId="{F0958B69-2A80-4746-ACB9-910BBDD1C29C}" dt="2025-07-11T14:26:53.299" v="985" actId="208"/>
          <ac:spMkLst>
            <pc:docMk/>
            <pc:sldMk cId="2551508158" sldId="281"/>
            <ac:spMk id="31" creationId="{2D7A40CB-FC96-A366-B914-E5BC1C13EA46}"/>
          </ac:spMkLst>
        </pc:spChg>
        <pc:spChg chg="add mod">
          <ac:chgData name="Daniël Kentrop" userId="6979fc63-d9c5-4174-8c72-644869ba18de" providerId="ADAL" clId="{F0958B69-2A80-4746-ACB9-910BBDD1C29C}" dt="2025-07-11T14:27:25.464" v="987" actId="108"/>
          <ac:spMkLst>
            <pc:docMk/>
            <pc:sldMk cId="2551508158" sldId="281"/>
            <ac:spMk id="32" creationId="{E69EB079-32F6-AC35-02E5-945C5B32FC64}"/>
          </ac:spMkLst>
        </pc:spChg>
        <pc:spChg chg="add del">
          <ac:chgData name="Daniël Kentrop" userId="6979fc63-d9c5-4174-8c72-644869ba18de" providerId="ADAL" clId="{F0958B69-2A80-4746-ACB9-910BBDD1C29C}" dt="2025-07-11T14:23:23.779" v="935" actId="478"/>
          <ac:spMkLst>
            <pc:docMk/>
            <pc:sldMk cId="2551508158" sldId="281"/>
            <ac:spMk id="33" creationId="{2E628461-88A1-DD4F-4306-D45BF5C99D4E}"/>
          </ac:spMkLst>
        </pc:spChg>
        <pc:spChg chg="del">
          <ac:chgData name="Daniël Kentrop" userId="6979fc63-d9c5-4174-8c72-644869ba18de" providerId="ADAL" clId="{F0958B69-2A80-4746-ACB9-910BBDD1C29C}" dt="2025-07-11T14:23:15.316" v="930" actId="478"/>
          <ac:spMkLst>
            <pc:docMk/>
            <pc:sldMk cId="2551508158" sldId="281"/>
            <ac:spMk id="34" creationId="{84890F1A-0CF3-9909-3F17-D82928A348D1}"/>
          </ac:spMkLst>
        </pc:spChg>
        <pc:spChg chg="del">
          <ac:chgData name="Daniël Kentrop" userId="6979fc63-d9c5-4174-8c72-644869ba18de" providerId="ADAL" clId="{F0958B69-2A80-4746-ACB9-910BBDD1C29C}" dt="2025-07-11T14:23:14.900" v="929" actId="478"/>
          <ac:spMkLst>
            <pc:docMk/>
            <pc:sldMk cId="2551508158" sldId="281"/>
            <ac:spMk id="40" creationId="{EA26FB4C-1100-C767-4DC2-509E0CC98C09}"/>
          </ac:spMkLst>
        </pc:spChg>
        <pc:spChg chg="add mod">
          <ac:chgData name="Daniël Kentrop" userId="6979fc63-d9c5-4174-8c72-644869ba18de" providerId="ADAL" clId="{F0958B69-2A80-4746-ACB9-910BBDD1C29C}" dt="2025-07-11T14:28:28.065" v="1063" actId="1076"/>
          <ac:spMkLst>
            <pc:docMk/>
            <pc:sldMk cId="2551508158" sldId="281"/>
            <ac:spMk id="44" creationId="{19CCAF9C-ABF8-5550-998F-CB90B121C954}"/>
          </ac:spMkLst>
        </pc:spChg>
        <pc:spChg chg="del">
          <ac:chgData name="Daniël Kentrop" userId="6979fc63-d9c5-4174-8c72-644869ba18de" providerId="ADAL" clId="{F0958B69-2A80-4746-ACB9-910BBDD1C29C}" dt="2025-07-11T14:23:33.652" v="938" actId="478"/>
          <ac:spMkLst>
            <pc:docMk/>
            <pc:sldMk cId="2551508158" sldId="281"/>
            <ac:spMk id="62" creationId="{46551586-C7A7-7C8E-4B5F-08E5ED737563}"/>
          </ac:spMkLst>
        </pc:spChg>
        <pc:cxnChg chg="del">
          <ac:chgData name="Daniël Kentrop" userId="6979fc63-d9c5-4174-8c72-644869ba18de" providerId="ADAL" clId="{F0958B69-2A80-4746-ACB9-910BBDD1C29C}" dt="2025-07-11T14:26:17.746" v="978" actId="478"/>
          <ac:cxnSpMkLst>
            <pc:docMk/>
            <pc:sldMk cId="2551508158" sldId="281"/>
            <ac:cxnSpMk id="2" creationId="{53FE972F-6227-71E3-1BC9-C5BB8C2B301D}"/>
          </ac:cxnSpMkLst>
        </pc:cxnChg>
        <pc:cxnChg chg="add mod">
          <ac:chgData name="Daniël Kentrop" userId="6979fc63-d9c5-4174-8c72-644869ba18de" providerId="ADAL" clId="{F0958B69-2A80-4746-ACB9-910BBDD1C29C}" dt="2025-07-11T14:24:08.645" v="945" actId="14100"/>
          <ac:cxnSpMkLst>
            <pc:docMk/>
            <pc:sldMk cId="2551508158" sldId="281"/>
            <ac:cxnSpMk id="3" creationId="{65F8F218-E2CB-69A5-86DA-E28971A03B35}"/>
          </ac:cxnSpMkLst>
        </pc:cxnChg>
        <pc:cxnChg chg="add mod">
          <ac:chgData name="Daniël Kentrop" userId="6979fc63-d9c5-4174-8c72-644869ba18de" providerId="ADAL" clId="{F0958B69-2A80-4746-ACB9-910BBDD1C29C}" dt="2025-07-11T14:24:51.459" v="970" actId="14100"/>
          <ac:cxnSpMkLst>
            <pc:docMk/>
            <pc:sldMk cId="2551508158" sldId="281"/>
            <ac:cxnSpMk id="20" creationId="{5B753923-00F3-F285-D785-065D22211868}"/>
          </ac:cxnSpMkLst>
        </pc:cxnChg>
        <pc:cxnChg chg="add del">
          <ac:chgData name="Daniël Kentrop" userId="6979fc63-d9c5-4174-8c72-644869ba18de" providerId="ADAL" clId="{F0958B69-2A80-4746-ACB9-910BBDD1C29C}" dt="2025-07-11T14:27:40.722" v="990" actId="478"/>
          <ac:cxnSpMkLst>
            <pc:docMk/>
            <pc:sldMk cId="2551508158" sldId="281"/>
            <ac:cxnSpMk id="36" creationId="{EE3ED675-0947-BCF4-6D1B-C223C303BB75}"/>
          </ac:cxnSpMkLst>
        </pc:cxnChg>
        <pc:cxnChg chg="add mod">
          <ac:chgData name="Daniël Kentrop" userId="6979fc63-d9c5-4174-8c72-644869ba18de" providerId="ADAL" clId="{F0958B69-2A80-4746-ACB9-910BBDD1C29C}" dt="2025-07-11T14:28:04.346" v="1023" actId="14100"/>
          <ac:cxnSpMkLst>
            <pc:docMk/>
            <pc:sldMk cId="2551508158" sldId="281"/>
            <ac:cxnSpMk id="37" creationId="{E9EB6DEA-F4CC-BF7B-06D4-C6E18484D872}"/>
          </ac:cxnSpMkLst>
        </pc:cxnChg>
        <pc:cxnChg chg="add mod">
          <ac:chgData name="Daniël Kentrop" userId="6979fc63-d9c5-4174-8c72-644869ba18de" providerId="ADAL" clId="{F0958B69-2A80-4746-ACB9-910BBDD1C29C}" dt="2025-07-11T14:28:07.320" v="1024" actId="14100"/>
          <ac:cxnSpMkLst>
            <pc:docMk/>
            <pc:sldMk cId="2551508158" sldId="281"/>
            <ac:cxnSpMk id="39" creationId="{A63607E1-716C-972E-95FE-591F36908A6F}"/>
          </ac:cxnSpMkLst>
        </pc:cxnChg>
        <pc:cxnChg chg="del">
          <ac:chgData name="Daniël Kentrop" userId="6979fc63-d9c5-4174-8c72-644869ba18de" providerId="ADAL" clId="{F0958B69-2A80-4746-ACB9-910BBDD1C29C}" dt="2025-07-11T14:23:32.243" v="936" actId="478"/>
          <ac:cxnSpMkLst>
            <pc:docMk/>
            <pc:sldMk cId="2551508158" sldId="281"/>
            <ac:cxnSpMk id="65" creationId="{9D268B88-3DF7-71E7-53A3-2DF81162F897}"/>
          </ac:cxnSpMkLst>
        </pc:cxnChg>
        <pc:cxnChg chg="del">
          <ac:chgData name="Daniël Kentrop" userId="6979fc63-d9c5-4174-8c72-644869ba18de" providerId="ADAL" clId="{F0958B69-2A80-4746-ACB9-910BBDD1C29C}" dt="2025-07-11T14:23:32.579" v="937" actId="478"/>
          <ac:cxnSpMkLst>
            <pc:docMk/>
            <pc:sldMk cId="2551508158" sldId="281"/>
            <ac:cxnSpMk id="69" creationId="{FC6986FC-3271-D430-9412-D2A45077EB9E}"/>
          </ac:cxnSpMkLst>
        </pc:cxnChg>
        <pc:cxnChg chg="del">
          <ac:chgData name="Daniël Kentrop" userId="6979fc63-d9c5-4174-8c72-644869ba18de" providerId="ADAL" clId="{F0958B69-2A80-4746-ACB9-910BBDD1C29C}" dt="2025-07-11T14:23:34.164" v="939" actId="478"/>
          <ac:cxnSpMkLst>
            <pc:docMk/>
            <pc:sldMk cId="2551508158" sldId="281"/>
            <ac:cxnSpMk id="71" creationId="{EF2371FE-1445-EFBA-70E9-AF8139D6EDAD}"/>
          </ac:cxnSpMkLst>
        </pc:cxnChg>
        <pc:cxnChg chg="add del">
          <ac:chgData name="Daniël Kentrop" userId="6979fc63-d9c5-4174-8c72-644869ba18de" providerId="ADAL" clId="{F0958B69-2A80-4746-ACB9-910BBDD1C29C}" dt="2025-07-11T14:25:08.293" v="971" actId="478"/>
          <ac:cxnSpMkLst>
            <pc:docMk/>
            <pc:sldMk cId="2551508158" sldId="281"/>
            <ac:cxnSpMk id="74" creationId="{44B3A78B-6CAC-9C07-EFBE-49955F26928A}"/>
          </ac:cxnSpMkLst>
        </pc:cxnChg>
        <pc:cxnChg chg="del">
          <ac:chgData name="Daniël Kentrop" userId="6979fc63-d9c5-4174-8c72-644869ba18de" providerId="ADAL" clId="{F0958B69-2A80-4746-ACB9-910BBDD1C29C}" dt="2025-07-11T14:25:08.293" v="971" actId="478"/>
          <ac:cxnSpMkLst>
            <pc:docMk/>
            <pc:sldMk cId="2551508158" sldId="281"/>
            <ac:cxnSpMk id="76" creationId="{776C962C-5F4E-ED41-D30B-E1DD828F1849}"/>
          </ac:cxnSpMkLst>
        </pc:cxnChg>
        <pc:cxnChg chg="del">
          <ac:chgData name="Daniël Kentrop" userId="6979fc63-d9c5-4174-8c72-644869ba18de" providerId="ADAL" clId="{F0958B69-2A80-4746-ACB9-910BBDD1C29C}" dt="2025-07-11T14:25:08.293" v="971" actId="478"/>
          <ac:cxnSpMkLst>
            <pc:docMk/>
            <pc:sldMk cId="2551508158" sldId="281"/>
            <ac:cxnSpMk id="77" creationId="{1A97D00F-1F05-D885-0131-1A1D9999FD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5FB3A-B441-9EF9-8F5C-DAB31E914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801A427-32E5-F404-49A4-AAE3794BC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16C5A4-E1A6-D59F-B721-10FEC5EB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140C40-689C-5166-A59F-4A64F0B4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F9B556-86AA-294D-109C-8337496C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65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D6173-A43B-E157-A0B3-F93EBC5F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2EBEC2C-697B-7844-78D9-16216E397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587D13-CBAD-693F-56A6-B2C28470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D5257F-276A-C210-2F19-CE9F5C5B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AB3F05-312C-AAD4-E0EA-BB9882E9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274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A3A0BA1-ACDA-3A4B-D56B-3EFF50AB4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7C82BE-4D61-4010-8365-1274B086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53729E-52B1-AD92-8C1A-BFA365C4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76BE35-05B0-91E6-3F50-0422D5EB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501D84-8560-3BAE-11CF-A88E9406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18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5F5FF-E4E9-B854-CAB6-2BCB3EC8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100E9F-908F-5528-AF84-BEEFDF71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1DA26B-5968-D440-5228-2D83EB0E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DFA1B4-2611-3093-D1F7-A9673CB8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3EF577-C31E-97F7-117E-F4F06984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69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9AE9A-2A6B-8328-1F59-B3A8D68D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9C1D37-259A-121A-BBB1-9903F5B3A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8C73F4-037E-E129-ADA1-16F158F1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03B39B9-032F-71F8-96A2-E8872AA5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43BD22-88BA-09EE-97D4-09E953E3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003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DB051-F285-2B4F-D4C0-D55CAA7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C8F4F0-79CD-2628-AB2A-7F7DF1CB3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143AC4-0848-10F6-4C52-E17A2D08C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A246F13-BB51-313F-19FC-664E0A8D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8355419-5BD9-617E-8D0C-CFF39123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8BD7E9-130B-54CA-DA69-69A4C879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3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E8F82-E32D-84FE-5063-1D9FB320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28ED41A-876C-EEA6-D0A3-F6B1D6777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589147-302E-CDE1-74D0-EF5561468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32E7CC-DB43-0795-FA1E-46499BB5D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B443DDD-2A72-7E8F-5ACF-534656456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5ADF34B-BC9A-CCCE-0B1B-F468CC66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75C4A90-9C03-B2D7-1F02-2A0E6115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426ED4F-C06B-5791-7E8F-8FD82B6F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56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4608E-CCB3-E560-CF47-0275A622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309F3FF-FA97-AE54-CAAE-A7EE5FEE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8839853-6570-D677-416B-49FAB786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6B6E76-A2E0-0912-BD90-75345BE0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868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3532C28-2B75-EBB5-DA92-1EECE6CD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21F1182-DE98-24CF-F2A6-BD586BCD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542148-B2E6-714E-7C71-98D93AAB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840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C8459-1D31-5B0C-BE29-DB303D97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F2F0E0-9802-C94A-5AFF-F0D5C5E7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285F06F-5DCD-8C0A-F7AB-6867BB595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0EB084-1F34-7FF9-7187-D29DB41A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E23B34-357C-60F3-CD0A-65C957CD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327361-8926-CB33-09DB-59E0F504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13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7E48F-4AB1-263F-29ED-D1B541B7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37043F6-3DAA-CB2F-6438-30BD81C5E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EF5FEF8-0BC0-9E14-A5D9-EF224AA72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9A30F45-CF29-33EE-ABB0-C6B1A4DF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089F991-129D-29E4-7825-6C8CBFCC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085060D-39FC-FA39-241E-A06EAA43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170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6164598-6E95-FE3B-A3B8-8236814E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5DFE29-737F-328A-B4B4-B68C5708B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B7DD6C-B80A-AF2C-FF8C-CE325E859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FE9B56-7ADC-4F87-9F18-9B879C9075D9}" type="datetimeFigureOut">
              <a:rPr lang="nl-NL" smtClean="0"/>
              <a:t>11-7-2025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77DE5E-FD8C-25EE-FBCB-A269D132B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270F43-C5F7-0DCF-2A08-2E70B153F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058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88D701AD-C60D-AE63-2439-A1D53E4A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57" y="904522"/>
            <a:ext cx="8678486" cy="5048955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C848B537-7950-9AD2-961D-B14E707BC329}"/>
              </a:ext>
            </a:extLst>
          </p:cNvPr>
          <p:cNvSpPr/>
          <p:nvPr/>
        </p:nvSpPr>
        <p:spPr>
          <a:xfrm>
            <a:off x="9317255" y="978409"/>
            <a:ext cx="1117988" cy="347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015E552-D3D2-AC99-19B6-EADDB48902BA}"/>
              </a:ext>
            </a:extLst>
          </p:cNvPr>
          <p:cNvSpPr/>
          <p:nvPr/>
        </p:nvSpPr>
        <p:spPr>
          <a:xfrm>
            <a:off x="6635014" y="3773425"/>
            <a:ext cx="1365985" cy="347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363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14DF0-6D37-B699-965C-2D0ADB9A5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C0E3EE0C-E6DD-5E86-7F55-A996C1B6A059}"/>
              </a:ext>
            </a:extLst>
          </p:cNvPr>
          <p:cNvSpPr/>
          <p:nvPr/>
        </p:nvSpPr>
        <p:spPr>
          <a:xfrm flipH="1">
            <a:off x="889000" y="2289175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92626 w 9392626"/>
              <a:gd name="connsiteY17" fmla="*/ 104775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92626" y="104775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A1A47DCB-62D7-4FDC-6154-7D18AC637D12}"/>
              </a:ext>
            </a:extLst>
          </p:cNvPr>
          <p:cNvSpPr/>
          <p:nvPr/>
        </p:nvSpPr>
        <p:spPr>
          <a:xfrm>
            <a:off x="6453860" y="2063754"/>
            <a:ext cx="4830090" cy="2505072"/>
          </a:xfrm>
          <a:prstGeom prst="rect">
            <a:avLst/>
          </a:prstGeom>
          <a:solidFill>
            <a:srgbClr val="BFBFBF">
              <a:alpha val="20000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7971F353-D2C2-1914-CB72-A49ADAAA2723}"/>
              </a:ext>
            </a:extLst>
          </p:cNvPr>
          <p:cNvSpPr/>
          <p:nvPr/>
        </p:nvSpPr>
        <p:spPr>
          <a:xfrm>
            <a:off x="889000" y="2063754"/>
            <a:ext cx="883049" cy="2505072"/>
          </a:xfrm>
          <a:prstGeom prst="rect">
            <a:avLst/>
          </a:prstGeom>
          <a:solidFill>
            <a:srgbClr val="BFBFBF">
              <a:alpha val="20000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82307EA8-08C2-6B30-025A-CE48CD084A06}"/>
              </a:ext>
            </a:extLst>
          </p:cNvPr>
          <p:cNvCxnSpPr>
            <a:cxnSpLocks/>
          </p:cNvCxnSpPr>
          <p:nvPr/>
        </p:nvCxnSpPr>
        <p:spPr>
          <a:xfrm>
            <a:off x="6468998" y="2393474"/>
            <a:ext cx="477685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Ovaal 4">
            <a:extLst>
              <a:ext uri="{FF2B5EF4-FFF2-40B4-BE49-F238E27FC236}">
                <a16:creationId xmlns:a16="http://schemas.microsoft.com/office/drawing/2014/main" id="{CAD06F91-8737-13C0-7EC6-59F0079AC2D0}"/>
              </a:ext>
            </a:extLst>
          </p:cNvPr>
          <p:cNvSpPr/>
          <p:nvPr/>
        </p:nvSpPr>
        <p:spPr>
          <a:xfrm>
            <a:off x="2000250" y="30638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2DE0DD6D-C648-32D5-E5FC-80402E301CAD}"/>
              </a:ext>
            </a:extLst>
          </p:cNvPr>
          <p:cNvSpPr/>
          <p:nvPr/>
        </p:nvSpPr>
        <p:spPr>
          <a:xfrm>
            <a:off x="21463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3ADD54C2-229E-5FF3-91C0-6CFF279B6D8C}"/>
              </a:ext>
            </a:extLst>
          </p:cNvPr>
          <p:cNvSpPr/>
          <p:nvPr/>
        </p:nvSpPr>
        <p:spPr>
          <a:xfrm>
            <a:off x="23495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A2D6FC30-FD51-3631-B425-DED280D43369}"/>
              </a:ext>
            </a:extLst>
          </p:cNvPr>
          <p:cNvSpPr/>
          <p:nvPr/>
        </p:nvSpPr>
        <p:spPr>
          <a:xfrm>
            <a:off x="2527300" y="3048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ED9BA04-5216-BEF5-3AE3-5EDD733878D9}"/>
              </a:ext>
            </a:extLst>
          </p:cNvPr>
          <p:cNvSpPr/>
          <p:nvPr/>
        </p:nvSpPr>
        <p:spPr>
          <a:xfrm>
            <a:off x="863600" y="3308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8580F54B-E4BC-76B0-DC50-0FBAEBA798C6}"/>
              </a:ext>
            </a:extLst>
          </p:cNvPr>
          <p:cNvSpPr/>
          <p:nvPr/>
        </p:nvSpPr>
        <p:spPr>
          <a:xfrm>
            <a:off x="4362450" y="2800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2AD4467-3765-D047-9954-A503FA95EA2A}"/>
              </a:ext>
            </a:extLst>
          </p:cNvPr>
          <p:cNvSpPr/>
          <p:nvPr/>
        </p:nvSpPr>
        <p:spPr>
          <a:xfrm>
            <a:off x="4921250" y="27495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E079B62C-B1D1-1483-2DD1-507F614568BF}"/>
              </a:ext>
            </a:extLst>
          </p:cNvPr>
          <p:cNvSpPr/>
          <p:nvPr/>
        </p:nvSpPr>
        <p:spPr>
          <a:xfrm>
            <a:off x="6235700" y="2254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505EEE61-93F2-F04C-23BB-0FF30E0BDC25}"/>
              </a:ext>
            </a:extLst>
          </p:cNvPr>
          <p:cNvSpPr/>
          <p:nvPr/>
        </p:nvSpPr>
        <p:spPr>
          <a:xfrm>
            <a:off x="7200900" y="27368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2FEB749F-9D53-8AEF-5AC7-41EB5650E77B}"/>
              </a:ext>
            </a:extLst>
          </p:cNvPr>
          <p:cNvSpPr/>
          <p:nvPr/>
        </p:nvSpPr>
        <p:spPr>
          <a:xfrm>
            <a:off x="7734300" y="2794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A74AA9DB-1715-0E05-E896-0A5C0A60D77F}"/>
              </a:ext>
            </a:extLst>
          </p:cNvPr>
          <p:cNvSpPr/>
          <p:nvPr/>
        </p:nvSpPr>
        <p:spPr>
          <a:xfrm>
            <a:off x="8204200" y="30416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23539EDC-E7E9-290B-FDE6-B908788BCDF8}"/>
              </a:ext>
            </a:extLst>
          </p:cNvPr>
          <p:cNvSpPr/>
          <p:nvPr/>
        </p:nvSpPr>
        <p:spPr>
          <a:xfrm>
            <a:off x="11245850" y="34861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CA6357A1-49C3-8B38-3804-8E0B8854E00B}"/>
              </a:ext>
            </a:extLst>
          </p:cNvPr>
          <p:cNvSpPr txBox="1"/>
          <p:nvPr/>
        </p:nvSpPr>
        <p:spPr>
          <a:xfrm>
            <a:off x="9798229" y="744815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D9159F0C-1090-119B-AB7F-DF26A40F36D3}"/>
              </a:ext>
            </a:extLst>
          </p:cNvPr>
          <p:cNvCxnSpPr/>
          <p:nvPr/>
        </p:nvCxnSpPr>
        <p:spPr>
          <a:xfrm>
            <a:off x="7658100" y="2456974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109912E-F057-73C3-717A-51A561C8AF7C}"/>
              </a:ext>
            </a:extLst>
          </p:cNvPr>
          <p:cNvCxnSpPr>
            <a:cxnSpLocks/>
          </p:cNvCxnSpPr>
          <p:nvPr/>
        </p:nvCxnSpPr>
        <p:spPr>
          <a:xfrm>
            <a:off x="7715250" y="2514124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al 9">
            <a:extLst>
              <a:ext uri="{FF2B5EF4-FFF2-40B4-BE49-F238E27FC236}">
                <a16:creationId xmlns:a16="http://schemas.microsoft.com/office/drawing/2014/main" id="{743B0E6A-4B44-AF61-14DC-B0BB26C72099}"/>
              </a:ext>
            </a:extLst>
          </p:cNvPr>
          <p:cNvSpPr/>
          <p:nvPr/>
        </p:nvSpPr>
        <p:spPr>
          <a:xfrm>
            <a:off x="4038600" y="30353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B89DE2DF-35E3-867A-6B9D-DBF36565E90B}"/>
              </a:ext>
            </a:extLst>
          </p:cNvPr>
          <p:cNvSpPr/>
          <p:nvPr/>
        </p:nvSpPr>
        <p:spPr>
          <a:xfrm>
            <a:off x="5734050" y="22669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C1D380AD-7F33-5397-C20F-F9237988BA7E}"/>
              </a:ext>
            </a:extLst>
          </p:cNvPr>
          <p:cNvCxnSpPr>
            <a:cxnSpLocks/>
          </p:cNvCxnSpPr>
          <p:nvPr/>
        </p:nvCxnSpPr>
        <p:spPr>
          <a:xfrm flipH="1">
            <a:off x="6253926" y="1315313"/>
            <a:ext cx="6008" cy="9738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kstvak 44">
            <a:extLst>
              <a:ext uri="{FF2B5EF4-FFF2-40B4-BE49-F238E27FC236}">
                <a16:creationId xmlns:a16="http://schemas.microsoft.com/office/drawing/2014/main" id="{94F311A8-0DE4-E90B-6F12-CE05B9B91AD0}"/>
              </a:ext>
            </a:extLst>
          </p:cNvPr>
          <p:cNvSpPr txBox="1"/>
          <p:nvPr/>
        </p:nvSpPr>
        <p:spPr>
          <a:xfrm>
            <a:off x="6228590" y="780981"/>
            <a:ext cx="197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Zoekrichting snijpunt buitenwaarts</a:t>
            </a:r>
          </a:p>
        </p:txBody>
      </p: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8CCD0466-9B2D-E407-714E-A1363E278C1F}"/>
              </a:ext>
            </a:extLst>
          </p:cNvPr>
          <p:cNvCxnSpPr>
            <a:cxnSpLocks/>
          </p:cNvCxnSpPr>
          <p:nvPr/>
        </p:nvCxnSpPr>
        <p:spPr>
          <a:xfrm>
            <a:off x="6253714" y="1328871"/>
            <a:ext cx="583671" cy="1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E096511A-787B-8864-6DB2-3DB376E0E910}"/>
              </a:ext>
            </a:extLst>
          </p:cNvPr>
          <p:cNvCxnSpPr>
            <a:cxnSpLocks/>
          </p:cNvCxnSpPr>
          <p:nvPr/>
        </p:nvCxnSpPr>
        <p:spPr>
          <a:xfrm>
            <a:off x="863600" y="3134482"/>
            <a:ext cx="911359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E458971A-AC91-59D7-37F0-7D9620A5F748}"/>
              </a:ext>
            </a:extLst>
          </p:cNvPr>
          <p:cNvSpPr txBox="1"/>
          <p:nvPr/>
        </p:nvSpPr>
        <p:spPr>
          <a:xfrm>
            <a:off x="793881" y="744815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32" name="Vermenigvuldigingsteken 31">
            <a:extLst>
              <a:ext uri="{FF2B5EF4-FFF2-40B4-BE49-F238E27FC236}">
                <a16:creationId xmlns:a16="http://schemas.microsoft.com/office/drawing/2014/main" id="{2B5AA661-DDA2-71CC-D235-3C92DC42063E}"/>
              </a:ext>
            </a:extLst>
          </p:cNvPr>
          <p:cNvSpPr/>
          <p:nvPr/>
        </p:nvSpPr>
        <p:spPr>
          <a:xfrm>
            <a:off x="1665058" y="3048000"/>
            <a:ext cx="219801" cy="201886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FB568768-18F5-DD9E-63B3-6E6DF16A260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83332" y="1900318"/>
            <a:ext cx="8843" cy="140803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8C71C1F6-BA78-F6C8-E9DF-FEE8DFAC7D1C}"/>
              </a:ext>
            </a:extLst>
          </p:cNvPr>
          <p:cNvSpPr txBox="1"/>
          <p:nvPr/>
        </p:nvSpPr>
        <p:spPr>
          <a:xfrm>
            <a:off x="851988" y="1365986"/>
            <a:ext cx="197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Zoekrichting snijpunt binnenwaarts</a:t>
            </a: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8CB80630-1222-E81A-89D2-6568BEF6D388}"/>
              </a:ext>
            </a:extLst>
          </p:cNvPr>
          <p:cNvCxnSpPr>
            <a:cxnSpLocks/>
          </p:cNvCxnSpPr>
          <p:nvPr/>
        </p:nvCxnSpPr>
        <p:spPr>
          <a:xfrm>
            <a:off x="877112" y="1913876"/>
            <a:ext cx="583671" cy="1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Vermenigvuldigingsteken 30">
            <a:extLst>
              <a:ext uri="{FF2B5EF4-FFF2-40B4-BE49-F238E27FC236}">
                <a16:creationId xmlns:a16="http://schemas.microsoft.com/office/drawing/2014/main" id="{BC75B8E7-689A-3C27-E5A2-C3A53310620D}"/>
              </a:ext>
            </a:extLst>
          </p:cNvPr>
          <p:cNvSpPr/>
          <p:nvPr/>
        </p:nvSpPr>
        <p:spPr>
          <a:xfrm>
            <a:off x="6346398" y="2295525"/>
            <a:ext cx="219801" cy="201886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9539375B-C08C-AA7F-4519-D47C1C5D87B6}"/>
              </a:ext>
            </a:extLst>
          </p:cNvPr>
          <p:cNvCxnSpPr/>
          <p:nvPr/>
        </p:nvCxnSpPr>
        <p:spPr>
          <a:xfrm>
            <a:off x="1016547" y="31718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A0FD89B0-6E51-313B-41DC-E84E113D7054}"/>
              </a:ext>
            </a:extLst>
          </p:cNvPr>
          <p:cNvCxnSpPr>
            <a:cxnSpLocks/>
          </p:cNvCxnSpPr>
          <p:nvPr/>
        </p:nvCxnSpPr>
        <p:spPr>
          <a:xfrm>
            <a:off x="1073697" y="32289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9" name="Tekstvak 58">
            <a:extLst>
              <a:ext uri="{FF2B5EF4-FFF2-40B4-BE49-F238E27FC236}">
                <a16:creationId xmlns:a16="http://schemas.microsoft.com/office/drawing/2014/main" id="{CB0B2D97-2BB1-396B-8B21-6478745145AF}"/>
              </a:ext>
            </a:extLst>
          </p:cNvPr>
          <p:cNvSpPr txBox="1"/>
          <p:nvPr/>
        </p:nvSpPr>
        <p:spPr>
          <a:xfrm>
            <a:off x="809198" y="4891236"/>
            <a:ext cx="1718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Open water zone binnenwaarts </a:t>
            </a:r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F272494E-2B54-137E-8B99-9AF2AB165343}"/>
              </a:ext>
            </a:extLst>
          </p:cNvPr>
          <p:cNvSpPr txBox="1"/>
          <p:nvPr/>
        </p:nvSpPr>
        <p:spPr>
          <a:xfrm>
            <a:off x="8087273" y="4891236"/>
            <a:ext cx="1718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Open water zone buitenwaarts</a:t>
            </a:r>
          </a:p>
        </p:txBody>
      </p:sp>
      <p:cxnSp>
        <p:nvCxnSpPr>
          <p:cNvPr id="65" name="Rechte verbindingslijn met pijl 64">
            <a:extLst>
              <a:ext uri="{FF2B5EF4-FFF2-40B4-BE49-F238E27FC236}">
                <a16:creationId xmlns:a16="http://schemas.microsoft.com/office/drawing/2014/main" id="{7D494216-398F-6104-D6E1-3DEBD1BADA79}"/>
              </a:ext>
            </a:extLst>
          </p:cNvPr>
          <p:cNvCxnSpPr>
            <a:cxnSpLocks/>
          </p:cNvCxnSpPr>
          <p:nvPr/>
        </p:nvCxnSpPr>
        <p:spPr>
          <a:xfrm flipV="1">
            <a:off x="1451374" y="4568825"/>
            <a:ext cx="4392" cy="32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met pijl 70">
            <a:extLst>
              <a:ext uri="{FF2B5EF4-FFF2-40B4-BE49-F238E27FC236}">
                <a16:creationId xmlns:a16="http://schemas.microsoft.com/office/drawing/2014/main" id="{E084AAB5-EECA-59CA-B0A5-C989012CFC40}"/>
              </a:ext>
            </a:extLst>
          </p:cNvPr>
          <p:cNvCxnSpPr>
            <a:cxnSpLocks/>
          </p:cNvCxnSpPr>
          <p:nvPr/>
        </p:nvCxnSpPr>
        <p:spPr>
          <a:xfrm flipV="1">
            <a:off x="8772924" y="4633041"/>
            <a:ext cx="4392" cy="32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4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33AF9-D108-800C-BC1B-55CBCC41B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F62266C6-ABF9-5161-D5F9-A99B866A5F0D}"/>
              </a:ext>
            </a:extLst>
          </p:cNvPr>
          <p:cNvSpPr/>
          <p:nvPr/>
        </p:nvSpPr>
        <p:spPr>
          <a:xfrm flipH="1">
            <a:off x="889000" y="2289175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92626 w 9392626"/>
              <a:gd name="connsiteY17" fmla="*/ 104775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92626" y="104775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7CA25877-7476-DE08-65DF-7798B990E16F}"/>
              </a:ext>
            </a:extLst>
          </p:cNvPr>
          <p:cNvSpPr/>
          <p:nvPr/>
        </p:nvSpPr>
        <p:spPr>
          <a:xfrm>
            <a:off x="2028825" y="2055814"/>
            <a:ext cx="530225" cy="2505072"/>
          </a:xfrm>
          <a:prstGeom prst="rect">
            <a:avLst/>
          </a:prstGeom>
          <a:solidFill>
            <a:srgbClr val="BFBFBF">
              <a:alpha val="20000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166BBE14-E8DE-759B-299F-6646B8C186C7}"/>
              </a:ext>
            </a:extLst>
          </p:cNvPr>
          <p:cNvSpPr/>
          <p:nvPr/>
        </p:nvSpPr>
        <p:spPr>
          <a:xfrm>
            <a:off x="6453860" y="2063754"/>
            <a:ext cx="4830090" cy="2505072"/>
          </a:xfrm>
          <a:prstGeom prst="rect">
            <a:avLst/>
          </a:prstGeom>
          <a:solidFill>
            <a:srgbClr val="BFBFBF">
              <a:alpha val="20000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5654E229-0F6A-90FB-15C4-32F4BB828766}"/>
              </a:ext>
            </a:extLst>
          </p:cNvPr>
          <p:cNvSpPr/>
          <p:nvPr/>
        </p:nvSpPr>
        <p:spPr>
          <a:xfrm>
            <a:off x="889000" y="2063754"/>
            <a:ext cx="883049" cy="2505072"/>
          </a:xfrm>
          <a:prstGeom prst="rect">
            <a:avLst/>
          </a:prstGeom>
          <a:solidFill>
            <a:srgbClr val="BFBFBF">
              <a:alpha val="20000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605B5AC4-5832-640D-2333-C02461673B6A}"/>
              </a:ext>
            </a:extLst>
          </p:cNvPr>
          <p:cNvCxnSpPr>
            <a:cxnSpLocks/>
          </p:cNvCxnSpPr>
          <p:nvPr/>
        </p:nvCxnSpPr>
        <p:spPr>
          <a:xfrm>
            <a:off x="6468998" y="2393474"/>
            <a:ext cx="477685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Ovaal 4">
            <a:extLst>
              <a:ext uri="{FF2B5EF4-FFF2-40B4-BE49-F238E27FC236}">
                <a16:creationId xmlns:a16="http://schemas.microsoft.com/office/drawing/2014/main" id="{2283F87B-1CD7-A6A2-0890-C8A5DA7C8618}"/>
              </a:ext>
            </a:extLst>
          </p:cNvPr>
          <p:cNvSpPr/>
          <p:nvPr/>
        </p:nvSpPr>
        <p:spPr>
          <a:xfrm>
            <a:off x="2000250" y="30638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F2C6173E-DB0D-442F-9AAB-493F09348577}"/>
              </a:ext>
            </a:extLst>
          </p:cNvPr>
          <p:cNvSpPr/>
          <p:nvPr/>
        </p:nvSpPr>
        <p:spPr>
          <a:xfrm>
            <a:off x="21463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0FE1BFD1-3FC8-742F-3CD3-321680527CA7}"/>
              </a:ext>
            </a:extLst>
          </p:cNvPr>
          <p:cNvSpPr/>
          <p:nvPr/>
        </p:nvSpPr>
        <p:spPr>
          <a:xfrm>
            <a:off x="23495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7545C07A-3272-E60C-0983-47983777C296}"/>
              </a:ext>
            </a:extLst>
          </p:cNvPr>
          <p:cNvSpPr/>
          <p:nvPr/>
        </p:nvSpPr>
        <p:spPr>
          <a:xfrm>
            <a:off x="2527300" y="3048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0C780D99-CAE2-8795-50EB-F2B7A3FE609B}"/>
              </a:ext>
            </a:extLst>
          </p:cNvPr>
          <p:cNvSpPr/>
          <p:nvPr/>
        </p:nvSpPr>
        <p:spPr>
          <a:xfrm>
            <a:off x="863600" y="3308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E0AEE82C-4409-083E-6890-097E4ACF494E}"/>
              </a:ext>
            </a:extLst>
          </p:cNvPr>
          <p:cNvSpPr/>
          <p:nvPr/>
        </p:nvSpPr>
        <p:spPr>
          <a:xfrm>
            <a:off x="4362450" y="2800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72669C82-4FC0-9EC0-C314-1BB61A344B22}"/>
              </a:ext>
            </a:extLst>
          </p:cNvPr>
          <p:cNvSpPr/>
          <p:nvPr/>
        </p:nvSpPr>
        <p:spPr>
          <a:xfrm>
            <a:off x="4921250" y="27495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E307003B-C2D8-DB7F-81D0-FFF8204A1895}"/>
              </a:ext>
            </a:extLst>
          </p:cNvPr>
          <p:cNvSpPr/>
          <p:nvPr/>
        </p:nvSpPr>
        <p:spPr>
          <a:xfrm>
            <a:off x="6235700" y="2254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C20B32F3-54C6-FA58-CA31-F960341FD397}"/>
              </a:ext>
            </a:extLst>
          </p:cNvPr>
          <p:cNvSpPr/>
          <p:nvPr/>
        </p:nvSpPr>
        <p:spPr>
          <a:xfrm>
            <a:off x="7200900" y="27368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E414AFF7-C198-9302-9403-D53AA799421C}"/>
              </a:ext>
            </a:extLst>
          </p:cNvPr>
          <p:cNvSpPr/>
          <p:nvPr/>
        </p:nvSpPr>
        <p:spPr>
          <a:xfrm>
            <a:off x="7734300" y="2794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E54B3166-F2CE-2ECC-C651-4AB64082F88A}"/>
              </a:ext>
            </a:extLst>
          </p:cNvPr>
          <p:cNvSpPr/>
          <p:nvPr/>
        </p:nvSpPr>
        <p:spPr>
          <a:xfrm>
            <a:off x="8204200" y="30416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6C68EC16-B1E5-32B3-EBD1-11D8FE66FFF8}"/>
              </a:ext>
            </a:extLst>
          </p:cNvPr>
          <p:cNvSpPr/>
          <p:nvPr/>
        </p:nvSpPr>
        <p:spPr>
          <a:xfrm>
            <a:off x="11245850" y="34861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76F71FB9-9713-25D1-E585-459AC12AF5B1}"/>
              </a:ext>
            </a:extLst>
          </p:cNvPr>
          <p:cNvCxnSpPr/>
          <p:nvPr/>
        </p:nvCxnSpPr>
        <p:spPr>
          <a:xfrm>
            <a:off x="7658100" y="2456974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C3FF9FC1-C5C3-F78B-CFFA-CDA8B92D4B06}"/>
              </a:ext>
            </a:extLst>
          </p:cNvPr>
          <p:cNvCxnSpPr>
            <a:cxnSpLocks/>
          </p:cNvCxnSpPr>
          <p:nvPr/>
        </p:nvCxnSpPr>
        <p:spPr>
          <a:xfrm>
            <a:off x="7715250" y="2514124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al 9">
            <a:extLst>
              <a:ext uri="{FF2B5EF4-FFF2-40B4-BE49-F238E27FC236}">
                <a16:creationId xmlns:a16="http://schemas.microsoft.com/office/drawing/2014/main" id="{42A74F7A-74B0-8EFA-9CF0-2CE5088F90A3}"/>
              </a:ext>
            </a:extLst>
          </p:cNvPr>
          <p:cNvSpPr/>
          <p:nvPr/>
        </p:nvSpPr>
        <p:spPr>
          <a:xfrm>
            <a:off x="4038600" y="30353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70D00076-BB59-1739-EBEB-676057BF3F17}"/>
              </a:ext>
            </a:extLst>
          </p:cNvPr>
          <p:cNvSpPr/>
          <p:nvPr/>
        </p:nvSpPr>
        <p:spPr>
          <a:xfrm>
            <a:off x="5734050" y="22669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11124778-75C6-E6A7-5380-4B5E1C48A781}"/>
              </a:ext>
            </a:extLst>
          </p:cNvPr>
          <p:cNvCxnSpPr>
            <a:cxnSpLocks/>
          </p:cNvCxnSpPr>
          <p:nvPr/>
        </p:nvCxnSpPr>
        <p:spPr>
          <a:xfrm>
            <a:off x="863600" y="3134482"/>
            <a:ext cx="911359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25ED149C-0349-4DE1-D8C5-2ADD8900B955}"/>
              </a:ext>
            </a:extLst>
          </p:cNvPr>
          <p:cNvCxnSpPr/>
          <p:nvPr/>
        </p:nvCxnSpPr>
        <p:spPr>
          <a:xfrm>
            <a:off x="1016547" y="31718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80AC84E7-CA68-9E57-C864-4366D22F3B66}"/>
              </a:ext>
            </a:extLst>
          </p:cNvPr>
          <p:cNvCxnSpPr>
            <a:cxnSpLocks/>
          </p:cNvCxnSpPr>
          <p:nvPr/>
        </p:nvCxnSpPr>
        <p:spPr>
          <a:xfrm>
            <a:off x="1073697" y="32289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2" name="Tekstvak 61">
            <a:extLst>
              <a:ext uri="{FF2B5EF4-FFF2-40B4-BE49-F238E27FC236}">
                <a16:creationId xmlns:a16="http://schemas.microsoft.com/office/drawing/2014/main" id="{83B5C4B5-7CB7-B62D-BE90-2974CEE85262}"/>
              </a:ext>
            </a:extLst>
          </p:cNvPr>
          <p:cNvSpPr txBox="1"/>
          <p:nvPr/>
        </p:nvSpPr>
        <p:spPr>
          <a:xfrm>
            <a:off x="3360914" y="1048394"/>
            <a:ext cx="28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Geen toepassing van minimale offset met maaiveld</a:t>
            </a:r>
          </a:p>
        </p:txBody>
      </p:sp>
      <p:cxnSp>
        <p:nvCxnSpPr>
          <p:cNvPr id="65" name="Rechte verbindingslijn met pijl 64">
            <a:extLst>
              <a:ext uri="{FF2B5EF4-FFF2-40B4-BE49-F238E27FC236}">
                <a16:creationId xmlns:a16="http://schemas.microsoft.com/office/drawing/2014/main" id="{64A5803D-48B4-C439-A524-03F06B9AC7D4}"/>
              </a:ext>
            </a:extLst>
          </p:cNvPr>
          <p:cNvCxnSpPr>
            <a:cxnSpLocks/>
          </p:cNvCxnSpPr>
          <p:nvPr/>
        </p:nvCxnSpPr>
        <p:spPr>
          <a:xfrm flipH="1">
            <a:off x="2437619" y="1657350"/>
            <a:ext cx="1092981" cy="311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C376BB4C-584E-D026-B8B1-9E74DAD8FF57}"/>
              </a:ext>
            </a:extLst>
          </p:cNvPr>
          <p:cNvCxnSpPr>
            <a:cxnSpLocks/>
          </p:cNvCxnSpPr>
          <p:nvPr/>
        </p:nvCxnSpPr>
        <p:spPr>
          <a:xfrm flipH="1">
            <a:off x="1455766" y="1388169"/>
            <a:ext cx="1791743" cy="500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met pijl 70">
            <a:extLst>
              <a:ext uri="{FF2B5EF4-FFF2-40B4-BE49-F238E27FC236}">
                <a16:creationId xmlns:a16="http://schemas.microsoft.com/office/drawing/2014/main" id="{5A6C172A-2541-37BD-EFDF-889325C74864}"/>
              </a:ext>
            </a:extLst>
          </p:cNvPr>
          <p:cNvCxnSpPr>
            <a:cxnSpLocks/>
          </p:cNvCxnSpPr>
          <p:nvPr/>
        </p:nvCxnSpPr>
        <p:spPr>
          <a:xfrm>
            <a:off x="6223000" y="1580856"/>
            <a:ext cx="685800" cy="330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A7A3749D-C298-F8B1-F87A-EFB748BFCD62}"/>
              </a:ext>
            </a:extLst>
          </p:cNvPr>
          <p:cNvCxnSpPr>
            <a:cxnSpLocks/>
          </p:cNvCxnSpPr>
          <p:nvPr/>
        </p:nvCxnSpPr>
        <p:spPr>
          <a:xfrm>
            <a:off x="2100195" y="3171825"/>
            <a:ext cx="35725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Rechte verbindingslijn 75">
            <a:extLst>
              <a:ext uri="{FF2B5EF4-FFF2-40B4-BE49-F238E27FC236}">
                <a16:creationId xmlns:a16="http://schemas.microsoft.com/office/drawing/2014/main" id="{F3914EC2-CAE3-36C8-0AA7-AE626C60B9B5}"/>
              </a:ext>
            </a:extLst>
          </p:cNvPr>
          <p:cNvCxnSpPr>
            <a:cxnSpLocks/>
          </p:cNvCxnSpPr>
          <p:nvPr/>
        </p:nvCxnSpPr>
        <p:spPr>
          <a:xfrm>
            <a:off x="2221152" y="3205957"/>
            <a:ext cx="9894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id="{5C732FFB-3CD4-4FCD-9BC8-8C36F49E6E05}"/>
              </a:ext>
            </a:extLst>
          </p:cNvPr>
          <p:cNvCxnSpPr>
            <a:cxnSpLocks/>
          </p:cNvCxnSpPr>
          <p:nvPr/>
        </p:nvCxnSpPr>
        <p:spPr>
          <a:xfrm flipH="1">
            <a:off x="2245894" y="3244057"/>
            <a:ext cx="49459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9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6EB47-967F-4291-AA7F-ACAA347C1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DC68AB87-4B6E-41AF-EC1A-A0896AE2F984}"/>
              </a:ext>
            </a:extLst>
          </p:cNvPr>
          <p:cNvSpPr/>
          <p:nvPr/>
        </p:nvSpPr>
        <p:spPr>
          <a:xfrm flipH="1">
            <a:off x="889000" y="2289175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92626 w 9392626"/>
              <a:gd name="connsiteY17" fmla="*/ 1047750 h 2279650"/>
              <a:gd name="connsiteX18" fmla="*/ 9392626 w 9392626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373512 w 9392626"/>
              <a:gd name="connsiteY15" fmla="*/ 800100 h 2279650"/>
              <a:gd name="connsiteX16" fmla="*/ 9392626 w 9392626"/>
              <a:gd name="connsiteY16" fmla="*/ 1047750 h 2279650"/>
              <a:gd name="connsiteX17" fmla="*/ 9392626 w 9392626"/>
              <a:gd name="connsiteY17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373512 w 9392626"/>
              <a:gd name="connsiteY14" fmla="*/ 800100 h 2279650"/>
              <a:gd name="connsiteX15" fmla="*/ 9392626 w 9392626"/>
              <a:gd name="connsiteY15" fmla="*/ 1047750 h 2279650"/>
              <a:gd name="connsiteX16" fmla="*/ 9392626 w 9392626"/>
              <a:gd name="connsiteY16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367784 w 9392626"/>
              <a:gd name="connsiteY14" fmla="*/ 781050 h 2279650"/>
              <a:gd name="connsiteX15" fmla="*/ 9392626 w 9392626"/>
              <a:gd name="connsiteY15" fmla="*/ 1047750 h 2279650"/>
              <a:gd name="connsiteX16" fmla="*/ 9392626 w 9392626"/>
              <a:gd name="connsiteY16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367784" y="781050"/>
                </a:lnTo>
                <a:lnTo>
                  <a:pt x="9392626" y="104775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A50E0FC9-F279-5634-EE02-A05669579DB9}"/>
              </a:ext>
            </a:extLst>
          </p:cNvPr>
          <p:cNvCxnSpPr>
            <a:cxnSpLocks/>
          </p:cNvCxnSpPr>
          <p:nvPr/>
        </p:nvCxnSpPr>
        <p:spPr>
          <a:xfrm>
            <a:off x="6468998" y="2393474"/>
            <a:ext cx="477685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Ovaal 8">
            <a:extLst>
              <a:ext uri="{FF2B5EF4-FFF2-40B4-BE49-F238E27FC236}">
                <a16:creationId xmlns:a16="http://schemas.microsoft.com/office/drawing/2014/main" id="{B361724D-CC56-73B9-41B8-1853366723AD}"/>
              </a:ext>
            </a:extLst>
          </p:cNvPr>
          <p:cNvSpPr/>
          <p:nvPr/>
        </p:nvSpPr>
        <p:spPr>
          <a:xfrm>
            <a:off x="863600" y="3308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0EE8998D-B483-0A57-1833-EA23DCA1A551}"/>
              </a:ext>
            </a:extLst>
          </p:cNvPr>
          <p:cNvSpPr/>
          <p:nvPr/>
        </p:nvSpPr>
        <p:spPr>
          <a:xfrm>
            <a:off x="4362450" y="2800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DAB632CA-D6B9-3159-249A-CB2FAE52D2D0}"/>
              </a:ext>
            </a:extLst>
          </p:cNvPr>
          <p:cNvSpPr/>
          <p:nvPr/>
        </p:nvSpPr>
        <p:spPr>
          <a:xfrm>
            <a:off x="4921250" y="27495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299ED22B-C18E-14B1-512C-A5199762AB39}"/>
              </a:ext>
            </a:extLst>
          </p:cNvPr>
          <p:cNvSpPr/>
          <p:nvPr/>
        </p:nvSpPr>
        <p:spPr>
          <a:xfrm>
            <a:off x="6235700" y="2254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C7301BCC-B1B5-C920-1F72-32454C18D102}"/>
              </a:ext>
            </a:extLst>
          </p:cNvPr>
          <p:cNvSpPr/>
          <p:nvPr/>
        </p:nvSpPr>
        <p:spPr>
          <a:xfrm>
            <a:off x="7200900" y="27368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0FCC6080-7C7B-7FE8-328F-4836F9C03D8A}"/>
              </a:ext>
            </a:extLst>
          </p:cNvPr>
          <p:cNvSpPr/>
          <p:nvPr/>
        </p:nvSpPr>
        <p:spPr>
          <a:xfrm>
            <a:off x="7734300" y="2794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3765524B-6072-EB77-1B92-C26CE63B3D49}"/>
              </a:ext>
            </a:extLst>
          </p:cNvPr>
          <p:cNvSpPr/>
          <p:nvPr/>
        </p:nvSpPr>
        <p:spPr>
          <a:xfrm>
            <a:off x="8204200" y="30416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CE92DEC0-67A8-7063-2EA2-6A056B3D3DCD}"/>
              </a:ext>
            </a:extLst>
          </p:cNvPr>
          <p:cNvSpPr/>
          <p:nvPr/>
        </p:nvSpPr>
        <p:spPr>
          <a:xfrm>
            <a:off x="11245850" y="34861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6DE438F6-AF20-8E36-5B95-85C656F85FBB}"/>
              </a:ext>
            </a:extLst>
          </p:cNvPr>
          <p:cNvCxnSpPr/>
          <p:nvPr/>
        </p:nvCxnSpPr>
        <p:spPr>
          <a:xfrm>
            <a:off x="7658100" y="2456974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F0902F8-7870-32B6-F991-E39966040DEA}"/>
              </a:ext>
            </a:extLst>
          </p:cNvPr>
          <p:cNvCxnSpPr>
            <a:cxnSpLocks/>
          </p:cNvCxnSpPr>
          <p:nvPr/>
        </p:nvCxnSpPr>
        <p:spPr>
          <a:xfrm>
            <a:off x="7715250" y="2514124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al 9">
            <a:extLst>
              <a:ext uri="{FF2B5EF4-FFF2-40B4-BE49-F238E27FC236}">
                <a16:creationId xmlns:a16="http://schemas.microsoft.com/office/drawing/2014/main" id="{A7F1A500-9431-31AB-5400-A1A55DA7A252}"/>
              </a:ext>
            </a:extLst>
          </p:cNvPr>
          <p:cNvSpPr/>
          <p:nvPr/>
        </p:nvSpPr>
        <p:spPr>
          <a:xfrm>
            <a:off x="4038600" y="30353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F67B033B-5269-398A-530B-698C5E5D6D03}"/>
              </a:ext>
            </a:extLst>
          </p:cNvPr>
          <p:cNvSpPr/>
          <p:nvPr/>
        </p:nvSpPr>
        <p:spPr>
          <a:xfrm>
            <a:off x="5734050" y="22669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07D49DC2-4333-2F55-D9BD-14FFCA529D0A}"/>
              </a:ext>
            </a:extLst>
          </p:cNvPr>
          <p:cNvCxnSpPr/>
          <p:nvPr/>
        </p:nvCxnSpPr>
        <p:spPr>
          <a:xfrm>
            <a:off x="1016547" y="31718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F09743DE-5C89-CE2E-6D48-F49FC2A2D406}"/>
              </a:ext>
            </a:extLst>
          </p:cNvPr>
          <p:cNvCxnSpPr>
            <a:cxnSpLocks/>
          </p:cNvCxnSpPr>
          <p:nvPr/>
        </p:nvCxnSpPr>
        <p:spPr>
          <a:xfrm>
            <a:off x="1073697" y="32289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65F8F218-E2CB-69A5-86DA-E28971A03B35}"/>
              </a:ext>
            </a:extLst>
          </p:cNvPr>
          <p:cNvCxnSpPr>
            <a:cxnSpLocks/>
          </p:cNvCxnSpPr>
          <p:nvPr/>
        </p:nvCxnSpPr>
        <p:spPr>
          <a:xfrm flipH="1">
            <a:off x="908050" y="2456974"/>
            <a:ext cx="318047" cy="800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318B8A0A-2E65-08C2-EAEB-B694F0E533F2}"/>
              </a:ext>
            </a:extLst>
          </p:cNvPr>
          <p:cNvSpPr txBox="1"/>
          <p:nvPr/>
        </p:nvSpPr>
        <p:spPr>
          <a:xfrm>
            <a:off x="9820276" y="1179335"/>
            <a:ext cx="132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“Minimale offset tot punt”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5B753923-00F3-F285-D785-065D22211868}"/>
              </a:ext>
            </a:extLst>
          </p:cNvPr>
          <p:cNvCxnSpPr>
            <a:cxnSpLocks/>
          </p:cNvCxnSpPr>
          <p:nvPr/>
        </p:nvCxnSpPr>
        <p:spPr>
          <a:xfrm>
            <a:off x="10563557" y="1642374"/>
            <a:ext cx="682293" cy="1786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6E8A44C8-A8D5-8D75-B0F8-2C0B382930BD}"/>
              </a:ext>
            </a:extLst>
          </p:cNvPr>
          <p:cNvSpPr txBox="1"/>
          <p:nvPr/>
        </p:nvSpPr>
        <p:spPr>
          <a:xfrm>
            <a:off x="655219" y="1957210"/>
            <a:ext cx="160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“Minimale offset vanaf punt”</a:t>
            </a:r>
          </a:p>
        </p:txBody>
      </p:sp>
      <p:sp>
        <p:nvSpPr>
          <p:cNvPr id="30" name="Vrije vorm: vorm 29">
            <a:extLst>
              <a:ext uri="{FF2B5EF4-FFF2-40B4-BE49-F238E27FC236}">
                <a16:creationId xmlns:a16="http://schemas.microsoft.com/office/drawing/2014/main" id="{5EF21A8E-D936-043E-A8DA-B03622C3EFF6}"/>
              </a:ext>
            </a:extLst>
          </p:cNvPr>
          <p:cNvSpPr/>
          <p:nvPr/>
        </p:nvSpPr>
        <p:spPr>
          <a:xfrm>
            <a:off x="889000" y="2393950"/>
            <a:ext cx="5594350" cy="742950"/>
          </a:xfrm>
          <a:custGeom>
            <a:avLst/>
            <a:gdLst>
              <a:gd name="connsiteX0" fmla="*/ 5594350 w 5594350"/>
              <a:gd name="connsiteY0" fmla="*/ 0 h 742950"/>
              <a:gd name="connsiteX1" fmla="*/ 3194050 w 5594350"/>
              <a:gd name="connsiteY1" fmla="*/ 736600 h 742950"/>
              <a:gd name="connsiteX2" fmla="*/ 0 w 5594350"/>
              <a:gd name="connsiteY2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4350" h="742950">
                <a:moveTo>
                  <a:pt x="5594350" y="0"/>
                </a:moveTo>
                <a:lnTo>
                  <a:pt x="3194050" y="736600"/>
                </a:lnTo>
                <a:lnTo>
                  <a:pt x="0" y="742950"/>
                </a:ln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Vrije vorm: vorm 30">
            <a:extLst>
              <a:ext uri="{FF2B5EF4-FFF2-40B4-BE49-F238E27FC236}">
                <a16:creationId xmlns:a16="http://schemas.microsoft.com/office/drawing/2014/main" id="{2D7A40CB-FC96-A366-B914-E5BC1C13EA46}"/>
              </a:ext>
            </a:extLst>
          </p:cNvPr>
          <p:cNvSpPr/>
          <p:nvPr/>
        </p:nvSpPr>
        <p:spPr>
          <a:xfrm>
            <a:off x="6394450" y="2400300"/>
            <a:ext cx="95250" cy="88900"/>
          </a:xfrm>
          <a:custGeom>
            <a:avLst/>
            <a:gdLst>
              <a:gd name="connsiteX0" fmla="*/ 95250 w 95250"/>
              <a:gd name="connsiteY0" fmla="*/ 0 h 88900"/>
              <a:gd name="connsiteX1" fmla="*/ 95250 w 95250"/>
              <a:gd name="connsiteY1" fmla="*/ 88900 h 88900"/>
              <a:gd name="connsiteX2" fmla="*/ 0 w 95250"/>
              <a:gd name="connsiteY2" fmla="*/ 3810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88900">
                <a:moveTo>
                  <a:pt x="95250" y="0"/>
                </a:moveTo>
                <a:lnTo>
                  <a:pt x="95250" y="88900"/>
                </a:lnTo>
                <a:lnTo>
                  <a:pt x="0" y="381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Vrije vorm: vorm 31">
            <a:extLst>
              <a:ext uri="{FF2B5EF4-FFF2-40B4-BE49-F238E27FC236}">
                <a16:creationId xmlns:a16="http://schemas.microsoft.com/office/drawing/2014/main" id="{E69EB079-32F6-AC35-02E5-945C5B32FC64}"/>
              </a:ext>
            </a:extLst>
          </p:cNvPr>
          <p:cNvSpPr/>
          <p:nvPr/>
        </p:nvSpPr>
        <p:spPr>
          <a:xfrm>
            <a:off x="1695450" y="3143250"/>
            <a:ext cx="279400" cy="63500"/>
          </a:xfrm>
          <a:custGeom>
            <a:avLst/>
            <a:gdLst>
              <a:gd name="connsiteX0" fmla="*/ 0 w 279400"/>
              <a:gd name="connsiteY0" fmla="*/ 0 h 63500"/>
              <a:gd name="connsiteX1" fmla="*/ 0 w 279400"/>
              <a:gd name="connsiteY1" fmla="*/ 63500 h 63500"/>
              <a:gd name="connsiteX2" fmla="*/ 279400 w 279400"/>
              <a:gd name="connsiteY2" fmla="*/ 6350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63500">
                <a:moveTo>
                  <a:pt x="0" y="0"/>
                </a:moveTo>
                <a:lnTo>
                  <a:pt x="0" y="63500"/>
                </a:lnTo>
                <a:lnTo>
                  <a:pt x="279400" y="635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E9EB6DEA-F4CC-BF7B-06D4-C6E18484D872}"/>
              </a:ext>
            </a:extLst>
          </p:cNvPr>
          <p:cNvCxnSpPr>
            <a:cxnSpLocks/>
          </p:cNvCxnSpPr>
          <p:nvPr/>
        </p:nvCxnSpPr>
        <p:spPr>
          <a:xfrm flipH="1">
            <a:off x="1897374" y="1957210"/>
            <a:ext cx="1480691" cy="1093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A63607E1-716C-972E-95FE-591F36908A6F}"/>
              </a:ext>
            </a:extLst>
          </p:cNvPr>
          <p:cNvCxnSpPr>
            <a:cxnSpLocks/>
          </p:cNvCxnSpPr>
          <p:nvPr/>
        </p:nvCxnSpPr>
        <p:spPr>
          <a:xfrm>
            <a:off x="4493964" y="1930460"/>
            <a:ext cx="1652836" cy="488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19CCAF9C-ABF8-5550-998F-CB90B121C954}"/>
              </a:ext>
            </a:extLst>
          </p:cNvPr>
          <p:cNvSpPr txBox="1"/>
          <p:nvPr/>
        </p:nvSpPr>
        <p:spPr>
          <a:xfrm>
            <a:off x="3073319" y="1430695"/>
            <a:ext cx="1762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Sprong bij snijpunt met dwarsprofiel</a:t>
            </a:r>
          </a:p>
        </p:txBody>
      </p:sp>
    </p:spTree>
    <p:extLst>
      <p:ext uri="{BB962C8B-B14F-4D97-AF65-F5344CB8AC3E}">
        <p14:creationId xmlns:p14="http://schemas.microsoft.com/office/powerpoint/2010/main" val="255150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DD447-C7B1-AEEA-7683-6E3D2E9E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2847D9-4011-7F44-2025-64E6E256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Onderstaande sheets waren t.b.v. </a:t>
            </a:r>
            <a:r>
              <a:rPr lang="nl-NL" dirty="0" err="1"/>
              <a:t>pva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256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4615" y="1225550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55865" y="2000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01915" y="2165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05115" y="2165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82915" y="19843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12865" y="2000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3994215" y="19716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18065" y="17367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76865" y="16859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689665" y="12033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191315" y="11906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56515" y="16732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689915" y="17303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59815" y="19780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01465" y="24225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66806" y="56634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21950" y="122793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44615" y="2787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291568" y="263376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7F59791A-A5A0-A174-FBF9-AE816429AD22}"/>
              </a:ext>
            </a:extLst>
          </p:cNvPr>
          <p:cNvCxnSpPr>
            <a:cxnSpLocks/>
          </p:cNvCxnSpPr>
          <p:nvPr/>
        </p:nvCxnSpPr>
        <p:spPr>
          <a:xfrm>
            <a:off x="6445187" y="1329849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kstvak 25">
            <a:extLst>
              <a:ext uri="{FF2B5EF4-FFF2-40B4-BE49-F238E27FC236}">
                <a16:creationId xmlns:a16="http://schemas.microsoft.com/office/drawing/2014/main" id="{DED858B3-F16C-3905-A104-F516ABC7BE65}"/>
              </a:ext>
            </a:extLst>
          </p:cNvPr>
          <p:cNvSpPr txBox="1"/>
          <p:nvPr/>
        </p:nvSpPr>
        <p:spPr>
          <a:xfrm>
            <a:off x="11230040" y="1107043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A475434F-4888-0998-F1FA-5FBC18B581C7}"/>
              </a:ext>
            </a:extLst>
          </p:cNvPr>
          <p:cNvCxnSpPr/>
          <p:nvPr/>
        </p:nvCxnSpPr>
        <p:spPr>
          <a:xfrm>
            <a:off x="8966137" y="1380649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5B69D0C-790F-F830-869D-263D0DEDB9E1}"/>
              </a:ext>
            </a:extLst>
          </p:cNvPr>
          <p:cNvCxnSpPr>
            <a:cxnSpLocks/>
          </p:cNvCxnSpPr>
          <p:nvPr/>
        </p:nvCxnSpPr>
        <p:spPr>
          <a:xfrm>
            <a:off x="9023287" y="1437799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CAAEF14B-2353-437A-53A9-4B1C703F3C8E}"/>
              </a:ext>
            </a:extLst>
          </p:cNvPr>
          <p:cNvCxnSpPr>
            <a:cxnSpLocks/>
          </p:cNvCxnSpPr>
          <p:nvPr/>
        </p:nvCxnSpPr>
        <p:spPr>
          <a:xfrm>
            <a:off x="850837" y="2129949"/>
            <a:ext cx="1660653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4CB511E0-891F-2CBB-5F2D-A4626483E9BA}"/>
              </a:ext>
            </a:extLst>
          </p:cNvPr>
          <p:cNvSpPr txBox="1"/>
          <p:nvPr/>
        </p:nvSpPr>
        <p:spPr>
          <a:xfrm>
            <a:off x="133082" y="189930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binnen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402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89000" y="1657926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2000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463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495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527300" y="2416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57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38600" y="24040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62450" y="21691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921250" y="21183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34050" y="1635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35700" y="16230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200900" y="2105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34300" y="2162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204200" y="24104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45850" y="28549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111191" y="489010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66335" y="555169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89000" y="32200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335953" y="306613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88900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freatische lijn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C01C4EE-CD09-A4F9-DC92-BCD1D102C37D}"/>
              </a:ext>
            </a:extLst>
          </p:cNvPr>
          <p:cNvSpPr txBox="1"/>
          <p:nvPr/>
        </p:nvSpPr>
        <p:spPr>
          <a:xfrm>
            <a:off x="857250" y="4264602"/>
            <a:ext cx="9163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Kies per karakteristiek punt een referentieniveau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NAP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Plaatselijke maaiveld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waterstand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verhang t.o.v. een eerder punt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Kies voor ieder punt een afstand ten opzichte van dit referentieniveau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F0B36CF-551D-7CFC-F3ED-A29116D306FE}"/>
              </a:ext>
            </a:extLst>
          </p:cNvPr>
          <p:cNvSpPr txBox="1"/>
          <p:nvPr/>
        </p:nvSpPr>
        <p:spPr>
          <a:xfrm>
            <a:off x="6292850" y="4186602"/>
            <a:ext cx="96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dirty="0"/>
              <a:t>h</a:t>
            </a:r>
            <a:r>
              <a:rPr lang="nl-NL" sz="1600" baseline="-25000" dirty="0"/>
              <a:t>binnen</a:t>
            </a:r>
          </a:p>
          <a:p>
            <a:r>
              <a:rPr lang="nl-NL" sz="1600" dirty="0"/>
              <a:t>h</a:t>
            </a:r>
            <a:r>
              <a:rPr lang="nl-NL" sz="1600" baseline="-25000" dirty="0"/>
              <a:t>buiten</a:t>
            </a:r>
            <a:endParaRPr lang="nl-NL" sz="1600" dirty="0"/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F1BD2439-4D39-9147-D1CD-120F8383DE45}"/>
              </a:ext>
            </a:extLst>
          </p:cNvPr>
          <p:cNvCxnSpPr>
            <a:cxnSpLocks/>
          </p:cNvCxnSpPr>
          <p:nvPr/>
        </p:nvCxnSpPr>
        <p:spPr>
          <a:xfrm flipV="1">
            <a:off x="3154680" y="4502726"/>
            <a:ext cx="3081020" cy="14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11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89000" y="1657926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2000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463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495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527300" y="2416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57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38600" y="24040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62450" y="21691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921250" y="21183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34050" y="1635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35700" y="16230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200900" y="2105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34300" y="2162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204200" y="24104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45850" y="28549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111191" y="489010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66335" y="555169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89000" y="32200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335953" y="306613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88900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freatische lijn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8BCAA68-D3AA-26AA-9407-D34BE817D16D}"/>
              </a:ext>
            </a:extLst>
          </p:cNvPr>
          <p:cNvSpPr txBox="1"/>
          <p:nvPr/>
        </p:nvSpPr>
        <p:spPr>
          <a:xfrm rot="19446138">
            <a:off x="11142203" y="2488287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8E809EB-BA78-800D-268F-39DCCD729F0C}"/>
              </a:ext>
            </a:extLst>
          </p:cNvPr>
          <p:cNvSpPr txBox="1"/>
          <p:nvPr/>
        </p:nvSpPr>
        <p:spPr>
          <a:xfrm rot="19446138">
            <a:off x="6093955" y="1248550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F5A54C20-BF5A-91C1-9829-B86E494667CE}"/>
              </a:ext>
            </a:extLst>
          </p:cNvPr>
          <p:cNvSpPr txBox="1"/>
          <p:nvPr/>
        </p:nvSpPr>
        <p:spPr>
          <a:xfrm rot="19446138">
            <a:off x="5550832" y="1282072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848C6ED9-802E-4B1D-30DC-E7ED77FF8055}"/>
              </a:ext>
            </a:extLst>
          </p:cNvPr>
          <p:cNvSpPr txBox="1"/>
          <p:nvPr/>
        </p:nvSpPr>
        <p:spPr>
          <a:xfrm rot="19446138">
            <a:off x="4777021" y="179384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6DA3FEF5-653D-6E67-08E8-AAFCADCD6585}"/>
              </a:ext>
            </a:extLst>
          </p:cNvPr>
          <p:cNvSpPr txBox="1"/>
          <p:nvPr/>
        </p:nvSpPr>
        <p:spPr>
          <a:xfrm rot="19446138">
            <a:off x="4218418" y="1837819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740C089D-61CE-C220-4893-A066F303CF4E}"/>
              </a:ext>
            </a:extLst>
          </p:cNvPr>
          <p:cNvSpPr txBox="1"/>
          <p:nvPr/>
        </p:nvSpPr>
        <p:spPr>
          <a:xfrm rot="19446138">
            <a:off x="3881672" y="2086066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94D2F504-6915-34FD-F023-C118FF5BBE0F}"/>
              </a:ext>
            </a:extLst>
          </p:cNvPr>
          <p:cNvSpPr txBox="1"/>
          <p:nvPr/>
        </p:nvSpPr>
        <p:spPr>
          <a:xfrm rot="19446138">
            <a:off x="2384901" y="1999592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E569124D-C88E-918C-EEE1-A3D887AF2C05}"/>
              </a:ext>
            </a:extLst>
          </p:cNvPr>
          <p:cNvSpPr txBox="1"/>
          <p:nvPr/>
        </p:nvSpPr>
        <p:spPr>
          <a:xfrm rot="19446138">
            <a:off x="1822786" y="2029516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6246D84E-2953-ECB8-299C-6FAB0722BEA8}"/>
              </a:ext>
            </a:extLst>
          </p:cNvPr>
          <p:cNvSpPr txBox="1"/>
          <p:nvPr/>
        </p:nvSpPr>
        <p:spPr>
          <a:xfrm rot="19446138">
            <a:off x="695224" y="2038296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C7BC9DA-3E7D-327F-B6AD-A89BC41A9452}"/>
              </a:ext>
            </a:extLst>
          </p:cNvPr>
          <p:cNvSpPr txBox="1"/>
          <p:nvPr/>
        </p:nvSpPr>
        <p:spPr>
          <a:xfrm>
            <a:off x="857250" y="4264602"/>
            <a:ext cx="9163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Kies per karakteristiek punt een referentieniveau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NAP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Plaatselijke maaiveld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waterstand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verhang t.o.v. een eerder punt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Kies voor ieder punt een afstand ten opzichte van dit referentieniveau</a:t>
            </a:r>
          </a:p>
        </p:txBody>
      </p:sp>
    </p:spTree>
    <p:extLst>
      <p:ext uri="{BB962C8B-B14F-4D97-AF65-F5344CB8AC3E}">
        <p14:creationId xmlns:p14="http://schemas.microsoft.com/office/powerpoint/2010/main" val="413368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89000" y="1657926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2000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463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495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527300" y="2416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57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38600" y="24040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62450" y="21691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921250" y="21183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34050" y="1635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35700" y="16230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200900" y="2105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34300" y="2162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204200" y="24104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45850" y="28549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111191" y="489010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66335" y="555169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89000" y="32200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335953" y="306613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88900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freatische lijn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8BCAA68-D3AA-26AA-9407-D34BE817D16D}"/>
              </a:ext>
            </a:extLst>
          </p:cNvPr>
          <p:cNvSpPr txBox="1"/>
          <p:nvPr/>
        </p:nvSpPr>
        <p:spPr>
          <a:xfrm rot="19446138">
            <a:off x="11142203" y="2488287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8E809EB-BA78-800D-268F-39DCCD729F0C}"/>
              </a:ext>
            </a:extLst>
          </p:cNvPr>
          <p:cNvSpPr txBox="1"/>
          <p:nvPr/>
        </p:nvSpPr>
        <p:spPr>
          <a:xfrm rot="19446138">
            <a:off x="6093955" y="1248550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F5A54C20-BF5A-91C1-9829-B86E494667CE}"/>
              </a:ext>
            </a:extLst>
          </p:cNvPr>
          <p:cNvSpPr txBox="1"/>
          <p:nvPr/>
        </p:nvSpPr>
        <p:spPr>
          <a:xfrm rot="19446138">
            <a:off x="5550832" y="1282072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6246D84E-2953-ECB8-299C-6FAB0722BEA8}"/>
              </a:ext>
            </a:extLst>
          </p:cNvPr>
          <p:cNvSpPr txBox="1"/>
          <p:nvPr/>
        </p:nvSpPr>
        <p:spPr>
          <a:xfrm rot="19446138">
            <a:off x="716738" y="195814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6F29D89C-C5C2-8112-AFBF-AA1BEAB7CEFD}"/>
              </a:ext>
            </a:extLst>
          </p:cNvPr>
          <p:cNvSpPr txBox="1"/>
          <p:nvPr/>
        </p:nvSpPr>
        <p:spPr>
          <a:xfrm rot="19446138">
            <a:off x="1155830" y="1671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EFBE22A5-D56F-3178-A012-B8264AAD9603}"/>
              </a:ext>
            </a:extLst>
          </p:cNvPr>
          <p:cNvSpPr txBox="1"/>
          <p:nvPr/>
        </p:nvSpPr>
        <p:spPr>
          <a:xfrm rot="19446138">
            <a:off x="3899801" y="186435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505785EF-EADE-3BED-7C67-1BB590A8C2E4}"/>
              </a:ext>
            </a:extLst>
          </p:cNvPr>
          <p:cNvSpPr txBox="1"/>
          <p:nvPr/>
        </p:nvSpPr>
        <p:spPr>
          <a:xfrm rot="19446138">
            <a:off x="4098373" y="1608336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-0,2 m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F0FA1FEA-D154-EA2C-0EC8-EF0B93A0006F}"/>
              </a:ext>
            </a:extLst>
          </p:cNvPr>
          <p:cNvSpPr txBox="1"/>
          <p:nvPr/>
        </p:nvSpPr>
        <p:spPr>
          <a:xfrm rot="19446138">
            <a:off x="6552403" y="943972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-0,5 m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F0D5E5A8-544E-1A1E-FB97-99529D7992DF}"/>
              </a:ext>
            </a:extLst>
          </p:cNvPr>
          <p:cNvSpPr txBox="1"/>
          <p:nvPr/>
        </p:nvSpPr>
        <p:spPr>
          <a:xfrm rot="19446138">
            <a:off x="5970040" y="1001748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-2,0 m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025B0EE4-9D3D-6621-E125-FC645CD20537}"/>
              </a:ext>
            </a:extLst>
          </p:cNvPr>
          <p:cNvSpPr txBox="1"/>
          <p:nvPr/>
        </p:nvSpPr>
        <p:spPr>
          <a:xfrm rot="19446138">
            <a:off x="1777279" y="2015397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3F329890-E886-BF78-14F9-51824517A4A6}"/>
              </a:ext>
            </a:extLst>
          </p:cNvPr>
          <p:cNvSpPr txBox="1"/>
          <p:nvPr/>
        </p:nvSpPr>
        <p:spPr>
          <a:xfrm rot="19446138">
            <a:off x="2216371" y="172921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06FC828-7E8E-008A-C6BF-94490FA050C4}"/>
              </a:ext>
            </a:extLst>
          </p:cNvPr>
          <p:cNvSpPr txBox="1"/>
          <p:nvPr/>
        </p:nvSpPr>
        <p:spPr>
          <a:xfrm rot="19446138">
            <a:off x="2393371" y="203352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37F0146F-9333-74C8-C5B9-2AEE742B197E}"/>
              </a:ext>
            </a:extLst>
          </p:cNvPr>
          <p:cNvSpPr txBox="1"/>
          <p:nvPr/>
        </p:nvSpPr>
        <p:spPr>
          <a:xfrm rot="19446138">
            <a:off x="2832463" y="174734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E74BB186-D5E6-277F-6D11-03D5B17DE519}"/>
              </a:ext>
            </a:extLst>
          </p:cNvPr>
          <p:cNvCxnSpPr/>
          <p:nvPr/>
        </p:nvCxnSpPr>
        <p:spPr>
          <a:xfrm>
            <a:off x="4318000" y="1996177"/>
            <a:ext cx="44450" cy="12212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4BE9EA2B-2498-CB09-9EEC-078EFA4840C8}"/>
              </a:ext>
            </a:extLst>
          </p:cNvPr>
          <p:cNvCxnSpPr>
            <a:cxnSpLocks/>
          </p:cNvCxnSpPr>
          <p:nvPr/>
        </p:nvCxnSpPr>
        <p:spPr>
          <a:xfrm>
            <a:off x="4494499" y="1949854"/>
            <a:ext cx="249237" cy="11490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97ED6B00-E83A-1D5A-0C4D-74D2E5945B41}"/>
              </a:ext>
            </a:extLst>
          </p:cNvPr>
          <p:cNvCxnSpPr>
            <a:cxnSpLocks/>
          </p:cNvCxnSpPr>
          <p:nvPr/>
        </p:nvCxnSpPr>
        <p:spPr>
          <a:xfrm flipH="1">
            <a:off x="4095750" y="2204746"/>
            <a:ext cx="19050" cy="15222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946B9D63-EC0D-8C81-BF0A-E9E3DDA813C0}"/>
              </a:ext>
            </a:extLst>
          </p:cNvPr>
          <p:cNvSpPr txBox="1"/>
          <p:nvPr/>
        </p:nvSpPr>
        <p:spPr>
          <a:xfrm>
            <a:off x="857250" y="4264602"/>
            <a:ext cx="9163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Kies per karakteristiek punt een referentieniveau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NAP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Plaatselijke maaiveld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waterstand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verhang t.o.v. een eerder punt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Kies voor ieder punt een afstand ten opzichte van dit referentieniveau</a:t>
            </a:r>
          </a:p>
        </p:txBody>
      </p:sp>
    </p:spTree>
    <p:extLst>
      <p:ext uri="{BB962C8B-B14F-4D97-AF65-F5344CB8AC3E}">
        <p14:creationId xmlns:p14="http://schemas.microsoft.com/office/powerpoint/2010/main" val="263448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89000" y="1657926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2000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463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495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527300" y="2416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57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38600" y="24040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62450" y="21691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921250" y="21183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34050" y="1635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35700" y="16230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200900" y="2105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34300" y="2162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204200" y="24104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45850" y="28549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111191" y="489010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66335" y="555169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89000" y="32200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335953" y="306613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7F59791A-A5A0-A174-FBF9-AE816429AD22}"/>
              </a:ext>
            </a:extLst>
          </p:cNvPr>
          <p:cNvCxnSpPr>
            <a:cxnSpLocks/>
          </p:cNvCxnSpPr>
          <p:nvPr/>
        </p:nvCxnSpPr>
        <p:spPr>
          <a:xfrm>
            <a:off x="6489572" y="17622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kstvak 25">
            <a:extLst>
              <a:ext uri="{FF2B5EF4-FFF2-40B4-BE49-F238E27FC236}">
                <a16:creationId xmlns:a16="http://schemas.microsoft.com/office/drawing/2014/main" id="{DED858B3-F16C-3905-A104-F516ABC7BE65}"/>
              </a:ext>
            </a:extLst>
          </p:cNvPr>
          <p:cNvSpPr txBox="1"/>
          <p:nvPr/>
        </p:nvSpPr>
        <p:spPr>
          <a:xfrm>
            <a:off x="11274425" y="15394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A475434F-4888-0998-F1FA-5FBC18B581C7}"/>
              </a:ext>
            </a:extLst>
          </p:cNvPr>
          <p:cNvCxnSpPr/>
          <p:nvPr/>
        </p:nvCxnSpPr>
        <p:spPr>
          <a:xfrm>
            <a:off x="9010522" y="18130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5B69D0C-790F-F830-869D-263D0DEDB9E1}"/>
              </a:ext>
            </a:extLst>
          </p:cNvPr>
          <p:cNvCxnSpPr>
            <a:cxnSpLocks/>
          </p:cNvCxnSpPr>
          <p:nvPr/>
        </p:nvCxnSpPr>
        <p:spPr>
          <a:xfrm>
            <a:off x="9067672" y="18701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CAAEF14B-2353-437A-53A9-4B1C703F3C8E}"/>
              </a:ext>
            </a:extLst>
          </p:cNvPr>
          <p:cNvCxnSpPr>
            <a:cxnSpLocks/>
          </p:cNvCxnSpPr>
          <p:nvPr/>
        </p:nvCxnSpPr>
        <p:spPr>
          <a:xfrm>
            <a:off x="895222" y="2562325"/>
            <a:ext cx="166065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4CB511E0-891F-2CBB-5F2D-A4626483E9BA}"/>
              </a:ext>
            </a:extLst>
          </p:cNvPr>
          <p:cNvSpPr txBox="1"/>
          <p:nvPr/>
        </p:nvSpPr>
        <p:spPr>
          <a:xfrm>
            <a:off x="177467" y="23316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binnen</a:t>
            </a:r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91025" y="-301189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freatische lijn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8BCAA68-D3AA-26AA-9407-D34BE817D16D}"/>
              </a:ext>
            </a:extLst>
          </p:cNvPr>
          <p:cNvSpPr txBox="1"/>
          <p:nvPr/>
        </p:nvSpPr>
        <p:spPr>
          <a:xfrm rot="19446138">
            <a:off x="11142203" y="2488287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8E809EB-BA78-800D-268F-39DCCD729F0C}"/>
              </a:ext>
            </a:extLst>
          </p:cNvPr>
          <p:cNvSpPr txBox="1"/>
          <p:nvPr/>
        </p:nvSpPr>
        <p:spPr>
          <a:xfrm rot="19446138">
            <a:off x="6093955" y="1248550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F5A54C20-BF5A-91C1-9829-B86E494667CE}"/>
              </a:ext>
            </a:extLst>
          </p:cNvPr>
          <p:cNvSpPr txBox="1"/>
          <p:nvPr/>
        </p:nvSpPr>
        <p:spPr>
          <a:xfrm rot="19446138">
            <a:off x="5550832" y="1282072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6246D84E-2953-ECB8-299C-6FAB0722BEA8}"/>
              </a:ext>
            </a:extLst>
          </p:cNvPr>
          <p:cNvSpPr txBox="1"/>
          <p:nvPr/>
        </p:nvSpPr>
        <p:spPr>
          <a:xfrm rot="19446138">
            <a:off x="716738" y="195814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6F29D89C-C5C2-8112-AFBF-AA1BEAB7CEFD}"/>
              </a:ext>
            </a:extLst>
          </p:cNvPr>
          <p:cNvSpPr txBox="1"/>
          <p:nvPr/>
        </p:nvSpPr>
        <p:spPr>
          <a:xfrm rot="19446138">
            <a:off x="1155830" y="1671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EFBE22A5-D56F-3178-A012-B8264AAD9603}"/>
              </a:ext>
            </a:extLst>
          </p:cNvPr>
          <p:cNvSpPr txBox="1"/>
          <p:nvPr/>
        </p:nvSpPr>
        <p:spPr>
          <a:xfrm rot="19446138">
            <a:off x="3899801" y="186435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505785EF-EADE-3BED-7C67-1BB590A8C2E4}"/>
              </a:ext>
            </a:extLst>
          </p:cNvPr>
          <p:cNvSpPr txBox="1"/>
          <p:nvPr/>
        </p:nvSpPr>
        <p:spPr>
          <a:xfrm rot="19446138">
            <a:off x="4098373" y="1608336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-0,2 m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F0FA1FEA-D154-EA2C-0EC8-EF0B93A0006F}"/>
              </a:ext>
            </a:extLst>
          </p:cNvPr>
          <p:cNvSpPr txBox="1"/>
          <p:nvPr/>
        </p:nvSpPr>
        <p:spPr>
          <a:xfrm rot="19446138">
            <a:off x="6552403" y="943972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-0,5 m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F0D5E5A8-544E-1A1E-FB97-99529D7992DF}"/>
              </a:ext>
            </a:extLst>
          </p:cNvPr>
          <p:cNvSpPr txBox="1"/>
          <p:nvPr/>
        </p:nvSpPr>
        <p:spPr>
          <a:xfrm rot="19446138">
            <a:off x="5970040" y="1001748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-2,0 m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025B0EE4-9D3D-6621-E125-FC645CD20537}"/>
              </a:ext>
            </a:extLst>
          </p:cNvPr>
          <p:cNvSpPr txBox="1"/>
          <p:nvPr/>
        </p:nvSpPr>
        <p:spPr>
          <a:xfrm rot="19446138">
            <a:off x="1777279" y="2015397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3F329890-E886-BF78-14F9-51824517A4A6}"/>
              </a:ext>
            </a:extLst>
          </p:cNvPr>
          <p:cNvSpPr txBox="1"/>
          <p:nvPr/>
        </p:nvSpPr>
        <p:spPr>
          <a:xfrm rot="19446138">
            <a:off x="2216371" y="172921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06FC828-7E8E-008A-C6BF-94490FA050C4}"/>
              </a:ext>
            </a:extLst>
          </p:cNvPr>
          <p:cNvSpPr txBox="1"/>
          <p:nvPr/>
        </p:nvSpPr>
        <p:spPr>
          <a:xfrm rot="19446138">
            <a:off x="2393371" y="203352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37F0146F-9333-74C8-C5B9-2AEE742B197E}"/>
              </a:ext>
            </a:extLst>
          </p:cNvPr>
          <p:cNvSpPr txBox="1"/>
          <p:nvPr/>
        </p:nvSpPr>
        <p:spPr>
          <a:xfrm rot="19446138">
            <a:off x="2832463" y="174734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E74BB186-D5E6-277F-6D11-03D5B17DE519}"/>
              </a:ext>
            </a:extLst>
          </p:cNvPr>
          <p:cNvCxnSpPr/>
          <p:nvPr/>
        </p:nvCxnSpPr>
        <p:spPr>
          <a:xfrm>
            <a:off x="4318000" y="1996177"/>
            <a:ext cx="44450" cy="12212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4BE9EA2B-2498-CB09-9EEC-078EFA4840C8}"/>
              </a:ext>
            </a:extLst>
          </p:cNvPr>
          <p:cNvCxnSpPr>
            <a:cxnSpLocks/>
          </p:cNvCxnSpPr>
          <p:nvPr/>
        </p:nvCxnSpPr>
        <p:spPr>
          <a:xfrm>
            <a:off x="4494499" y="1949854"/>
            <a:ext cx="249237" cy="11490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97ED6B00-E83A-1D5A-0C4D-74D2E5945B41}"/>
              </a:ext>
            </a:extLst>
          </p:cNvPr>
          <p:cNvCxnSpPr>
            <a:cxnSpLocks/>
          </p:cNvCxnSpPr>
          <p:nvPr/>
        </p:nvCxnSpPr>
        <p:spPr>
          <a:xfrm flipH="1">
            <a:off x="4095750" y="2204746"/>
            <a:ext cx="19050" cy="15222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D60C5E68-C2AA-3F20-0CE6-07BF2E28BFD8}"/>
              </a:ext>
            </a:extLst>
          </p:cNvPr>
          <p:cNvSpPr/>
          <p:nvPr/>
        </p:nvSpPr>
        <p:spPr>
          <a:xfrm>
            <a:off x="2546350" y="1765300"/>
            <a:ext cx="3943350" cy="806450"/>
          </a:xfrm>
          <a:custGeom>
            <a:avLst/>
            <a:gdLst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3232150 w 3943350"/>
              <a:gd name="connsiteY2" fmla="*/ 254000 h 806450"/>
              <a:gd name="connsiteX3" fmla="*/ 2419350 w 3943350"/>
              <a:gd name="connsiteY3" fmla="*/ 463550 h 806450"/>
              <a:gd name="connsiteX4" fmla="*/ 1873250 w 3943350"/>
              <a:gd name="connsiteY4" fmla="*/ 508000 h 806450"/>
              <a:gd name="connsiteX5" fmla="*/ 1536700 w 3943350"/>
              <a:gd name="connsiteY5" fmla="*/ 742950 h 806450"/>
              <a:gd name="connsiteX6" fmla="*/ 12700 w 3943350"/>
              <a:gd name="connsiteY6" fmla="*/ 800100 h 806450"/>
              <a:gd name="connsiteX7" fmla="*/ 0 w 3943350"/>
              <a:gd name="connsiteY7" fmla="*/ 80645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3350" h="806450">
                <a:moveTo>
                  <a:pt x="3943350" y="0"/>
                </a:moveTo>
                <a:lnTo>
                  <a:pt x="3752850" y="44450"/>
                </a:lnTo>
                <a:lnTo>
                  <a:pt x="3232150" y="254000"/>
                </a:lnTo>
                <a:lnTo>
                  <a:pt x="2419350" y="463550"/>
                </a:lnTo>
                <a:lnTo>
                  <a:pt x="1873250" y="508000"/>
                </a:lnTo>
                <a:lnTo>
                  <a:pt x="1536700" y="742950"/>
                </a:lnTo>
                <a:lnTo>
                  <a:pt x="12700" y="800100"/>
                </a:lnTo>
                <a:lnTo>
                  <a:pt x="0" y="806450"/>
                </a:lnTo>
              </a:path>
            </a:pathLst>
          </a:cu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804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89000" y="1657926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Vrije vorm: vorm 38">
            <a:extLst>
              <a:ext uri="{FF2B5EF4-FFF2-40B4-BE49-F238E27FC236}">
                <a16:creationId xmlns:a16="http://schemas.microsoft.com/office/drawing/2014/main" id="{FA1A6111-615C-218B-F7D4-32EB931A7442}"/>
              </a:ext>
            </a:extLst>
          </p:cNvPr>
          <p:cNvSpPr/>
          <p:nvPr/>
        </p:nvSpPr>
        <p:spPr>
          <a:xfrm>
            <a:off x="4108450" y="1733550"/>
            <a:ext cx="4064000" cy="755650"/>
          </a:xfrm>
          <a:custGeom>
            <a:avLst/>
            <a:gdLst>
              <a:gd name="connsiteX0" fmla="*/ 1657350 w 4064000"/>
              <a:gd name="connsiteY0" fmla="*/ 0 h 755650"/>
              <a:gd name="connsiteX1" fmla="*/ 2152650 w 4064000"/>
              <a:gd name="connsiteY1" fmla="*/ 0 h 755650"/>
              <a:gd name="connsiteX2" fmla="*/ 3092450 w 4064000"/>
              <a:gd name="connsiteY2" fmla="*/ 476250 h 755650"/>
              <a:gd name="connsiteX3" fmla="*/ 3644900 w 4064000"/>
              <a:gd name="connsiteY3" fmla="*/ 533400 h 755650"/>
              <a:gd name="connsiteX4" fmla="*/ 4064000 w 4064000"/>
              <a:gd name="connsiteY4" fmla="*/ 755650 h 755650"/>
              <a:gd name="connsiteX5" fmla="*/ 0 w 4064000"/>
              <a:gd name="connsiteY5" fmla="*/ 755650 h 755650"/>
              <a:gd name="connsiteX6" fmla="*/ 285750 w 4064000"/>
              <a:gd name="connsiteY6" fmla="*/ 539750 h 755650"/>
              <a:gd name="connsiteX7" fmla="*/ 850900 w 4064000"/>
              <a:gd name="connsiteY7" fmla="*/ 476250 h 755650"/>
              <a:gd name="connsiteX8" fmla="*/ 1657350 w 4064000"/>
              <a:gd name="connsiteY8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755650">
                <a:moveTo>
                  <a:pt x="1657350" y="0"/>
                </a:moveTo>
                <a:lnTo>
                  <a:pt x="2152650" y="0"/>
                </a:lnTo>
                <a:lnTo>
                  <a:pt x="3092450" y="476250"/>
                </a:lnTo>
                <a:lnTo>
                  <a:pt x="3644900" y="533400"/>
                </a:lnTo>
                <a:lnTo>
                  <a:pt x="4064000" y="755650"/>
                </a:lnTo>
                <a:lnTo>
                  <a:pt x="0" y="755650"/>
                </a:lnTo>
                <a:lnTo>
                  <a:pt x="285750" y="539750"/>
                </a:lnTo>
                <a:lnTo>
                  <a:pt x="850900" y="4762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8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2000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463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495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527300" y="2416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57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38600" y="24040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62450" y="21691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921250" y="21183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34050" y="1635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35700" y="16230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200900" y="2105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34300" y="2162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204200" y="24104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45850" y="28549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111191" y="489010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66335" y="555169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89000" y="32200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335953" y="306613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7F59791A-A5A0-A174-FBF9-AE816429AD22}"/>
              </a:ext>
            </a:extLst>
          </p:cNvPr>
          <p:cNvCxnSpPr>
            <a:cxnSpLocks/>
          </p:cNvCxnSpPr>
          <p:nvPr/>
        </p:nvCxnSpPr>
        <p:spPr>
          <a:xfrm>
            <a:off x="6489572" y="17622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kstvak 25">
            <a:extLst>
              <a:ext uri="{FF2B5EF4-FFF2-40B4-BE49-F238E27FC236}">
                <a16:creationId xmlns:a16="http://schemas.microsoft.com/office/drawing/2014/main" id="{DED858B3-F16C-3905-A104-F516ABC7BE65}"/>
              </a:ext>
            </a:extLst>
          </p:cNvPr>
          <p:cNvSpPr txBox="1"/>
          <p:nvPr/>
        </p:nvSpPr>
        <p:spPr>
          <a:xfrm>
            <a:off x="11274425" y="15394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A475434F-4888-0998-F1FA-5FBC18B581C7}"/>
              </a:ext>
            </a:extLst>
          </p:cNvPr>
          <p:cNvCxnSpPr/>
          <p:nvPr/>
        </p:nvCxnSpPr>
        <p:spPr>
          <a:xfrm>
            <a:off x="9010522" y="18130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5B69D0C-790F-F830-869D-263D0DEDB9E1}"/>
              </a:ext>
            </a:extLst>
          </p:cNvPr>
          <p:cNvCxnSpPr>
            <a:cxnSpLocks/>
          </p:cNvCxnSpPr>
          <p:nvPr/>
        </p:nvCxnSpPr>
        <p:spPr>
          <a:xfrm>
            <a:off x="9067672" y="18701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CAAEF14B-2353-437A-53A9-4B1C703F3C8E}"/>
              </a:ext>
            </a:extLst>
          </p:cNvPr>
          <p:cNvCxnSpPr>
            <a:cxnSpLocks/>
          </p:cNvCxnSpPr>
          <p:nvPr/>
        </p:nvCxnSpPr>
        <p:spPr>
          <a:xfrm>
            <a:off x="895222" y="2562325"/>
            <a:ext cx="166065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4CB511E0-891F-2CBB-5F2D-A4626483E9BA}"/>
              </a:ext>
            </a:extLst>
          </p:cNvPr>
          <p:cNvSpPr txBox="1"/>
          <p:nvPr/>
        </p:nvSpPr>
        <p:spPr>
          <a:xfrm>
            <a:off x="177467" y="23316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binnen</a:t>
            </a:r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88900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freatische lijn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8BCAA68-D3AA-26AA-9407-D34BE817D16D}"/>
              </a:ext>
            </a:extLst>
          </p:cNvPr>
          <p:cNvSpPr txBox="1"/>
          <p:nvPr/>
        </p:nvSpPr>
        <p:spPr>
          <a:xfrm rot="19446138">
            <a:off x="11142203" y="2488287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8E809EB-BA78-800D-268F-39DCCD729F0C}"/>
              </a:ext>
            </a:extLst>
          </p:cNvPr>
          <p:cNvSpPr txBox="1"/>
          <p:nvPr/>
        </p:nvSpPr>
        <p:spPr>
          <a:xfrm rot="19446138">
            <a:off x="6128932" y="12485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kruin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F5A54C20-BF5A-91C1-9829-B86E494667CE}"/>
              </a:ext>
            </a:extLst>
          </p:cNvPr>
          <p:cNvSpPr txBox="1"/>
          <p:nvPr/>
        </p:nvSpPr>
        <p:spPr>
          <a:xfrm rot="19446138">
            <a:off x="5585809" y="128207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kruin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6246D84E-2953-ECB8-299C-6FAB0722BEA8}"/>
              </a:ext>
            </a:extLst>
          </p:cNvPr>
          <p:cNvSpPr txBox="1"/>
          <p:nvPr/>
        </p:nvSpPr>
        <p:spPr>
          <a:xfrm rot="19446138">
            <a:off x="716738" y="195814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6F29D89C-C5C2-8112-AFBF-AA1BEAB7CEFD}"/>
              </a:ext>
            </a:extLst>
          </p:cNvPr>
          <p:cNvSpPr txBox="1"/>
          <p:nvPr/>
        </p:nvSpPr>
        <p:spPr>
          <a:xfrm rot="19446138">
            <a:off x="1155830" y="1671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EFBE22A5-D56F-3178-A012-B8264AAD9603}"/>
              </a:ext>
            </a:extLst>
          </p:cNvPr>
          <p:cNvSpPr txBox="1"/>
          <p:nvPr/>
        </p:nvSpPr>
        <p:spPr>
          <a:xfrm rot="19446138">
            <a:off x="3630976" y="2056140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505785EF-EADE-3BED-7C67-1BB590A8C2E4}"/>
              </a:ext>
            </a:extLst>
          </p:cNvPr>
          <p:cNvSpPr txBox="1"/>
          <p:nvPr/>
        </p:nvSpPr>
        <p:spPr>
          <a:xfrm rot="19446138">
            <a:off x="3829548" y="1800122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-0,2 m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F0D5E5A8-544E-1A1E-FB97-99529D7992DF}"/>
              </a:ext>
            </a:extLst>
          </p:cNvPr>
          <p:cNvSpPr txBox="1"/>
          <p:nvPr/>
        </p:nvSpPr>
        <p:spPr>
          <a:xfrm rot="19446138">
            <a:off x="5933973" y="100174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025B0EE4-9D3D-6621-E125-FC645CD20537}"/>
              </a:ext>
            </a:extLst>
          </p:cNvPr>
          <p:cNvSpPr txBox="1"/>
          <p:nvPr/>
        </p:nvSpPr>
        <p:spPr>
          <a:xfrm rot="19446138">
            <a:off x="1777279" y="2015397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3F329890-E886-BF78-14F9-51824517A4A6}"/>
              </a:ext>
            </a:extLst>
          </p:cNvPr>
          <p:cNvSpPr txBox="1"/>
          <p:nvPr/>
        </p:nvSpPr>
        <p:spPr>
          <a:xfrm rot="19446138">
            <a:off x="2216371" y="172921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06FC828-7E8E-008A-C6BF-94490FA050C4}"/>
              </a:ext>
            </a:extLst>
          </p:cNvPr>
          <p:cNvSpPr txBox="1"/>
          <p:nvPr/>
        </p:nvSpPr>
        <p:spPr>
          <a:xfrm rot="19446138">
            <a:off x="2393371" y="203352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37F0146F-9333-74C8-C5B9-2AEE742B197E}"/>
              </a:ext>
            </a:extLst>
          </p:cNvPr>
          <p:cNvSpPr txBox="1"/>
          <p:nvPr/>
        </p:nvSpPr>
        <p:spPr>
          <a:xfrm rot="19446138">
            <a:off x="2832463" y="174734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E74BB186-D5E6-277F-6D11-03D5B17DE519}"/>
              </a:ext>
            </a:extLst>
          </p:cNvPr>
          <p:cNvCxnSpPr>
            <a:cxnSpLocks/>
          </p:cNvCxnSpPr>
          <p:nvPr/>
        </p:nvCxnSpPr>
        <p:spPr>
          <a:xfrm flipH="1">
            <a:off x="4362450" y="1954010"/>
            <a:ext cx="204496" cy="1642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4BE9EA2B-2498-CB09-9EEC-078EFA4840C8}"/>
              </a:ext>
            </a:extLst>
          </p:cNvPr>
          <p:cNvCxnSpPr>
            <a:cxnSpLocks/>
          </p:cNvCxnSpPr>
          <p:nvPr/>
        </p:nvCxnSpPr>
        <p:spPr>
          <a:xfrm>
            <a:off x="4867727" y="1908751"/>
            <a:ext cx="32503" cy="16874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D60C5E68-C2AA-3F20-0CE6-07BF2E28BFD8}"/>
              </a:ext>
            </a:extLst>
          </p:cNvPr>
          <p:cNvSpPr/>
          <p:nvPr/>
        </p:nvSpPr>
        <p:spPr>
          <a:xfrm>
            <a:off x="2546350" y="1765300"/>
            <a:ext cx="3943350" cy="806450"/>
          </a:xfrm>
          <a:custGeom>
            <a:avLst/>
            <a:gdLst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3232150 w 3943350"/>
              <a:gd name="connsiteY2" fmla="*/ 254000 h 806450"/>
              <a:gd name="connsiteX3" fmla="*/ 2419350 w 3943350"/>
              <a:gd name="connsiteY3" fmla="*/ 463550 h 806450"/>
              <a:gd name="connsiteX4" fmla="*/ 1873250 w 3943350"/>
              <a:gd name="connsiteY4" fmla="*/ 508000 h 806450"/>
              <a:gd name="connsiteX5" fmla="*/ 1536700 w 3943350"/>
              <a:gd name="connsiteY5" fmla="*/ 742950 h 806450"/>
              <a:gd name="connsiteX6" fmla="*/ 12700 w 3943350"/>
              <a:gd name="connsiteY6" fmla="*/ 800100 h 806450"/>
              <a:gd name="connsiteX7" fmla="*/ 0 w 3943350"/>
              <a:gd name="connsiteY7" fmla="*/ 806450 h 806450"/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7325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953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3350" h="806450">
                <a:moveTo>
                  <a:pt x="3943350" y="0"/>
                </a:moveTo>
                <a:lnTo>
                  <a:pt x="3759200" y="495300"/>
                </a:lnTo>
                <a:lnTo>
                  <a:pt x="1854200" y="508000"/>
                </a:lnTo>
                <a:lnTo>
                  <a:pt x="1536700" y="742950"/>
                </a:lnTo>
                <a:lnTo>
                  <a:pt x="12700" y="800100"/>
                </a:lnTo>
                <a:lnTo>
                  <a:pt x="0" y="806450"/>
                </a:lnTo>
              </a:path>
            </a:pathLst>
          </a:cu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AA82857-3268-94B9-AAB6-A8E96F4140FB}"/>
              </a:ext>
            </a:extLst>
          </p:cNvPr>
          <p:cNvSpPr txBox="1"/>
          <p:nvPr/>
        </p:nvSpPr>
        <p:spPr>
          <a:xfrm>
            <a:off x="523076" y="4199037"/>
            <a:ext cx="34633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400" dirty="0"/>
          </a:p>
          <a:p>
            <a:r>
              <a:rPr lang="nl-NL" sz="1400" dirty="0"/>
              <a:t>Zou ook met een extra waterstand kunnen:</a:t>
            </a:r>
          </a:p>
          <a:p>
            <a:r>
              <a:rPr lang="nl-NL" sz="1400" dirty="0"/>
              <a:t>h</a:t>
            </a:r>
            <a:r>
              <a:rPr lang="nl-NL" sz="1400" baseline="-25000" dirty="0"/>
              <a:t>binnen</a:t>
            </a:r>
          </a:p>
          <a:p>
            <a:r>
              <a:rPr lang="nl-NL" sz="1400" dirty="0"/>
              <a:t>h</a:t>
            </a:r>
            <a:r>
              <a:rPr lang="nl-NL" sz="1400" baseline="-25000" dirty="0"/>
              <a:t>buiten</a:t>
            </a:r>
          </a:p>
          <a:p>
            <a:r>
              <a:rPr lang="nl-NL" sz="1400" dirty="0"/>
              <a:t>h</a:t>
            </a:r>
            <a:r>
              <a:rPr lang="nl-NL" sz="1400" baseline="-25000" dirty="0"/>
              <a:t>kruin</a:t>
            </a:r>
            <a:endParaRPr lang="nl-NL" sz="1400" dirty="0"/>
          </a:p>
          <a:p>
            <a:endParaRPr lang="nl-NL" sz="1400" dirty="0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86C38B7D-DDAA-CCA5-69CC-0481BA3F1F24}"/>
              </a:ext>
            </a:extLst>
          </p:cNvPr>
          <p:cNvSpPr txBox="1"/>
          <p:nvPr/>
        </p:nvSpPr>
        <p:spPr>
          <a:xfrm rot="19446138">
            <a:off x="6492287" y="97557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AAE5AFA7-7F90-B7EC-F25C-0A6F47C66A4A}"/>
              </a:ext>
            </a:extLst>
          </p:cNvPr>
          <p:cNvSpPr txBox="1"/>
          <p:nvPr/>
        </p:nvSpPr>
        <p:spPr>
          <a:xfrm rot="19446138">
            <a:off x="4525615" y="158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kruin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060326C7-789C-726E-3749-792857A0CC14}"/>
              </a:ext>
            </a:extLst>
          </p:cNvPr>
          <p:cNvSpPr txBox="1"/>
          <p:nvPr/>
        </p:nvSpPr>
        <p:spPr>
          <a:xfrm rot="19446138">
            <a:off x="4873779" y="130277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</p:spTree>
    <p:extLst>
      <p:ext uri="{BB962C8B-B14F-4D97-AF65-F5344CB8AC3E}">
        <p14:creationId xmlns:p14="http://schemas.microsoft.com/office/powerpoint/2010/main" val="294233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8E036-DBC7-2562-F97F-95CB8DADF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16A6B4CE-BC2E-7B0E-F5BA-16F5147A2221}"/>
              </a:ext>
            </a:extLst>
          </p:cNvPr>
          <p:cNvCxnSpPr>
            <a:cxnSpLocks/>
          </p:cNvCxnSpPr>
          <p:nvPr/>
        </p:nvCxnSpPr>
        <p:spPr>
          <a:xfrm flipH="1">
            <a:off x="5715001" y="693341"/>
            <a:ext cx="1435" cy="547291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860DB677-6748-805E-3634-28AB18EB8394}"/>
              </a:ext>
            </a:extLst>
          </p:cNvPr>
          <p:cNvCxnSpPr>
            <a:cxnSpLocks/>
          </p:cNvCxnSpPr>
          <p:nvPr/>
        </p:nvCxnSpPr>
        <p:spPr>
          <a:xfrm>
            <a:off x="6424613" y="1329849"/>
            <a:ext cx="477685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hthoek 20">
            <a:extLst>
              <a:ext uri="{FF2B5EF4-FFF2-40B4-BE49-F238E27FC236}">
                <a16:creationId xmlns:a16="http://schemas.microsoft.com/office/drawing/2014/main" id="{0237F83C-2869-E04C-75C4-64D0E15A054E}"/>
              </a:ext>
            </a:extLst>
          </p:cNvPr>
          <p:cNvSpPr/>
          <p:nvPr/>
        </p:nvSpPr>
        <p:spPr>
          <a:xfrm>
            <a:off x="5718240" y="1085850"/>
            <a:ext cx="306323" cy="1397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B736FE9E-7C98-7910-E3C0-2BFAD8E5D899}"/>
              </a:ext>
            </a:extLst>
          </p:cNvPr>
          <p:cNvSpPr/>
          <p:nvPr/>
        </p:nvSpPr>
        <p:spPr>
          <a:xfrm flipH="1">
            <a:off x="844615" y="1225550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64D6AB37-B4E5-A9E7-FC16-2D80C9B57B9E}"/>
              </a:ext>
            </a:extLst>
          </p:cNvPr>
          <p:cNvSpPr/>
          <p:nvPr/>
        </p:nvSpPr>
        <p:spPr>
          <a:xfrm>
            <a:off x="1955865" y="2000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0A12AA85-3773-5A3A-FBCF-10687960A437}"/>
              </a:ext>
            </a:extLst>
          </p:cNvPr>
          <p:cNvSpPr/>
          <p:nvPr/>
        </p:nvSpPr>
        <p:spPr>
          <a:xfrm>
            <a:off x="2101915" y="2165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382DE45E-0A32-6284-0F2C-C58F675619A7}"/>
              </a:ext>
            </a:extLst>
          </p:cNvPr>
          <p:cNvSpPr/>
          <p:nvPr/>
        </p:nvSpPr>
        <p:spPr>
          <a:xfrm>
            <a:off x="2305115" y="2165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5BF08564-5981-477B-F5B7-9A27A907A42D}"/>
              </a:ext>
            </a:extLst>
          </p:cNvPr>
          <p:cNvSpPr/>
          <p:nvPr/>
        </p:nvSpPr>
        <p:spPr>
          <a:xfrm>
            <a:off x="2482915" y="19843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3BD97D3-2971-B89A-BD6F-F3B00FAADE2A}"/>
              </a:ext>
            </a:extLst>
          </p:cNvPr>
          <p:cNvSpPr/>
          <p:nvPr/>
        </p:nvSpPr>
        <p:spPr>
          <a:xfrm>
            <a:off x="812865" y="2000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6305A9AB-7CF3-D9F4-1C89-BC29998B4982}"/>
              </a:ext>
            </a:extLst>
          </p:cNvPr>
          <p:cNvSpPr/>
          <p:nvPr/>
        </p:nvSpPr>
        <p:spPr>
          <a:xfrm>
            <a:off x="3994215" y="19716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F04613FE-512F-E793-F439-DC45E0A2982C}"/>
              </a:ext>
            </a:extLst>
          </p:cNvPr>
          <p:cNvSpPr/>
          <p:nvPr/>
        </p:nvSpPr>
        <p:spPr>
          <a:xfrm>
            <a:off x="4318065" y="17367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839F577C-4C67-205C-1FEB-1ED2E7EFDE05}"/>
              </a:ext>
            </a:extLst>
          </p:cNvPr>
          <p:cNvSpPr/>
          <p:nvPr/>
        </p:nvSpPr>
        <p:spPr>
          <a:xfrm>
            <a:off x="4876865" y="16859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210BA66-F052-29C9-817F-4B4BA619517C}"/>
              </a:ext>
            </a:extLst>
          </p:cNvPr>
          <p:cNvSpPr/>
          <p:nvPr/>
        </p:nvSpPr>
        <p:spPr>
          <a:xfrm>
            <a:off x="5689665" y="12033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1D7EDA48-D898-18B8-0B0B-34D5DFAFA23F}"/>
              </a:ext>
            </a:extLst>
          </p:cNvPr>
          <p:cNvSpPr/>
          <p:nvPr/>
        </p:nvSpPr>
        <p:spPr>
          <a:xfrm>
            <a:off x="6191315" y="11906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B86A6B75-F7CB-E68A-3DA0-C6AC526885B5}"/>
              </a:ext>
            </a:extLst>
          </p:cNvPr>
          <p:cNvSpPr/>
          <p:nvPr/>
        </p:nvSpPr>
        <p:spPr>
          <a:xfrm>
            <a:off x="7156515" y="16732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36AC9A2A-1393-1EB1-9385-046802935BB5}"/>
              </a:ext>
            </a:extLst>
          </p:cNvPr>
          <p:cNvSpPr/>
          <p:nvPr/>
        </p:nvSpPr>
        <p:spPr>
          <a:xfrm>
            <a:off x="7689915" y="17303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55E06270-59C8-0EF7-47B9-9FE625871125}"/>
              </a:ext>
            </a:extLst>
          </p:cNvPr>
          <p:cNvSpPr/>
          <p:nvPr/>
        </p:nvSpPr>
        <p:spPr>
          <a:xfrm>
            <a:off x="8159815" y="19780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F7E47E0-EA50-B553-ADE9-A3B4FB83B139}"/>
              </a:ext>
            </a:extLst>
          </p:cNvPr>
          <p:cNvSpPr/>
          <p:nvPr/>
        </p:nvSpPr>
        <p:spPr>
          <a:xfrm>
            <a:off x="11201465" y="24225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53CAEDDA-5911-2CBE-49B0-7480106FDC6C}"/>
              </a:ext>
            </a:extLst>
          </p:cNvPr>
          <p:cNvSpPr txBox="1"/>
          <p:nvPr/>
        </p:nvSpPr>
        <p:spPr>
          <a:xfrm>
            <a:off x="66806" y="56634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0AF760D-1630-E5C1-BF6E-ABFADBCD4DF6}"/>
              </a:ext>
            </a:extLst>
          </p:cNvPr>
          <p:cNvSpPr txBox="1"/>
          <p:nvPr/>
        </p:nvSpPr>
        <p:spPr>
          <a:xfrm>
            <a:off x="10521950" y="122793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68E6033-A771-3DE7-4EAF-17AFBA45C22F}"/>
              </a:ext>
            </a:extLst>
          </p:cNvPr>
          <p:cNvCxnSpPr/>
          <p:nvPr/>
        </p:nvCxnSpPr>
        <p:spPr>
          <a:xfrm>
            <a:off x="844615" y="2787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7F976898-3143-5A18-4BAB-A0BEC200017B}"/>
              </a:ext>
            </a:extLst>
          </p:cNvPr>
          <p:cNvSpPr txBox="1"/>
          <p:nvPr/>
        </p:nvSpPr>
        <p:spPr>
          <a:xfrm>
            <a:off x="291568" y="263376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F738A11F-A04B-08D4-C5D7-59DDC320A0F7}"/>
              </a:ext>
            </a:extLst>
          </p:cNvPr>
          <p:cNvSpPr txBox="1"/>
          <p:nvPr/>
        </p:nvSpPr>
        <p:spPr>
          <a:xfrm>
            <a:off x="11230040" y="1107043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506B2E85-73C9-D421-5405-3BC96DF56122}"/>
              </a:ext>
            </a:extLst>
          </p:cNvPr>
          <p:cNvCxnSpPr/>
          <p:nvPr/>
        </p:nvCxnSpPr>
        <p:spPr>
          <a:xfrm>
            <a:off x="7613715" y="1393349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6B01A9DA-254A-6B66-E61E-DC4B59D9210B}"/>
              </a:ext>
            </a:extLst>
          </p:cNvPr>
          <p:cNvCxnSpPr>
            <a:cxnSpLocks/>
          </p:cNvCxnSpPr>
          <p:nvPr/>
        </p:nvCxnSpPr>
        <p:spPr>
          <a:xfrm>
            <a:off x="7670865" y="1450499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50C4D6A6-0014-1AF9-234B-73A7D86BF6D8}"/>
              </a:ext>
            </a:extLst>
          </p:cNvPr>
          <p:cNvCxnSpPr>
            <a:cxnSpLocks/>
          </p:cNvCxnSpPr>
          <p:nvPr/>
        </p:nvCxnSpPr>
        <p:spPr>
          <a:xfrm>
            <a:off x="850837" y="2129949"/>
            <a:ext cx="1660653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C2127283-AF26-61D8-F70C-FF9517AA15F0}"/>
              </a:ext>
            </a:extLst>
          </p:cNvPr>
          <p:cNvSpPr txBox="1"/>
          <p:nvPr/>
        </p:nvSpPr>
        <p:spPr>
          <a:xfrm>
            <a:off x="133082" y="189930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binnen</a:t>
            </a:r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F14AF1B4-09F8-9558-96FB-2DC2B7EA17F4}"/>
              </a:ext>
            </a:extLst>
          </p:cNvPr>
          <p:cNvSpPr txBox="1"/>
          <p:nvPr/>
        </p:nvSpPr>
        <p:spPr>
          <a:xfrm rot="18938950">
            <a:off x="5492357" y="1190755"/>
            <a:ext cx="5643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BIK</a:t>
            </a:r>
          </a:p>
        </p:txBody>
      </p: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7B52E18C-772F-2EC1-4FC6-558866519E70}"/>
              </a:ext>
            </a:extLst>
          </p:cNvPr>
          <p:cNvCxnSpPr>
            <a:cxnSpLocks/>
          </p:cNvCxnSpPr>
          <p:nvPr/>
        </p:nvCxnSpPr>
        <p:spPr>
          <a:xfrm flipH="1">
            <a:off x="5784209" y="1084262"/>
            <a:ext cx="1621" cy="14763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0DFD584A-69C1-8616-4EC1-705CEA5385E9}"/>
              </a:ext>
            </a:extLst>
          </p:cNvPr>
          <p:cNvCxnSpPr>
            <a:cxnSpLocks/>
          </p:cNvCxnSpPr>
          <p:nvPr/>
        </p:nvCxnSpPr>
        <p:spPr>
          <a:xfrm flipH="1">
            <a:off x="5848508" y="1084258"/>
            <a:ext cx="1621" cy="14763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0A62EF3E-024A-0105-6C89-B586E63F99B7}"/>
              </a:ext>
            </a:extLst>
          </p:cNvPr>
          <p:cNvCxnSpPr>
            <a:cxnSpLocks/>
          </p:cNvCxnSpPr>
          <p:nvPr/>
        </p:nvCxnSpPr>
        <p:spPr>
          <a:xfrm flipH="1">
            <a:off x="5910420" y="1084258"/>
            <a:ext cx="1621" cy="14763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846C2798-6847-1553-2CFD-EB8089A8AF20}"/>
              </a:ext>
            </a:extLst>
          </p:cNvPr>
          <p:cNvCxnSpPr>
            <a:cxnSpLocks/>
          </p:cNvCxnSpPr>
          <p:nvPr/>
        </p:nvCxnSpPr>
        <p:spPr>
          <a:xfrm>
            <a:off x="5717625" y="693489"/>
            <a:ext cx="302176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8749BAE5-F704-0BFB-8E4E-8DD349625AC3}"/>
              </a:ext>
            </a:extLst>
          </p:cNvPr>
          <p:cNvCxnSpPr/>
          <p:nvPr/>
        </p:nvCxnSpPr>
        <p:spPr>
          <a:xfrm>
            <a:off x="5718239" y="959384"/>
            <a:ext cx="30632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kstvak 40">
            <a:extLst>
              <a:ext uri="{FF2B5EF4-FFF2-40B4-BE49-F238E27FC236}">
                <a16:creationId xmlns:a16="http://schemas.microsoft.com/office/drawing/2014/main" id="{F451A749-CD84-B38B-1F22-1BA7994298C5}"/>
              </a:ext>
            </a:extLst>
          </p:cNvPr>
          <p:cNvSpPr txBox="1"/>
          <p:nvPr/>
        </p:nvSpPr>
        <p:spPr>
          <a:xfrm>
            <a:off x="5646041" y="766713"/>
            <a:ext cx="5643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Breedte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A45FB766-FBCA-A226-4509-8F608B1AD52D}"/>
              </a:ext>
            </a:extLst>
          </p:cNvPr>
          <p:cNvSpPr txBox="1"/>
          <p:nvPr/>
        </p:nvSpPr>
        <p:spPr>
          <a:xfrm>
            <a:off x="5646041" y="492644"/>
            <a:ext cx="10905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Richting: buitenwaarts</a:t>
            </a:r>
          </a:p>
        </p:txBody>
      </p:sp>
    </p:spTree>
    <p:extLst>
      <p:ext uri="{BB962C8B-B14F-4D97-AF65-F5344CB8AC3E}">
        <p14:creationId xmlns:p14="http://schemas.microsoft.com/office/powerpoint/2010/main" val="2454573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8123" y="89075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72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181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213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99123" y="1649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29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10423" y="16368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34273" y="14019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93073" y="13511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05873" y="8685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07523" y="8558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72723" y="13384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06123" y="1395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76023" y="16432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17673" y="208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0" y="128752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687229" y="2832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-31621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stijghoogte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9CC95E8-578A-07E9-9974-1FCF414F70E9}"/>
              </a:ext>
            </a:extLst>
          </p:cNvPr>
          <p:cNvSpPr txBox="1"/>
          <p:nvPr/>
        </p:nvSpPr>
        <p:spPr>
          <a:xfrm>
            <a:off x="735609" y="4337323"/>
            <a:ext cx="6549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strike="sngStrike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Opgeven indringingslagen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stijghoogtelijnen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referentielijnen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Koppelen stijghoogtelijnen aan referentielijnen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4C06031-FE13-8A01-55FF-DDA1438CA4AC}"/>
              </a:ext>
            </a:extLst>
          </p:cNvPr>
          <p:cNvSpPr/>
          <p:nvPr/>
        </p:nvSpPr>
        <p:spPr>
          <a:xfrm>
            <a:off x="857648" y="2280368"/>
            <a:ext cx="10417175" cy="125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33A5D31-4603-36F1-FC42-762172C8B418}"/>
              </a:ext>
            </a:extLst>
          </p:cNvPr>
          <p:cNvSpPr txBox="1"/>
          <p:nvPr/>
        </p:nvSpPr>
        <p:spPr>
          <a:xfrm>
            <a:off x="9956799" y="3295650"/>
            <a:ext cx="188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Interpolatielaag</a:t>
            </a:r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285E9CB6-F319-855B-B71B-DA65F4498485}"/>
              </a:ext>
            </a:extLst>
          </p:cNvPr>
          <p:cNvCxnSpPr/>
          <p:nvPr/>
        </p:nvCxnSpPr>
        <p:spPr>
          <a:xfrm flipV="1">
            <a:off x="3263900" y="4470400"/>
            <a:ext cx="2724150" cy="44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3D2E3B5F-B0FB-01C4-DF1B-E7E8D4397EF4}"/>
              </a:ext>
            </a:extLst>
          </p:cNvPr>
          <p:cNvSpPr txBox="1"/>
          <p:nvPr/>
        </p:nvSpPr>
        <p:spPr>
          <a:xfrm>
            <a:off x="6118623" y="4202555"/>
            <a:ext cx="4479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Bovenkant interpolatielaag = 2,00 m</a:t>
            </a:r>
          </a:p>
          <a:p>
            <a:r>
              <a:rPr lang="nl-NL" sz="1200" dirty="0"/>
              <a:t>Onderkant interpolatielaag = 1,00 m</a:t>
            </a: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8B577F5E-2860-32E8-B4AD-C783631646BA}"/>
              </a:ext>
            </a:extLst>
          </p:cNvPr>
          <p:cNvCxnSpPr/>
          <p:nvPr/>
        </p:nvCxnSpPr>
        <p:spPr>
          <a:xfrm>
            <a:off x="848123" y="278187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36196D-1483-4ED8-09D5-294116171C65}"/>
              </a:ext>
            </a:extLst>
          </p:cNvPr>
          <p:cNvCxnSpPr/>
          <p:nvPr/>
        </p:nvCxnSpPr>
        <p:spPr>
          <a:xfrm>
            <a:off x="857648" y="3295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EAE68812-9A60-C395-7575-30792BA255DC}"/>
              </a:ext>
            </a:extLst>
          </p:cNvPr>
          <p:cNvCxnSpPr/>
          <p:nvPr/>
        </p:nvCxnSpPr>
        <p:spPr>
          <a:xfrm>
            <a:off x="2933700" y="2280368"/>
            <a:ext cx="0" cy="501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4E2D59F2-87A4-C61F-7732-3E181E368B37}"/>
              </a:ext>
            </a:extLst>
          </p:cNvPr>
          <p:cNvCxnSpPr>
            <a:cxnSpLocks/>
          </p:cNvCxnSpPr>
          <p:nvPr/>
        </p:nvCxnSpPr>
        <p:spPr>
          <a:xfrm>
            <a:off x="2921000" y="3295650"/>
            <a:ext cx="0" cy="238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ED2F6F1F-4FE0-1AD5-BFC5-D9E4228A5DE9}"/>
              </a:ext>
            </a:extLst>
          </p:cNvPr>
          <p:cNvSpPr txBox="1"/>
          <p:nvPr/>
        </p:nvSpPr>
        <p:spPr>
          <a:xfrm>
            <a:off x="2952751" y="2394185"/>
            <a:ext cx="6349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/>
              <a:t>2,00 m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D172543D-4AFB-DB72-3373-22CE71470100}"/>
              </a:ext>
            </a:extLst>
          </p:cNvPr>
          <p:cNvSpPr txBox="1"/>
          <p:nvPr/>
        </p:nvSpPr>
        <p:spPr>
          <a:xfrm>
            <a:off x="3003551" y="3304139"/>
            <a:ext cx="6349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/>
              <a:t>1,00 m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C9B17D1D-8DDC-800E-7796-71B9646A0C2C}"/>
              </a:ext>
            </a:extLst>
          </p:cNvPr>
          <p:cNvSpPr txBox="1"/>
          <p:nvPr/>
        </p:nvSpPr>
        <p:spPr>
          <a:xfrm>
            <a:off x="9597626" y="3701771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</p:spTree>
    <p:extLst>
      <p:ext uri="{BB962C8B-B14F-4D97-AF65-F5344CB8AC3E}">
        <p14:creationId xmlns:p14="http://schemas.microsoft.com/office/powerpoint/2010/main" val="84191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4" grpId="0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8123" y="89075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72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181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213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99123" y="1649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29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10423" y="16368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34273" y="14019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93073" y="13511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05873" y="8685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07523" y="8558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72723" y="13384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06123" y="1395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76023" y="16432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17673" y="208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0" y="128752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687229" y="2832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-31621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stijghoogte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9CC95E8-578A-07E9-9974-1FCF414F70E9}"/>
              </a:ext>
            </a:extLst>
          </p:cNvPr>
          <p:cNvSpPr txBox="1"/>
          <p:nvPr/>
        </p:nvSpPr>
        <p:spPr>
          <a:xfrm>
            <a:off x="735609" y="4337323"/>
            <a:ext cx="6549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strike="sngStrike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Opgeven indringingslagen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Opstellen stijghoogtelijnen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referentielijnen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Koppelen stijghoogtelijnen aan referentielijnen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4C06031-FE13-8A01-55FF-DDA1438CA4AC}"/>
              </a:ext>
            </a:extLst>
          </p:cNvPr>
          <p:cNvSpPr/>
          <p:nvPr/>
        </p:nvSpPr>
        <p:spPr>
          <a:xfrm>
            <a:off x="857648" y="2280368"/>
            <a:ext cx="10417175" cy="125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33A5D31-4603-36F1-FC42-762172C8B418}"/>
              </a:ext>
            </a:extLst>
          </p:cNvPr>
          <p:cNvSpPr txBox="1"/>
          <p:nvPr/>
        </p:nvSpPr>
        <p:spPr>
          <a:xfrm>
            <a:off x="9956799" y="3295650"/>
            <a:ext cx="188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Interpolatielaag</a:t>
            </a: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8B577F5E-2860-32E8-B4AD-C783631646BA}"/>
              </a:ext>
            </a:extLst>
          </p:cNvPr>
          <p:cNvCxnSpPr/>
          <p:nvPr/>
        </p:nvCxnSpPr>
        <p:spPr>
          <a:xfrm>
            <a:off x="848123" y="278187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36196D-1483-4ED8-09D5-294116171C65}"/>
              </a:ext>
            </a:extLst>
          </p:cNvPr>
          <p:cNvCxnSpPr/>
          <p:nvPr/>
        </p:nvCxnSpPr>
        <p:spPr>
          <a:xfrm>
            <a:off x="857648" y="3295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B1B2BE29-9576-D90F-C82E-B60E6FE2D611}"/>
              </a:ext>
            </a:extLst>
          </p:cNvPr>
          <p:cNvSpPr txBox="1"/>
          <p:nvPr/>
        </p:nvSpPr>
        <p:spPr>
          <a:xfrm>
            <a:off x="4334273" y="4678693"/>
            <a:ext cx="4842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Met zelfde methode als opstellen freatische lijn!</a:t>
            </a: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A5494E3-FB41-64B4-7E93-C2A2450DD7A5}"/>
              </a:ext>
            </a:extLst>
          </p:cNvPr>
          <p:cNvCxnSpPr>
            <a:endCxn id="21" idx="1"/>
          </p:cNvCxnSpPr>
          <p:nvPr/>
        </p:nvCxnSpPr>
        <p:spPr>
          <a:xfrm flipV="1">
            <a:off x="3416300" y="4817192"/>
            <a:ext cx="917973" cy="326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69F9F38-06B7-289B-AA0B-0A6ABD74A0E2}"/>
              </a:ext>
            </a:extLst>
          </p:cNvPr>
          <p:cNvCxnSpPr>
            <a:cxnSpLocks/>
          </p:cNvCxnSpPr>
          <p:nvPr/>
        </p:nvCxnSpPr>
        <p:spPr>
          <a:xfrm>
            <a:off x="6505845" y="10131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DAD79EA2-2D98-311A-4075-80E6B8FFEB6C}"/>
              </a:ext>
            </a:extLst>
          </p:cNvPr>
          <p:cNvSpPr txBox="1"/>
          <p:nvPr/>
        </p:nvSpPr>
        <p:spPr>
          <a:xfrm>
            <a:off x="11290698" y="7903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4B683607-91F2-EF1B-707D-6C4DAFDF2CE6}"/>
              </a:ext>
            </a:extLst>
          </p:cNvPr>
          <p:cNvCxnSpPr/>
          <p:nvPr/>
        </p:nvCxnSpPr>
        <p:spPr>
          <a:xfrm>
            <a:off x="9026795" y="10639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E87F2C78-BBFF-1090-3F1B-8A2B9522EDF0}"/>
              </a:ext>
            </a:extLst>
          </p:cNvPr>
          <p:cNvCxnSpPr>
            <a:cxnSpLocks/>
          </p:cNvCxnSpPr>
          <p:nvPr/>
        </p:nvCxnSpPr>
        <p:spPr>
          <a:xfrm>
            <a:off x="9083945" y="11210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733DC3EC-DEB4-B803-2138-0844ED64BD17}"/>
              </a:ext>
            </a:extLst>
          </p:cNvPr>
          <p:cNvCxnSpPr>
            <a:cxnSpLocks/>
          </p:cNvCxnSpPr>
          <p:nvPr/>
        </p:nvCxnSpPr>
        <p:spPr>
          <a:xfrm flipV="1">
            <a:off x="8232145" y="1017387"/>
            <a:ext cx="3023898" cy="2642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6110B8E6-CE80-FADF-1F49-880F4B684153}"/>
              </a:ext>
            </a:extLst>
          </p:cNvPr>
          <p:cNvCxnSpPr>
            <a:cxnSpLocks/>
          </p:cNvCxnSpPr>
          <p:nvPr/>
        </p:nvCxnSpPr>
        <p:spPr>
          <a:xfrm flipV="1">
            <a:off x="4038998" y="1273448"/>
            <a:ext cx="4193147" cy="1062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9A2216F9-5D0D-DF6A-6118-0EE376B144DB}"/>
              </a:ext>
            </a:extLst>
          </p:cNvPr>
          <p:cNvCxnSpPr/>
          <p:nvPr/>
        </p:nvCxnSpPr>
        <p:spPr>
          <a:xfrm flipH="1">
            <a:off x="826296" y="1386445"/>
            <a:ext cx="3209925" cy="1506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266B537C-D674-CFD9-AAF3-83C88796C417}"/>
              </a:ext>
            </a:extLst>
          </p:cNvPr>
          <p:cNvSpPr txBox="1"/>
          <p:nvPr/>
        </p:nvSpPr>
        <p:spPr>
          <a:xfrm>
            <a:off x="1469613" y="1148103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PL2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A99D4F3B-B266-7B46-0BE6-3D18CC79359F}"/>
              </a:ext>
            </a:extLst>
          </p:cNvPr>
          <p:cNvSpPr txBox="1"/>
          <p:nvPr/>
        </p:nvSpPr>
        <p:spPr>
          <a:xfrm rot="20755584">
            <a:off x="8140701" y="1268343"/>
            <a:ext cx="1409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BUT, norm </a:t>
            </a:r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D88000D-29A2-970A-7340-3E4A1CA6B399}"/>
              </a:ext>
            </a:extLst>
          </p:cNvPr>
          <p:cNvSpPr txBox="1"/>
          <p:nvPr/>
        </p:nvSpPr>
        <p:spPr>
          <a:xfrm rot="19948060">
            <a:off x="3516226" y="979349"/>
            <a:ext cx="1305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1/150 vanaf BUT</a:t>
            </a:r>
            <a:endParaRPr lang="nl-NL" sz="1200" dirty="0"/>
          </a:p>
        </p:txBody>
      </p: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C7705D4A-79E3-8CFF-A68F-B1BC6253CE33}"/>
              </a:ext>
            </a:extLst>
          </p:cNvPr>
          <p:cNvCxnSpPr>
            <a:cxnSpLocks/>
          </p:cNvCxnSpPr>
          <p:nvPr/>
        </p:nvCxnSpPr>
        <p:spPr>
          <a:xfrm flipH="1">
            <a:off x="3997951" y="1326574"/>
            <a:ext cx="38270" cy="26106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kstvak 60">
            <a:extLst>
              <a:ext uri="{FF2B5EF4-FFF2-40B4-BE49-F238E27FC236}">
                <a16:creationId xmlns:a16="http://schemas.microsoft.com/office/drawing/2014/main" id="{FF075348-400D-BE8D-8A1F-30093EBFDF97}"/>
              </a:ext>
            </a:extLst>
          </p:cNvPr>
          <p:cNvSpPr txBox="1"/>
          <p:nvPr/>
        </p:nvSpPr>
        <p:spPr>
          <a:xfrm rot="19948060">
            <a:off x="676767" y="908085"/>
            <a:ext cx="1305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1/50 vanaf BIT</a:t>
            </a:r>
            <a:endParaRPr lang="nl-NL" sz="1200" dirty="0"/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586B57E7-3133-C21D-82AA-CC414E58905B}"/>
              </a:ext>
            </a:extLst>
          </p:cNvPr>
          <p:cNvSpPr txBox="1"/>
          <p:nvPr/>
        </p:nvSpPr>
        <p:spPr>
          <a:xfrm rot="19301105">
            <a:off x="10976623" y="1489337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 </a:t>
            </a:r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8AAC188A-1563-2580-3C5F-8CFDCC896810}"/>
              </a:ext>
            </a:extLst>
          </p:cNvPr>
          <p:cNvSpPr txBox="1"/>
          <p:nvPr/>
        </p:nvSpPr>
        <p:spPr>
          <a:xfrm>
            <a:off x="9597626" y="3701771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</p:spTree>
    <p:extLst>
      <p:ext uri="{BB962C8B-B14F-4D97-AF65-F5344CB8AC3E}">
        <p14:creationId xmlns:p14="http://schemas.microsoft.com/office/powerpoint/2010/main" val="3513551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8123" y="89075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72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181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213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99123" y="1649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29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10423" y="16368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34273" y="14019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93073" y="13511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05873" y="8685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07523" y="8558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72723" y="13384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06123" y="1395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76023" y="16432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17673" y="208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0" y="128752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687229" y="2832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-31621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stijghoogte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9CC95E8-578A-07E9-9974-1FCF414F70E9}"/>
              </a:ext>
            </a:extLst>
          </p:cNvPr>
          <p:cNvSpPr txBox="1"/>
          <p:nvPr/>
        </p:nvSpPr>
        <p:spPr>
          <a:xfrm>
            <a:off x="735609" y="4337323"/>
            <a:ext cx="6549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strike="sngStrike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Opgeven indringingslagen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Opstellen stijghoogtelijnen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referentielijnen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Koppelen stijghoogtelijnen aan referentielijnen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4C06031-FE13-8A01-55FF-DDA1438CA4AC}"/>
              </a:ext>
            </a:extLst>
          </p:cNvPr>
          <p:cNvSpPr/>
          <p:nvPr/>
        </p:nvSpPr>
        <p:spPr>
          <a:xfrm>
            <a:off x="857648" y="2280368"/>
            <a:ext cx="10417175" cy="125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33A5D31-4603-36F1-FC42-762172C8B418}"/>
              </a:ext>
            </a:extLst>
          </p:cNvPr>
          <p:cNvSpPr txBox="1"/>
          <p:nvPr/>
        </p:nvSpPr>
        <p:spPr>
          <a:xfrm>
            <a:off x="9956799" y="3295650"/>
            <a:ext cx="188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Interpolatielaag</a:t>
            </a: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8B577F5E-2860-32E8-B4AD-C783631646BA}"/>
              </a:ext>
            </a:extLst>
          </p:cNvPr>
          <p:cNvCxnSpPr/>
          <p:nvPr/>
        </p:nvCxnSpPr>
        <p:spPr>
          <a:xfrm>
            <a:off x="848123" y="278187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36196D-1483-4ED8-09D5-294116171C65}"/>
              </a:ext>
            </a:extLst>
          </p:cNvPr>
          <p:cNvCxnSpPr/>
          <p:nvPr/>
        </p:nvCxnSpPr>
        <p:spPr>
          <a:xfrm>
            <a:off x="857648" y="3295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B1B2BE29-9576-D90F-C82E-B60E6FE2D611}"/>
              </a:ext>
            </a:extLst>
          </p:cNvPr>
          <p:cNvSpPr txBox="1"/>
          <p:nvPr/>
        </p:nvSpPr>
        <p:spPr>
          <a:xfrm>
            <a:off x="4334274" y="4678693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Met zelfde methode als opstellen freatische lijn!</a:t>
            </a: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A5494E3-FB41-64B4-7E93-C2A2450DD7A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16300" y="4817193"/>
            <a:ext cx="917974" cy="32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69F9F38-06B7-289B-AA0B-0A6ABD74A0E2}"/>
              </a:ext>
            </a:extLst>
          </p:cNvPr>
          <p:cNvCxnSpPr>
            <a:cxnSpLocks/>
          </p:cNvCxnSpPr>
          <p:nvPr/>
        </p:nvCxnSpPr>
        <p:spPr>
          <a:xfrm>
            <a:off x="6505845" y="10131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DAD79EA2-2D98-311A-4075-80E6B8FFEB6C}"/>
              </a:ext>
            </a:extLst>
          </p:cNvPr>
          <p:cNvSpPr txBox="1"/>
          <p:nvPr/>
        </p:nvSpPr>
        <p:spPr>
          <a:xfrm>
            <a:off x="11290698" y="7903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4B683607-91F2-EF1B-707D-6C4DAFDF2CE6}"/>
              </a:ext>
            </a:extLst>
          </p:cNvPr>
          <p:cNvCxnSpPr/>
          <p:nvPr/>
        </p:nvCxnSpPr>
        <p:spPr>
          <a:xfrm>
            <a:off x="9026795" y="10639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E87F2C78-BBFF-1090-3F1B-8A2B9522EDF0}"/>
              </a:ext>
            </a:extLst>
          </p:cNvPr>
          <p:cNvCxnSpPr>
            <a:cxnSpLocks/>
          </p:cNvCxnSpPr>
          <p:nvPr/>
        </p:nvCxnSpPr>
        <p:spPr>
          <a:xfrm>
            <a:off x="9083945" y="11210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733DC3EC-DEB4-B803-2138-0844ED64BD17}"/>
              </a:ext>
            </a:extLst>
          </p:cNvPr>
          <p:cNvCxnSpPr>
            <a:cxnSpLocks/>
          </p:cNvCxnSpPr>
          <p:nvPr/>
        </p:nvCxnSpPr>
        <p:spPr>
          <a:xfrm flipV="1">
            <a:off x="8232145" y="1017387"/>
            <a:ext cx="3023898" cy="2642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6110B8E6-CE80-FADF-1F49-880F4B684153}"/>
              </a:ext>
            </a:extLst>
          </p:cNvPr>
          <p:cNvCxnSpPr>
            <a:cxnSpLocks/>
          </p:cNvCxnSpPr>
          <p:nvPr/>
        </p:nvCxnSpPr>
        <p:spPr>
          <a:xfrm flipV="1">
            <a:off x="4038998" y="1273448"/>
            <a:ext cx="4193147" cy="1062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9A2216F9-5D0D-DF6A-6118-0EE376B144DB}"/>
              </a:ext>
            </a:extLst>
          </p:cNvPr>
          <p:cNvCxnSpPr/>
          <p:nvPr/>
        </p:nvCxnSpPr>
        <p:spPr>
          <a:xfrm flipH="1">
            <a:off x="826296" y="1386445"/>
            <a:ext cx="3209925" cy="1506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266B537C-D674-CFD9-AAF3-83C88796C417}"/>
              </a:ext>
            </a:extLst>
          </p:cNvPr>
          <p:cNvSpPr txBox="1"/>
          <p:nvPr/>
        </p:nvSpPr>
        <p:spPr>
          <a:xfrm>
            <a:off x="1469613" y="1148103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PL2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A99D4F3B-B266-7B46-0BE6-3D18CC79359F}"/>
              </a:ext>
            </a:extLst>
          </p:cNvPr>
          <p:cNvSpPr txBox="1"/>
          <p:nvPr/>
        </p:nvSpPr>
        <p:spPr>
          <a:xfrm rot="20755584">
            <a:off x="8140701" y="1268343"/>
            <a:ext cx="1409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BUT, norm </a:t>
            </a:r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D88000D-29A2-970A-7340-3E4A1CA6B399}"/>
              </a:ext>
            </a:extLst>
          </p:cNvPr>
          <p:cNvSpPr txBox="1"/>
          <p:nvPr/>
        </p:nvSpPr>
        <p:spPr>
          <a:xfrm rot="19948060">
            <a:off x="3516226" y="979349"/>
            <a:ext cx="1305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1/150 vanaf BUT</a:t>
            </a:r>
            <a:endParaRPr lang="nl-NL" sz="1200" dirty="0"/>
          </a:p>
        </p:txBody>
      </p: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C7705D4A-79E3-8CFF-A68F-B1BC6253CE33}"/>
              </a:ext>
            </a:extLst>
          </p:cNvPr>
          <p:cNvCxnSpPr>
            <a:cxnSpLocks/>
          </p:cNvCxnSpPr>
          <p:nvPr/>
        </p:nvCxnSpPr>
        <p:spPr>
          <a:xfrm flipH="1">
            <a:off x="3997951" y="1326574"/>
            <a:ext cx="38270" cy="26106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kstvak 60">
            <a:extLst>
              <a:ext uri="{FF2B5EF4-FFF2-40B4-BE49-F238E27FC236}">
                <a16:creationId xmlns:a16="http://schemas.microsoft.com/office/drawing/2014/main" id="{FF075348-400D-BE8D-8A1F-30093EBFDF97}"/>
              </a:ext>
            </a:extLst>
          </p:cNvPr>
          <p:cNvSpPr txBox="1"/>
          <p:nvPr/>
        </p:nvSpPr>
        <p:spPr>
          <a:xfrm rot="19948060">
            <a:off x="676767" y="908085"/>
            <a:ext cx="1305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1/50 vanaf BIT</a:t>
            </a:r>
            <a:endParaRPr lang="nl-NL" sz="1200" dirty="0"/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586B57E7-3133-C21D-82AA-CC414E58905B}"/>
              </a:ext>
            </a:extLst>
          </p:cNvPr>
          <p:cNvSpPr txBox="1"/>
          <p:nvPr/>
        </p:nvSpPr>
        <p:spPr>
          <a:xfrm rot="19301105">
            <a:off x="10976623" y="1489337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 </a:t>
            </a:r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93D3D776-53FE-4C46-7CDD-DBEC0211F130}"/>
              </a:ext>
            </a:extLst>
          </p:cNvPr>
          <p:cNvSpPr txBox="1"/>
          <p:nvPr/>
        </p:nvSpPr>
        <p:spPr>
          <a:xfrm>
            <a:off x="5405316" y="4950914"/>
            <a:ext cx="3761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+ Methode op basis van ‘dagelijkse omstandigheden’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5CC9CE1C-45FA-D2F1-0F38-967A5EB277DB}"/>
              </a:ext>
            </a:extLst>
          </p:cNvPr>
          <p:cNvCxnSpPr>
            <a:cxnSpLocks/>
          </p:cNvCxnSpPr>
          <p:nvPr/>
        </p:nvCxnSpPr>
        <p:spPr>
          <a:xfrm flipH="1" flipV="1">
            <a:off x="848123" y="2000178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88B8395-AF84-F72C-E062-262D29188043}"/>
              </a:ext>
            </a:extLst>
          </p:cNvPr>
          <p:cNvCxnSpPr>
            <a:cxnSpLocks/>
          </p:cNvCxnSpPr>
          <p:nvPr/>
        </p:nvCxnSpPr>
        <p:spPr>
          <a:xfrm flipH="1" flipV="1">
            <a:off x="863728" y="2190237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kstvak 38">
            <a:extLst>
              <a:ext uri="{FF2B5EF4-FFF2-40B4-BE49-F238E27FC236}">
                <a16:creationId xmlns:a16="http://schemas.microsoft.com/office/drawing/2014/main" id="{197E2D8F-6E50-ACA9-874D-FEFE4B9B6095}"/>
              </a:ext>
            </a:extLst>
          </p:cNvPr>
          <p:cNvSpPr txBox="1"/>
          <p:nvPr/>
        </p:nvSpPr>
        <p:spPr>
          <a:xfrm>
            <a:off x="382051" y="1834401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PL3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EC5A09AA-8A4B-75D5-901F-0A935E47BEBF}"/>
              </a:ext>
            </a:extLst>
          </p:cNvPr>
          <p:cNvSpPr txBox="1"/>
          <p:nvPr/>
        </p:nvSpPr>
        <p:spPr>
          <a:xfrm>
            <a:off x="382051" y="2018660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PL4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AC67F689-F86C-74C1-9618-7B4121717B6C}"/>
              </a:ext>
            </a:extLst>
          </p:cNvPr>
          <p:cNvSpPr txBox="1"/>
          <p:nvPr/>
        </p:nvSpPr>
        <p:spPr>
          <a:xfrm>
            <a:off x="9597626" y="3701771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</p:spTree>
    <p:extLst>
      <p:ext uri="{BB962C8B-B14F-4D97-AF65-F5344CB8AC3E}">
        <p14:creationId xmlns:p14="http://schemas.microsoft.com/office/powerpoint/2010/main" val="3830105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8123" y="89075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72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181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213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99123" y="1649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29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10423" y="16368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34273" y="14019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93073" y="13511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05873" y="8685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07523" y="8558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72723" y="13384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06123" y="1395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76023" y="16432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17673" y="208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0" y="128752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687229" y="2832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-31621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stijghoogte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9CC95E8-578A-07E9-9974-1FCF414F70E9}"/>
              </a:ext>
            </a:extLst>
          </p:cNvPr>
          <p:cNvSpPr txBox="1"/>
          <p:nvPr/>
        </p:nvSpPr>
        <p:spPr>
          <a:xfrm>
            <a:off x="735609" y="4337323"/>
            <a:ext cx="6549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strike="sngStrike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Opgeven indringingslagen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stijghoogtelijnen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Opstellen referentielijnen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Koppelen stijghoogtelijnen aan referentielijnen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4C06031-FE13-8A01-55FF-DDA1438CA4AC}"/>
              </a:ext>
            </a:extLst>
          </p:cNvPr>
          <p:cNvSpPr/>
          <p:nvPr/>
        </p:nvSpPr>
        <p:spPr>
          <a:xfrm>
            <a:off x="857648" y="2280368"/>
            <a:ext cx="10417175" cy="125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33A5D31-4603-36F1-FC42-762172C8B418}"/>
              </a:ext>
            </a:extLst>
          </p:cNvPr>
          <p:cNvSpPr txBox="1"/>
          <p:nvPr/>
        </p:nvSpPr>
        <p:spPr>
          <a:xfrm>
            <a:off x="9956799" y="3295650"/>
            <a:ext cx="188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Interpolatielaag</a:t>
            </a: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8B577F5E-2860-32E8-B4AD-C783631646BA}"/>
              </a:ext>
            </a:extLst>
          </p:cNvPr>
          <p:cNvCxnSpPr/>
          <p:nvPr/>
        </p:nvCxnSpPr>
        <p:spPr>
          <a:xfrm>
            <a:off x="848123" y="278187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36196D-1483-4ED8-09D5-294116171C65}"/>
              </a:ext>
            </a:extLst>
          </p:cNvPr>
          <p:cNvCxnSpPr/>
          <p:nvPr/>
        </p:nvCxnSpPr>
        <p:spPr>
          <a:xfrm>
            <a:off x="857648" y="3295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A5494E3-FB41-64B4-7E93-C2A2450DD7A5}"/>
              </a:ext>
            </a:extLst>
          </p:cNvPr>
          <p:cNvCxnSpPr>
            <a:cxnSpLocks/>
          </p:cNvCxnSpPr>
          <p:nvPr/>
        </p:nvCxnSpPr>
        <p:spPr>
          <a:xfrm flipV="1">
            <a:off x="3282950" y="4530653"/>
            <a:ext cx="2241550" cy="800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69F9F38-06B7-289B-AA0B-0A6ABD74A0E2}"/>
              </a:ext>
            </a:extLst>
          </p:cNvPr>
          <p:cNvCxnSpPr>
            <a:cxnSpLocks/>
          </p:cNvCxnSpPr>
          <p:nvPr/>
        </p:nvCxnSpPr>
        <p:spPr>
          <a:xfrm>
            <a:off x="6505845" y="10131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DAD79EA2-2D98-311A-4075-80E6B8FFEB6C}"/>
              </a:ext>
            </a:extLst>
          </p:cNvPr>
          <p:cNvSpPr txBox="1"/>
          <p:nvPr/>
        </p:nvSpPr>
        <p:spPr>
          <a:xfrm>
            <a:off x="11290698" y="7903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4B683607-91F2-EF1B-707D-6C4DAFDF2CE6}"/>
              </a:ext>
            </a:extLst>
          </p:cNvPr>
          <p:cNvCxnSpPr/>
          <p:nvPr/>
        </p:nvCxnSpPr>
        <p:spPr>
          <a:xfrm>
            <a:off x="9026795" y="10639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E87F2C78-BBFF-1090-3F1B-8A2B9522EDF0}"/>
              </a:ext>
            </a:extLst>
          </p:cNvPr>
          <p:cNvCxnSpPr>
            <a:cxnSpLocks/>
          </p:cNvCxnSpPr>
          <p:nvPr/>
        </p:nvCxnSpPr>
        <p:spPr>
          <a:xfrm>
            <a:off x="9083945" y="11210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733DC3EC-DEB4-B803-2138-0844ED64BD17}"/>
              </a:ext>
            </a:extLst>
          </p:cNvPr>
          <p:cNvCxnSpPr>
            <a:cxnSpLocks/>
          </p:cNvCxnSpPr>
          <p:nvPr/>
        </p:nvCxnSpPr>
        <p:spPr>
          <a:xfrm flipV="1">
            <a:off x="8232145" y="1017387"/>
            <a:ext cx="3023898" cy="2642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6110B8E6-CE80-FADF-1F49-880F4B684153}"/>
              </a:ext>
            </a:extLst>
          </p:cNvPr>
          <p:cNvCxnSpPr>
            <a:cxnSpLocks/>
          </p:cNvCxnSpPr>
          <p:nvPr/>
        </p:nvCxnSpPr>
        <p:spPr>
          <a:xfrm flipV="1">
            <a:off x="4038998" y="1273448"/>
            <a:ext cx="4193147" cy="1062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9A2216F9-5D0D-DF6A-6118-0EE376B144DB}"/>
              </a:ext>
            </a:extLst>
          </p:cNvPr>
          <p:cNvCxnSpPr/>
          <p:nvPr/>
        </p:nvCxnSpPr>
        <p:spPr>
          <a:xfrm flipH="1">
            <a:off x="826296" y="1386445"/>
            <a:ext cx="3209925" cy="1506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266B537C-D674-CFD9-AAF3-83C88796C417}"/>
              </a:ext>
            </a:extLst>
          </p:cNvPr>
          <p:cNvSpPr txBox="1"/>
          <p:nvPr/>
        </p:nvSpPr>
        <p:spPr>
          <a:xfrm>
            <a:off x="1469613" y="1148103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PL2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5CC9CE1C-45FA-D2F1-0F38-967A5EB277DB}"/>
              </a:ext>
            </a:extLst>
          </p:cNvPr>
          <p:cNvCxnSpPr>
            <a:cxnSpLocks/>
          </p:cNvCxnSpPr>
          <p:nvPr/>
        </p:nvCxnSpPr>
        <p:spPr>
          <a:xfrm flipH="1" flipV="1">
            <a:off x="848123" y="2000178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88B8395-AF84-F72C-E062-262D29188043}"/>
              </a:ext>
            </a:extLst>
          </p:cNvPr>
          <p:cNvCxnSpPr>
            <a:cxnSpLocks/>
          </p:cNvCxnSpPr>
          <p:nvPr/>
        </p:nvCxnSpPr>
        <p:spPr>
          <a:xfrm flipH="1" flipV="1">
            <a:off x="863728" y="2190237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kstvak 38">
            <a:extLst>
              <a:ext uri="{FF2B5EF4-FFF2-40B4-BE49-F238E27FC236}">
                <a16:creationId xmlns:a16="http://schemas.microsoft.com/office/drawing/2014/main" id="{197E2D8F-6E50-ACA9-874D-FEFE4B9B6095}"/>
              </a:ext>
            </a:extLst>
          </p:cNvPr>
          <p:cNvSpPr txBox="1"/>
          <p:nvPr/>
        </p:nvSpPr>
        <p:spPr>
          <a:xfrm>
            <a:off x="382051" y="1834401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PL3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EC5A09AA-8A4B-75D5-901F-0A935E47BEBF}"/>
              </a:ext>
            </a:extLst>
          </p:cNvPr>
          <p:cNvSpPr txBox="1"/>
          <p:nvPr/>
        </p:nvSpPr>
        <p:spPr>
          <a:xfrm>
            <a:off x="382051" y="2018660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PL4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DB63CB53-F62E-3E1E-3925-50C04942701C}"/>
              </a:ext>
            </a:extLst>
          </p:cNvPr>
          <p:cNvSpPr txBox="1"/>
          <p:nvPr/>
        </p:nvSpPr>
        <p:spPr>
          <a:xfrm>
            <a:off x="9597626" y="3701771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72DF7C52-0321-E39E-6B88-48316CED7EA4}"/>
              </a:ext>
            </a:extLst>
          </p:cNvPr>
          <p:cNvSpPr txBox="1"/>
          <p:nvPr/>
        </p:nvSpPr>
        <p:spPr>
          <a:xfrm>
            <a:off x="5606651" y="4086879"/>
            <a:ext cx="486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We hebben al diverse lijnen gedefinieerd: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Bovenkant watervoerende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Indringing interpolatielaag bovenkant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Indringing interpolatielaag onderkant</a:t>
            </a:r>
          </a:p>
        </p:txBody>
      </p:sp>
    </p:spTree>
    <p:extLst>
      <p:ext uri="{BB962C8B-B14F-4D97-AF65-F5344CB8AC3E}">
        <p14:creationId xmlns:p14="http://schemas.microsoft.com/office/powerpoint/2010/main" val="2471543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8123" y="89075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72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181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213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99123" y="1649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29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10423" y="16368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34273" y="14019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93073" y="13511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05873" y="8685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07523" y="8558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72723" y="13384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06123" y="1395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76023" y="16432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17673" y="208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0" y="128752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687229" y="2832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-31621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stijghoogte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9CC95E8-578A-07E9-9974-1FCF414F70E9}"/>
              </a:ext>
            </a:extLst>
          </p:cNvPr>
          <p:cNvSpPr txBox="1"/>
          <p:nvPr/>
        </p:nvSpPr>
        <p:spPr>
          <a:xfrm>
            <a:off x="735609" y="4337323"/>
            <a:ext cx="6549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strike="sngStrike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Opgeven indringingslagen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stijghoogtelijnen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referentielijnen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Koppelen stijghoogtelijnen aan referentielijnen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4C06031-FE13-8A01-55FF-DDA1438CA4AC}"/>
              </a:ext>
            </a:extLst>
          </p:cNvPr>
          <p:cNvSpPr/>
          <p:nvPr/>
        </p:nvSpPr>
        <p:spPr>
          <a:xfrm>
            <a:off x="857648" y="2280368"/>
            <a:ext cx="10417175" cy="125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33A5D31-4603-36F1-FC42-762172C8B418}"/>
              </a:ext>
            </a:extLst>
          </p:cNvPr>
          <p:cNvSpPr txBox="1"/>
          <p:nvPr/>
        </p:nvSpPr>
        <p:spPr>
          <a:xfrm>
            <a:off x="9956799" y="3295650"/>
            <a:ext cx="188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Interpolatielaag</a:t>
            </a: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8B577F5E-2860-32E8-B4AD-C783631646BA}"/>
              </a:ext>
            </a:extLst>
          </p:cNvPr>
          <p:cNvCxnSpPr/>
          <p:nvPr/>
        </p:nvCxnSpPr>
        <p:spPr>
          <a:xfrm>
            <a:off x="848123" y="278187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36196D-1483-4ED8-09D5-294116171C65}"/>
              </a:ext>
            </a:extLst>
          </p:cNvPr>
          <p:cNvCxnSpPr/>
          <p:nvPr/>
        </p:nvCxnSpPr>
        <p:spPr>
          <a:xfrm>
            <a:off x="857648" y="3295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A5494E3-FB41-64B4-7E93-C2A2450DD7A5}"/>
              </a:ext>
            </a:extLst>
          </p:cNvPr>
          <p:cNvCxnSpPr>
            <a:cxnSpLocks/>
          </p:cNvCxnSpPr>
          <p:nvPr/>
        </p:nvCxnSpPr>
        <p:spPr>
          <a:xfrm flipV="1">
            <a:off x="5007373" y="5306537"/>
            <a:ext cx="974327" cy="238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69F9F38-06B7-289B-AA0B-0A6ABD74A0E2}"/>
              </a:ext>
            </a:extLst>
          </p:cNvPr>
          <p:cNvCxnSpPr>
            <a:cxnSpLocks/>
          </p:cNvCxnSpPr>
          <p:nvPr/>
        </p:nvCxnSpPr>
        <p:spPr>
          <a:xfrm>
            <a:off x="6505845" y="10131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DAD79EA2-2D98-311A-4075-80E6B8FFEB6C}"/>
              </a:ext>
            </a:extLst>
          </p:cNvPr>
          <p:cNvSpPr txBox="1"/>
          <p:nvPr/>
        </p:nvSpPr>
        <p:spPr>
          <a:xfrm>
            <a:off x="11290698" y="7903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4B683607-91F2-EF1B-707D-6C4DAFDF2CE6}"/>
              </a:ext>
            </a:extLst>
          </p:cNvPr>
          <p:cNvCxnSpPr/>
          <p:nvPr/>
        </p:nvCxnSpPr>
        <p:spPr>
          <a:xfrm>
            <a:off x="9026795" y="10639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E87F2C78-BBFF-1090-3F1B-8A2B9522EDF0}"/>
              </a:ext>
            </a:extLst>
          </p:cNvPr>
          <p:cNvCxnSpPr>
            <a:cxnSpLocks/>
          </p:cNvCxnSpPr>
          <p:nvPr/>
        </p:nvCxnSpPr>
        <p:spPr>
          <a:xfrm>
            <a:off x="9083945" y="11210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733DC3EC-DEB4-B803-2138-0844ED64BD17}"/>
              </a:ext>
            </a:extLst>
          </p:cNvPr>
          <p:cNvCxnSpPr>
            <a:cxnSpLocks/>
          </p:cNvCxnSpPr>
          <p:nvPr/>
        </p:nvCxnSpPr>
        <p:spPr>
          <a:xfrm flipV="1">
            <a:off x="8232145" y="1017387"/>
            <a:ext cx="3023898" cy="2642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6110B8E6-CE80-FADF-1F49-880F4B684153}"/>
              </a:ext>
            </a:extLst>
          </p:cNvPr>
          <p:cNvCxnSpPr>
            <a:cxnSpLocks/>
          </p:cNvCxnSpPr>
          <p:nvPr/>
        </p:nvCxnSpPr>
        <p:spPr>
          <a:xfrm flipV="1">
            <a:off x="4038998" y="1273448"/>
            <a:ext cx="4193147" cy="1062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9A2216F9-5D0D-DF6A-6118-0EE376B144DB}"/>
              </a:ext>
            </a:extLst>
          </p:cNvPr>
          <p:cNvCxnSpPr/>
          <p:nvPr/>
        </p:nvCxnSpPr>
        <p:spPr>
          <a:xfrm flipH="1">
            <a:off x="826296" y="1386445"/>
            <a:ext cx="3209925" cy="1506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266B537C-D674-CFD9-AAF3-83C88796C417}"/>
              </a:ext>
            </a:extLst>
          </p:cNvPr>
          <p:cNvSpPr txBox="1"/>
          <p:nvPr/>
        </p:nvSpPr>
        <p:spPr>
          <a:xfrm>
            <a:off x="1469613" y="1148103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PL2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5CC9CE1C-45FA-D2F1-0F38-967A5EB277DB}"/>
              </a:ext>
            </a:extLst>
          </p:cNvPr>
          <p:cNvCxnSpPr>
            <a:cxnSpLocks/>
          </p:cNvCxnSpPr>
          <p:nvPr/>
        </p:nvCxnSpPr>
        <p:spPr>
          <a:xfrm flipH="1" flipV="1">
            <a:off x="848123" y="2000178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88B8395-AF84-F72C-E062-262D29188043}"/>
              </a:ext>
            </a:extLst>
          </p:cNvPr>
          <p:cNvCxnSpPr>
            <a:cxnSpLocks/>
          </p:cNvCxnSpPr>
          <p:nvPr/>
        </p:nvCxnSpPr>
        <p:spPr>
          <a:xfrm flipH="1" flipV="1">
            <a:off x="863728" y="2190237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kstvak 38">
            <a:extLst>
              <a:ext uri="{FF2B5EF4-FFF2-40B4-BE49-F238E27FC236}">
                <a16:creationId xmlns:a16="http://schemas.microsoft.com/office/drawing/2014/main" id="{197E2D8F-6E50-ACA9-874D-FEFE4B9B6095}"/>
              </a:ext>
            </a:extLst>
          </p:cNvPr>
          <p:cNvSpPr txBox="1"/>
          <p:nvPr/>
        </p:nvSpPr>
        <p:spPr>
          <a:xfrm>
            <a:off x="382051" y="1834401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PL3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EC5A09AA-8A4B-75D5-901F-0A935E47BEBF}"/>
              </a:ext>
            </a:extLst>
          </p:cNvPr>
          <p:cNvSpPr txBox="1"/>
          <p:nvPr/>
        </p:nvSpPr>
        <p:spPr>
          <a:xfrm>
            <a:off x="382051" y="2018660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PL4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DB63CB53-F62E-3E1E-3925-50C04942701C}"/>
              </a:ext>
            </a:extLst>
          </p:cNvPr>
          <p:cNvSpPr txBox="1"/>
          <p:nvPr/>
        </p:nvSpPr>
        <p:spPr>
          <a:xfrm>
            <a:off x="9597626" y="3701771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72DF7C52-0321-E39E-6B88-48316CED7EA4}"/>
              </a:ext>
            </a:extLst>
          </p:cNvPr>
          <p:cNvSpPr txBox="1"/>
          <p:nvPr/>
        </p:nvSpPr>
        <p:spPr>
          <a:xfrm>
            <a:off x="5606651" y="4086879"/>
            <a:ext cx="486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We hebben al diverse lijnen gedefinieerd: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Bovenkant watervoerende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Bovenkant interpolatielaag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Indringing interpolatielaag bovenkant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Indringing interpolatielaag onderkant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4D355732-8CCB-9C98-828C-9083D2998AA0}"/>
              </a:ext>
            </a:extLst>
          </p:cNvPr>
          <p:cNvSpPr txBox="1"/>
          <p:nvPr/>
        </p:nvSpPr>
        <p:spPr>
          <a:xfrm>
            <a:off x="5981700" y="5169510"/>
            <a:ext cx="4864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Nu nog koppelen aan stijghoogtelijnen:</a:t>
            </a:r>
          </a:p>
        </p:txBody>
      </p:sp>
      <p:pic>
        <p:nvPicPr>
          <p:cNvPr id="42" name="Afbeelding 41">
            <a:extLst>
              <a:ext uri="{FF2B5EF4-FFF2-40B4-BE49-F238E27FC236}">
                <a16:creationId xmlns:a16="http://schemas.microsoft.com/office/drawing/2014/main" id="{2731B46D-AF83-EB97-4FE4-EAD7BF632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083" y="5442731"/>
            <a:ext cx="4412517" cy="951719"/>
          </a:xfrm>
          <a:prstGeom prst="rect">
            <a:avLst/>
          </a:prstGeom>
        </p:spPr>
      </p:pic>
      <p:sp>
        <p:nvSpPr>
          <p:cNvPr id="43" name="Tekstvak 42">
            <a:extLst>
              <a:ext uri="{FF2B5EF4-FFF2-40B4-BE49-F238E27FC236}">
                <a16:creationId xmlns:a16="http://schemas.microsoft.com/office/drawing/2014/main" id="{4A1DC615-8B65-A902-7608-8CCC3B76414E}"/>
              </a:ext>
            </a:extLst>
          </p:cNvPr>
          <p:cNvSpPr txBox="1"/>
          <p:nvPr/>
        </p:nvSpPr>
        <p:spPr>
          <a:xfrm>
            <a:off x="90332" y="3372044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0565975E-7540-F004-A7B1-A5007397898E}"/>
              </a:ext>
            </a:extLst>
          </p:cNvPr>
          <p:cNvSpPr txBox="1"/>
          <p:nvPr/>
        </p:nvSpPr>
        <p:spPr>
          <a:xfrm>
            <a:off x="132532" y="2618031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PL3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BB150E6C-056A-33FE-B152-DA681C2EB365}"/>
              </a:ext>
            </a:extLst>
          </p:cNvPr>
          <p:cNvSpPr txBox="1"/>
          <p:nvPr/>
        </p:nvSpPr>
        <p:spPr>
          <a:xfrm>
            <a:off x="140142" y="3120955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PL4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6FC5000E-A84A-6BDB-7AD8-260CE680BDB9}"/>
              </a:ext>
            </a:extLst>
          </p:cNvPr>
          <p:cNvSpPr txBox="1"/>
          <p:nvPr/>
        </p:nvSpPr>
        <p:spPr>
          <a:xfrm>
            <a:off x="90332" y="2183420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Freatisch</a:t>
            </a:r>
          </a:p>
        </p:txBody>
      </p:sp>
      <p:sp>
        <p:nvSpPr>
          <p:cNvPr id="47" name="Vrije vorm: vorm 46">
            <a:extLst>
              <a:ext uri="{FF2B5EF4-FFF2-40B4-BE49-F238E27FC236}">
                <a16:creationId xmlns:a16="http://schemas.microsoft.com/office/drawing/2014/main" id="{12211152-7EA4-0BC6-AD49-14BD1CEA3E62}"/>
              </a:ext>
            </a:extLst>
          </p:cNvPr>
          <p:cNvSpPr/>
          <p:nvPr/>
        </p:nvSpPr>
        <p:spPr>
          <a:xfrm>
            <a:off x="5899150" y="1517650"/>
            <a:ext cx="1079500" cy="2476500"/>
          </a:xfrm>
          <a:custGeom>
            <a:avLst/>
            <a:gdLst>
              <a:gd name="connsiteX0" fmla="*/ 0 w 1066800"/>
              <a:gd name="connsiteY0" fmla="*/ 0 h 2667000"/>
              <a:gd name="connsiteX1" fmla="*/ 419100 w 1066800"/>
              <a:gd name="connsiteY1" fmla="*/ 946150 h 2667000"/>
              <a:gd name="connsiteX2" fmla="*/ 222250 w 1066800"/>
              <a:gd name="connsiteY2" fmla="*/ 1435100 h 2667000"/>
              <a:gd name="connsiteX3" fmla="*/ 349250 w 1066800"/>
              <a:gd name="connsiteY3" fmla="*/ 1949450 h 2667000"/>
              <a:gd name="connsiteX4" fmla="*/ 863600 w 1066800"/>
              <a:gd name="connsiteY4" fmla="*/ 2222500 h 2667000"/>
              <a:gd name="connsiteX5" fmla="*/ 1066800 w 1066800"/>
              <a:gd name="connsiteY5" fmla="*/ 2667000 h 2667000"/>
              <a:gd name="connsiteX6" fmla="*/ 101600 w 1066800"/>
              <a:gd name="connsiteY6" fmla="*/ 2654300 h 2667000"/>
              <a:gd name="connsiteX7" fmla="*/ 0 w 1066800"/>
              <a:gd name="connsiteY7" fmla="*/ 0 h 2667000"/>
              <a:gd name="connsiteX0" fmla="*/ 12700 w 1079500"/>
              <a:gd name="connsiteY0" fmla="*/ 0 h 2667000"/>
              <a:gd name="connsiteX1" fmla="*/ 431800 w 1079500"/>
              <a:gd name="connsiteY1" fmla="*/ 946150 h 2667000"/>
              <a:gd name="connsiteX2" fmla="*/ 234950 w 1079500"/>
              <a:gd name="connsiteY2" fmla="*/ 1435100 h 2667000"/>
              <a:gd name="connsiteX3" fmla="*/ 361950 w 1079500"/>
              <a:gd name="connsiteY3" fmla="*/ 1949450 h 2667000"/>
              <a:gd name="connsiteX4" fmla="*/ 876300 w 1079500"/>
              <a:gd name="connsiteY4" fmla="*/ 2222500 h 2667000"/>
              <a:gd name="connsiteX5" fmla="*/ 1079500 w 1079500"/>
              <a:gd name="connsiteY5" fmla="*/ 2667000 h 2667000"/>
              <a:gd name="connsiteX6" fmla="*/ 0 w 1079500"/>
              <a:gd name="connsiteY6" fmla="*/ 2667000 h 2667000"/>
              <a:gd name="connsiteX7" fmla="*/ 12700 w 1079500"/>
              <a:gd name="connsiteY7" fmla="*/ 0 h 2667000"/>
              <a:gd name="connsiteX0" fmla="*/ 19050 w 1079500"/>
              <a:gd name="connsiteY0" fmla="*/ 0 h 2476500"/>
              <a:gd name="connsiteX1" fmla="*/ 431800 w 1079500"/>
              <a:gd name="connsiteY1" fmla="*/ 755650 h 2476500"/>
              <a:gd name="connsiteX2" fmla="*/ 234950 w 1079500"/>
              <a:gd name="connsiteY2" fmla="*/ 1244600 h 2476500"/>
              <a:gd name="connsiteX3" fmla="*/ 361950 w 1079500"/>
              <a:gd name="connsiteY3" fmla="*/ 1758950 h 2476500"/>
              <a:gd name="connsiteX4" fmla="*/ 876300 w 1079500"/>
              <a:gd name="connsiteY4" fmla="*/ 2032000 h 2476500"/>
              <a:gd name="connsiteX5" fmla="*/ 1079500 w 1079500"/>
              <a:gd name="connsiteY5" fmla="*/ 2476500 h 2476500"/>
              <a:gd name="connsiteX6" fmla="*/ 0 w 1079500"/>
              <a:gd name="connsiteY6" fmla="*/ 2476500 h 2476500"/>
              <a:gd name="connsiteX7" fmla="*/ 19050 w 1079500"/>
              <a:gd name="connsiteY7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500" h="2476500">
                <a:moveTo>
                  <a:pt x="19050" y="0"/>
                </a:moveTo>
                <a:lnTo>
                  <a:pt x="431800" y="755650"/>
                </a:lnTo>
                <a:lnTo>
                  <a:pt x="234950" y="1244600"/>
                </a:lnTo>
                <a:lnTo>
                  <a:pt x="361950" y="1758950"/>
                </a:lnTo>
                <a:lnTo>
                  <a:pt x="876300" y="2032000"/>
                </a:lnTo>
                <a:lnTo>
                  <a:pt x="1079500" y="2476500"/>
                </a:lnTo>
                <a:lnTo>
                  <a:pt x="0" y="2476500"/>
                </a:lnTo>
                <a:cubicBezTo>
                  <a:pt x="4233" y="1587500"/>
                  <a:pt x="14817" y="889000"/>
                  <a:pt x="1905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9C384039-5B84-1F92-5957-CE735A2732F4}"/>
              </a:ext>
            </a:extLst>
          </p:cNvPr>
          <p:cNvCxnSpPr>
            <a:cxnSpLocks/>
          </p:cNvCxnSpPr>
          <p:nvPr/>
        </p:nvCxnSpPr>
        <p:spPr>
          <a:xfrm>
            <a:off x="6518545" y="1017735"/>
            <a:ext cx="4756278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CA2D8CAD-C296-12EE-8541-5D095F51E459}"/>
              </a:ext>
            </a:extLst>
          </p:cNvPr>
          <p:cNvCxnSpPr>
            <a:cxnSpLocks/>
          </p:cNvCxnSpPr>
          <p:nvPr/>
        </p:nvCxnSpPr>
        <p:spPr>
          <a:xfrm>
            <a:off x="924195" y="1817835"/>
            <a:ext cx="1660653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Vrije vorm: vorm 49">
            <a:extLst>
              <a:ext uri="{FF2B5EF4-FFF2-40B4-BE49-F238E27FC236}">
                <a16:creationId xmlns:a16="http://schemas.microsoft.com/office/drawing/2014/main" id="{3097BBF3-09CB-3CE8-747B-FAB8D392C06C}"/>
              </a:ext>
            </a:extLst>
          </p:cNvPr>
          <p:cNvSpPr/>
          <p:nvPr/>
        </p:nvSpPr>
        <p:spPr>
          <a:xfrm>
            <a:off x="2575323" y="1020810"/>
            <a:ext cx="3943350" cy="806450"/>
          </a:xfrm>
          <a:custGeom>
            <a:avLst/>
            <a:gdLst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3232150 w 3943350"/>
              <a:gd name="connsiteY2" fmla="*/ 254000 h 806450"/>
              <a:gd name="connsiteX3" fmla="*/ 2419350 w 3943350"/>
              <a:gd name="connsiteY3" fmla="*/ 463550 h 806450"/>
              <a:gd name="connsiteX4" fmla="*/ 1873250 w 3943350"/>
              <a:gd name="connsiteY4" fmla="*/ 508000 h 806450"/>
              <a:gd name="connsiteX5" fmla="*/ 1536700 w 3943350"/>
              <a:gd name="connsiteY5" fmla="*/ 742950 h 806450"/>
              <a:gd name="connsiteX6" fmla="*/ 12700 w 3943350"/>
              <a:gd name="connsiteY6" fmla="*/ 800100 h 806450"/>
              <a:gd name="connsiteX7" fmla="*/ 0 w 3943350"/>
              <a:gd name="connsiteY7" fmla="*/ 806450 h 806450"/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7325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953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3350" h="806450">
                <a:moveTo>
                  <a:pt x="3943350" y="0"/>
                </a:moveTo>
                <a:lnTo>
                  <a:pt x="3759200" y="495300"/>
                </a:lnTo>
                <a:lnTo>
                  <a:pt x="1854200" y="508000"/>
                </a:lnTo>
                <a:lnTo>
                  <a:pt x="1536700" y="742950"/>
                </a:lnTo>
                <a:lnTo>
                  <a:pt x="12700" y="800100"/>
                </a:lnTo>
                <a:lnTo>
                  <a:pt x="0" y="806450"/>
                </a:lnTo>
              </a:path>
            </a:pathLst>
          </a:cu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E23DCBC4-7744-E600-DF0E-221C5A3C74C9}"/>
              </a:ext>
            </a:extLst>
          </p:cNvPr>
          <p:cNvSpPr txBox="1"/>
          <p:nvPr/>
        </p:nvSpPr>
        <p:spPr>
          <a:xfrm>
            <a:off x="6540486" y="773117"/>
            <a:ext cx="93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Freatisch</a:t>
            </a:r>
          </a:p>
        </p:txBody>
      </p:sp>
    </p:spTree>
    <p:extLst>
      <p:ext uri="{BB962C8B-B14F-4D97-AF65-F5344CB8AC3E}">
        <p14:creationId xmlns:p14="http://schemas.microsoft.com/office/powerpoint/2010/main" val="195435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 animBg="1"/>
      <p:bldP spid="50" grpId="0" animBg="1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0946F-1EF0-AE5F-1FFB-4C84B368D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Rechte verbindingslijn 51">
            <a:extLst>
              <a:ext uri="{FF2B5EF4-FFF2-40B4-BE49-F238E27FC236}">
                <a16:creationId xmlns:a16="http://schemas.microsoft.com/office/drawing/2014/main" id="{39B8B8AF-D82B-1221-90EF-C6E304A66994}"/>
              </a:ext>
            </a:extLst>
          </p:cNvPr>
          <p:cNvCxnSpPr>
            <a:cxnSpLocks/>
          </p:cNvCxnSpPr>
          <p:nvPr/>
        </p:nvCxnSpPr>
        <p:spPr>
          <a:xfrm>
            <a:off x="4559300" y="2295525"/>
            <a:ext cx="1187839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5679DA92-AD95-2DD1-4E20-00314D03500D}"/>
              </a:ext>
            </a:extLst>
          </p:cNvPr>
          <p:cNvCxnSpPr>
            <a:cxnSpLocks/>
          </p:cNvCxnSpPr>
          <p:nvPr/>
        </p:nvCxnSpPr>
        <p:spPr>
          <a:xfrm>
            <a:off x="5759175" y="900624"/>
            <a:ext cx="211" cy="1403633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852F6321-B366-0A0E-9A4C-76DB726ABCA4}"/>
              </a:ext>
            </a:extLst>
          </p:cNvPr>
          <p:cNvCxnSpPr>
            <a:cxnSpLocks/>
          </p:cNvCxnSpPr>
          <p:nvPr/>
        </p:nvCxnSpPr>
        <p:spPr>
          <a:xfrm>
            <a:off x="6468998" y="2393474"/>
            <a:ext cx="477685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6F41341-22D0-DC17-435F-5B00F0F26490}"/>
              </a:ext>
            </a:extLst>
          </p:cNvPr>
          <p:cNvSpPr/>
          <p:nvPr/>
        </p:nvSpPr>
        <p:spPr>
          <a:xfrm flipH="1">
            <a:off x="889000" y="2289175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5577C7EF-706D-9030-8515-21E52A467073}"/>
              </a:ext>
            </a:extLst>
          </p:cNvPr>
          <p:cNvSpPr/>
          <p:nvPr/>
        </p:nvSpPr>
        <p:spPr>
          <a:xfrm>
            <a:off x="2000250" y="30638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DFEC78A4-2A50-8BC1-2D91-EC6B96127344}"/>
              </a:ext>
            </a:extLst>
          </p:cNvPr>
          <p:cNvSpPr/>
          <p:nvPr/>
        </p:nvSpPr>
        <p:spPr>
          <a:xfrm>
            <a:off x="21463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ED09F4A4-ECEE-2F9E-BB26-D250FE4166EC}"/>
              </a:ext>
            </a:extLst>
          </p:cNvPr>
          <p:cNvSpPr/>
          <p:nvPr/>
        </p:nvSpPr>
        <p:spPr>
          <a:xfrm>
            <a:off x="23495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00CF7D0C-EC5F-7386-9F80-8BF7685D0F86}"/>
              </a:ext>
            </a:extLst>
          </p:cNvPr>
          <p:cNvSpPr/>
          <p:nvPr/>
        </p:nvSpPr>
        <p:spPr>
          <a:xfrm>
            <a:off x="2527300" y="3048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D9BA6951-CBE0-640B-A8AE-A8651E2B91F5}"/>
              </a:ext>
            </a:extLst>
          </p:cNvPr>
          <p:cNvSpPr/>
          <p:nvPr/>
        </p:nvSpPr>
        <p:spPr>
          <a:xfrm>
            <a:off x="857250" y="30638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FF1161EA-9C1D-A533-C599-690435478974}"/>
              </a:ext>
            </a:extLst>
          </p:cNvPr>
          <p:cNvSpPr/>
          <p:nvPr/>
        </p:nvSpPr>
        <p:spPr>
          <a:xfrm>
            <a:off x="4038600" y="30353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A055E9E-D13B-A67C-EAB0-02D5AB4786C0}"/>
              </a:ext>
            </a:extLst>
          </p:cNvPr>
          <p:cNvSpPr/>
          <p:nvPr/>
        </p:nvSpPr>
        <p:spPr>
          <a:xfrm>
            <a:off x="4362450" y="2800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D53D0381-235D-2C9E-8A2E-81B383E28172}"/>
              </a:ext>
            </a:extLst>
          </p:cNvPr>
          <p:cNvSpPr/>
          <p:nvPr/>
        </p:nvSpPr>
        <p:spPr>
          <a:xfrm>
            <a:off x="4921250" y="27495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867EF19-0FBF-E360-3C07-12E9D326A681}"/>
              </a:ext>
            </a:extLst>
          </p:cNvPr>
          <p:cNvSpPr/>
          <p:nvPr/>
        </p:nvSpPr>
        <p:spPr>
          <a:xfrm>
            <a:off x="5734050" y="22669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B57CEE8-E2D2-FC59-6071-4E6723378F2C}"/>
              </a:ext>
            </a:extLst>
          </p:cNvPr>
          <p:cNvSpPr/>
          <p:nvPr/>
        </p:nvSpPr>
        <p:spPr>
          <a:xfrm>
            <a:off x="6235700" y="2254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828B57-A2DB-EC8F-FDFB-239D2ECEBE93}"/>
              </a:ext>
            </a:extLst>
          </p:cNvPr>
          <p:cNvSpPr/>
          <p:nvPr/>
        </p:nvSpPr>
        <p:spPr>
          <a:xfrm>
            <a:off x="7200900" y="27368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90FB39D3-EDBD-BC97-0941-BFAEF31220D6}"/>
              </a:ext>
            </a:extLst>
          </p:cNvPr>
          <p:cNvSpPr/>
          <p:nvPr/>
        </p:nvSpPr>
        <p:spPr>
          <a:xfrm>
            <a:off x="7734300" y="2794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E9DA9C6E-29EB-FF9E-66B6-D4A410DF6018}"/>
              </a:ext>
            </a:extLst>
          </p:cNvPr>
          <p:cNvSpPr/>
          <p:nvPr/>
        </p:nvSpPr>
        <p:spPr>
          <a:xfrm>
            <a:off x="8204200" y="30416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7C7A10F9-2BCE-5DE6-694C-49015EB95065}"/>
              </a:ext>
            </a:extLst>
          </p:cNvPr>
          <p:cNvSpPr/>
          <p:nvPr/>
        </p:nvSpPr>
        <p:spPr>
          <a:xfrm>
            <a:off x="11245850" y="34861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9759B0C5-317A-B26E-D6EC-B43ACB92AB78}"/>
              </a:ext>
            </a:extLst>
          </p:cNvPr>
          <p:cNvCxnSpPr/>
          <p:nvPr/>
        </p:nvCxnSpPr>
        <p:spPr>
          <a:xfrm>
            <a:off x="7658100" y="2456974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398413FB-6253-20D3-189B-DE5545F08587}"/>
              </a:ext>
            </a:extLst>
          </p:cNvPr>
          <p:cNvCxnSpPr>
            <a:cxnSpLocks/>
          </p:cNvCxnSpPr>
          <p:nvPr/>
        </p:nvCxnSpPr>
        <p:spPr>
          <a:xfrm>
            <a:off x="7715250" y="2514124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31E02092-14E9-DAA0-C770-12A7FBD63B48}"/>
              </a:ext>
            </a:extLst>
          </p:cNvPr>
          <p:cNvSpPr txBox="1"/>
          <p:nvPr/>
        </p:nvSpPr>
        <p:spPr>
          <a:xfrm>
            <a:off x="5747139" y="762278"/>
            <a:ext cx="1743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Richting: Binnenwaarts 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F93917F-2411-8EBA-2B11-B84A939FAD1B}"/>
              </a:ext>
            </a:extLst>
          </p:cNvPr>
          <p:cNvSpPr txBox="1"/>
          <p:nvPr/>
        </p:nvSpPr>
        <p:spPr>
          <a:xfrm>
            <a:off x="5092623" y="5957376"/>
            <a:ext cx="207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Bishop Brute Force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5F1E8C40-DB43-2D5B-A050-0894EF5DF36D}"/>
              </a:ext>
            </a:extLst>
          </p:cNvPr>
          <p:cNvSpPr/>
          <p:nvPr/>
        </p:nvSpPr>
        <p:spPr>
          <a:xfrm>
            <a:off x="3231005" y="297348"/>
            <a:ext cx="1328295" cy="1235909"/>
          </a:xfrm>
          <a:prstGeom prst="rect">
            <a:avLst/>
          </a:prstGeom>
          <a:solidFill>
            <a:srgbClr val="BFBFBF">
              <a:alpha val="69804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8C13B57F-D777-A00B-A378-CA7B8ED04231}"/>
              </a:ext>
            </a:extLst>
          </p:cNvPr>
          <p:cNvCxnSpPr>
            <a:cxnSpLocks/>
          </p:cNvCxnSpPr>
          <p:nvPr/>
        </p:nvCxnSpPr>
        <p:spPr>
          <a:xfrm flipV="1">
            <a:off x="5760909" y="2404284"/>
            <a:ext cx="0" cy="340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42E8AAAE-51A2-1397-D6DC-9F1DBF8A983E}"/>
              </a:ext>
            </a:extLst>
          </p:cNvPr>
          <p:cNvSpPr txBox="1"/>
          <p:nvPr/>
        </p:nvSpPr>
        <p:spPr>
          <a:xfrm>
            <a:off x="5480050" y="2726695"/>
            <a:ext cx="900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Positie grid</a:t>
            </a:r>
          </a:p>
        </p:txBody>
      </p: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BD3F7341-77D6-25A9-A828-FA5D5FD5A61A}"/>
              </a:ext>
            </a:extLst>
          </p:cNvPr>
          <p:cNvCxnSpPr>
            <a:cxnSpLocks/>
          </p:cNvCxnSpPr>
          <p:nvPr/>
        </p:nvCxnSpPr>
        <p:spPr>
          <a:xfrm flipH="1" flipV="1">
            <a:off x="5296240" y="895682"/>
            <a:ext cx="462935" cy="2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ED101BFD-6DD3-479D-8299-1D600BF0C2FE}"/>
              </a:ext>
            </a:extLst>
          </p:cNvPr>
          <p:cNvCxnSpPr/>
          <p:nvPr/>
        </p:nvCxnSpPr>
        <p:spPr>
          <a:xfrm>
            <a:off x="4559300" y="1533257"/>
            <a:ext cx="1199875" cy="65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1A0BF2FE-D385-7756-8707-5B6FEA981431}"/>
              </a:ext>
            </a:extLst>
          </p:cNvPr>
          <p:cNvCxnSpPr>
            <a:cxnSpLocks/>
          </p:cNvCxnSpPr>
          <p:nvPr/>
        </p:nvCxnSpPr>
        <p:spPr>
          <a:xfrm>
            <a:off x="4559300" y="1539825"/>
            <a:ext cx="0" cy="743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kstvak 56">
            <a:extLst>
              <a:ext uri="{FF2B5EF4-FFF2-40B4-BE49-F238E27FC236}">
                <a16:creationId xmlns:a16="http://schemas.microsoft.com/office/drawing/2014/main" id="{63251B86-63F9-4BA6-3617-5CFD5DAA7B58}"/>
              </a:ext>
            </a:extLst>
          </p:cNvPr>
          <p:cNvSpPr txBox="1"/>
          <p:nvPr/>
        </p:nvSpPr>
        <p:spPr>
          <a:xfrm>
            <a:off x="4790312" y="1151551"/>
            <a:ext cx="7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900" dirty="0"/>
              <a:t>Offset grid </a:t>
            </a:r>
          </a:p>
          <a:p>
            <a:pPr algn="ctr"/>
            <a:r>
              <a:rPr lang="nl-NL" sz="900" dirty="0"/>
              <a:t>horizontaal</a:t>
            </a: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0408F5A0-FD4F-DB56-3C20-26839338AEF7}"/>
              </a:ext>
            </a:extLst>
          </p:cNvPr>
          <p:cNvSpPr txBox="1"/>
          <p:nvPr/>
        </p:nvSpPr>
        <p:spPr>
          <a:xfrm>
            <a:off x="3775915" y="17035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900" dirty="0"/>
              <a:t>Offset grid </a:t>
            </a:r>
          </a:p>
          <a:p>
            <a:pPr algn="ctr"/>
            <a:r>
              <a:rPr lang="nl-NL" sz="900" dirty="0"/>
              <a:t>verticaal</a:t>
            </a:r>
          </a:p>
        </p:txBody>
      </p: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515F41D9-3599-6708-21EE-649B78F902CA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4198009" y="3091423"/>
            <a:ext cx="894614" cy="52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kstvak 60">
            <a:extLst>
              <a:ext uri="{FF2B5EF4-FFF2-40B4-BE49-F238E27FC236}">
                <a16:creationId xmlns:a16="http://schemas.microsoft.com/office/drawing/2014/main" id="{82A637A6-86A3-03A8-5415-22B416871A10}"/>
              </a:ext>
            </a:extLst>
          </p:cNvPr>
          <p:cNvSpPr txBox="1"/>
          <p:nvPr/>
        </p:nvSpPr>
        <p:spPr>
          <a:xfrm>
            <a:off x="5092623" y="3028140"/>
            <a:ext cx="1538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Positie tangentlijnen</a:t>
            </a:r>
          </a:p>
        </p:txBody>
      </p: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47524293-203D-A727-334B-AF5BAEA02A66}"/>
              </a:ext>
            </a:extLst>
          </p:cNvPr>
          <p:cNvCxnSpPr>
            <a:cxnSpLocks/>
          </p:cNvCxnSpPr>
          <p:nvPr/>
        </p:nvCxnSpPr>
        <p:spPr>
          <a:xfrm>
            <a:off x="4066589" y="3091719"/>
            <a:ext cx="0" cy="3774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kstvak 67">
            <a:extLst>
              <a:ext uri="{FF2B5EF4-FFF2-40B4-BE49-F238E27FC236}">
                <a16:creationId xmlns:a16="http://schemas.microsoft.com/office/drawing/2014/main" id="{1CB9C2DA-B6C6-916F-DB0F-B8F33C6A0D60}"/>
              </a:ext>
            </a:extLst>
          </p:cNvPr>
          <p:cNvSpPr txBox="1"/>
          <p:nvPr/>
        </p:nvSpPr>
        <p:spPr>
          <a:xfrm>
            <a:off x="2726379" y="3078573"/>
            <a:ext cx="13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/>
              <a:t>Offset tangentlijnen </a:t>
            </a:r>
          </a:p>
          <a:p>
            <a:pPr algn="ctr"/>
            <a:r>
              <a:rPr lang="nl-NL" sz="900" dirty="0"/>
              <a:t>verticaal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A486CCEB-F6C0-981C-825F-75101E551231}"/>
              </a:ext>
            </a:extLst>
          </p:cNvPr>
          <p:cNvSpPr/>
          <p:nvPr/>
        </p:nvSpPr>
        <p:spPr>
          <a:xfrm>
            <a:off x="2454496" y="3464050"/>
            <a:ext cx="2881311" cy="550841"/>
          </a:xfrm>
          <a:prstGeom prst="rect">
            <a:avLst/>
          </a:prstGeom>
          <a:solidFill>
            <a:srgbClr val="BFBFBF">
              <a:alpha val="69804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080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3F985-E006-1BBD-7231-B58B527DD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8161A53F-ED42-4A66-4C5C-3B9C6F0D164A}"/>
              </a:ext>
            </a:extLst>
          </p:cNvPr>
          <p:cNvCxnSpPr>
            <a:cxnSpLocks/>
          </p:cNvCxnSpPr>
          <p:nvPr/>
        </p:nvCxnSpPr>
        <p:spPr>
          <a:xfrm>
            <a:off x="6468998" y="2393474"/>
            <a:ext cx="477685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F7967F17-FBBB-0CF8-5E49-7148B722A302}"/>
              </a:ext>
            </a:extLst>
          </p:cNvPr>
          <p:cNvSpPr/>
          <p:nvPr/>
        </p:nvSpPr>
        <p:spPr>
          <a:xfrm flipH="1">
            <a:off x="889000" y="2289175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32E80252-ABD1-0DE6-7967-73AADEDFD679}"/>
              </a:ext>
            </a:extLst>
          </p:cNvPr>
          <p:cNvSpPr/>
          <p:nvPr/>
        </p:nvSpPr>
        <p:spPr>
          <a:xfrm>
            <a:off x="2000250" y="30638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40FD6034-313E-96FC-6764-D353CF80A948}"/>
              </a:ext>
            </a:extLst>
          </p:cNvPr>
          <p:cNvSpPr/>
          <p:nvPr/>
        </p:nvSpPr>
        <p:spPr>
          <a:xfrm>
            <a:off x="21463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9649381D-59F1-D4A7-9D1A-E5936567ACED}"/>
              </a:ext>
            </a:extLst>
          </p:cNvPr>
          <p:cNvSpPr/>
          <p:nvPr/>
        </p:nvSpPr>
        <p:spPr>
          <a:xfrm>
            <a:off x="23495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0E999DA7-7B00-0BD5-697A-99A848680FEA}"/>
              </a:ext>
            </a:extLst>
          </p:cNvPr>
          <p:cNvSpPr/>
          <p:nvPr/>
        </p:nvSpPr>
        <p:spPr>
          <a:xfrm>
            <a:off x="2527300" y="3048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8F0DABAA-9C7C-BC08-0335-455BF11DE3BA}"/>
              </a:ext>
            </a:extLst>
          </p:cNvPr>
          <p:cNvSpPr/>
          <p:nvPr/>
        </p:nvSpPr>
        <p:spPr>
          <a:xfrm>
            <a:off x="857250" y="30638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634C4D1C-2BBE-C6FE-A18E-78A9696304BD}"/>
              </a:ext>
            </a:extLst>
          </p:cNvPr>
          <p:cNvSpPr/>
          <p:nvPr/>
        </p:nvSpPr>
        <p:spPr>
          <a:xfrm>
            <a:off x="4362450" y="2800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CE50E9E-60B5-A9DE-8959-5C6086FFDB43}"/>
              </a:ext>
            </a:extLst>
          </p:cNvPr>
          <p:cNvSpPr/>
          <p:nvPr/>
        </p:nvSpPr>
        <p:spPr>
          <a:xfrm>
            <a:off x="4921250" y="27495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34A6C7B-3A00-FFAA-1C25-48BE242903E2}"/>
              </a:ext>
            </a:extLst>
          </p:cNvPr>
          <p:cNvSpPr/>
          <p:nvPr/>
        </p:nvSpPr>
        <p:spPr>
          <a:xfrm>
            <a:off x="6235700" y="2254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B9049FED-C663-AC83-9F9B-A81971C9F02E}"/>
              </a:ext>
            </a:extLst>
          </p:cNvPr>
          <p:cNvSpPr/>
          <p:nvPr/>
        </p:nvSpPr>
        <p:spPr>
          <a:xfrm>
            <a:off x="7200900" y="27368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BBC1977F-7D2B-A823-5530-CEA285F00492}"/>
              </a:ext>
            </a:extLst>
          </p:cNvPr>
          <p:cNvSpPr/>
          <p:nvPr/>
        </p:nvSpPr>
        <p:spPr>
          <a:xfrm>
            <a:off x="7734300" y="2794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AF709100-BE63-C896-404C-0A8BD8BCFF25}"/>
              </a:ext>
            </a:extLst>
          </p:cNvPr>
          <p:cNvSpPr/>
          <p:nvPr/>
        </p:nvSpPr>
        <p:spPr>
          <a:xfrm>
            <a:off x="8204200" y="30416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07ABDDB3-13BE-A922-408C-FB1A449A6EC2}"/>
              </a:ext>
            </a:extLst>
          </p:cNvPr>
          <p:cNvSpPr/>
          <p:nvPr/>
        </p:nvSpPr>
        <p:spPr>
          <a:xfrm>
            <a:off x="11245850" y="34861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9069B78F-55FC-B351-F2CD-AA2DB0CB7C03}"/>
              </a:ext>
            </a:extLst>
          </p:cNvPr>
          <p:cNvSpPr txBox="1"/>
          <p:nvPr/>
        </p:nvSpPr>
        <p:spPr>
          <a:xfrm>
            <a:off x="10566335" y="1186418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2ADB0D37-4269-FBD7-F494-A01D5345B264}"/>
              </a:ext>
            </a:extLst>
          </p:cNvPr>
          <p:cNvSpPr txBox="1"/>
          <p:nvPr/>
        </p:nvSpPr>
        <p:spPr>
          <a:xfrm>
            <a:off x="11274425" y="2170668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9D5A1D80-2BA8-D4E5-C304-EC10160ED0A1}"/>
              </a:ext>
            </a:extLst>
          </p:cNvPr>
          <p:cNvCxnSpPr/>
          <p:nvPr/>
        </p:nvCxnSpPr>
        <p:spPr>
          <a:xfrm>
            <a:off x="7658100" y="2456974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65497D7B-8CE5-8F85-6799-7114F7819A21}"/>
              </a:ext>
            </a:extLst>
          </p:cNvPr>
          <p:cNvCxnSpPr>
            <a:cxnSpLocks/>
          </p:cNvCxnSpPr>
          <p:nvPr/>
        </p:nvCxnSpPr>
        <p:spPr>
          <a:xfrm>
            <a:off x="7715250" y="2514124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5FCBEEA5-DACA-D9D3-5258-9D95EF4C6F9D}"/>
              </a:ext>
            </a:extLst>
          </p:cNvPr>
          <p:cNvSpPr txBox="1"/>
          <p:nvPr/>
        </p:nvSpPr>
        <p:spPr>
          <a:xfrm>
            <a:off x="3773260" y="5593793"/>
            <a:ext cx="76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zones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24245E6F-A75F-6088-6C2D-0A790E281422}"/>
              </a:ext>
            </a:extLst>
          </p:cNvPr>
          <p:cNvSpPr/>
          <p:nvPr/>
        </p:nvSpPr>
        <p:spPr>
          <a:xfrm>
            <a:off x="2876550" y="3070225"/>
            <a:ext cx="1187450" cy="1498600"/>
          </a:xfrm>
          <a:prstGeom prst="rect">
            <a:avLst/>
          </a:prstGeom>
          <a:solidFill>
            <a:srgbClr val="BFBFBF">
              <a:alpha val="30196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DD0B103E-1B70-E3B5-EC14-DDC2702CE2EC}"/>
              </a:ext>
            </a:extLst>
          </p:cNvPr>
          <p:cNvSpPr/>
          <p:nvPr/>
        </p:nvSpPr>
        <p:spPr>
          <a:xfrm>
            <a:off x="4038600" y="30353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89BCF32D-AD1C-FB06-32C5-2901C3D17DF2}"/>
              </a:ext>
            </a:extLst>
          </p:cNvPr>
          <p:cNvSpPr/>
          <p:nvPr/>
        </p:nvSpPr>
        <p:spPr>
          <a:xfrm>
            <a:off x="5765800" y="2295524"/>
            <a:ext cx="400050" cy="2273299"/>
          </a:xfrm>
          <a:prstGeom prst="rect">
            <a:avLst/>
          </a:prstGeom>
          <a:solidFill>
            <a:srgbClr val="BFBFBF">
              <a:alpha val="30196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20A639F8-B593-108F-04C0-165BCCCFDEE1}"/>
              </a:ext>
            </a:extLst>
          </p:cNvPr>
          <p:cNvSpPr/>
          <p:nvPr/>
        </p:nvSpPr>
        <p:spPr>
          <a:xfrm>
            <a:off x="5734050" y="22669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0999A30A-013D-EB4B-4D8B-773EA0AA8345}"/>
              </a:ext>
            </a:extLst>
          </p:cNvPr>
          <p:cNvCxnSpPr>
            <a:cxnSpLocks/>
          </p:cNvCxnSpPr>
          <p:nvPr/>
        </p:nvCxnSpPr>
        <p:spPr>
          <a:xfrm flipH="1" flipV="1">
            <a:off x="4177591" y="3121025"/>
            <a:ext cx="356309" cy="187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7300CCC1-EA98-6345-1A52-122600E02268}"/>
              </a:ext>
            </a:extLst>
          </p:cNvPr>
          <p:cNvSpPr txBox="1"/>
          <p:nvPr/>
        </p:nvSpPr>
        <p:spPr>
          <a:xfrm>
            <a:off x="5176483" y="2622034"/>
            <a:ext cx="52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/>
              <a:t>Positie </a:t>
            </a:r>
          </a:p>
          <a:p>
            <a:pPr algn="ctr"/>
            <a:r>
              <a:rPr lang="nl-NL" sz="900" dirty="0"/>
              <a:t>zone B</a:t>
            </a:r>
          </a:p>
        </p:txBody>
      </p: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22ECAD8B-0575-893E-2E32-1910412D070B}"/>
              </a:ext>
            </a:extLst>
          </p:cNvPr>
          <p:cNvCxnSpPr>
            <a:cxnSpLocks/>
          </p:cNvCxnSpPr>
          <p:nvPr/>
        </p:nvCxnSpPr>
        <p:spPr>
          <a:xfrm flipH="1">
            <a:off x="5759386" y="1330442"/>
            <a:ext cx="6008" cy="973815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kstvak 44">
            <a:extLst>
              <a:ext uri="{FF2B5EF4-FFF2-40B4-BE49-F238E27FC236}">
                <a16:creationId xmlns:a16="http://schemas.microsoft.com/office/drawing/2014/main" id="{849A7D47-0769-7024-2777-1730FCE34E42}"/>
              </a:ext>
            </a:extLst>
          </p:cNvPr>
          <p:cNvSpPr txBox="1"/>
          <p:nvPr/>
        </p:nvSpPr>
        <p:spPr>
          <a:xfrm>
            <a:off x="6165850" y="1228584"/>
            <a:ext cx="964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Richting zone B</a:t>
            </a:r>
          </a:p>
        </p:txBody>
      </p: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3E35399B-989D-8DB3-76AE-5A808B8B242B}"/>
              </a:ext>
            </a:extLst>
          </p:cNvPr>
          <p:cNvCxnSpPr>
            <a:cxnSpLocks/>
          </p:cNvCxnSpPr>
          <p:nvPr/>
        </p:nvCxnSpPr>
        <p:spPr>
          <a:xfrm>
            <a:off x="5759174" y="1344000"/>
            <a:ext cx="406675" cy="2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>
            <a:extLst>
              <a:ext uri="{FF2B5EF4-FFF2-40B4-BE49-F238E27FC236}">
                <a16:creationId xmlns:a16="http://schemas.microsoft.com/office/drawing/2014/main" id="{434677BE-0621-5981-C0CA-D7B5D4DA41FD}"/>
              </a:ext>
            </a:extLst>
          </p:cNvPr>
          <p:cNvCxnSpPr>
            <a:cxnSpLocks/>
          </p:cNvCxnSpPr>
          <p:nvPr/>
        </p:nvCxnSpPr>
        <p:spPr>
          <a:xfrm>
            <a:off x="4063594" y="1637106"/>
            <a:ext cx="211" cy="1403633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kstvak 48">
            <a:extLst>
              <a:ext uri="{FF2B5EF4-FFF2-40B4-BE49-F238E27FC236}">
                <a16:creationId xmlns:a16="http://schemas.microsoft.com/office/drawing/2014/main" id="{EC27D1A7-391D-4D17-2F5F-EB23E096570F}"/>
              </a:ext>
            </a:extLst>
          </p:cNvPr>
          <p:cNvSpPr txBox="1"/>
          <p:nvPr/>
        </p:nvSpPr>
        <p:spPr>
          <a:xfrm>
            <a:off x="2728740" y="1516748"/>
            <a:ext cx="1035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Richting zone A</a:t>
            </a:r>
          </a:p>
        </p:txBody>
      </p:sp>
      <p:cxnSp>
        <p:nvCxnSpPr>
          <p:cNvPr id="50" name="Rechte verbindingslijn met pijl 49">
            <a:extLst>
              <a:ext uri="{FF2B5EF4-FFF2-40B4-BE49-F238E27FC236}">
                <a16:creationId xmlns:a16="http://schemas.microsoft.com/office/drawing/2014/main" id="{1F347E19-52BA-E700-7FCF-CD1B8FEABD17}"/>
              </a:ext>
            </a:extLst>
          </p:cNvPr>
          <p:cNvCxnSpPr>
            <a:cxnSpLocks/>
          </p:cNvCxnSpPr>
          <p:nvPr/>
        </p:nvCxnSpPr>
        <p:spPr>
          <a:xfrm flipH="1" flipV="1">
            <a:off x="3600659" y="1632164"/>
            <a:ext cx="462935" cy="2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>
            <a:extLst>
              <a:ext uri="{FF2B5EF4-FFF2-40B4-BE49-F238E27FC236}">
                <a16:creationId xmlns:a16="http://schemas.microsoft.com/office/drawing/2014/main" id="{AFE6A426-745B-BB53-E968-67AEF2F2CEC5}"/>
              </a:ext>
            </a:extLst>
          </p:cNvPr>
          <p:cNvCxnSpPr>
            <a:cxnSpLocks/>
          </p:cNvCxnSpPr>
          <p:nvPr/>
        </p:nvCxnSpPr>
        <p:spPr>
          <a:xfrm flipH="1">
            <a:off x="2876144" y="2739427"/>
            <a:ext cx="11874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kstvak 53">
            <a:extLst>
              <a:ext uri="{FF2B5EF4-FFF2-40B4-BE49-F238E27FC236}">
                <a16:creationId xmlns:a16="http://schemas.microsoft.com/office/drawing/2014/main" id="{D9B0BAC1-3CA4-F21C-EE45-9A3A69E61094}"/>
              </a:ext>
            </a:extLst>
          </p:cNvPr>
          <p:cNvSpPr txBox="1"/>
          <p:nvPr/>
        </p:nvSpPr>
        <p:spPr>
          <a:xfrm>
            <a:off x="3053742" y="2475902"/>
            <a:ext cx="939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Breedte zone A</a:t>
            </a:r>
          </a:p>
        </p:txBody>
      </p: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05E50F0E-4562-1A10-10D3-FDD0B499D31C}"/>
              </a:ext>
            </a:extLst>
          </p:cNvPr>
          <p:cNvCxnSpPr>
            <a:cxnSpLocks/>
          </p:cNvCxnSpPr>
          <p:nvPr/>
        </p:nvCxnSpPr>
        <p:spPr>
          <a:xfrm flipH="1">
            <a:off x="5759175" y="1978493"/>
            <a:ext cx="4066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kstvak 60">
            <a:extLst>
              <a:ext uri="{FF2B5EF4-FFF2-40B4-BE49-F238E27FC236}">
                <a16:creationId xmlns:a16="http://schemas.microsoft.com/office/drawing/2014/main" id="{A287621A-A02E-308C-0956-95180BD7C56E}"/>
              </a:ext>
            </a:extLst>
          </p:cNvPr>
          <p:cNvSpPr txBox="1"/>
          <p:nvPr/>
        </p:nvSpPr>
        <p:spPr>
          <a:xfrm>
            <a:off x="5683959" y="1588389"/>
            <a:ext cx="62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/>
              <a:t>Breedte zone B</a:t>
            </a:r>
          </a:p>
        </p:txBody>
      </p: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EE749B8C-55F8-7F3F-8882-712554C9A7C8}"/>
              </a:ext>
            </a:extLst>
          </p:cNvPr>
          <p:cNvCxnSpPr>
            <a:cxnSpLocks/>
          </p:cNvCxnSpPr>
          <p:nvPr/>
        </p:nvCxnSpPr>
        <p:spPr>
          <a:xfrm flipV="1">
            <a:off x="5552399" y="2343953"/>
            <a:ext cx="180547" cy="301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kstvak 65">
            <a:extLst>
              <a:ext uri="{FF2B5EF4-FFF2-40B4-BE49-F238E27FC236}">
                <a16:creationId xmlns:a16="http://schemas.microsoft.com/office/drawing/2014/main" id="{A2D8639D-A242-4DD0-E1A8-DD235435A834}"/>
              </a:ext>
            </a:extLst>
          </p:cNvPr>
          <p:cNvSpPr txBox="1"/>
          <p:nvPr/>
        </p:nvSpPr>
        <p:spPr>
          <a:xfrm>
            <a:off x="4298241" y="3460750"/>
            <a:ext cx="1538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Positie zone A</a:t>
            </a:r>
          </a:p>
        </p:txBody>
      </p:sp>
    </p:spTree>
    <p:extLst>
      <p:ext uri="{BB962C8B-B14F-4D97-AF65-F5344CB8AC3E}">
        <p14:creationId xmlns:p14="http://schemas.microsoft.com/office/powerpoint/2010/main" val="76559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193FC307-E440-99CA-82D0-8F0DF12C3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9" y="999786"/>
            <a:ext cx="11441122" cy="4858428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B45E93D8-079F-B3EE-2774-40286D74A5B0}"/>
              </a:ext>
            </a:extLst>
          </p:cNvPr>
          <p:cNvSpPr txBox="1"/>
          <p:nvPr/>
        </p:nvSpPr>
        <p:spPr>
          <a:xfrm>
            <a:off x="1633888" y="4444465"/>
            <a:ext cx="1840831" cy="40862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b="1"/>
            </a:lvl1pPr>
          </a:lstStyle>
          <a:p>
            <a:r>
              <a:rPr lang="nl-NL" dirty="0"/>
              <a:t>Bodemprofiel 1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D1FA5DB-1950-C477-B4B7-2F6431E46DF0}"/>
              </a:ext>
            </a:extLst>
          </p:cNvPr>
          <p:cNvSpPr txBox="1"/>
          <p:nvPr/>
        </p:nvSpPr>
        <p:spPr>
          <a:xfrm>
            <a:off x="2205267" y="1986570"/>
            <a:ext cx="2538903" cy="40862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/>
              <a:t>L-coördinaat start 2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DB01984-AC17-697F-3927-E20CC3FC34AA}"/>
              </a:ext>
            </a:extLst>
          </p:cNvPr>
          <p:cNvSpPr txBox="1"/>
          <p:nvPr/>
        </p:nvSpPr>
        <p:spPr>
          <a:xfrm>
            <a:off x="7790527" y="4444464"/>
            <a:ext cx="1840831" cy="40862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b="1"/>
            </a:lvl1pPr>
          </a:lstStyle>
          <a:p>
            <a:r>
              <a:rPr lang="nl-NL" dirty="0"/>
              <a:t>Bodemprofiel 3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A1FA1D8F-6E84-AC21-D725-346334F6C121}"/>
              </a:ext>
            </a:extLst>
          </p:cNvPr>
          <p:cNvCxnSpPr>
            <a:cxnSpLocks/>
          </p:cNvCxnSpPr>
          <p:nvPr/>
        </p:nvCxnSpPr>
        <p:spPr>
          <a:xfrm>
            <a:off x="4169664" y="2487168"/>
            <a:ext cx="0" cy="3026664"/>
          </a:xfrm>
          <a:prstGeom prst="line">
            <a:avLst/>
          </a:prstGeom>
          <a:ln w="38100">
            <a:solidFill>
              <a:srgbClr val="04644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441B2E2C-8EF3-AE9C-541F-01C53CC57888}"/>
              </a:ext>
            </a:extLst>
          </p:cNvPr>
          <p:cNvSpPr txBox="1"/>
          <p:nvPr/>
        </p:nvSpPr>
        <p:spPr>
          <a:xfrm>
            <a:off x="5905540" y="1938474"/>
            <a:ext cx="2538903" cy="40862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/>
              <a:t>L-coördinaat start 3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BD7E323-F6AD-F06F-8BD4-918C2748DE2C}"/>
              </a:ext>
            </a:extLst>
          </p:cNvPr>
          <p:cNvCxnSpPr>
            <a:cxnSpLocks/>
          </p:cNvCxnSpPr>
          <p:nvPr/>
        </p:nvCxnSpPr>
        <p:spPr>
          <a:xfrm>
            <a:off x="6562344" y="2487168"/>
            <a:ext cx="0" cy="3026664"/>
          </a:xfrm>
          <a:prstGeom prst="line">
            <a:avLst/>
          </a:prstGeom>
          <a:ln w="38100">
            <a:solidFill>
              <a:srgbClr val="04644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0875AA93-072B-D3C7-02DC-C8E725BB9B89}"/>
              </a:ext>
            </a:extLst>
          </p:cNvPr>
          <p:cNvSpPr txBox="1"/>
          <p:nvPr/>
        </p:nvSpPr>
        <p:spPr>
          <a:xfrm>
            <a:off x="4477433" y="4444465"/>
            <a:ext cx="1840831" cy="40862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b="1"/>
            </a:lvl1pPr>
          </a:lstStyle>
          <a:p>
            <a:r>
              <a:rPr lang="nl-NL" dirty="0"/>
              <a:t>Bodemprofiel 2</a:t>
            </a:r>
          </a:p>
        </p:txBody>
      </p:sp>
    </p:spTree>
    <p:extLst>
      <p:ext uri="{BB962C8B-B14F-4D97-AF65-F5344CB8AC3E}">
        <p14:creationId xmlns:p14="http://schemas.microsoft.com/office/powerpoint/2010/main" val="34061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50943-905C-3D5A-01D1-477CB787A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1F45EE3D-32BF-21F9-1979-6BEC2780BD3E}"/>
              </a:ext>
            </a:extLst>
          </p:cNvPr>
          <p:cNvCxnSpPr>
            <a:cxnSpLocks/>
          </p:cNvCxnSpPr>
          <p:nvPr/>
        </p:nvCxnSpPr>
        <p:spPr>
          <a:xfrm>
            <a:off x="6468998" y="2393474"/>
            <a:ext cx="477685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D9A48E5C-3313-29AA-9119-1B7DA5730514}"/>
              </a:ext>
            </a:extLst>
          </p:cNvPr>
          <p:cNvSpPr/>
          <p:nvPr/>
        </p:nvSpPr>
        <p:spPr>
          <a:xfrm flipH="1">
            <a:off x="889000" y="2289175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9C2CBBD8-F94B-7B94-A471-DE130F7523A9}"/>
              </a:ext>
            </a:extLst>
          </p:cNvPr>
          <p:cNvSpPr/>
          <p:nvPr/>
        </p:nvSpPr>
        <p:spPr>
          <a:xfrm>
            <a:off x="2000250" y="30638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DE208412-40C8-41D4-7F2E-373C85C8B91F}"/>
              </a:ext>
            </a:extLst>
          </p:cNvPr>
          <p:cNvSpPr/>
          <p:nvPr/>
        </p:nvSpPr>
        <p:spPr>
          <a:xfrm>
            <a:off x="21463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EE0240C0-0054-B356-5A7D-1A837ECC9316}"/>
              </a:ext>
            </a:extLst>
          </p:cNvPr>
          <p:cNvSpPr/>
          <p:nvPr/>
        </p:nvSpPr>
        <p:spPr>
          <a:xfrm>
            <a:off x="23495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3EFFD30C-B385-9DC9-84B4-22960AAE2460}"/>
              </a:ext>
            </a:extLst>
          </p:cNvPr>
          <p:cNvSpPr/>
          <p:nvPr/>
        </p:nvSpPr>
        <p:spPr>
          <a:xfrm>
            <a:off x="2527300" y="3048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61EF41B8-81D2-8C0A-1AB6-3D5971D76CC0}"/>
              </a:ext>
            </a:extLst>
          </p:cNvPr>
          <p:cNvSpPr/>
          <p:nvPr/>
        </p:nvSpPr>
        <p:spPr>
          <a:xfrm>
            <a:off x="857250" y="30638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412D506A-BCE4-65E2-2D4A-08CB9E718B36}"/>
              </a:ext>
            </a:extLst>
          </p:cNvPr>
          <p:cNvSpPr/>
          <p:nvPr/>
        </p:nvSpPr>
        <p:spPr>
          <a:xfrm>
            <a:off x="4362450" y="2800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B4DA8664-6DF6-2DE5-3364-8F1329C25860}"/>
              </a:ext>
            </a:extLst>
          </p:cNvPr>
          <p:cNvSpPr/>
          <p:nvPr/>
        </p:nvSpPr>
        <p:spPr>
          <a:xfrm>
            <a:off x="4921250" y="27495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24492F42-8CA4-D1FB-31E9-1A1ACA98E58E}"/>
              </a:ext>
            </a:extLst>
          </p:cNvPr>
          <p:cNvSpPr/>
          <p:nvPr/>
        </p:nvSpPr>
        <p:spPr>
          <a:xfrm>
            <a:off x="6235700" y="2254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A5052F25-86AF-CD0F-1B49-DE1CAB3C5C59}"/>
              </a:ext>
            </a:extLst>
          </p:cNvPr>
          <p:cNvSpPr/>
          <p:nvPr/>
        </p:nvSpPr>
        <p:spPr>
          <a:xfrm>
            <a:off x="7200900" y="27368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334F43A6-1D0B-7422-210E-AF9C08D73938}"/>
              </a:ext>
            </a:extLst>
          </p:cNvPr>
          <p:cNvSpPr/>
          <p:nvPr/>
        </p:nvSpPr>
        <p:spPr>
          <a:xfrm>
            <a:off x="7734300" y="2794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10CD221C-1218-00EF-1EB7-218B1021E649}"/>
              </a:ext>
            </a:extLst>
          </p:cNvPr>
          <p:cNvSpPr/>
          <p:nvPr/>
        </p:nvSpPr>
        <p:spPr>
          <a:xfrm>
            <a:off x="8204200" y="30416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B2F4E82A-496C-CF2B-9CAE-EB791504DFD8}"/>
              </a:ext>
            </a:extLst>
          </p:cNvPr>
          <p:cNvSpPr/>
          <p:nvPr/>
        </p:nvSpPr>
        <p:spPr>
          <a:xfrm>
            <a:off x="11245850" y="34861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21C7C079-55A8-6997-C880-9FE81EFA665A}"/>
              </a:ext>
            </a:extLst>
          </p:cNvPr>
          <p:cNvCxnSpPr/>
          <p:nvPr/>
        </p:nvCxnSpPr>
        <p:spPr>
          <a:xfrm>
            <a:off x="7658100" y="2456974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8E3DA059-E6FF-06AA-5CF4-B3A56A909773}"/>
              </a:ext>
            </a:extLst>
          </p:cNvPr>
          <p:cNvCxnSpPr>
            <a:cxnSpLocks/>
          </p:cNvCxnSpPr>
          <p:nvPr/>
        </p:nvCxnSpPr>
        <p:spPr>
          <a:xfrm>
            <a:off x="7715250" y="2514124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al 9">
            <a:extLst>
              <a:ext uri="{FF2B5EF4-FFF2-40B4-BE49-F238E27FC236}">
                <a16:creationId xmlns:a16="http://schemas.microsoft.com/office/drawing/2014/main" id="{94CB87F4-FD0F-0072-2953-17AA6808B52E}"/>
              </a:ext>
            </a:extLst>
          </p:cNvPr>
          <p:cNvSpPr/>
          <p:nvPr/>
        </p:nvSpPr>
        <p:spPr>
          <a:xfrm>
            <a:off x="4038600" y="30353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4B42746A-69CE-EC50-890D-074179799701}"/>
              </a:ext>
            </a:extLst>
          </p:cNvPr>
          <p:cNvSpPr/>
          <p:nvPr/>
        </p:nvSpPr>
        <p:spPr>
          <a:xfrm>
            <a:off x="5734050" y="22669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9D696B3C-81D0-9E1E-4F86-4E57BFDFFF0F}"/>
              </a:ext>
            </a:extLst>
          </p:cNvPr>
          <p:cNvCxnSpPr>
            <a:cxnSpLocks/>
          </p:cNvCxnSpPr>
          <p:nvPr/>
        </p:nvCxnSpPr>
        <p:spPr>
          <a:xfrm>
            <a:off x="4056941" y="2311400"/>
            <a:ext cx="0" cy="555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31C3E6D1-2C54-7EF0-9600-B5915A35820F}"/>
              </a:ext>
            </a:extLst>
          </p:cNvPr>
          <p:cNvSpPr txBox="1"/>
          <p:nvPr/>
        </p:nvSpPr>
        <p:spPr>
          <a:xfrm>
            <a:off x="5264766" y="1264207"/>
            <a:ext cx="9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/>
              <a:t>“Minimale offset tot punt”</a:t>
            </a:r>
          </a:p>
        </p:txBody>
      </p: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7C80B8FC-D731-F4B5-F7F7-BBB05932C012}"/>
              </a:ext>
            </a:extLst>
          </p:cNvPr>
          <p:cNvCxnSpPr>
            <a:cxnSpLocks/>
          </p:cNvCxnSpPr>
          <p:nvPr/>
        </p:nvCxnSpPr>
        <p:spPr>
          <a:xfrm>
            <a:off x="5762625" y="1668674"/>
            <a:ext cx="3175" cy="497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kstvak 65">
            <a:extLst>
              <a:ext uri="{FF2B5EF4-FFF2-40B4-BE49-F238E27FC236}">
                <a16:creationId xmlns:a16="http://schemas.microsoft.com/office/drawing/2014/main" id="{D1D3C9B4-5F48-27CD-571C-C175AC72A20D}"/>
              </a:ext>
            </a:extLst>
          </p:cNvPr>
          <p:cNvSpPr txBox="1"/>
          <p:nvPr/>
        </p:nvSpPr>
        <p:spPr>
          <a:xfrm>
            <a:off x="3514371" y="1917617"/>
            <a:ext cx="108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/>
              <a:t>“Minimale offset vanaf punt”</a:t>
            </a:r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940E56D4-9B32-4EAF-FD7D-265A4178FCBE}"/>
              </a:ext>
            </a:extLst>
          </p:cNvPr>
          <p:cNvSpPr/>
          <p:nvPr/>
        </p:nvSpPr>
        <p:spPr>
          <a:xfrm>
            <a:off x="4064000" y="2298700"/>
            <a:ext cx="1739900" cy="2273300"/>
          </a:xfrm>
          <a:custGeom>
            <a:avLst/>
            <a:gdLst>
              <a:gd name="connsiteX0" fmla="*/ 1695450 w 1739900"/>
              <a:gd name="connsiteY0" fmla="*/ 0 h 2273300"/>
              <a:gd name="connsiteX1" fmla="*/ 882650 w 1739900"/>
              <a:gd name="connsiteY1" fmla="*/ 482600 h 2273300"/>
              <a:gd name="connsiteX2" fmla="*/ 323850 w 1739900"/>
              <a:gd name="connsiteY2" fmla="*/ 533400 h 2273300"/>
              <a:gd name="connsiteX3" fmla="*/ 0 w 1739900"/>
              <a:gd name="connsiteY3" fmla="*/ 762000 h 2273300"/>
              <a:gd name="connsiteX4" fmla="*/ 0 w 1739900"/>
              <a:gd name="connsiteY4" fmla="*/ 2273300 h 2273300"/>
              <a:gd name="connsiteX5" fmla="*/ 1739900 w 1739900"/>
              <a:gd name="connsiteY5" fmla="*/ 2260600 h 2273300"/>
              <a:gd name="connsiteX0" fmla="*/ 1695450 w 1739900"/>
              <a:gd name="connsiteY0" fmla="*/ 0 h 2273300"/>
              <a:gd name="connsiteX1" fmla="*/ 882650 w 1739900"/>
              <a:gd name="connsiteY1" fmla="*/ 482600 h 2273300"/>
              <a:gd name="connsiteX2" fmla="*/ 323850 w 1739900"/>
              <a:gd name="connsiteY2" fmla="*/ 533400 h 2273300"/>
              <a:gd name="connsiteX3" fmla="*/ 0 w 1739900"/>
              <a:gd name="connsiteY3" fmla="*/ 762000 h 2273300"/>
              <a:gd name="connsiteX4" fmla="*/ 0 w 1739900"/>
              <a:gd name="connsiteY4" fmla="*/ 2273300 h 2273300"/>
              <a:gd name="connsiteX5" fmla="*/ 1739900 w 1739900"/>
              <a:gd name="connsiteY5" fmla="*/ 2260600 h 2273300"/>
              <a:gd name="connsiteX6" fmla="*/ 1695450 w 1739900"/>
              <a:gd name="connsiteY6" fmla="*/ 0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9900" h="2273300">
                <a:moveTo>
                  <a:pt x="1695450" y="0"/>
                </a:moveTo>
                <a:lnTo>
                  <a:pt x="882650" y="482600"/>
                </a:lnTo>
                <a:lnTo>
                  <a:pt x="323850" y="533400"/>
                </a:lnTo>
                <a:lnTo>
                  <a:pt x="0" y="762000"/>
                </a:lnTo>
                <a:lnTo>
                  <a:pt x="0" y="2273300"/>
                </a:lnTo>
                <a:lnTo>
                  <a:pt x="1739900" y="2260600"/>
                </a:lnTo>
                <a:lnTo>
                  <a:pt x="1695450" y="0"/>
                </a:lnTo>
                <a:close/>
              </a:path>
            </a:pathLst>
          </a:custGeom>
          <a:solidFill>
            <a:srgbClr val="BFBFBF">
              <a:alpha val="30196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Vrije vorm: vorm 31">
            <a:extLst>
              <a:ext uri="{FF2B5EF4-FFF2-40B4-BE49-F238E27FC236}">
                <a16:creationId xmlns:a16="http://schemas.microsoft.com/office/drawing/2014/main" id="{630E8CE1-1555-F42F-234B-010FC9D7B1D2}"/>
              </a:ext>
            </a:extLst>
          </p:cNvPr>
          <p:cNvSpPr/>
          <p:nvPr/>
        </p:nvSpPr>
        <p:spPr>
          <a:xfrm>
            <a:off x="889000" y="2400300"/>
            <a:ext cx="5581650" cy="723900"/>
          </a:xfrm>
          <a:custGeom>
            <a:avLst/>
            <a:gdLst>
              <a:gd name="connsiteX0" fmla="*/ 5581650 w 5581650"/>
              <a:gd name="connsiteY0" fmla="*/ 0 h 723900"/>
              <a:gd name="connsiteX1" fmla="*/ 5403850 w 5581650"/>
              <a:gd name="connsiteY1" fmla="*/ 38100 h 723900"/>
              <a:gd name="connsiteX2" fmla="*/ 4870450 w 5581650"/>
              <a:gd name="connsiteY2" fmla="*/ 50800 h 723900"/>
              <a:gd name="connsiteX3" fmla="*/ 3517900 w 5581650"/>
              <a:gd name="connsiteY3" fmla="*/ 469900 h 723900"/>
              <a:gd name="connsiteX4" fmla="*/ 3181350 w 5581650"/>
              <a:gd name="connsiteY4" fmla="*/ 711200 h 723900"/>
              <a:gd name="connsiteX5" fmla="*/ 0 w 5581650"/>
              <a:gd name="connsiteY5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81650" h="723900">
                <a:moveTo>
                  <a:pt x="5581650" y="0"/>
                </a:moveTo>
                <a:lnTo>
                  <a:pt x="5403850" y="38100"/>
                </a:lnTo>
                <a:lnTo>
                  <a:pt x="4870450" y="50800"/>
                </a:lnTo>
                <a:lnTo>
                  <a:pt x="3517900" y="469900"/>
                </a:lnTo>
                <a:lnTo>
                  <a:pt x="3181350" y="711200"/>
                </a:lnTo>
                <a:lnTo>
                  <a:pt x="0" y="723900"/>
                </a:ln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Vrije vorm: vorm 36">
            <a:extLst>
              <a:ext uri="{FF2B5EF4-FFF2-40B4-BE49-F238E27FC236}">
                <a16:creationId xmlns:a16="http://schemas.microsoft.com/office/drawing/2014/main" id="{6D899ADC-D71C-6F62-E691-F8B930DCB981}"/>
              </a:ext>
            </a:extLst>
          </p:cNvPr>
          <p:cNvSpPr/>
          <p:nvPr/>
        </p:nvSpPr>
        <p:spPr>
          <a:xfrm>
            <a:off x="4400550" y="2597150"/>
            <a:ext cx="939800" cy="285750"/>
          </a:xfrm>
          <a:custGeom>
            <a:avLst/>
            <a:gdLst>
              <a:gd name="connsiteX0" fmla="*/ 939800 w 939800"/>
              <a:gd name="connsiteY0" fmla="*/ 0 h 285750"/>
              <a:gd name="connsiteX1" fmla="*/ 558800 w 939800"/>
              <a:gd name="connsiteY1" fmla="*/ 234950 h 285750"/>
              <a:gd name="connsiteX2" fmla="*/ 0 w 939800"/>
              <a:gd name="connsiteY2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800" h="285750">
                <a:moveTo>
                  <a:pt x="939800" y="0"/>
                </a:moveTo>
                <a:lnTo>
                  <a:pt x="558800" y="234950"/>
                </a:lnTo>
                <a:lnTo>
                  <a:pt x="0" y="28575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38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46EF44B9-6C91-5031-E6A4-99CEA59A8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85" y="630211"/>
            <a:ext cx="10078857" cy="134321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02847C7-847F-435C-9B95-AA18A15F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216" y="3011424"/>
            <a:ext cx="7249537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7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C949F-7688-0987-A5AE-16DD61C2F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FF7D43D4-EB6B-B557-9B7A-EB75E53C55D4}"/>
              </a:ext>
            </a:extLst>
          </p:cNvPr>
          <p:cNvSpPr/>
          <p:nvPr/>
        </p:nvSpPr>
        <p:spPr>
          <a:xfrm flipH="1">
            <a:off x="454423" y="107490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9C7030FC-6AFB-8929-154C-D998C1393296}"/>
              </a:ext>
            </a:extLst>
          </p:cNvPr>
          <p:cNvSpPr/>
          <p:nvPr/>
        </p:nvSpPr>
        <p:spPr>
          <a:xfrm>
            <a:off x="1578373" y="1849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5A1DCE14-DA93-4830-3DE5-70FE4750EE38}"/>
              </a:ext>
            </a:extLst>
          </p:cNvPr>
          <p:cNvSpPr/>
          <p:nvPr/>
        </p:nvSpPr>
        <p:spPr>
          <a:xfrm>
            <a:off x="1724423" y="2014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560CF387-EB48-FE23-3618-8879A7C161CA}"/>
              </a:ext>
            </a:extLst>
          </p:cNvPr>
          <p:cNvSpPr/>
          <p:nvPr/>
        </p:nvSpPr>
        <p:spPr>
          <a:xfrm>
            <a:off x="1927623" y="2014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8E382F18-79FD-1E5F-7A9B-A7B4C55EDEA2}"/>
              </a:ext>
            </a:extLst>
          </p:cNvPr>
          <p:cNvSpPr/>
          <p:nvPr/>
        </p:nvSpPr>
        <p:spPr>
          <a:xfrm>
            <a:off x="2105423" y="1833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B1B9F4B1-6845-099D-FB83-E4B50B9CDB84}"/>
              </a:ext>
            </a:extLst>
          </p:cNvPr>
          <p:cNvSpPr/>
          <p:nvPr/>
        </p:nvSpPr>
        <p:spPr>
          <a:xfrm>
            <a:off x="435373" y="1849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F5EF6E82-8E08-47A0-5D6C-C47378B9F990}"/>
              </a:ext>
            </a:extLst>
          </p:cNvPr>
          <p:cNvSpPr/>
          <p:nvPr/>
        </p:nvSpPr>
        <p:spPr>
          <a:xfrm>
            <a:off x="3616723" y="18210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A850E894-8C89-FDEF-999B-E50780AAE758}"/>
              </a:ext>
            </a:extLst>
          </p:cNvPr>
          <p:cNvSpPr/>
          <p:nvPr/>
        </p:nvSpPr>
        <p:spPr>
          <a:xfrm>
            <a:off x="3940573" y="15860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2953CF0E-BF81-2E99-D2B5-8E69BD49190F}"/>
              </a:ext>
            </a:extLst>
          </p:cNvPr>
          <p:cNvSpPr/>
          <p:nvPr/>
        </p:nvSpPr>
        <p:spPr>
          <a:xfrm>
            <a:off x="4499373" y="15352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C38C2341-EB76-590C-AC8C-3CF31DBE7F27}"/>
              </a:ext>
            </a:extLst>
          </p:cNvPr>
          <p:cNvSpPr/>
          <p:nvPr/>
        </p:nvSpPr>
        <p:spPr>
          <a:xfrm>
            <a:off x="5312173" y="10526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997A94F6-C953-437C-BD55-291707EA0159}"/>
              </a:ext>
            </a:extLst>
          </p:cNvPr>
          <p:cNvSpPr/>
          <p:nvPr/>
        </p:nvSpPr>
        <p:spPr>
          <a:xfrm>
            <a:off x="5813823" y="10399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8B8CDB1C-F23F-C875-F2F3-35DDE32EF77D}"/>
              </a:ext>
            </a:extLst>
          </p:cNvPr>
          <p:cNvSpPr/>
          <p:nvPr/>
        </p:nvSpPr>
        <p:spPr>
          <a:xfrm>
            <a:off x="6779023" y="1522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ECA58D8F-63CE-EF90-E810-A1DE8913076E}"/>
              </a:ext>
            </a:extLst>
          </p:cNvPr>
          <p:cNvSpPr/>
          <p:nvPr/>
        </p:nvSpPr>
        <p:spPr>
          <a:xfrm>
            <a:off x="7312423" y="1579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C2B74BBB-C2D9-C4DA-EC63-C6F48DD39DA8}"/>
              </a:ext>
            </a:extLst>
          </p:cNvPr>
          <p:cNvSpPr/>
          <p:nvPr/>
        </p:nvSpPr>
        <p:spPr>
          <a:xfrm>
            <a:off x="7782323" y="18273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A0962C17-3C24-24F6-5B6D-E6E3973BE08F}"/>
              </a:ext>
            </a:extLst>
          </p:cNvPr>
          <p:cNvSpPr/>
          <p:nvPr/>
        </p:nvSpPr>
        <p:spPr>
          <a:xfrm>
            <a:off x="10823973" y="22718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9618E282-4615-D27C-00AA-4EB3EE6175AF}"/>
              </a:ext>
            </a:extLst>
          </p:cNvPr>
          <p:cNvSpPr/>
          <p:nvPr/>
        </p:nvSpPr>
        <p:spPr>
          <a:xfrm>
            <a:off x="454424" y="4164918"/>
            <a:ext cx="10433050" cy="654566"/>
          </a:xfrm>
          <a:prstGeom prst="rect">
            <a:avLst/>
          </a:pr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C9A2F8CE-7D88-B15B-E761-B6253E148B14}"/>
              </a:ext>
            </a:extLst>
          </p:cNvPr>
          <p:cNvSpPr txBox="1"/>
          <p:nvPr/>
        </p:nvSpPr>
        <p:spPr>
          <a:xfrm>
            <a:off x="435373" y="4482472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B1E9D578-5F2C-01F5-75E2-517865BB86BF}"/>
              </a:ext>
            </a:extLst>
          </p:cNvPr>
          <p:cNvCxnSpPr>
            <a:cxnSpLocks/>
          </p:cNvCxnSpPr>
          <p:nvPr/>
        </p:nvCxnSpPr>
        <p:spPr>
          <a:xfrm>
            <a:off x="463948" y="3856147"/>
            <a:ext cx="10416905" cy="187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C626A333-5060-A6BC-A68A-E64EF10B8092}"/>
              </a:ext>
            </a:extLst>
          </p:cNvPr>
          <p:cNvCxnSpPr>
            <a:cxnSpLocks/>
          </p:cNvCxnSpPr>
          <p:nvPr/>
        </p:nvCxnSpPr>
        <p:spPr>
          <a:xfrm>
            <a:off x="470568" y="4153949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D25C7DF9-BA0C-0441-1F32-C893CA4BDC52}"/>
              </a:ext>
            </a:extLst>
          </p:cNvPr>
          <p:cNvSpPr txBox="1"/>
          <p:nvPr/>
        </p:nvSpPr>
        <p:spPr>
          <a:xfrm>
            <a:off x="10870145" y="4005545"/>
            <a:ext cx="103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4BEBB3BF-D23B-A078-5B00-43161A17E0EF}"/>
              </a:ext>
            </a:extLst>
          </p:cNvPr>
          <p:cNvSpPr txBox="1"/>
          <p:nvPr/>
        </p:nvSpPr>
        <p:spPr>
          <a:xfrm>
            <a:off x="10887473" y="3711639"/>
            <a:ext cx="112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Ref. PL4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1FB7CBBD-FD98-8A26-52AF-528A4D59BA1D}"/>
              </a:ext>
            </a:extLst>
          </p:cNvPr>
          <p:cNvSpPr txBox="1"/>
          <p:nvPr/>
        </p:nvSpPr>
        <p:spPr>
          <a:xfrm>
            <a:off x="10862343" y="2189700"/>
            <a:ext cx="122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freatisch</a:t>
            </a:r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550A2ABB-DF04-A9A1-D0AA-94B5FCB14AF1}"/>
              </a:ext>
            </a:extLst>
          </p:cNvPr>
          <p:cNvSpPr/>
          <p:nvPr/>
        </p:nvSpPr>
        <p:spPr>
          <a:xfrm>
            <a:off x="476250" y="1917700"/>
            <a:ext cx="10382250" cy="419100"/>
          </a:xfrm>
          <a:custGeom>
            <a:avLst/>
            <a:gdLst>
              <a:gd name="connsiteX0" fmla="*/ 10382250 w 10382250"/>
              <a:gd name="connsiteY0" fmla="*/ 361950 h 361950"/>
              <a:gd name="connsiteX1" fmla="*/ 7378700 w 10382250"/>
              <a:gd name="connsiteY1" fmla="*/ 6350 h 361950"/>
              <a:gd name="connsiteX2" fmla="*/ 3175000 w 10382250"/>
              <a:gd name="connsiteY2" fmla="*/ 0 h 361950"/>
              <a:gd name="connsiteX3" fmla="*/ 0 w 10382250"/>
              <a:gd name="connsiteY3" fmla="*/ 234950 h 361950"/>
              <a:gd name="connsiteX0" fmla="*/ 10382250 w 10382250"/>
              <a:gd name="connsiteY0" fmla="*/ 412750 h 412750"/>
              <a:gd name="connsiteX1" fmla="*/ 7378700 w 10382250"/>
              <a:gd name="connsiteY1" fmla="*/ 57150 h 412750"/>
              <a:gd name="connsiteX2" fmla="*/ 3181350 w 10382250"/>
              <a:gd name="connsiteY2" fmla="*/ 0 h 412750"/>
              <a:gd name="connsiteX3" fmla="*/ 0 w 10382250"/>
              <a:gd name="connsiteY3" fmla="*/ 285750 h 412750"/>
              <a:gd name="connsiteX0" fmla="*/ 10382250 w 10382250"/>
              <a:gd name="connsiteY0" fmla="*/ 419100 h 419100"/>
              <a:gd name="connsiteX1" fmla="*/ 7346950 w 10382250"/>
              <a:gd name="connsiteY1" fmla="*/ 0 h 419100"/>
              <a:gd name="connsiteX2" fmla="*/ 3181350 w 10382250"/>
              <a:gd name="connsiteY2" fmla="*/ 6350 h 419100"/>
              <a:gd name="connsiteX3" fmla="*/ 0 w 10382250"/>
              <a:gd name="connsiteY3" fmla="*/ 292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250" h="419100">
                <a:moveTo>
                  <a:pt x="10382250" y="419100"/>
                </a:moveTo>
                <a:lnTo>
                  <a:pt x="7346950" y="0"/>
                </a:lnTo>
                <a:lnTo>
                  <a:pt x="3181350" y="6350"/>
                </a:lnTo>
                <a:cubicBezTo>
                  <a:pt x="2123017" y="84667"/>
                  <a:pt x="1058333" y="213783"/>
                  <a:pt x="0" y="292100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D0C25A6C-8B1C-006D-74B1-A8219BACA496}"/>
              </a:ext>
            </a:extLst>
          </p:cNvPr>
          <p:cNvSpPr/>
          <p:nvPr/>
        </p:nvSpPr>
        <p:spPr>
          <a:xfrm>
            <a:off x="487895" y="2400300"/>
            <a:ext cx="10382250" cy="361950"/>
          </a:xfrm>
          <a:custGeom>
            <a:avLst/>
            <a:gdLst>
              <a:gd name="connsiteX0" fmla="*/ 10382250 w 10382250"/>
              <a:gd name="connsiteY0" fmla="*/ 361950 h 361950"/>
              <a:gd name="connsiteX1" fmla="*/ 7378700 w 10382250"/>
              <a:gd name="connsiteY1" fmla="*/ 6350 h 361950"/>
              <a:gd name="connsiteX2" fmla="*/ 3175000 w 10382250"/>
              <a:gd name="connsiteY2" fmla="*/ 0 h 361950"/>
              <a:gd name="connsiteX3" fmla="*/ 0 w 10382250"/>
              <a:gd name="connsiteY3" fmla="*/ 234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250" h="361950">
                <a:moveTo>
                  <a:pt x="10382250" y="361950"/>
                </a:moveTo>
                <a:lnTo>
                  <a:pt x="7378700" y="6350"/>
                </a:lnTo>
                <a:lnTo>
                  <a:pt x="3175000" y="0"/>
                </a:lnTo>
                <a:lnTo>
                  <a:pt x="0" y="234950"/>
                </a:lnTo>
              </a:path>
            </a:pathLst>
          </a:cu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6C8FD43C-D5D7-CE91-133C-86FE1473E6D1}"/>
              </a:ext>
            </a:extLst>
          </p:cNvPr>
          <p:cNvSpPr/>
          <p:nvPr/>
        </p:nvSpPr>
        <p:spPr>
          <a:xfrm>
            <a:off x="3718322" y="1158163"/>
            <a:ext cx="4064000" cy="755650"/>
          </a:xfrm>
          <a:custGeom>
            <a:avLst/>
            <a:gdLst>
              <a:gd name="connsiteX0" fmla="*/ 1657350 w 4064000"/>
              <a:gd name="connsiteY0" fmla="*/ 0 h 755650"/>
              <a:gd name="connsiteX1" fmla="*/ 2152650 w 4064000"/>
              <a:gd name="connsiteY1" fmla="*/ 0 h 755650"/>
              <a:gd name="connsiteX2" fmla="*/ 3092450 w 4064000"/>
              <a:gd name="connsiteY2" fmla="*/ 476250 h 755650"/>
              <a:gd name="connsiteX3" fmla="*/ 3644900 w 4064000"/>
              <a:gd name="connsiteY3" fmla="*/ 533400 h 755650"/>
              <a:gd name="connsiteX4" fmla="*/ 4064000 w 4064000"/>
              <a:gd name="connsiteY4" fmla="*/ 755650 h 755650"/>
              <a:gd name="connsiteX5" fmla="*/ 0 w 4064000"/>
              <a:gd name="connsiteY5" fmla="*/ 755650 h 755650"/>
              <a:gd name="connsiteX6" fmla="*/ 285750 w 4064000"/>
              <a:gd name="connsiteY6" fmla="*/ 539750 h 755650"/>
              <a:gd name="connsiteX7" fmla="*/ 850900 w 4064000"/>
              <a:gd name="connsiteY7" fmla="*/ 476250 h 755650"/>
              <a:gd name="connsiteX8" fmla="*/ 1657350 w 4064000"/>
              <a:gd name="connsiteY8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755650">
                <a:moveTo>
                  <a:pt x="1657350" y="0"/>
                </a:moveTo>
                <a:lnTo>
                  <a:pt x="2152650" y="0"/>
                </a:lnTo>
                <a:lnTo>
                  <a:pt x="3092450" y="476250"/>
                </a:lnTo>
                <a:lnTo>
                  <a:pt x="3644900" y="533400"/>
                </a:lnTo>
                <a:lnTo>
                  <a:pt x="4064000" y="755650"/>
                </a:lnTo>
                <a:lnTo>
                  <a:pt x="0" y="755650"/>
                </a:lnTo>
                <a:lnTo>
                  <a:pt x="285750" y="539750"/>
                </a:lnTo>
                <a:lnTo>
                  <a:pt x="850900" y="4762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8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1B2E8996-54F7-FF2D-BF23-0FC7D3EE862A}"/>
              </a:ext>
            </a:extLst>
          </p:cNvPr>
          <p:cNvSpPr txBox="1"/>
          <p:nvPr/>
        </p:nvSpPr>
        <p:spPr>
          <a:xfrm>
            <a:off x="10828054" y="2617938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sz="1400">
                <a:solidFill>
                  <a:srgbClr val="FF0000"/>
                </a:solidFill>
              </a:defRPr>
            </a:lvl1pPr>
          </a:lstStyle>
          <a:p>
            <a:r>
              <a:rPr lang="nl-NL" dirty="0"/>
              <a:t>Ref. PL3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4A36A2A6-319A-B3EF-153E-F4BF8C2C91C2}"/>
              </a:ext>
            </a:extLst>
          </p:cNvPr>
          <p:cNvCxnSpPr>
            <a:cxnSpLocks/>
          </p:cNvCxnSpPr>
          <p:nvPr/>
        </p:nvCxnSpPr>
        <p:spPr>
          <a:xfrm>
            <a:off x="5786309" y="1932379"/>
            <a:ext cx="0" cy="467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2726ECDC-FB18-3ED3-73CB-EAC8B4525334}"/>
              </a:ext>
            </a:extLst>
          </p:cNvPr>
          <p:cNvSpPr txBox="1"/>
          <p:nvPr/>
        </p:nvSpPr>
        <p:spPr>
          <a:xfrm>
            <a:off x="5858010" y="1992746"/>
            <a:ext cx="158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Indringingslengte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813F4658-52C0-F961-C9E3-F641ACD28952}"/>
              </a:ext>
            </a:extLst>
          </p:cNvPr>
          <p:cNvSpPr txBox="1"/>
          <p:nvPr/>
        </p:nvSpPr>
        <p:spPr>
          <a:xfrm>
            <a:off x="5957039" y="3869896"/>
            <a:ext cx="158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Indringingslengte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50BC3EF2-6E80-C3DD-1934-39A7B424F79E}"/>
              </a:ext>
            </a:extLst>
          </p:cNvPr>
          <p:cNvCxnSpPr>
            <a:cxnSpLocks/>
          </p:cNvCxnSpPr>
          <p:nvPr/>
        </p:nvCxnSpPr>
        <p:spPr>
          <a:xfrm flipV="1">
            <a:off x="5813823" y="3865527"/>
            <a:ext cx="0" cy="298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9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D36F8-7B24-6905-BD1C-68D4DECA9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9DDD9C63-819C-3DE3-F997-BDBA88FC961F}"/>
              </a:ext>
            </a:extLst>
          </p:cNvPr>
          <p:cNvSpPr/>
          <p:nvPr/>
        </p:nvSpPr>
        <p:spPr>
          <a:xfrm flipH="1">
            <a:off x="454423" y="107490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F76B4695-B0C6-41E7-BA04-E4B1DEAF9CAC}"/>
              </a:ext>
            </a:extLst>
          </p:cNvPr>
          <p:cNvSpPr/>
          <p:nvPr/>
        </p:nvSpPr>
        <p:spPr>
          <a:xfrm>
            <a:off x="1578373" y="1849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01CB06FD-859D-7970-C3CF-0AACAC6C2E15}"/>
              </a:ext>
            </a:extLst>
          </p:cNvPr>
          <p:cNvSpPr/>
          <p:nvPr/>
        </p:nvSpPr>
        <p:spPr>
          <a:xfrm>
            <a:off x="1724423" y="2014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61447198-1024-AB3C-BA8D-A092F38080A6}"/>
              </a:ext>
            </a:extLst>
          </p:cNvPr>
          <p:cNvSpPr/>
          <p:nvPr/>
        </p:nvSpPr>
        <p:spPr>
          <a:xfrm>
            <a:off x="1927623" y="2014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84E0501C-B473-48C1-5DBE-088B3997EEFD}"/>
              </a:ext>
            </a:extLst>
          </p:cNvPr>
          <p:cNvSpPr/>
          <p:nvPr/>
        </p:nvSpPr>
        <p:spPr>
          <a:xfrm>
            <a:off x="2105423" y="1833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EE41AF6-428E-6BD6-1967-0A8A503E165F}"/>
              </a:ext>
            </a:extLst>
          </p:cNvPr>
          <p:cNvSpPr/>
          <p:nvPr/>
        </p:nvSpPr>
        <p:spPr>
          <a:xfrm>
            <a:off x="435373" y="1849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180895C5-35ED-F9F4-54B3-D028F73FD592}"/>
              </a:ext>
            </a:extLst>
          </p:cNvPr>
          <p:cNvSpPr/>
          <p:nvPr/>
        </p:nvSpPr>
        <p:spPr>
          <a:xfrm>
            <a:off x="3616723" y="18210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63717379-5BB4-D01B-A997-727C97B5C1D1}"/>
              </a:ext>
            </a:extLst>
          </p:cNvPr>
          <p:cNvSpPr/>
          <p:nvPr/>
        </p:nvSpPr>
        <p:spPr>
          <a:xfrm>
            <a:off x="3940573" y="15860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8B2F27FE-4253-A981-AABE-684BE1080B21}"/>
              </a:ext>
            </a:extLst>
          </p:cNvPr>
          <p:cNvSpPr/>
          <p:nvPr/>
        </p:nvSpPr>
        <p:spPr>
          <a:xfrm>
            <a:off x="4499373" y="15352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2CB57ADD-03B0-EC39-36BA-A4E4182C6C73}"/>
              </a:ext>
            </a:extLst>
          </p:cNvPr>
          <p:cNvSpPr/>
          <p:nvPr/>
        </p:nvSpPr>
        <p:spPr>
          <a:xfrm>
            <a:off x="5312173" y="10526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36ABCAA6-6464-E26B-534A-5E6A282214AD}"/>
              </a:ext>
            </a:extLst>
          </p:cNvPr>
          <p:cNvSpPr/>
          <p:nvPr/>
        </p:nvSpPr>
        <p:spPr>
          <a:xfrm>
            <a:off x="5813823" y="10399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B82733F5-A51B-2645-D692-3DBF5B5EF360}"/>
              </a:ext>
            </a:extLst>
          </p:cNvPr>
          <p:cNvSpPr/>
          <p:nvPr/>
        </p:nvSpPr>
        <p:spPr>
          <a:xfrm>
            <a:off x="6779023" y="1522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E80DD8A3-34DF-51ED-132F-A73AC3717733}"/>
              </a:ext>
            </a:extLst>
          </p:cNvPr>
          <p:cNvSpPr/>
          <p:nvPr/>
        </p:nvSpPr>
        <p:spPr>
          <a:xfrm>
            <a:off x="7312423" y="1579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8B8C1AE4-134C-5A11-646D-C5390983C97D}"/>
              </a:ext>
            </a:extLst>
          </p:cNvPr>
          <p:cNvSpPr/>
          <p:nvPr/>
        </p:nvSpPr>
        <p:spPr>
          <a:xfrm>
            <a:off x="7782323" y="18273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BF6D55DE-569B-D020-BE9C-03E18418C7D4}"/>
              </a:ext>
            </a:extLst>
          </p:cNvPr>
          <p:cNvSpPr/>
          <p:nvPr/>
        </p:nvSpPr>
        <p:spPr>
          <a:xfrm>
            <a:off x="10823973" y="22718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6658F276-276E-CB34-400A-08A29C68E76C}"/>
              </a:ext>
            </a:extLst>
          </p:cNvPr>
          <p:cNvSpPr/>
          <p:nvPr/>
        </p:nvSpPr>
        <p:spPr>
          <a:xfrm>
            <a:off x="463949" y="2602581"/>
            <a:ext cx="10414000" cy="654566"/>
          </a:xfrm>
          <a:prstGeom prst="rect">
            <a:avLst/>
          </a:pr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45E5B775-7D7F-2A72-AC46-3AB056F8654A}"/>
              </a:ext>
            </a:extLst>
          </p:cNvPr>
          <p:cNvCxnSpPr>
            <a:cxnSpLocks/>
          </p:cNvCxnSpPr>
          <p:nvPr/>
        </p:nvCxnSpPr>
        <p:spPr>
          <a:xfrm>
            <a:off x="482998" y="2375476"/>
            <a:ext cx="10369550" cy="502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A88A5F06-06C3-126B-4368-20A1F783B992}"/>
              </a:ext>
            </a:extLst>
          </p:cNvPr>
          <p:cNvCxnSpPr/>
          <p:nvPr/>
        </p:nvCxnSpPr>
        <p:spPr>
          <a:xfrm>
            <a:off x="448343" y="39433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0ACDF703-D656-6EBD-9AB5-2B3E481D8002}"/>
              </a:ext>
            </a:extLst>
          </p:cNvPr>
          <p:cNvSpPr/>
          <p:nvPr/>
        </p:nvSpPr>
        <p:spPr>
          <a:xfrm>
            <a:off x="454424" y="4164918"/>
            <a:ext cx="10433050" cy="654566"/>
          </a:xfrm>
          <a:prstGeom prst="rect">
            <a:avLst/>
          </a:pr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A749DFCA-E4AE-2021-4B9F-6111E0A30A29}"/>
              </a:ext>
            </a:extLst>
          </p:cNvPr>
          <p:cNvSpPr txBox="1"/>
          <p:nvPr/>
        </p:nvSpPr>
        <p:spPr>
          <a:xfrm>
            <a:off x="435373" y="4482472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75A399CD-014F-FB88-E1B3-044D67314505}"/>
              </a:ext>
            </a:extLst>
          </p:cNvPr>
          <p:cNvSpPr txBox="1"/>
          <p:nvPr/>
        </p:nvSpPr>
        <p:spPr>
          <a:xfrm>
            <a:off x="435373" y="2940605"/>
            <a:ext cx="2349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tussenlaag</a:t>
            </a:r>
          </a:p>
        </p:txBody>
      </p: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F4FDE9B5-CD31-D625-42A5-6C8A157B8D01}"/>
              </a:ext>
            </a:extLst>
          </p:cNvPr>
          <p:cNvCxnSpPr/>
          <p:nvPr/>
        </p:nvCxnSpPr>
        <p:spPr>
          <a:xfrm>
            <a:off x="448343" y="346767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4F713F02-8C17-6162-B3E8-C77ED54C1778}"/>
              </a:ext>
            </a:extLst>
          </p:cNvPr>
          <p:cNvCxnSpPr>
            <a:cxnSpLocks/>
          </p:cNvCxnSpPr>
          <p:nvPr/>
        </p:nvCxnSpPr>
        <p:spPr>
          <a:xfrm>
            <a:off x="470568" y="2591664"/>
            <a:ext cx="10416905" cy="187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B6FA6026-520F-879C-E840-C2A2E65919F4}"/>
              </a:ext>
            </a:extLst>
          </p:cNvPr>
          <p:cNvCxnSpPr>
            <a:cxnSpLocks/>
          </p:cNvCxnSpPr>
          <p:nvPr/>
        </p:nvCxnSpPr>
        <p:spPr>
          <a:xfrm>
            <a:off x="445438" y="3236797"/>
            <a:ext cx="10416905" cy="187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1ECD73AA-D6ED-8470-3D6E-36C777BF56A3}"/>
              </a:ext>
            </a:extLst>
          </p:cNvPr>
          <p:cNvCxnSpPr>
            <a:cxnSpLocks/>
          </p:cNvCxnSpPr>
          <p:nvPr/>
        </p:nvCxnSpPr>
        <p:spPr>
          <a:xfrm>
            <a:off x="470568" y="4153949"/>
            <a:ext cx="10416905" cy="187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818AEE32-113B-D73F-C040-5CFE5E768A17}"/>
              </a:ext>
            </a:extLst>
          </p:cNvPr>
          <p:cNvSpPr txBox="1"/>
          <p:nvPr/>
        </p:nvSpPr>
        <p:spPr>
          <a:xfrm>
            <a:off x="10887473" y="4054737"/>
            <a:ext cx="103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Ref. PL2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37196149-0C5A-AC61-1584-BC2C5F8037C9}"/>
              </a:ext>
            </a:extLst>
          </p:cNvPr>
          <p:cNvSpPr txBox="1"/>
          <p:nvPr/>
        </p:nvSpPr>
        <p:spPr>
          <a:xfrm>
            <a:off x="10877949" y="3789461"/>
            <a:ext cx="112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Indring. PL2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D62AE6D9-C486-A65C-2936-153F373821E6}"/>
              </a:ext>
            </a:extLst>
          </p:cNvPr>
          <p:cNvSpPr txBox="1"/>
          <p:nvPr/>
        </p:nvSpPr>
        <p:spPr>
          <a:xfrm>
            <a:off x="851297" y="1149557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Nog niet in gebruik</a:t>
            </a:r>
          </a:p>
        </p:txBody>
      </p:sp>
    </p:spTree>
    <p:extLst>
      <p:ext uri="{BB962C8B-B14F-4D97-AF65-F5344CB8AC3E}">
        <p14:creationId xmlns:p14="http://schemas.microsoft.com/office/powerpoint/2010/main" val="76059893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9EC80FEDF64A4C86329FE790F75320" ma:contentTypeVersion="4" ma:contentTypeDescription="Een nieuw document maken." ma:contentTypeScope="" ma:versionID="b2a6e5c1570ab88aec3b52f9c1799aa0">
  <xsd:schema xmlns:xsd="http://www.w3.org/2001/XMLSchema" xmlns:xs="http://www.w3.org/2001/XMLSchema" xmlns:p="http://schemas.microsoft.com/office/2006/metadata/properties" xmlns:ns2="83f32c99-9a3a-4b60-8b80-39f2b40421c1" targetNamespace="http://schemas.microsoft.com/office/2006/metadata/properties" ma:root="true" ma:fieldsID="05a64e63513ad120bf4355a3108740ff" ns2:_="">
    <xsd:import namespace="83f32c99-9a3a-4b60-8b80-39f2b40421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32c99-9a3a-4b60-8b80-39f2b40421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036FE4-2083-4E1A-B987-EF40F28AC1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f32c99-9a3a-4b60-8b80-39f2b40421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10EF5D-1E40-41BD-878C-3097113F02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07B816-0E08-453C-91E8-71EB2B44584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648</Words>
  <Application>Microsoft Office PowerPoint</Application>
  <PresentationFormat>Breedbeeld</PresentationFormat>
  <Paragraphs>267</Paragraphs>
  <Slides>24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Daniël Kentrop</dc:creator>
  <cp:lastModifiedBy>Daniël Kentrop</cp:lastModifiedBy>
  <cp:revision>1</cp:revision>
  <dcterms:created xsi:type="dcterms:W3CDTF">2024-08-16T06:49:52Z</dcterms:created>
  <dcterms:modified xsi:type="dcterms:W3CDTF">2025-07-11T14:28:34Z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0x0101002A9EC80FEDF64A4C86329FE790F75320</vt:lpwstr>
  </property>
</Properties>
</file>