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608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8105-1F50-4E70-8E4D-3DD4279F7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44287-008B-4F87-BD11-5E90C7FF1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73C76-4999-424A-95CA-9AD7F7B3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B28E-18AB-44F7-88DE-DCE549C69BA7}" type="datetimeFigureOut">
              <a:rPr lang="en-CA" smtClean="0"/>
              <a:t>2020-08-31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9D109-5A72-425C-B620-DC3AF667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2121C-5B15-447F-971A-805BAB21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93E2A-076B-40FF-ABB6-5C79AE97CF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367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567B-7887-4535-A6C2-0336394CE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D85B6-7AA5-4DDE-9FB1-F5F5F7CF3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A05DB-A555-42BF-A018-E32D982B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B28E-18AB-44F7-88DE-DCE549C69BA7}" type="datetimeFigureOut">
              <a:rPr lang="en-CA" smtClean="0"/>
              <a:t>2020-08-31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DD8DC-E42E-42A8-9467-858BCC4A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8208D-6F41-4F89-BE19-4D52D58E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93E2A-076B-40FF-ABB6-5C79AE97CF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8543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388A1C-D995-4A19-9B96-ADC2436E2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D2652-4A12-4830-9E50-D53171BAF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4684B-D7FF-46D0-940B-1D508B96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B28E-18AB-44F7-88DE-DCE549C69BA7}" type="datetimeFigureOut">
              <a:rPr lang="en-CA" smtClean="0"/>
              <a:t>2020-08-31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39E48-9E14-4751-9510-23DEE98BA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7F6E1-4D7A-424F-91BD-B0E18A1E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93E2A-076B-40FF-ABB6-5C79AE97CF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751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092BD-912C-47AB-9B7F-F4D1311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06CEF-F1D8-4E3E-A78B-B56CE0318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77B8D-AB92-4BDD-A312-D8C6AD9E0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B28E-18AB-44F7-88DE-DCE549C69BA7}" type="datetimeFigureOut">
              <a:rPr lang="en-CA" smtClean="0"/>
              <a:t>2020-08-31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13CBE-4DA4-4754-9AE8-837473555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7EA06-3165-4FBC-83B8-FC31E47B3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93E2A-076B-40FF-ABB6-5C79AE97CF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917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9BAF1-47CF-4EA6-8D07-AA85EE6E5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ABD0E-CB5E-4E2C-91E0-F51B716D0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D530C-6941-41FF-A470-18F8DC3F6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B28E-18AB-44F7-88DE-DCE549C69BA7}" type="datetimeFigureOut">
              <a:rPr lang="en-CA" smtClean="0"/>
              <a:t>2020-08-31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BA006-02FB-43EB-B5F2-E6A95AAD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825F0-23F4-4239-B2A8-56C5D492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93E2A-076B-40FF-ABB6-5C79AE97CF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52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5A46-5405-48D5-BE67-57DFE5EF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81D41-C1F7-4D8A-AF91-35519FA4C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7C1C5-5908-4AF9-BBE5-183565E11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31864-4A58-48A0-992A-A64BD0796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B28E-18AB-44F7-88DE-DCE549C69BA7}" type="datetimeFigureOut">
              <a:rPr lang="en-CA" smtClean="0"/>
              <a:t>2020-08-31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F9DBC-D262-485A-B389-A59868A3D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4EE85-E2C3-4792-85CC-AD520D2C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93E2A-076B-40FF-ABB6-5C79AE97CF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955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2C7A0-7FE3-4DA7-8057-4B79DE13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89E0A-D66A-4C8E-8759-9314BC033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E7477-095F-4313-850A-A4F531992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8F9958-A8FF-422B-94EC-727A33440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6BD96-E4AE-4BC8-A91A-9362C1FD7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58E234-8450-41E6-B2E8-1DB08AA6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B28E-18AB-44F7-88DE-DCE549C69BA7}" type="datetimeFigureOut">
              <a:rPr lang="en-CA" smtClean="0"/>
              <a:t>2020-08-31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3AACE-1DB2-466F-A670-BC81579E6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33709-1E2E-4AF9-AF87-CDAA8D803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93E2A-076B-40FF-ABB6-5C79AE97CF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902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09BA2-D7A1-4D76-A574-A6A80D6EA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FA61E-6EAE-4830-BF60-026E51397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B28E-18AB-44F7-88DE-DCE549C69BA7}" type="datetimeFigureOut">
              <a:rPr lang="en-CA" smtClean="0"/>
              <a:t>2020-08-31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6AC79-3B0E-4139-8D58-220C95F05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C3985-D2E7-4842-A15F-F452628B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93E2A-076B-40FF-ABB6-5C79AE97CF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363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30CC40-4F1C-4301-BCC5-FFCE670C2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B28E-18AB-44F7-88DE-DCE549C69BA7}" type="datetimeFigureOut">
              <a:rPr lang="en-CA" smtClean="0"/>
              <a:t>2020-08-31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E99010-6D21-4185-8FC3-329F53C01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9EC3B-819E-487E-906E-9700BB95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93E2A-076B-40FF-ABB6-5C79AE97CF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382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BD24-7C20-41DB-8EEE-EC2B5E944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D82A8-FCD7-422F-8D85-F5814730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F5491-E4AA-49DB-AAA4-012292DF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9B61F-2210-46D2-A992-7C10E4192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B28E-18AB-44F7-88DE-DCE549C69BA7}" type="datetimeFigureOut">
              <a:rPr lang="en-CA" smtClean="0"/>
              <a:t>2020-08-31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B7497-AEF0-4D4F-AC84-37A95F2F9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0C743-A9F3-4479-96A1-11A5351E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93E2A-076B-40FF-ABB6-5C79AE97CF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612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70D9-9BA5-4193-9FF5-268550443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FF07D-E4C7-4993-9E9A-9EE320AD9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D4213-AA85-44FB-8144-8E17DFF9F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85285-32A7-4E9A-B459-FCE527955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B28E-18AB-44F7-88DE-DCE549C69BA7}" type="datetimeFigureOut">
              <a:rPr lang="en-CA" smtClean="0"/>
              <a:t>2020-08-31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DD6B7-5B8B-4BD1-957A-CC8DC733B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3534A-58CA-4E70-957E-5846AB92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93E2A-076B-40FF-ABB6-5C79AE97CF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879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8BD95B-BB9B-4C77-AB67-427BCB51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F0E51-DC4E-4289-8166-9429878F7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54574-7BFE-429B-98AF-BFA0E4AD1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0B28E-18AB-44F7-88DE-DCE549C69BA7}" type="datetimeFigureOut">
              <a:rPr lang="en-CA" smtClean="0"/>
              <a:t>2020-08-31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6ACF7-798B-4CEC-A124-306A429EF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BE0F9-6B8C-472A-91FE-037BFC14A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93E2A-076B-40FF-ABB6-5C79AE97CF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659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A50531-5D71-4A69-B5C1-FE8FB2E71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178" y="226202"/>
            <a:ext cx="5107778" cy="3152228"/>
          </a:xfrm>
          <a:prstGeom prst="rect">
            <a:avLst/>
          </a:prstGeom>
        </p:spPr>
      </p:pic>
      <p:pic>
        <p:nvPicPr>
          <p:cNvPr id="9" name="Picture 8" descr="A picture containing photo, table, person, people&#10;&#10;Description automatically generated">
            <a:extLst>
              <a:ext uri="{FF2B5EF4-FFF2-40B4-BE49-F238E27FC236}">
                <a16:creationId xmlns:a16="http://schemas.microsoft.com/office/drawing/2014/main" id="{0272E71E-DEEE-451D-9F9E-CFCDEB6CF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77" y="436704"/>
            <a:ext cx="4563800" cy="2816516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F31B88-488B-4C77-A83D-4526E7CD88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889" y="3253837"/>
            <a:ext cx="5113089" cy="3155506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6772AF-7AD2-4CB1-9297-E75ECAE577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111" y="3253220"/>
            <a:ext cx="5128367" cy="31649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20E533-F3A3-44C0-A0B9-C635C833109A}"/>
              </a:ext>
            </a:extLst>
          </p:cNvPr>
          <p:cNvSpPr txBox="1"/>
          <p:nvPr/>
        </p:nvSpPr>
        <p:spPr>
          <a:xfrm>
            <a:off x="1282889" y="621369"/>
            <a:ext cx="28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en-CA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D04180-8161-4A90-93E4-08A49A23406A}"/>
              </a:ext>
            </a:extLst>
          </p:cNvPr>
          <p:cNvSpPr txBox="1"/>
          <p:nvPr/>
        </p:nvSpPr>
        <p:spPr>
          <a:xfrm>
            <a:off x="6415766" y="621369"/>
            <a:ext cx="28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endParaRPr lang="en-CA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B26992-43FB-4C8E-8394-EE99A7844466}"/>
              </a:ext>
            </a:extLst>
          </p:cNvPr>
          <p:cNvSpPr txBox="1"/>
          <p:nvPr/>
        </p:nvSpPr>
        <p:spPr>
          <a:xfrm>
            <a:off x="1282889" y="3649221"/>
            <a:ext cx="28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en-CA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A51BA1-192B-4EC0-AAAD-FD625FCF210E}"/>
              </a:ext>
            </a:extLst>
          </p:cNvPr>
          <p:cNvSpPr txBox="1"/>
          <p:nvPr/>
        </p:nvSpPr>
        <p:spPr>
          <a:xfrm>
            <a:off x="6415767" y="3649221"/>
            <a:ext cx="28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444274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Huifeng Wu</dc:creator>
  <cp:lastModifiedBy>Huifeng Wu</cp:lastModifiedBy>
  <cp:revision>2</cp:revision>
  <dcterms:created xsi:type="dcterms:W3CDTF">2020-08-30T21:34:55Z</dcterms:created>
  <dcterms:modified xsi:type="dcterms:W3CDTF">2020-08-30T21:48:11Z</dcterms:modified>
</cp:coreProperties>
</file>