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70"/>
    <a:srgbClr val="00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14216-C05B-49CB-9891-330B68D389BF}" v="27" dt="2023-07-12T21:05:57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3F38-7AF6-1041-CDDB-41520738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FD622-6732-54BC-8583-CDF3BC86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0C6C-4208-00F5-6FE5-580684A8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7FD1-A18F-7EFF-C280-FCCB6087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E071-1573-ED73-CEEC-A1B082F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B1A6-DE9E-675F-2711-CCD1161F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81DCA-B0FF-1CD3-C014-96F472C4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CCC3-05E3-E0B8-07B1-2EE13E2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12D1-B184-8377-B19E-DC8358E9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1350-8B1A-9C1E-4F7F-AB2AA18D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B6010-FF04-DF40-7EF2-C4B1AC71F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AF49-50CB-4AAE-BD15-6FA183DA0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F143-E378-2290-04A9-19384F0A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1806-AE53-48A2-28E4-488A2474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81F8B-4652-F7EA-188E-288303E1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36C7-2A72-F2A2-15C3-D23A5D79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F007-94DB-FB8E-FF2D-59C30FBD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8970-B596-F59D-6133-4738F385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4FC1-8E0F-7DE0-7E9B-C90C37BB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7FF8-A7E1-2E40-7849-57B0476A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4D9-D8F9-99FA-22C1-D9909F0A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3D99B-16E9-C307-78E8-FE486FC6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8794-FF65-2189-325C-6DA96112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BF75-94B0-157E-5AA3-1DE877DA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0C58-D9C4-3EFB-10FA-64837173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AC1D-3554-16D1-F17F-B73DBE0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F486-17EE-15DA-42CD-971573463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449A-28D8-A214-DA6D-36D6A49E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6BFA-4101-C0E1-3A67-DAD8AFA0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D7AF-4A31-5E01-080E-529B7FA3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F3B3-0C49-314B-1AAB-15D43BE7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6650-A233-4C6D-75A8-CAF04327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5BAD-79B5-7700-0740-A5C8275B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F5B5-9257-4473-DCE5-910475279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35989-C77A-F505-C265-E2B446B68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D5658-6EC6-CB5C-2905-7AA68307E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ACD42-096E-9A15-DEEC-B84DA0B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8D73B-D423-483B-C501-47CF91F8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E5B56-2E92-F060-9CCB-0AD8CE2E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149F-57D5-F95B-3193-4685B619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58154-FC9F-DBBD-F55C-593BE3C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8FA6F-C711-2B33-AC37-FAFA69C1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19F21-C0BC-460B-2373-E62D52E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93F48-1648-FC28-B497-A440E166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68C50-B92E-87F1-53BD-19722B21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52103-ACA0-75F7-1C4B-40840FED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CD95-31A3-CB06-805E-CFF05BB2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D054-08CF-5C51-3540-762EAB6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7959D-E3E0-018A-4071-ACBD7041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85C82-8AC1-0F0F-C91B-B989CEB7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53143-EBA6-2B06-ACB5-024BE04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8D11-476E-66E0-D2B4-ED07D925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5903-4829-AA81-266C-49BA255C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F01D2-2B31-C732-A5DA-4BA79BA7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5228-6F6D-CE49-C1ED-65C7474E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751E-56C9-3BF4-15F4-B6195F5D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41E7A-4FD1-0E47-5C9C-2B116F58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ED298-3D90-86C5-A1B8-1D3F0B4A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7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59E9F-5684-C20B-717C-5758EE11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3315-CFE6-B473-7C5F-CAFDF61D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7807-853B-722B-FF2B-759B1FCD1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1E847-D5EF-483A-AAEB-A66A0760BA2E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B234-4CC9-9EB1-142B-06D083CA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69C9-136C-6B75-9A30-C3802F9D5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C47CE-A33A-40AD-97D0-24B2A3ADE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5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nupCF/ZSL_DataClu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logo with fish and a leopard&#10;&#10;Description automatically generated">
            <a:extLst>
              <a:ext uri="{FF2B5EF4-FFF2-40B4-BE49-F238E27FC236}">
                <a16:creationId xmlns:a16="http://schemas.microsoft.com/office/drawing/2014/main" id="{9B946424-5FA4-A1C5-C5BC-505DF7A0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4" y="5567043"/>
            <a:ext cx="2068130" cy="1034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E1BBD-6507-3745-A199-C0D2B6F0751E}"/>
              </a:ext>
            </a:extLst>
          </p:cNvPr>
          <p:cNvSpPr txBox="1"/>
          <p:nvPr/>
        </p:nvSpPr>
        <p:spPr>
          <a:xfrm>
            <a:off x="3527026" y="1418119"/>
            <a:ext cx="5137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ChatPhD</a:t>
            </a:r>
            <a:r>
              <a:rPr lang="en-US" sz="4400" b="1" dirty="0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4400" b="1" dirty="0" err="1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ChatIoZ</a:t>
            </a:r>
            <a:endParaRPr lang="en-US" sz="4400" b="1" dirty="0">
              <a:solidFill>
                <a:srgbClr val="003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A0734-DA5B-3C31-AE6A-908E54B54D35}"/>
              </a:ext>
            </a:extLst>
          </p:cNvPr>
          <p:cNvSpPr txBox="1"/>
          <p:nvPr/>
        </p:nvSpPr>
        <p:spPr>
          <a:xfrm>
            <a:off x="5149263" y="2469874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E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Caio Kenup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1854A-1830-5E02-6759-E2043DBDF3D8}"/>
              </a:ext>
            </a:extLst>
          </p:cNvPr>
          <p:cNvSpPr txBox="1"/>
          <p:nvPr/>
        </p:nvSpPr>
        <p:spPr>
          <a:xfrm>
            <a:off x="1054672" y="4623653"/>
            <a:ext cx="487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linktr.ee/</a:t>
            </a:r>
            <a:r>
              <a:rPr lang="en-US" sz="2000" b="1" dirty="0" err="1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kenupcf</a:t>
            </a:r>
            <a:endParaRPr lang="en-US" sz="2000" b="1" dirty="0">
              <a:solidFill>
                <a:srgbClr val="003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C2E14A-AC63-3076-1407-57773821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2" y="4623653"/>
            <a:ext cx="271060" cy="3320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D625EB-0953-5F9A-3201-17D4B47A9C63}"/>
              </a:ext>
            </a:extLst>
          </p:cNvPr>
          <p:cNvSpPr txBox="1"/>
          <p:nvPr/>
        </p:nvSpPr>
        <p:spPr>
          <a:xfrm>
            <a:off x="5335524" y="3150304"/>
            <a:ext cx="152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2023-07-13</a:t>
            </a:r>
          </a:p>
        </p:txBody>
      </p:sp>
    </p:spTree>
    <p:extLst>
      <p:ext uri="{BB962C8B-B14F-4D97-AF65-F5344CB8AC3E}">
        <p14:creationId xmlns:p14="http://schemas.microsoft.com/office/powerpoint/2010/main" val="32818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77998-7F62-4C38-0D58-B9B4F1ABD8EC}"/>
              </a:ext>
            </a:extLst>
          </p:cNvPr>
          <p:cNvSpPr txBox="1"/>
          <p:nvPr/>
        </p:nvSpPr>
        <p:spPr>
          <a:xfrm flipH="1">
            <a:off x="1146731" y="783773"/>
            <a:ext cx="95741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this session is </a:t>
            </a:r>
            <a:r>
              <a:rPr lang="en-US" sz="3200" b="1" dirty="0"/>
              <a:t>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 statistics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 programming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Any course, for that matter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 don’t really know anything 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this session </a:t>
            </a:r>
            <a:r>
              <a:rPr lang="en-US" sz="3200" b="1" dirty="0"/>
              <a:t>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Free of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Open to every question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 way for us to help each other</a:t>
            </a:r>
          </a:p>
        </p:txBody>
      </p:sp>
    </p:spTree>
    <p:extLst>
      <p:ext uri="{BB962C8B-B14F-4D97-AF65-F5344CB8AC3E}">
        <p14:creationId xmlns:p14="http://schemas.microsoft.com/office/powerpoint/2010/main" val="169922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77998-7F62-4C38-0D58-B9B4F1ABD8EC}"/>
              </a:ext>
            </a:extLst>
          </p:cNvPr>
          <p:cNvSpPr txBox="1"/>
          <p:nvPr/>
        </p:nvSpPr>
        <p:spPr>
          <a:xfrm flipH="1">
            <a:off x="950788" y="674400"/>
            <a:ext cx="99287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Structure of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1</a:t>
            </a:r>
            <a:r>
              <a:rPr lang="en-US" sz="3200" baseline="30000" dirty="0"/>
              <a:t>st</a:t>
            </a:r>
            <a:r>
              <a:rPr lang="en-US" sz="3200" dirty="0"/>
              <a:t>	hour – refresher/tips on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ggplot2</a:t>
            </a:r>
            <a:r>
              <a:rPr lang="en-US" sz="3200" dirty="0"/>
              <a:t> and other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hour – troubleshooting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We’ll try to work on figure-generation problems first, but all questions welcome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Every one is free (and encouraged) to give input</a:t>
            </a:r>
            <a:r>
              <a:rPr lang="en-US" sz="3200" dirty="0"/>
              <a:t>		  </a:t>
            </a:r>
          </a:p>
        </p:txBody>
      </p:sp>
    </p:spTree>
    <p:extLst>
      <p:ext uri="{BB962C8B-B14F-4D97-AF65-F5344CB8AC3E}">
        <p14:creationId xmlns:p14="http://schemas.microsoft.com/office/powerpoint/2010/main" val="31496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77998-7F62-4C38-0D58-B9B4F1ABD8EC}"/>
              </a:ext>
            </a:extLst>
          </p:cNvPr>
          <p:cNvSpPr txBox="1"/>
          <p:nvPr/>
        </p:nvSpPr>
        <p:spPr>
          <a:xfrm flipH="1">
            <a:off x="1131647" y="1150261"/>
            <a:ext cx="9928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Open RStudio / R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2. Open </a:t>
            </a:r>
            <a:r>
              <a:rPr lang="en-US" sz="3200" dirty="0">
                <a:hlinkClick r:id="rId2"/>
              </a:rPr>
              <a:t>https://github.com/KenupCF/ZSL_DataClub</a:t>
            </a:r>
            <a:r>
              <a:rPr lang="en-US" sz="3200" dirty="0"/>
              <a:t> on your browser</a:t>
            </a:r>
          </a:p>
          <a:p>
            <a:r>
              <a:rPr lang="en-US" sz="3200" dirty="0"/>
              <a:t> 		  </a:t>
            </a:r>
          </a:p>
        </p:txBody>
      </p:sp>
    </p:spTree>
    <p:extLst>
      <p:ext uri="{BB962C8B-B14F-4D97-AF65-F5344CB8AC3E}">
        <p14:creationId xmlns:p14="http://schemas.microsoft.com/office/powerpoint/2010/main" val="356110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Caio Kenup</dc:creator>
  <cp:lastModifiedBy>Caio Kenup</cp:lastModifiedBy>
  <cp:revision>3</cp:revision>
  <dcterms:created xsi:type="dcterms:W3CDTF">2023-06-27T16:47:53Z</dcterms:created>
  <dcterms:modified xsi:type="dcterms:W3CDTF">2023-07-13T05:21:02Z</dcterms:modified>
</cp:coreProperties>
</file>