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FFF"/>
    <a:srgbClr val="0D6EFD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D41C-DEC6-A5F6-DDD7-48EE5404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51D6B-FE82-6F10-F122-38E660CC3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8DB6-ABB1-3A43-326F-4A924DD4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A320-9480-1E47-ECC2-5001F4B4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A781-DC43-E4E7-01B8-EE070114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3B11-84A3-5273-04DA-F6F8DADA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E48B-3B5B-0693-11E2-779736F5F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1E07-29A9-B9F8-7714-6A8C2792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80D3-8473-4DB3-7BF6-B16F3D3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CE09-2A78-3B33-5EB6-04EED0E4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1E14-8A9F-4706-7568-AB066A88E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E1662-6A6F-282E-3B2B-51F5561AC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7901-0923-D93C-20C9-8FFD43CF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3E5B-1531-7273-6745-723D2B44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54DF-30D4-E5AE-2168-84747258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3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2E2-20F7-3E9B-6DE0-48A5E7D7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8DA8-58AD-83CD-8491-1A2BD142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4FC4-C93E-6A06-E9E1-69515AD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3ED3-F235-286F-2618-2959C42A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E362-FBE2-92E1-E734-14C26A58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3355-044A-8541-9959-FB125031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5887-B03B-C351-6C38-DF65BAEC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D990-C4D0-E1CF-B0BE-DBC3F941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3AFF-DBEC-FC89-67ED-4CF3CDCD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4929-1CFE-B6CF-105F-2E278514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BFDE-B544-B749-BCCF-56779512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3C8F-4AA5-36AA-4635-FE8C68482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0E57-87F3-DD6A-140E-05366DDF5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A3CA9-7A9E-125D-9C65-A0744FAD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A925A-2C31-D1AE-1566-54FA7A4B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F12B-AF50-514A-CB90-7C1B1ABC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DBE9-F457-8C6A-C9B5-80C3B8A4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B088D-AEDE-454A-5B55-1A1A842D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D9A5-23CE-BF9F-950B-BB1D0E5F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82CBB-EA9C-3847-3074-AD29C0C6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579DC-99AF-5237-E81B-7D1D849B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482E1-7B3B-DB1A-3B6D-C97997D7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AF8A1-D070-07B9-2482-CD3D4787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8DE9-1E5D-0409-9F9F-819AE2D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A4B0-C698-4632-9DFE-E5B04A40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E5DC-A257-D7D0-2D5A-1F139419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01D7-7766-A7E6-5B2C-852F7CEC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54220-F264-15B1-9A50-F6035E6F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1AC54-A547-0C40-72FC-4C4564C1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EB7B2-8127-0C85-24BC-7CD67881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FCB35-7616-5524-FBF9-010542A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3966-E099-0218-6BD7-A284288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7BDF-684C-F6A3-8B2D-8E51C748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043D-6D10-BA7B-704E-594C05C5F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31E3B-174A-0079-DB1C-02D06868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B6D25-A5CC-1AD3-2274-F275392A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3402D-7EB0-EF9C-6E90-E62D0267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1D88-EEE4-26F5-0C74-BB653F7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9CE7-EECA-D000-F69B-396429543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60C74-A6D0-5927-82D2-D997384D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6506-FDEA-7563-FCF0-F2AEC64B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20347-9CB8-A160-EA93-8CC4F4D0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E9D0-5057-FD3B-4333-462EC8D6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2D200-1833-6F30-E4DB-4EC9FF4A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A6447-D527-C25E-AEEC-138AEBB8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C9CE-BFF2-7112-4BBE-AB07C1EC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394E-854E-4D98-9C9D-0F0C44DCD07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C232-2C8E-03E1-E54F-C48F2D30A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A5B2-9971-5531-F70E-840745A4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5835-036B-4BAD-B107-5C990039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BA7D02-8246-6AA7-B23F-55A340E54703}"/>
              </a:ext>
            </a:extLst>
          </p:cNvPr>
          <p:cNvGrpSpPr/>
          <p:nvPr/>
        </p:nvGrpSpPr>
        <p:grpSpPr>
          <a:xfrm>
            <a:off x="4724400" y="1888883"/>
            <a:ext cx="2743200" cy="2743200"/>
            <a:chOff x="6269497" y="1579393"/>
            <a:chExt cx="2743200" cy="2743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52C1D7-E519-A98E-D8DF-4F33A7828E0C}"/>
                </a:ext>
              </a:extLst>
            </p:cNvPr>
            <p:cNvSpPr/>
            <p:nvPr/>
          </p:nvSpPr>
          <p:spPr>
            <a:xfrm>
              <a:off x="6269497" y="1579393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B125AE-77FD-F2B8-EDAE-33AE59572A55}"/>
                </a:ext>
              </a:extLst>
            </p:cNvPr>
            <p:cNvGrpSpPr/>
            <p:nvPr/>
          </p:nvGrpSpPr>
          <p:grpSpPr>
            <a:xfrm>
              <a:off x="6587780" y="2194561"/>
              <a:ext cx="2106636" cy="1512863"/>
              <a:chOff x="6587780" y="2194561"/>
              <a:chExt cx="2106636" cy="1512863"/>
            </a:xfrm>
          </p:grpSpPr>
          <p:sp>
            <p:nvSpPr>
              <p:cNvPr id="8" name="Moon 7">
                <a:extLst>
                  <a:ext uri="{FF2B5EF4-FFF2-40B4-BE49-F238E27FC236}">
                    <a16:creationId xmlns:a16="http://schemas.microsoft.com/office/drawing/2014/main" id="{9FFFB4EC-35A9-DB39-EDF4-AC9B715E9AC7}"/>
                  </a:ext>
                </a:extLst>
              </p:cNvPr>
              <p:cNvSpPr/>
              <p:nvPr/>
            </p:nvSpPr>
            <p:spPr>
              <a:xfrm rot="5400000">
                <a:off x="7189322" y="1982524"/>
                <a:ext cx="925243" cy="1967716"/>
              </a:xfrm>
              <a:prstGeom prst="moon">
                <a:avLst>
                  <a:gd name="adj" fmla="val 24581"/>
                </a:avLst>
              </a:prstGeom>
              <a:solidFill>
                <a:srgbClr val="C9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Moon 3">
                <a:extLst>
                  <a:ext uri="{FF2B5EF4-FFF2-40B4-BE49-F238E27FC236}">
                    <a16:creationId xmlns:a16="http://schemas.microsoft.com/office/drawing/2014/main" id="{C4D5AC25-829C-DAFC-D066-0B027F9A5FB7}"/>
                  </a:ext>
                </a:extLst>
              </p:cNvPr>
              <p:cNvSpPr/>
              <p:nvPr/>
            </p:nvSpPr>
            <p:spPr>
              <a:xfrm rot="5400000">
                <a:off x="6884666" y="1897675"/>
                <a:ext cx="1512863" cy="2106636"/>
              </a:xfrm>
              <a:prstGeom prst="moon">
                <a:avLst>
                  <a:gd name="adj" fmla="val 24581"/>
                </a:avLst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7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Kenura Gunarathna</dc:creator>
  <cp:lastModifiedBy>Kenura Gunarathna</cp:lastModifiedBy>
  <cp:revision>1</cp:revision>
  <dcterms:created xsi:type="dcterms:W3CDTF">2023-07-01T14:04:52Z</dcterms:created>
  <dcterms:modified xsi:type="dcterms:W3CDTF">2023-07-01T14:06:09Z</dcterms:modified>
</cp:coreProperties>
</file>