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100" d="100"/>
          <a:sy n="100" d="100"/>
        </p:scale>
        <p:origin x="-660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7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589C-05A1-4DB0-89AB-789BC113BF65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66D9-DA52-45FF-AEA8-B5DFC08D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10724" y="1270429"/>
            <a:ext cx="6693547" cy="5130369"/>
            <a:chOff x="2510724" y="1270429"/>
            <a:chExt cx="6693547" cy="5130369"/>
          </a:xfrm>
        </p:grpSpPr>
        <p:grpSp>
          <p:nvGrpSpPr>
            <p:cNvPr id="16" name="Group 15"/>
            <p:cNvGrpSpPr/>
            <p:nvPr/>
          </p:nvGrpSpPr>
          <p:grpSpPr>
            <a:xfrm>
              <a:off x="2510724" y="1270429"/>
              <a:ext cx="6693547" cy="5130369"/>
              <a:chOff x="1999280" y="1766375"/>
              <a:chExt cx="6693547" cy="51303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676327" y="1766375"/>
                <a:ext cx="5016500" cy="3416300"/>
              </a:xfrm>
              <a:prstGeom prst="roundRect">
                <a:avLst>
                  <a:gd name="adj" fmla="val 8860"/>
                </a:avLst>
              </a:prstGeom>
              <a:solidFill>
                <a:schemeClr val="bg1"/>
              </a:solidFill>
              <a:ln w="165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831956" y="1921790"/>
                <a:ext cx="4698999" cy="3099661"/>
              </a:xfrm>
              <a:prstGeom prst="roundRect">
                <a:avLst>
                  <a:gd name="adj" fmla="val 3360"/>
                </a:avLst>
              </a:prstGeom>
              <a:solidFill>
                <a:schemeClr val="bg1"/>
              </a:solidFill>
              <a:ln w="165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99280" y="3427508"/>
                <a:ext cx="3401985" cy="34692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onut 9"/>
              <p:cNvSpPr/>
              <p:nvPr/>
            </p:nvSpPr>
            <p:spPr>
              <a:xfrm>
                <a:off x="2804605" y="4240796"/>
                <a:ext cx="1794714" cy="1800925"/>
              </a:xfrm>
              <a:prstGeom prst="donut">
                <a:avLst>
                  <a:gd name="adj" fmla="val 1376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Donut 11"/>
              <p:cNvSpPr/>
              <p:nvPr/>
            </p:nvSpPr>
            <p:spPr>
              <a:xfrm>
                <a:off x="2217223" y="3642100"/>
                <a:ext cx="2990335" cy="3000684"/>
              </a:xfrm>
              <a:prstGeom prst="donut">
                <a:avLst>
                  <a:gd name="adj" fmla="val 9101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28312" y="4769788"/>
                <a:ext cx="743919" cy="78467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70729" y="5251542"/>
                <a:ext cx="3184042" cy="1645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993774" y="4267462"/>
                <a:ext cx="3773839" cy="1407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 rot="5400000">
              <a:off x="6159049" y="2399051"/>
              <a:ext cx="1464710" cy="115324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6228350" y="2458830"/>
              <a:ext cx="1345157" cy="1153247"/>
            </a:xfrm>
            <a:prstGeom prst="triangle">
              <a:avLst>
                <a:gd name="adj" fmla="val 5211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2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2020-08-20T10:01:11Z</dcterms:created>
  <dcterms:modified xsi:type="dcterms:W3CDTF">2020-08-20T10:14:37Z</dcterms:modified>
</cp:coreProperties>
</file>