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3" r:id="rId2"/>
  </p:sldMasterIdLst>
  <p:notesMasterIdLst>
    <p:notesMasterId r:id="rId24"/>
  </p:notesMasterIdLst>
  <p:sldIdLst>
    <p:sldId id="256" r:id="rId3"/>
    <p:sldId id="257" r:id="rId4"/>
    <p:sldId id="360" r:id="rId5"/>
    <p:sldId id="348" r:id="rId6"/>
    <p:sldId id="356" r:id="rId7"/>
    <p:sldId id="364" r:id="rId8"/>
    <p:sldId id="363" r:id="rId9"/>
    <p:sldId id="351" r:id="rId10"/>
    <p:sldId id="352" r:id="rId11"/>
    <p:sldId id="365" r:id="rId12"/>
    <p:sldId id="354" r:id="rId13"/>
    <p:sldId id="368" r:id="rId14"/>
    <p:sldId id="359" r:id="rId15"/>
    <p:sldId id="367" r:id="rId16"/>
    <p:sldId id="366" r:id="rId17"/>
    <p:sldId id="361" r:id="rId18"/>
    <p:sldId id="362" r:id="rId19"/>
    <p:sldId id="355" r:id="rId20"/>
    <p:sldId id="328" r:id="rId21"/>
    <p:sldId id="357" r:id="rId22"/>
    <p:sldId id="358" r:id="rId23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345DE-000C-520D-C7C4-F63E3C88E45E}" v="1082" dt="2021-11-01T18:40:12.723"/>
    <p1510:client id="{B000694F-789F-80A2-ADD4-63C5CF58D518}" v="7" dt="2021-10-29T14:40:59.890"/>
    <p1510:client id="{FEE9328E-3DC5-4600-CDAB-529579941DBF}" v="123" dt="2021-10-29T14:48:08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/>
    <p:restoredTop sz="94626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gneau, Peter" userId="S::p.daigneau@snhu.edu::e2dc989b-b657-49d3-91ce-07ff419b9c20" providerId="AD" clId="Web-{B000694F-789F-80A2-ADD4-63C5CF58D518}"/>
    <pc:docChg chg="modSld">
      <pc:chgData name="Daigneau, Peter" userId="S::p.daigneau@snhu.edu::e2dc989b-b657-49d3-91ce-07ff419b9c20" providerId="AD" clId="Web-{B000694F-789F-80A2-ADD4-63C5CF58D518}" dt="2021-10-29T14:40:55.984" v="2" actId="20577"/>
      <pc:docMkLst>
        <pc:docMk/>
      </pc:docMkLst>
      <pc:sldChg chg="modSp">
        <pc:chgData name="Daigneau, Peter" userId="S::p.daigneau@snhu.edu::e2dc989b-b657-49d3-91ce-07ff419b9c20" providerId="AD" clId="Web-{B000694F-789F-80A2-ADD4-63C5CF58D518}" dt="2021-10-29T14:40:55.984" v="2" actId="20577"/>
        <pc:sldMkLst>
          <pc:docMk/>
          <pc:sldMk cId="1084828384" sldId="256"/>
        </pc:sldMkLst>
        <pc:spChg chg="mod">
          <ac:chgData name="Daigneau, Peter" userId="S::p.daigneau@snhu.edu::e2dc989b-b657-49d3-91ce-07ff419b9c20" providerId="AD" clId="Web-{B000694F-789F-80A2-ADD4-63C5CF58D518}" dt="2021-10-29T14:40:55.984" v="2" actId="20577"/>
          <ac:spMkLst>
            <pc:docMk/>
            <pc:sldMk cId="1084828384" sldId="256"/>
            <ac:spMk id="5" creationId="{00000000-0000-0000-0000-000000000000}"/>
          </ac:spMkLst>
        </pc:spChg>
      </pc:sldChg>
    </pc:docChg>
  </pc:docChgLst>
  <pc:docChgLst>
    <pc:chgData name="Daigneau, Peter" userId="S::p.daigneau@snhu.edu::e2dc989b-b657-49d3-91ce-07ff419b9c20" providerId="AD" clId="Web-{FEE9328E-3DC5-4600-CDAB-529579941DBF}"/>
    <pc:docChg chg="modSld">
      <pc:chgData name="Daigneau, Peter" userId="S::p.daigneau@snhu.edu::e2dc989b-b657-49d3-91ce-07ff419b9c20" providerId="AD" clId="Web-{FEE9328E-3DC5-4600-CDAB-529579941DBF}" dt="2021-10-29T14:48:08.432" v="74" actId="20577"/>
      <pc:docMkLst>
        <pc:docMk/>
      </pc:docMkLst>
      <pc:sldChg chg="modSp">
        <pc:chgData name="Daigneau, Peter" userId="S::p.daigneau@snhu.edu::e2dc989b-b657-49d3-91ce-07ff419b9c20" providerId="AD" clId="Web-{FEE9328E-3DC5-4600-CDAB-529579941DBF}" dt="2021-10-29T14:45:38.607" v="64" actId="14100"/>
        <pc:sldMkLst>
          <pc:docMk/>
          <pc:sldMk cId="1084828384" sldId="256"/>
        </pc:sldMkLst>
        <pc:spChg chg="mod">
          <ac:chgData name="Daigneau, Peter" userId="S::p.daigneau@snhu.edu::e2dc989b-b657-49d3-91ce-07ff419b9c20" providerId="AD" clId="Web-{FEE9328E-3DC5-4600-CDAB-529579941DBF}" dt="2021-10-29T14:45:38.607" v="64" actId="14100"/>
          <ac:spMkLst>
            <pc:docMk/>
            <pc:sldMk cId="1084828384" sldId="256"/>
            <ac:spMk id="5" creationId="{00000000-0000-0000-0000-000000000000}"/>
          </ac:spMkLst>
        </pc:spChg>
      </pc:sldChg>
      <pc:sldChg chg="modSp">
        <pc:chgData name="Daigneau, Peter" userId="S::p.daigneau@snhu.edu::e2dc989b-b657-49d3-91ce-07ff419b9c20" providerId="AD" clId="Web-{FEE9328E-3DC5-4600-CDAB-529579941DBF}" dt="2021-10-29T14:48:08.432" v="74" actId="20577"/>
        <pc:sldMkLst>
          <pc:docMk/>
          <pc:sldMk cId="2213697182" sldId="257"/>
        </pc:sldMkLst>
        <pc:spChg chg="mod">
          <ac:chgData name="Daigneau, Peter" userId="S::p.daigneau@snhu.edu::e2dc989b-b657-49d3-91ce-07ff419b9c20" providerId="AD" clId="Web-{FEE9328E-3DC5-4600-CDAB-529579941DBF}" dt="2021-10-29T14:48:08.432" v="74" actId="20577"/>
          <ac:spMkLst>
            <pc:docMk/>
            <pc:sldMk cId="2213697182" sldId="257"/>
            <ac:spMk id="3" creationId="{00000000-0000-0000-0000-000000000000}"/>
          </ac:spMkLst>
        </pc:spChg>
      </pc:sldChg>
      <pc:sldChg chg="modSp">
        <pc:chgData name="Daigneau, Peter" userId="S::p.daigneau@snhu.edu::e2dc989b-b657-49d3-91ce-07ff419b9c20" providerId="AD" clId="Web-{FEE9328E-3DC5-4600-CDAB-529579941DBF}" dt="2021-10-29T14:42:57.564" v="39"/>
        <pc:sldMkLst>
          <pc:docMk/>
          <pc:sldMk cId="2671217987" sldId="341"/>
        </pc:sldMkLst>
        <pc:graphicFrameChg chg="mod modGraphic">
          <ac:chgData name="Daigneau, Peter" userId="S::p.daigneau@snhu.edu::e2dc989b-b657-49d3-91ce-07ff419b9c20" providerId="AD" clId="Web-{FEE9328E-3DC5-4600-CDAB-529579941DBF}" dt="2021-10-29T14:42:57.564" v="39"/>
          <ac:graphicFrameMkLst>
            <pc:docMk/>
            <pc:sldMk cId="2671217987" sldId="341"/>
            <ac:graphicFrameMk id="3" creationId="{491E1217-0F60-4732-A631-97058E23BCFB}"/>
          </ac:graphicFrameMkLst>
        </pc:graphicFrameChg>
      </pc:sldChg>
      <pc:sldChg chg="modSp">
        <pc:chgData name="Daigneau, Peter" userId="S::p.daigneau@snhu.edu::e2dc989b-b657-49d3-91ce-07ff419b9c20" providerId="AD" clId="Web-{FEE9328E-3DC5-4600-CDAB-529579941DBF}" dt="2021-10-29T14:43:53.672" v="46" actId="20577"/>
        <pc:sldMkLst>
          <pc:docMk/>
          <pc:sldMk cId="2759586453" sldId="348"/>
        </pc:sldMkLst>
        <pc:spChg chg="mod">
          <ac:chgData name="Daigneau, Peter" userId="S::p.daigneau@snhu.edu::e2dc989b-b657-49d3-91ce-07ff419b9c20" providerId="AD" clId="Web-{FEE9328E-3DC5-4600-CDAB-529579941DBF}" dt="2021-10-29T14:43:53.672" v="46" actId="20577"/>
          <ac:spMkLst>
            <pc:docMk/>
            <pc:sldMk cId="2759586453" sldId="348"/>
            <ac:spMk id="4" creationId="{C77B50AA-2971-4203-B11E-320FC4E57C6F}"/>
          </ac:spMkLst>
        </pc:spChg>
      </pc:sldChg>
      <pc:sldChg chg="modSp">
        <pc:chgData name="Daigneau, Peter" userId="S::p.daigneau@snhu.edu::e2dc989b-b657-49d3-91ce-07ff419b9c20" providerId="AD" clId="Web-{FEE9328E-3DC5-4600-CDAB-529579941DBF}" dt="2021-10-29T14:46:59.262" v="68" actId="1076"/>
        <pc:sldMkLst>
          <pc:docMk/>
          <pc:sldMk cId="1430245424" sldId="351"/>
        </pc:sldMkLst>
        <pc:spChg chg="mod">
          <ac:chgData name="Daigneau, Peter" userId="S::p.daigneau@snhu.edu::e2dc989b-b657-49d3-91ce-07ff419b9c20" providerId="AD" clId="Web-{FEE9328E-3DC5-4600-CDAB-529579941DBF}" dt="2021-10-29T14:46:59.262" v="68" actId="1076"/>
          <ac:spMkLst>
            <pc:docMk/>
            <pc:sldMk cId="1430245424" sldId="351"/>
            <ac:spMk id="8" creationId="{6A2D5514-89CD-426C-9732-59483D59001A}"/>
          </ac:spMkLst>
        </pc:spChg>
      </pc:sldChg>
      <pc:sldChg chg="modSp">
        <pc:chgData name="Daigneau, Peter" userId="S::p.daigneau@snhu.edu::e2dc989b-b657-49d3-91ce-07ff419b9c20" providerId="AD" clId="Web-{FEE9328E-3DC5-4600-CDAB-529579941DBF}" dt="2021-10-29T14:45:20.561" v="53" actId="20577"/>
        <pc:sldMkLst>
          <pc:docMk/>
          <pc:sldMk cId="2238057711" sldId="356"/>
        </pc:sldMkLst>
        <pc:spChg chg="mod">
          <ac:chgData name="Daigneau, Peter" userId="S::p.daigneau@snhu.edu::e2dc989b-b657-49d3-91ce-07ff419b9c20" providerId="AD" clId="Web-{FEE9328E-3DC5-4600-CDAB-529579941DBF}" dt="2021-10-29T14:45:20.561" v="53" actId="20577"/>
          <ac:spMkLst>
            <pc:docMk/>
            <pc:sldMk cId="2238057711" sldId="356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FEE9328E-3DC5-4600-CDAB-529579941DBF}" dt="2021-10-29T14:45:13.249" v="51" actId="20577"/>
          <ac:spMkLst>
            <pc:docMk/>
            <pc:sldMk cId="2238057711" sldId="356"/>
            <ac:spMk id="13" creationId="{57A02AFA-10B7-4890-93A1-FA8F8DE42CF9}"/>
          </ac:spMkLst>
        </pc:spChg>
      </pc:sldChg>
      <pc:sldChg chg="modSp">
        <pc:chgData name="Daigneau, Peter" userId="S::p.daigneau@snhu.edu::e2dc989b-b657-49d3-91ce-07ff419b9c20" providerId="AD" clId="Web-{FEE9328E-3DC5-4600-CDAB-529579941DBF}" dt="2021-10-29T14:46:21.638" v="67" actId="20577"/>
        <pc:sldMkLst>
          <pc:docMk/>
          <pc:sldMk cId="2211199313" sldId="360"/>
        </pc:sldMkLst>
        <pc:spChg chg="mod">
          <ac:chgData name="Daigneau, Peter" userId="S::p.daigneau@snhu.edu::e2dc989b-b657-49d3-91ce-07ff419b9c20" providerId="AD" clId="Web-{FEE9328E-3DC5-4600-CDAB-529579941DBF}" dt="2021-10-29T14:46:21.638" v="67" actId="20577"/>
          <ac:spMkLst>
            <pc:docMk/>
            <pc:sldMk cId="2211199313" sldId="360"/>
            <ac:spMk id="3" creationId="{CF7DAE56-3BDB-4A7E-A770-537CD2650EB6}"/>
          </ac:spMkLst>
        </pc:spChg>
      </pc:sldChg>
    </pc:docChg>
  </pc:docChgLst>
  <pc:docChgLst>
    <pc:chgData name="Daigneau, Peter" userId="S::p.daigneau@snhu.edu::e2dc989b-b657-49d3-91ce-07ff419b9c20" providerId="AD" clId="Web-{381345DE-000C-520D-C7C4-F63E3C88E45E}"/>
    <pc:docChg chg="addSld delSld modSld sldOrd">
      <pc:chgData name="Daigneau, Peter" userId="S::p.daigneau@snhu.edu::e2dc989b-b657-49d3-91ce-07ff419b9c20" providerId="AD" clId="Web-{381345DE-000C-520D-C7C4-F63E3C88E45E}" dt="2021-11-01T18:40:12.723" v="759" actId="14100"/>
      <pc:docMkLst>
        <pc:docMk/>
      </pc:docMkLst>
      <pc:sldChg chg="modSp">
        <pc:chgData name="Daigneau, Peter" userId="S::p.daigneau@snhu.edu::e2dc989b-b657-49d3-91ce-07ff419b9c20" providerId="AD" clId="Web-{381345DE-000C-520D-C7C4-F63E3C88E45E}" dt="2021-11-01T18:36:13.047" v="753" actId="20577"/>
        <pc:sldMkLst>
          <pc:docMk/>
          <pc:sldMk cId="2213697182" sldId="257"/>
        </pc:sldMkLst>
        <pc:spChg chg="mod">
          <ac:chgData name="Daigneau, Peter" userId="S::p.daigneau@snhu.edu::e2dc989b-b657-49d3-91ce-07ff419b9c20" providerId="AD" clId="Web-{381345DE-000C-520D-C7C4-F63E3C88E45E}" dt="2021-11-01T18:36:13.047" v="753" actId="20577"/>
          <ac:spMkLst>
            <pc:docMk/>
            <pc:sldMk cId="2213697182" sldId="257"/>
            <ac:spMk id="3" creationId="{00000000-0000-0000-0000-000000000000}"/>
          </ac:spMkLst>
        </pc:spChg>
      </pc:sldChg>
      <pc:sldChg chg="del">
        <pc:chgData name="Daigneau, Peter" userId="S::p.daigneau@snhu.edu::e2dc989b-b657-49d3-91ce-07ff419b9c20" providerId="AD" clId="Web-{381345DE-000C-520D-C7C4-F63E3C88E45E}" dt="2021-11-01T17:48:38.539" v="232"/>
        <pc:sldMkLst>
          <pc:docMk/>
          <pc:sldMk cId="2671217987" sldId="341"/>
        </pc:sldMkLst>
      </pc:sldChg>
      <pc:sldChg chg="modSp">
        <pc:chgData name="Daigneau, Peter" userId="S::p.daigneau@snhu.edu::e2dc989b-b657-49d3-91ce-07ff419b9c20" providerId="AD" clId="Web-{381345DE-000C-520D-C7C4-F63E3C88E45E}" dt="2021-11-01T18:28:11.053" v="740" actId="20577"/>
        <pc:sldMkLst>
          <pc:docMk/>
          <pc:sldMk cId="2759586453" sldId="348"/>
        </pc:sldMkLst>
        <pc:spChg chg="mod">
          <ac:chgData name="Daigneau, Peter" userId="S::p.daigneau@snhu.edu::e2dc989b-b657-49d3-91ce-07ff419b9c20" providerId="AD" clId="Web-{381345DE-000C-520D-C7C4-F63E3C88E45E}" dt="2021-11-01T18:28:11.053" v="740" actId="20577"/>
          <ac:spMkLst>
            <pc:docMk/>
            <pc:sldMk cId="2759586453" sldId="348"/>
            <ac:spMk id="3" creationId="{180047F3-3D8F-4B07-A8A0-2B2D3416EE97}"/>
          </ac:spMkLst>
        </pc:spChg>
      </pc:sldChg>
      <pc:sldChg chg="modSp ord">
        <pc:chgData name="Daigneau, Peter" userId="S::p.daigneau@snhu.edu::e2dc989b-b657-49d3-91ce-07ff419b9c20" providerId="AD" clId="Web-{381345DE-000C-520D-C7C4-F63E3C88E45E}" dt="2021-11-01T17:56:14.016" v="408"/>
        <pc:sldMkLst>
          <pc:docMk/>
          <pc:sldMk cId="1430245424" sldId="351"/>
        </pc:sldMkLst>
        <pc:spChg chg="mod">
          <ac:chgData name="Daigneau, Peter" userId="S::p.daigneau@snhu.edu::e2dc989b-b657-49d3-91ce-07ff419b9c20" providerId="AD" clId="Web-{381345DE-000C-520D-C7C4-F63E3C88E45E}" dt="2021-11-01T15:40:44.617" v="48" actId="20577"/>
          <ac:spMkLst>
            <pc:docMk/>
            <pc:sldMk cId="1430245424" sldId="351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5:42:30.511" v="135" actId="1076"/>
          <ac:spMkLst>
            <pc:docMk/>
            <pc:sldMk cId="1430245424" sldId="351"/>
            <ac:spMk id="8" creationId="{6A2D5514-89CD-426C-9732-59483D59001A}"/>
          </ac:spMkLst>
        </pc:spChg>
        <pc:graphicFrameChg chg="mod modGraphic">
          <ac:chgData name="Daigneau, Peter" userId="S::p.daigneau@snhu.edu::e2dc989b-b657-49d3-91ce-07ff419b9c20" providerId="AD" clId="Web-{381345DE-000C-520D-C7C4-F63E3C88E45E}" dt="2021-11-01T17:56:14.016" v="408"/>
          <ac:graphicFrameMkLst>
            <pc:docMk/>
            <pc:sldMk cId="1430245424" sldId="351"/>
            <ac:graphicFrameMk id="6" creationId="{68BDEBF9-33B7-42A6-92F3-235BFC8CD51B}"/>
          </ac:graphicFrameMkLst>
        </pc:graphicFrameChg>
      </pc:sldChg>
      <pc:sldChg chg="modSp">
        <pc:chgData name="Daigneau, Peter" userId="S::p.daigneau@snhu.edu::e2dc989b-b657-49d3-91ce-07ff419b9c20" providerId="AD" clId="Web-{381345DE-000C-520D-C7C4-F63E3C88E45E}" dt="2021-11-01T17:51:08.526" v="236" actId="20577"/>
        <pc:sldMkLst>
          <pc:docMk/>
          <pc:sldMk cId="559147734" sldId="352"/>
        </pc:sldMkLst>
        <pc:spChg chg="mod">
          <ac:chgData name="Daigneau, Peter" userId="S::p.daigneau@snhu.edu::e2dc989b-b657-49d3-91ce-07ff419b9c20" providerId="AD" clId="Web-{381345DE-000C-520D-C7C4-F63E3C88E45E}" dt="2021-11-01T17:51:08.526" v="236" actId="20577"/>
          <ac:spMkLst>
            <pc:docMk/>
            <pc:sldMk cId="559147734" sldId="352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5:44:40.187" v="214" actId="14100"/>
          <ac:spMkLst>
            <pc:docMk/>
            <pc:sldMk cId="559147734" sldId="352"/>
            <ac:spMk id="3" creationId="{0826CB71-940A-43CC-94C0-BE456F63239D}"/>
          </ac:spMkLst>
        </pc:spChg>
        <pc:graphicFrameChg chg="mod modGraphic">
          <ac:chgData name="Daigneau, Peter" userId="S::p.daigneau@snhu.edu::e2dc989b-b657-49d3-91ce-07ff419b9c20" providerId="AD" clId="Web-{381345DE-000C-520D-C7C4-F63E3C88E45E}" dt="2021-11-01T15:44:31.156" v="213"/>
          <ac:graphicFrameMkLst>
            <pc:docMk/>
            <pc:sldMk cId="559147734" sldId="352"/>
            <ac:graphicFrameMk id="6" creationId="{68BDEBF9-33B7-42A6-92F3-235BFC8CD51B}"/>
          </ac:graphicFrameMkLst>
        </pc:graphicFrameChg>
      </pc:sldChg>
      <pc:sldChg chg="del">
        <pc:chgData name="Daigneau, Peter" userId="S::p.daigneau@snhu.edu::e2dc989b-b657-49d3-91ce-07ff419b9c20" providerId="AD" clId="Web-{381345DE-000C-520D-C7C4-F63E3C88E45E}" dt="2021-11-01T15:44:56.656" v="215"/>
        <pc:sldMkLst>
          <pc:docMk/>
          <pc:sldMk cId="1185877912" sldId="353"/>
        </pc:sldMkLst>
      </pc:sldChg>
      <pc:sldChg chg="modSp ord">
        <pc:chgData name="Daigneau, Peter" userId="S::p.daigneau@snhu.edu::e2dc989b-b657-49d3-91ce-07ff419b9c20" providerId="AD" clId="Web-{381345DE-000C-520D-C7C4-F63E3C88E45E}" dt="2021-11-01T18:39:45.223" v="758" actId="20577"/>
        <pc:sldMkLst>
          <pc:docMk/>
          <pc:sldMk cId="2015201661" sldId="354"/>
        </pc:sldMkLst>
        <pc:spChg chg="mod">
          <ac:chgData name="Daigneau, Peter" userId="S::p.daigneau@snhu.edu::e2dc989b-b657-49d3-91ce-07ff419b9c20" providerId="AD" clId="Web-{381345DE-000C-520D-C7C4-F63E3C88E45E}" dt="2021-11-01T15:45:26.610" v="220" actId="20577"/>
          <ac:spMkLst>
            <pc:docMk/>
            <pc:sldMk cId="2015201661" sldId="354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8:39:45.223" v="758" actId="20577"/>
          <ac:spMkLst>
            <pc:docMk/>
            <pc:sldMk cId="2015201661" sldId="354"/>
            <ac:spMk id="3" creationId="{180047F3-3D8F-4B07-A8A0-2B2D3416EE97}"/>
          </ac:spMkLst>
        </pc:spChg>
      </pc:sldChg>
      <pc:sldChg chg="addSp modSp">
        <pc:chgData name="Daigneau, Peter" userId="S::p.daigneau@snhu.edu::e2dc989b-b657-49d3-91ce-07ff419b9c20" providerId="AD" clId="Web-{381345DE-000C-520D-C7C4-F63E3C88E45E}" dt="2021-11-01T15:36:28.202" v="32" actId="20577"/>
        <pc:sldMkLst>
          <pc:docMk/>
          <pc:sldMk cId="2238057711" sldId="356"/>
        </pc:sldMkLst>
        <pc:spChg chg="add mod">
          <ac:chgData name="Daigneau, Peter" userId="S::p.daigneau@snhu.edu::e2dc989b-b657-49d3-91ce-07ff419b9c20" providerId="AD" clId="Web-{381345DE-000C-520D-C7C4-F63E3C88E45E}" dt="2021-11-01T15:36:28.202" v="32" actId="20577"/>
          <ac:spMkLst>
            <pc:docMk/>
            <pc:sldMk cId="2238057711" sldId="356"/>
            <ac:spMk id="4" creationId="{8D39A791-329C-4864-9782-9831DCCCFBB8}"/>
          </ac:spMkLst>
        </pc:spChg>
      </pc:sldChg>
      <pc:sldChg chg="modSp">
        <pc:chgData name="Daigneau, Peter" userId="S::p.daigneau@snhu.edu::e2dc989b-b657-49d3-91ce-07ff419b9c20" providerId="AD" clId="Web-{381345DE-000C-520D-C7C4-F63E3C88E45E}" dt="2021-11-01T18:08:57.890" v="694" actId="1076"/>
        <pc:sldMkLst>
          <pc:docMk/>
          <pc:sldMk cId="284848760" sldId="357"/>
        </pc:sldMkLst>
        <pc:spChg chg="mod">
          <ac:chgData name="Daigneau, Peter" userId="S::p.daigneau@snhu.edu::e2dc989b-b657-49d3-91ce-07ff419b9c20" providerId="AD" clId="Web-{381345DE-000C-520D-C7C4-F63E3C88E45E}" dt="2021-11-01T18:08:57.890" v="694" actId="1076"/>
          <ac:spMkLst>
            <pc:docMk/>
            <pc:sldMk cId="284848760" sldId="357"/>
            <ac:spMk id="2" creationId="{00000000-0000-0000-0000-000000000000}"/>
          </ac:spMkLst>
        </pc:spChg>
      </pc:sldChg>
      <pc:sldChg chg="delSp modSp ord">
        <pc:chgData name="Daigneau, Peter" userId="S::p.daigneau@snhu.edu::e2dc989b-b657-49d3-91ce-07ff419b9c20" providerId="AD" clId="Web-{381345DE-000C-520D-C7C4-F63E3C88E45E}" dt="2021-11-01T18:06:33.684" v="626"/>
        <pc:sldMkLst>
          <pc:docMk/>
          <pc:sldMk cId="2795672507" sldId="359"/>
        </pc:sldMkLst>
        <pc:spChg chg="mod">
          <ac:chgData name="Daigneau, Peter" userId="S::p.daigneau@snhu.edu::e2dc989b-b657-49d3-91ce-07ff419b9c20" providerId="AD" clId="Web-{381345DE-000C-520D-C7C4-F63E3C88E45E}" dt="2021-11-01T18:01:33.241" v="531" actId="20577"/>
          <ac:spMkLst>
            <pc:docMk/>
            <pc:sldMk cId="2795672507" sldId="359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8:05:44.152" v="621" actId="1076"/>
          <ac:spMkLst>
            <pc:docMk/>
            <pc:sldMk cId="2795672507" sldId="359"/>
            <ac:spMk id="3" creationId="{180047F3-3D8F-4B07-A8A0-2B2D3416EE97}"/>
          </ac:spMkLst>
        </pc:spChg>
        <pc:spChg chg="del mod">
          <ac:chgData name="Daigneau, Peter" userId="S::p.daigneau@snhu.edu::e2dc989b-b657-49d3-91ce-07ff419b9c20" providerId="AD" clId="Web-{381345DE-000C-520D-C7C4-F63E3C88E45E}" dt="2021-11-01T18:01:45.132" v="532"/>
          <ac:spMkLst>
            <pc:docMk/>
            <pc:sldMk cId="2795672507" sldId="359"/>
            <ac:spMk id="6" creationId="{F6151A14-35B3-4711-B16F-A2A912C17CAF}"/>
          </ac:spMkLst>
        </pc:spChg>
      </pc:sldChg>
      <pc:sldChg chg="modSp add">
        <pc:chgData name="Daigneau, Peter" userId="S::p.daigneau@snhu.edu::e2dc989b-b657-49d3-91ce-07ff419b9c20" providerId="AD" clId="Web-{381345DE-000C-520D-C7C4-F63E3C88E45E}" dt="2021-11-01T15:38:35.675" v="42"/>
        <pc:sldMkLst>
          <pc:docMk/>
          <pc:sldMk cId="1326286390" sldId="363"/>
        </pc:sldMkLst>
        <pc:graphicFrameChg chg="mod modGraphic">
          <ac:chgData name="Daigneau, Peter" userId="S::p.daigneau@snhu.edu::e2dc989b-b657-49d3-91ce-07ff419b9c20" providerId="AD" clId="Web-{381345DE-000C-520D-C7C4-F63E3C88E45E}" dt="2021-11-01T15:38:35.675" v="42"/>
          <ac:graphicFrameMkLst>
            <pc:docMk/>
            <pc:sldMk cId="1326286390" sldId="363"/>
            <ac:graphicFrameMk id="6" creationId="{68BDEBF9-33B7-42A6-92F3-235BFC8CD51B}"/>
          </ac:graphicFrameMkLst>
        </pc:graphicFrameChg>
      </pc:sldChg>
      <pc:sldChg chg="modSp add">
        <pc:chgData name="Daigneau, Peter" userId="S::p.daigneau@snhu.edu::e2dc989b-b657-49d3-91ce-07ff419b9c20" providerId="AD" clId="Web-{381345DE-000C-520D-C7C4-F63E3C88E45E}" dt="2021-11-01T15:38:11.690" v="39"/>
        <pc:sldMkLst>
          <pc:docMk/>
          <pc:sldMk cId="2612847521" sldId="364"/>
        </pc:sldMkLst>
        <pc:graphicFrameChg chg="mod modGraphic">
          <ac:chgData name="Daigneau, Peter" userId="S::p.daigneau@snhu.edu::e2dc989b-b657-49d3-91ce-07ff419b9c20" providerId="AD" clId="Web-{381345DE-000C-520D-C7C4-F63E3C88E45E}" dt="2021-11-01T15:38:11.690" v="39"/>
          <ac:graphicFrameMkLst>
            <pc:docMk/>
            <pc:sldMk cId="2612847521" sldId="364"/>
            <ac:graphicFrameMk id="6" creationId="{68BDEBF9-33B7-42A6-92F3-235BFC8CD51B}"/>
          </ac:graphicFrameMkLst>
        </pc:graphicFrameChg>
      </pc:sldChg>
      <pc:sldChg chg="addSp delSp modSp add replId">
        <pc:chgData name="Daigneau, Peter" userId="S::p.daigneau@snhu.edu::e2dc989b-b657-49d3-91ce-07ff419b9c20" providerId="AD" clId="Web-{381345DE-000C-520D-C7C4-F63E3C88E45E}" dt="2021-11-01T18:11:18.627" v="708"/>
        <pc:sldMkLst>
          <pc:docMk/>
          <pc:sldMk cId="1566467090" sldId="365"/>
        </pc:sldMkLst>
        <pc:spChg chg="mod">
          <ac:chgData name="Daigneau, Peter" userId="S::p.daigneau@snhu.edu::e2dc989b-b657-49d3-91ce-07ff419b9c20" providerId="AD" clId="Web-{381345DE-000C-520D-C7C4-F63E3C88E45E}" dt="2021-11-01T17:51:45.058" v="244" actId="20577"/>
          <ac:spMkLst>
            <pc:docMk/>
            <pc:sldMk cId="1566467090" sldId="365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7:57:19.815" v="414" actId="1076"/>
          <ac:spMkLst>
            <pc:docMk/>
            <pc:sldMk cId="1566467090" sldId="365"/>
            <ac:spMk id="3" creationId="{0826CB71-940A-43CC-94C0-BE456F63239D}"/>
          </ac:spMkLst>
        </pc:spChg>
        <pc:spChg chg="add del mod">
          <ac:chgData name="Daigneau, Peter" userId="S::p.daigneau@snhu.edu::e2dc989b-b657-49d3-91ce-07ff419b9c20" providerId="AD" clId="Web-{381345DE-000C-520D-C7C4-F63E3C88E45E}" dt="2021-11-01T18:11:18.627" v="708"/>
          <ac:spMkLst>
            <pc:docMk/>
            <pc:sldMk cId="1566467090" sldId="365"/>
            <ac:spMk id="4" creationId="{6C0F12C8-C711-41E7-9A47-A7EBC2DF094A}"/>
          </ac:spMkLst>
        </pc:spChg>
        <pc:graphicFrameChg chg="mod modGraphic">
          <ac:chgData name="Daigneau, Peter" userId="S::p.daigneau@snhu.edu::e2dc989b-b657-49d3-91ce-07ff419b9c20" providerId="AD" clId="Web-{381345DE-000C-520D-C7C4-F63E3C88E45E}" dt="2021-11-01T17:57:10.393" v="413"/>
          <ac:graphicFrameMkLst>
            <pc:docMk/>
            <pc:sldMk cId="1566467090" sldId="365"/>
            <ac:graphicFrameMk id="6" creationId="{68BDEBF9-33B7-42A6-92F3-235BFC8CD51B}"/>
          </ac:graphicFrameMkLst>
        </pc:graphicFrameChg>
      </pc:sldChg>
      <pc:sldChg chg="delSp modSp add replId">
        <pc:chgData name="Daigneau, Peter" userId="S::p.daigneau@snhu.edu::e2dc989b-b657-49d3-91ce-07ff419b9c20" providerId="AD" clId="Web-{381345DE-000C-520D-C7C4-F63E3C88E45E}" dt="2021-11-01T18:00:55.490" v="510" actId="1076"/>
        <pc:sldMkLst>
          <pc:docMk/>
          <pc:sldMk cId="1506110592" sldId="366"/>
        </pc:sldMkLst>
        <pc:spChg chg="mod">
          <ac:chgData name="Daigneau, Peter" userId="S::p.daigneau@snhu.edu::e2dc989b-b657-49d3-91ce-07ff419b9c20" providerId="AD" clId="Web-{381345DE-000C-520D-C7C4-F63E3C88E45E}" dt="2021-11-01T18:00:05.880" v="480" actId="20577"/>
          <ac:spMkLst>
            <pc:docMk/>
            <pc:sldMk cId="1506110592" sldId="366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381345DE-000C-520D-C7C4-F63E3C88E45E}" dt="2021-11-01T18:00:55.490" v="510" actId="1076"/>
          <ac:spMkLst>
            <pc:docMk/>
            <pc:sldMk cId="1506110592" sldId="366"/>
            <ac:spMk id="3" creationId="{180047F3-3D8F-4B07-A8A0-2B2D3416EE97}"/>
          </ac:spMkLst>
        </pc:spChg>
        <pc:spChg chg="del">
          <ac:chgData name="Daigneau, Peter" userId="S::p.daigneau@snhu.edu::e2dc989b-b657-49d3-91ce-07ff419b9c20" providerId="AD" clId="Web-{381345DE-000C-520D-C7C4-F63E3C88E45E}" dt="2021-11-01T18:00:11.708" v="481"/>
          <ac:spMkLst>
            <pc:docMk/>
            <pc:sldMk cId="1506110592" sldId="366"/>
            <ac:spMk id="6" creationId="{F6151A14-35B3-4711-B16F-A2A912C17CAF}"/>
          </ac:spMkLst>
        </pc:spChg>
      </pc:sldChg>
      <pc:sldChg chg="delSp modSp add replId">
        <pc:chgData name="Daigneau, Peter" userId="S::p.daigneau@snhu.edu::e2dc989b-b657-49d3-91ce-07ff419b9c20" providerId="AD" clId="Web-{381345DE-000C-520D-C7C4-F63E3C88E45E}" dt="2021-11-01T18:40:12.723" v="759" actId="14100"/>
        <pc:sldMkLst>
          <pc:docMk/>
          <pc:sldMk cId="2148333182" sldId="367"/>
        </pc:sldMkLst>
        <pc:spChg chg="del">
          <ac:chgData name="Daigneau, Peter" userId="S::p.daigneau@snhu.edu::e2dc989b-b657-49d3-91ce-07ff419b9c20" providerId="AD" clId="Web-{381345DE-000C-520D-C7C4-F63E3C88E45E}" dt="2021-11-01T18:06:16.684" v="622"/>
          <ac:spMkLst>
            <pc:docMk/>
            <pc:sldMk cId="2148333182" sldId="367"/>
            <ac:spMk id="3" creationId="{180047F3-3D8F-4B07-A8A0-2B2D3416EE97}"/>
          </ac:spMkLst>
        </pc:spChg>
        <pc:spChg chg="mod">
          <ac:chgData name="Daigneau, Peter" userId="S::p.daigneau@snhu.edu::e2dc989b-b657-49d3-91ce-07ff419b9c20" providerId="AD" clId="Web-{381345DE-000C-520D-C7C4-F63E3C88E45E}" dt="2021-11-01T18:40:12.723" v="759" actId="14100"/>
          <ac:spMkLst>
            <pc:docMk/>
            <pc:sldMk cId="2148333182" sldId="367"/>
            <ac:spMk id="6" creationId="{F6151A14-35B3-4711-B16F-A2A912C17CAF}"/>
          </ac:spMkLst>
        </pc:spChg>
      </pc:sldChg>
      <pc:sldChg chg="addSp delSp modSp new ord">
        <pc:chgData name="Daigneau, Peter" userId="S::p.daigneau@snhu.edu::e2dc989b-b657-49d3-91ce-07ff419b9c20" providerId="AD" clId="Web-{381345DE-000C-520D-C7C4-F63E3C88E45E}" dt="2021-11-01T18:08:21.702" v="693" actId="20577"/>
        <pc:sldMkLst>
          <pc:docMk/>
          <pc:sldMk cId="2339602738" sldId="368"/>
        </pc:sldMkLst>
        <pc:spChg chg="del">
          <ac:chgData name="Daigneau, Peter" userId="S::p.daigneau@snhu.edu::e2dc989b-b657-49d3-91ce-07ff419b9c20" providerId="AD" clId="Web-{381345DE-000C-520D-C7C4-F63E3C88E45E}" dt="2021-11-01T18:06:51.482" v="628"/>
          <ac:spMkLst>
            <pc:docMk/>
            <pc:sldMk cId="2339602738" sldId="368"/>
            <ac:spMk id="2" creationId="{8A364227-3F21-49D4-BF99-9C90F36D8A3A}"/>
          </ac:spMkLst>
        </pc:spChg>
        <pc:spChg chg="del">
          <ac:chgData name="Daigneau, Peter" userId="S::p.daigneau@snhu.edu::e2dc989b-b657-49d3-91ce-07ff419b9c20" providerId="AD" clId="Web-{381345DE-000C-520D-C7C4-F63E3C88E45E}" dt="2021-11-01T18:06:51.482" v="627"/>
          <ac:spMkLst>
            <pc:docMk/>
            <pc:sldMk cId="2339602738" sldId="368"/>
            <ac:spMk id="3" creationId="{FECCD4DF-93C8-4E70-8AB0-3A79D6A70692}"/>
          </ac:spMkLst>
        </pc:spChg>
        <pc:spChg chg="add mod">
          <ac:chgData name="Daigneau, Peter" userId="S::p.daigneau@snhu.edu::e2dc989b-b657-49d3-91ce-07ff419b9c20" providerId="AD" clId="Web-{381345DE-000C-520D-C7C4-F63E3C88E45E}" dt="2021-11-01T18:07:23.732" v="641" actId="20577"/>
          <ac:spMkLst>
            <pc:docMk/>
            <pc:sldMk cId="2339602738" sldId="368"/>
            <ac:spMk id="5" creationId="{C6769170-7574-4234-B060-2982C583FBD7}"/>
          </ac:spMkLst>
        </pc:spChg>
        <pc:spChg chg="add mod">
          <ac:chgData name="Daigneau, Peter" userId="S::p.daigneau@snhu.edu::e2dc989b-b657-49d3-91ce-07ff419b9c20" providerId="AD" clId="Web-{381345DE-000C-520D-C7C4-F63E3C88E45E}" dt="2021-11-01T18:08:21.702" v="693" actId="20577"/>
          <ac:spMkLst>
            <pc:docMk/>
            <pc:sldMk cId="2339602738" sldId="368"/>
            <ac:spMk id="7" creationId="{922BC780-D7FF-493C-83E9-EBA2BB00C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219D-2288-CE44-802F-1F638C0762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C3B16-58A9-0A4E-95DB-B6A29D4A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3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3" y="631215"/>
            <a:ext cx="460248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79418"/>
            <a:ext cx="6172200" cy="428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07130"/>
            <a:ext cx="3932237" cy="1136072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4872"/>
            <a:ext cx="3932237" cy="2904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pla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16" y="413867"/>
            <a:ext cx="5669280" cy="5655556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838200" y="2971391"/>
            <a:ext cx="10515600" cy="29443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00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pla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16" y="413867"/>
            <a:ext cx="5669280" cy="5655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899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9" y="0"/>
            <a:ext cx="1204317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3628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840342" y="2542129"/>
            <a:ext cx="6646333" cy="2441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54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Aeronautical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82453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T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Air Traffic Management (B.S.)</a:t>
            </a:r>
          </a:p>
        </p:txBody>
      </p:sp>
    </p:spTree>
    <p:extLst>
      <p:ext uri="{BB962C8B-B14F-4D97-AF65-F5344CB8AC3E}">
        <p14:creationId xmlns:p14="http://schemas.microsoft.com/office/powerpoint/2010/main" val="28118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Aviation </a:t>
            </a:r>
            <a:r>
              <a:rPr lang="en-US" sz="3600" b="1" kern="120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Management </a:t>
            </a:r>
          </a:p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(B.S.)</a:t>
            </a:r>
          </a:p>
        </p:txBody>
      </p:sp>
    </p:spTree>
    <p:extLst>
      <p:ext uri="{BB962C8B-B14F-4D97-AF65-F5344CB8AC3E}">
        <p14:creationId xmlns:p14="http://schemas.microsoft.com/office/powerpoint/2010/main" val="138243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Computer Science (B.S.)</a:t>
            </a:r>
          </a:p>
        </p:txBody>
      </p:sp>
    </p:spTree>
    <p:extLst>
      <p:ext uri="{BB962C8B-B14F-4D97-AF65-F5344CB8AC3E}">
        <p14:creationId xmlns:p14="http://schemas.microsoft.com/office/powerpoint/2010/main" val="1029637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Construction Management </a:t>
            </a:r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(B.S.)</a:t>
            </a:r>
          </a:p>
        </p:txBody>
      </p:sp>
    </p:spTree>
    <p:extLst>
      <p:ext uri="{BB962C8B-B14F-4D97-AF65-F5344CB8AC3E}">
        <p14:creationId xmlns:p14="http://schemas.microsoft.com/office/powerpoint/2010/main" val="691411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C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Electrical &amp; Computer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17483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8" y="2766218"/>
            <a:ext cx="4141693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0" y="4401062"/>
            <a:ext cx="5334000" cy="7626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Mechanical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5173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Broiler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" y="0"/>
            <a:ext cx="687226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19" y="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969424"/>
            <a:ext cx="10515600" cy="7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838200" y="1731833"/>
            <a:ext cx="10515600" cy="41839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963081"/>
            <a:ext cx="10640291" cy="76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5133109" cy="40593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58345" y="1847952"/>
            <a:ext cx="5133109" cy="404023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637222"/>
            <a:ext cx="5133109" cy="230637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20691" y="3637901"/>
            <a:ext cx="5133109" cy="230569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838200" y="2854474"/>
            <a:ext cx="10515600" cy="3512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7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3188" y="1814944"/>
            <a:ext cx="6172200" cy="404610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07130"/>
            <a:ext cx="3932237" cy="1136072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4872"/>
            <a:ext cx="3932237" cy="2904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3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3" y="631215"/>
            <a:ext cx="460248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7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4" r:id="rId10"/>
    <p:sldLayoutId id="2147483705" r:id="rId11"/>
    <p:sldLayoutId id="2147483706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07" r:id="rId18"/>
    <p:sldLayoutId id="214748371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9953" y="2660073"/>
            <a:ext cx="47107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EG 207 FA21 Instrumentation and Measurement</a:t>
            </a:r>
          </a:p>
          <a:p>
            <a:r>
              <a:rPr lang="en-US" dirty="0">
                <a:cs typeface="Calibri"/>
              </a:rPr>
              <a:t>Climate Change Monitoring System</a:t>
            </a:r>
          </a:p>
          <a:p>
            <a:r>
              <a:rPr lang="en-US" dirty="0"/>
              <a:t>Critical Design Review</a:t>
            </a:r>
          </a:p>
          <a:p>
            <a:endParaRPr lang="en-US" dirty="0"/>
          </a:p>
          <a:p>
            <a:r>
              <a:rPr lang="en-US" dirty="0"/>
              <a:t>Section/Team:</a:t>
            </a:r>
          </a:p>
          <a:p>
            <a:r>
              <a:rPr lang="en-US" dirty="0"/>
              <a:t>Members: </a:t>
            </a:r>
          </a:p>
          <a:p>
            <a:endParaRPr lang="en-US" dirty="0"/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Performance Requirements – Compliance</a:t>
            </a:r>
            <a:br>
              <a:rPr lang="en-US" sz="3200" dirty="0"/>
            </a:br>
            <a:r>
              <a:rPr lang="en-US" sz="1300" b="0">
                <a:latin typeface="Arial Narrow"/>
              </a:rPr>
              <a:t>[Reference: CETA-SPEC-0003 Rev. D, Section 3.2]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2799"/>
              </p:ext>
            </p:extLst>
          </p:nvPr>
        </p:nvGraphicFramePr>
        <p:xfrm>
          <a:off x="946926" y="1575354"/>
          <a:ext cx="101856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464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575554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201167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138307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1048683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2180884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200908">
                <a:tc>
                  <a:txBody>
                    <a:bodyPr/>
                    <a:lstStyle/>
                    <a:p>
                      <a:r>
                        <a:rPr lang="en-US" sz="1400"/>
                        <a:t>3.2.3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Calibration or Diagnostics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display shall provide ability </a:t>
                      </a:r>
                      <a:r>
                        <a:rPr lang="en-US" sz="1400"/>
                        <a:t>to update calibration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Update via numerical controls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[% or ‘N/A’]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[Additional info]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6CB71-940A-43CC-94C0-BE456F63239D}"/>
              </a:ext>
            </a:extLst>
          </p:cNvPr>
          <p:cNvSpPr txBox="1"/>
          <p:nvPr/>
        </p:nvSpPr>
        <p:spPr>
          <a:xfrm>
            <a:off x="446526" y="5776227"/>
            <a:ext cx="73086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400" dirty="0"/>
              <a:t>Note: The project team shall provide values for bracketed [] items. If requirement is qualitative, Performance should be specified as ‘Complies’ or ‘Does Not Comply’. In this case, the margin should be ‘N/A’. See backup slides for margin calculation.]</a:t>
            </a:r>
          </a:p>
        </p:txBody>
      </p:sp>
    </p:spTree>
    <p:extLst>
      <p:ext uri="{BB962C8B-B14F-4D97-AF65-F5344CB8AC3E}">
        <p14:creationId xmlns:p14="http://schemas.microsoft.com/office/powerpoint/2010/main" val="15664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Front Panel Display Design (LabVIEW) 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7759083" y="2218404"/>
            <a:ext cx="286748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[List the display type for each environmental variable. Also identify the control functions available </a:t>
            </a:r>
            <a:r>
              <a:rPr lang="en-US"/>
              <a:t>on your display. Display </a:t>
            </a:r>
            <a:r>
              <a:rPr lang="en-US" dirty="0"/>
              <a:t>should be organized]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1A14-35B3-4711-B16F-A2A912C17CAF}"/>
              </a:ext>
            </a:extLst>
          </p:cNvPr>
          <p:cNvSpPr txBox="1"/>
          <p:nvPr/>
        </p:nvSpPr>
        <p:spPr>
          <a:xfrm>
            <a:off x="1856912" y="2218404"/>
            <a:ext cx="286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[Show your display design by placing large image of LabVIEW front panel here]</a:t>
            </a:r>
          </a:p>
        </p:txBody>
      </p:sp>
    </p:spTree>
    <p:extLst>
      <p:ext uri="{BB962C8B-B14F-4D97-AF65-F5344CB8AC3E}">
        <p14:creationId xmlns:p14="http://schemas.microsoft.com/office/powerpoint/2010/main" val="201520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769170-7574-4234-B060-2982C583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Narrow"/>
                <a:cs typeface="Calibri"/>
              </a:rPr>
              <a:t>Sensor Package Assembly Model</a:t>
            </a:r>
            <a:endParaRPr lang="en-US" sz="3200" dirty="0">
              <a:latin typeface="Arial Narrow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C780-D7FF-493C-83E9-EBA2BB00CA9F}"/>
              </a:ext>
            </a:extLst>
          </p:cNvPr>
          <p:cNvSpPr txBox="1"/>
          <p:nvPr/>
        </p:nvSpPr>
        <p:spPr>
          <a:xfrm>
            <a:off x="3110883" y="2359918"/>
            <a:ext cx="57086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</a:t>
            </a:r>
            <a:r>
              <a:rPr lang="en-US" dirty="0">
                <a:latin typeface="Calibri"/>
                <a:cs typeface="Calibri"/>
              </a:rPr>
              <a:t>Assembly Model here with callouts or include a </a:t>
            </a:r>
            <a:r>
              <a:rPr lang="en-US">
                <a:latin typeface="Calibri"/>
                <a:cs typeface="Calibri"/>
              </a:rPr>
              <a:t>BOM. Utilize as much slide space as possible for legibility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960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Narrow"/>
              </a:rPr>
              <a:t>Baseplate Design Drawing</a:t>
            </a:r>
            <a:endParaRPr lang="en-US" sz="3200">
              <a:latin typeface="Arial Narrow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3110883" y="2359918"/>
            <a:ext cx="570866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Baseplate </a:t>
            </a:r>
            <a:r>
              <a:rPr lang="en-US" dirty="0">
                <a:latin typeface="Calibri"/>
                <a:cs typeface="Calibri"/>
              </a:rPr>
              <a:t>drawing here. Utilize as much slide space as possible for legibility. </a:t>
            </a:r>
            <a:r>
              <a:rPr lang="en-US" dirty="0"/>
              <a:t>Identify quantity and length of #6-32UNC and M2.5 fasteners required to assembly your </a:t>
            </a:r>
            <a:r>
              <a:rPr lang="en-US"/>
              <a:t>package. If your baseplate has been fabricated, show a </a:t>
            </a:r>
            <a:r>
              <a:rPr lang="en-US" dirty="0"/>
              <a:t>picture of it]</a:t>
            </a:r>
          </a:p>
        </p:txBody>
      </p:sp>
    </p:spTree>
    <p:extLst>
      <p:ext uri="{BB962C8B-B14F-4D97-AF65-F5344CB8AC3E}">
        <p14:creationId xmlns:p14="http://schemas.microsoft.com/office/powerpoint/2010/main" val="279567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Narrow"/>
              </a:rPr>
              <a:t>Housing Design – Solid Model</a:t>
            </a:r>
            <a:endParaRPr lang="en-US" sz="3200">
              <a:latin typeface="Arial Narrow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1A14-35B3-4711-B16F-A2A912C17CAF}"/>
              </a:ext>
            </a:extLst>
          </p:cNvPr>
          <p:cNvSpPr txBox="1"/>
          <p:nvPr/>
        </p:nvSpPr>
        <p:spPr>
          <a:xfrm>
            <a:off x="3467998" y="2261947"/>
            <a:ext cx="42935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graphic of Inventor</a:t>
            </a:r>
            <a:r>
              <a:rPr lang="en-US" dirty="0">
                <a:latin typeface="Calibri"/>
                <a:cs typeface="Calibri"/>
              </a:rPr>
              <a:t>®</a:t>
            </a:r>
            <a:r>
              <a:rPr lang="en-US" dirty="0"/>
              <a:t> solid model of Housing Design......include callouts of primary features (apertures, </a:t>
            </a:r>
            <a:r>
              <a:rPr lang="en-US"/>
              <a:t>etc, clearance holes, etc.)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833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Narrow"/>
              </a:rPr>
              <a:t>Housing Design - Drawing</a:t>
            </a:r>
            <a:endParaRPr lang="en-US" sz="3200">
              <a:latin typeface="Arial Narrow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3132655" y="2174861"/>
            <a:ext cx="68843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Inventor</a:t>
            </a:r>
            <a:r>
              <a:rPr lang="en-US" dirty="0">
                <a:latin typeface="Calibri"/>
                <a:cs typeface="Calibri"/>
              </a:rPr>
              <a:t>® Housing design drawing here. Occupy as much of this </a:t>
            </a:r>
            <a:r>
              <a:rPr lang="en-US">
                <a:latin typeface="Calibri"/>
                <a:cs typeface="Calibri"/>
              </a:rPr>
              <a:t>slide area as possible. Must be dimensioned </a:t>
            </a:r>
            <a:r>
              <a:rPr lang="en-US" dirty="0">
                <a:latin typeface="Calibri"/>
                <a:cs typeface="Calibri"/>
              </a:rPr>
              <a:t>properly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611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List and Summary of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1A14-35B3-4711-B16F-A2A912C17CAF}"/>
              </a:ext>
            </a:extLst>
          </p:cNvPr>
          <p:cNvSpPr txBox="1"/>
          <p:nvPr/>
        </p:nvSpPr>
        <p:spPr>
          <a:xfrm>
            <a:off x="1856912" y="2218404"/>
            <a:ext cx="930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[List all specific analyses performed in support of requirements compliance. Identify the team member who performed each analysis. The Project team leader should coordinate analysis assignments within each team]</a:t>
            </a:r>
          </a:p>
        </p:txBody>
      </p:sp>
    </p:spTree>
    <p:extLst>
      <p:ext uri="{BB962C8B-B14F-4D97-AF65-F5344CB8AC3E}">
        <p14:creationId xmlns:p14="http://schemas.microsoft.com/office/powerpoint/2010/main" val="89970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Calibration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1A14-35B3-4711-B16F-A2A912C17CAF}"/>
              </a:ext>
            </a:extLst>
          </p:cNvPr>
          <p:cNvSpPr txBox="1"/>
          <p:nvPr/>
        </p:nvSpPr>
        <p:spPr>
          <a:xfrm>
            <a:off x="1856912" y="2218404"/>
            <a:ext cx="930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[Describe how you intend to calibrate sensors including its impact on the design, time interval between calibrations and related diagnostic functions that your system provides]</a:t>
            </a:r>
          </a:p>
        </p:txBody>
      </p:sp>
    </p:spTree>
    <p:extLst>
      <p:ext uri="{BB962C8B-B14F-4D97-AF65-F5344CB8AC3E}">
        <p14:creationId xmlns:p14="http://schemas.microsoft.com/office/powerpoint/2010/main" val="61243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References/Citations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FDD8D-66B8-48F8-85E4-B2EDFB3061DE}"/>
              </a:ext>
            </a:extLst>
          </p:cNvPr>
          <p:cNvSpPr txBox="1"/>
          <p:nvPr/>
        </p:nvSpPr>
        <p:spPr>
          <a:xfrm>
            <a:off x="3728620" y="2356529"/>
            <a:ext cx="470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 numbered list of all reference materials used in your conceptual design. Include all datasheets, handbooks, drawings, slide files, etc.]</a:t>
            </a:r>
          </a:p>
        </p:txBody>
      </p:sp>
    </p:spTree>
    <p:extLst>
      <p:ext uri="{BB962C8B-B14F-4D97-AF65-F5344CB8AC3E}">
        <p14:creationId xmlns:p14="http://schemas.microsoft.com/office/powerpoint/2010/main" val="77395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FDD8D-66B8-48F8-85E4-B2EDFB3061DE}"/>
              </a:ext>
            </a:extLst>
          </p:cNvPr>
          <p:cNvSpPr txBox="1"/>
          <p:nvPr/>
        </p:nvSpPr>
        <p:spPr>
          <a:xfrm>
            <a:off x="3728620" y="2356529"/>
            <a:ext cx="470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[Bulleted list of next actions which need to occur to complete the system development]</a:t>
            </a:r>
          </a:p>
        </p:txBody>
      </p:sp>
    </p:spTree>
    <p:extLst>
      <p:ext uri="{BB962C8B-B14F-4D97-AF65-F5344CB8AC3E}">
        <p14:creationId xmlns:p14="http://schemas.microsoft.com/office/powerpoint/2010/main" val="32635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CDR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115745" y="1266110"/>
            <a:ext cx="6312022" cy="240766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/>
                <a:cs typeface="Arial"/>
              </a:rPr>
              <a:t>Concept of Operations (</a:t>
            </a:r>
            <a:r>
              <a:rPr lang="en-US" sz="2400" err="1">
                <a:latin typeface="Arial"/>
                <a:cs typeface="Arial"/>
              </a:rPr>
              <a:t>ConOps</a:t>
            </a:r>
            <a:r>
              <a:rPr lang="en-US" sz="2400" dirty="0">
                <a:latin typeface="Arial"/>
                <a:cs typeface="Arial"/>
              </a:rPr>
              <a:t>) Summary</a:t>
            </a:r>
            <a:endParaRPr lang="en-US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Environmental System Description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Environmental Sensors</a:t>
            </a:r>
          </a:p>
          <a:p>
            <a:r>
              <a:rPr lang="en-US" sz="2400">
                <a:latin typeface="Arial"/>
                <a:cs typeface="Arial"/>
              </a:rPr>
              <a:t>Requirements Compliance</a:t>
            </a:r>
          </a:p>
          <a:p>
            <a:r>
              <a:rPr lang="en-US" sz="2400" dirty="0">
                <a:latin typeface="Arial"/>
                <a:cs typeface="Arial"/>
              </a:rPr>
              <a:t>Front Panel Display, Baseplate and Housing Design Details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of Analyses</a:t>
            </a:r>
          </a:p>
          <a:p>
            <a:r>
              <a:rPr lang="en-US" sz="2400">
                <a:latin typeface="Arial"/>
                <a:cs typeface="Arial"/>
              </a:rPr>
              <a:t>Calibration Plan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References/Citations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8" y="2914008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Backup Slides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Margin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FDD8D-66B8-48F8-85E4-B2EDFB3061DE}"/>
                  </a:ext>
                </a:extLst>
              </p:cNvPr>
              <p:cNvSpPr txBox="1"/>
              <p:nvPr/>
            </p:nvSpPr>
            <p:spPr>
              <a:xfrm>
                <a:off x="2252898" y="1908699"/>
                <a:ext cx="7829550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Margin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𝑅𝑒𝑞𝑢𝑖𝑟𝑒𝑚𝑒𝑛𝑡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𝑃𝑒𝑟𝑓𝑜𝑟𝑚𝑎𝑛𝑐𝑒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𝑅𝑒𝑞𝑢𝑖𝑟𝑒𝑚𝑒𝑛𝑡</m:t>
                        </m:r>
                      </m:den>
                    </m:f>
                  </m:oMath>
                </a14:m>
                <a:r>
                  <a:rPr lang="en-US" sz="2800" dirty="0"/>
                  <a:t> x 100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FDD8D-66B8-48F8-85E4-B2EDFB30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98" y="1908699"/>
                <a:ext cx="7829550" cy="770404"/>
              </a:xfrm>
              <a:prstGeom prst="rect">
                <a:avLst/>
              </a:prstGeom>
              <a:blipFill>
                <a:blip r:embed="rId2"/>
                <a:stretch>
                  <a:fillRect l="-163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94904-6E5E-4137-9807-2CD565A0E7C3}"/>
              </a:ext>
            </a:extLst>
          </p:cNvPr>
          <p:cNvSpPr txBox="1">
            <a:spLocks/>
          </p:cNvSpPr>
          <p:nvPr/>
        </p:nvSpPr>
        <p:spPr>
          <a:xfrm>
            <a:off x="1738312" y="3232342"/>
            <a:ext cx="8715375" cy="240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Palatino" charset="0"/>
                <a:ea typeface="Palatino" charset="0"/>
                <a:cs typeface="Palatin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Margin is: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measure of project team technical performance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Calculated only for quantitative requirements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Especially important for expressing degree to which performance and resource requirements are satisfied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01" y="945810"/>
            <a:ext cx="10515600" cy="6150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Concept of Operations (</a:t>
            </a:r>
            <a:r>
              <a:rPr lang="en-US" sz="3200" dirty="0" err="1"/>
              <a:t>ConOps</a:t>
            </a:r>
            <a:r>
              <a:rPr lang="en-US" sz="3200" dirty="0"/>
              <a:t>)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45C-0F5F-40F8-B400-0DEB2001DF81}"/>
              </a:ext>
            </a:extLst>
          </p:cNvPr>
          <p:cNvSpPr txBox="1"/>
          <p:nvPr/>
        </p:nvSpPr>
        <p:spPr>
          <a:xfrm>
            <a:off x="1846555" y="2551837"/>
            <a:ext cx="3417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[Bulleted list of </a:t>
            </a:r>
            <a:r>
              <a:rPr lang="en-US" dirty="0" err="1"/>
              <a:t>ConOps</a:t>
            </a:r>
            <a:r>
              <a:rPr lang="en-US" dirty="0"/>
              <a:t> – Stakeholders, Users, Operational description including physical environment, support environment, use, calibration, impact considerations and risks]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73788-CFA1-46CD-8A65-F2287B13D3B9}"/>
              </a:ext>
            </a:extLst>
          </p:cNvPr>
          <p:cNvSpPr txBox="1"/>
          <p:nvPr/>
        </p:nvSpPr>
        <p:spPr>
          <a:xfrm>
            <a:off x="7227903" y="2551837"/>
            <a:ext cx="341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[Flow chart showing data collection and decision-making processing]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DAE56-3BDB-4A7E-A770-537CD2650EB6}"/>
              </a:ext>
            </a:extLst>
          </p:cNvPr>
          <p:cNvSpPr txBox="1"/>
          <p:nvPr/>
        </p:nvSpPr>
        <p:spPr>
          <a:xfrm>
            <a:off x="2678095" y="4595383"/>
            <a:ext cx="79677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[CDR versions should be corrected with more detail provided in this version]</a:t>
            </a:r>
          </a:p>
        </p:txBody>
      </p:sp>
    </p:spTree>
    <p:extLst>
      <p:ext uri="{BB962C8B-B14F-4D97-AF65-F5344CB8AC3E}">
        <p14:creationId xmlns:p14="http://schemas.microsoft.com/office/powerpoint/2010/main" val="221119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Environmental System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1411550" y="2782669"/>
            <a:ext cx="363984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[Functional Block Diagram of System…..if use LabVIEW, please integrate comments in large font for better description and understanding. Use a single slide for </a:t>
            </a:r>
            <a:r>
              <a:rPr lang="en-US"/>
              <a:t>LV Block Diagram for legibility.]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50AA-2971-4203-B11E-320FC4E57C6F}"/>
              </a:ext>
            </a:extLst>
          </p:cNvPr>
          <p:cNvSpPr txBox="1"/>
          <p:nvPr/>
        </p:nvSpPr>
        <p:spPr>
          <a:xfrm>
            <a:off x="7448366" y="2445317"/>
            <a:ext cx="427015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Instrument: LabVIEW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Acquisition: [Specify Arduino board model]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 Software: Arduino [Specify Version]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Temp/RH: [Specify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Visible Light: [Specify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UV Light: [Specify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 Collection: [Specify Model]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5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Environmental Sensors &amp;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461638" y="2532443"/>
            <a:ext cx="237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[Show picture of Temp/RH sensor along with circuit diagrams for sensor setup with your Arduino board]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17ED6-BA76-4DEA-84F7-3255743BBEF6}"/>
              </a:ext>
            </a:extLst>
          </p:cNvPr>
          <p:cNvSpPr txBox="1"/>
          <p:nvPr/>
        </p:nvSpPr>
        <p:spPr>
          <a:xfrm>
            <a:off x="3258103" y="2543214"/>
            <a:ext cx="2530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[Show picture of Visible Light sensor along with circuit diagrams for sensor setup with your Arduino board]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FC0CB-6C29-4B9C-B547-E20722B912A3}"/>
              </a:ext>
            </a:extLst>
          </p:cNvPr>
          <p:cNvSpPr txBox="1"/>
          <p:nvPr/>
        </p:nvSpPr>
        <p:spPr>
          <a:xfrm>
            <a:off x="5887374" y="2545107"/>
            <a:ext cx="262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[Show picture of UV Light sensor along with circuit diagrams for sensor setup with your Arduino board]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02AFA-10B7-4890-93A1-FA8F8DE42CF9}"/>
              </a:ext>
            </a:extLst>
          </p:cNvPr>
          <p:cNvSpPr txBox="1"/>
          <p:nvPr/>
        </p:nvSpPr>
        <p:spPr>
          <a:xfrm>
            <a:off x="8754863" y="2555878"/>
            <a:ext cx="25301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picture of Water Collection sensor along with circuit diagrams for sensor setup with your Arduino board]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9A791-329C-4864-9782-9831DCCCFBB8}"/>
              </a:ext>
            </a:extLst>
          </p:cNvPr>
          <p:cNvSpPr txBox="1"/>
          <p:nvPr/>
        </p:nvSpPr>
        <p:spPr>
          <a:xfrm>
            <a:off x="3363686" y="4550229"/>
            <a:ext cx="5050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[Also show published accuracy, precision and response specifications for each sensor]</a:t>
            </a:r>
          </a:p>
        </p:txBody>
      </p:sp>
    </p:spTree>
    <p:extLst>
      <p:ext uri="{BB962C8B-B14F-4D97-AF65-F5344CB8AC3E}">
        <p14:creationId xmlns:p14="http://schemas.microsoft.com/office/powerpoint/2010/main" val="22380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Functional Requirements – Compliance</a:t>
            </a:r>
            <a:br>
              <a:rPr lang="en-US" sz="3200" dirty="0"/>
            </a:br>
            <a:r>
              <a:rPr lang="en-US" sz="1300" b="0" dirty="0">
                <a:latin typeface="Arial Narrow"/>
              </a:rPr>
              <a:t>[Reference: CETA-SPEC-0003 Rev. D, Section 3.1]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76189"/>
              </p:ext>
            </p:extLst>
          </p:nvPr>
        </p:nvGraphicFramePr>
        <p:xfrm>
          <a:off x="602215" y="1568351"/>
          <a:ext cx="10987569" cy="369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05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260362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926619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395999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1178791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1972193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VI Front Panel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653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3.1.1.1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Sensor Read &amp; Indications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Numeric Indicators, "Warning" and "Alarm" LEDs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Provide for all Sensors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[% or ‘N/A’]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[Additional info]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08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3.1.1.2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Sensor Controls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Provide necessary controls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Arduino Power and STOP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[% or ‘N/A’]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[Additional info]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7363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3.1.1.3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Operation Indications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Display current system configuration and operating mode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LEDs for Indication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[% or ‘N/A’]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[Additional info]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80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3.1.1.4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Calibration Updates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Update Calibration Parameters through LabVIEW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Photoresistor and Water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[% or ‘N/A’]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[Additional info]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Update/Read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rate consistent with sensor response and minimum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[Specify Required Rate]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[Estimate system rate]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306237" y="5586967"/>
            <a:ext cx="78609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400" dirty="0"/>
              <a:t>Note: The project team shall provide values for bracketed [] items. If requirement is qualitative, performance should be specified as ‘Complies’ or ‘Does Not Comply’. In this case, the margin should be ‘N/A’. See Backup Slides for Margin calculation]</a:t>
            </a:r>
          </a:p>
        </p:txBody>
      </p:sp>
    </p:spTree>
    <p:extLst>
      <p:ext uri="{BB962C8B-B14F-4D97-AF65-F5344CB8AC3E}">
        <p14:creationId xmlns:p14="http://schemas.microsoft.com/office/powerpoint/2010/main" val="261284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5920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rial Narrow"/>
              </a:rPr>
              <a:t>Functional Requirements – Compliance</a:t>
            </a:r>
            <a:br>
              <a:rPr lang="en-US" sz="3200" dirty="0"/>
            </a:br>
            <a:r>
              <a:rPr lang="en-US" sz="1300" b="0" dirty="0">
                <a:latin typeface="Arial Narrow"/>
              </a:rPr>
              <a:t>[Reference: CETA-SPEC-0003 Rev. D, Section 3.1]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6775"/>
              </p:ext>
            </p:extLst>
          </p:nvPr>
        </p:nvGraphicFramePr>
        <p:xfrm>
          <a:off x="602215" y="1439562"/>
          <a:ext cx="10987569" cy="469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05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260362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926619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395999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1178791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1972193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724436">
                <a:tc>
                  <a:txBody>
                    <a:bodyPr/>
                    <a:lstStyle/>
                    <a:p>
                      <a:r>
                        <a:rPr lang="en-US" sz="1400" dirty="0"/>
                        <a:t>3.1.3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Warning and Alarm Indication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warning or alarm indication for each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3.1.3.1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temperature warning or alarm indication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[Specify limits in Specification]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3.1.3.2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Provide temperature warning or alarm indication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[Specify limits in Specification]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63891"/>
                  </a:ext>
                </a:extLst>
              </a:tr>
              <a:tr h="734785">
                <a:tc>
                  <a:txBody>
                    <a:bodyPr/>
                    <a:lstStyle/>
                    <a:p>
                      <a:r>
                        <a:rPr lang="en-US" sz="1400" dirty="0"/>
                        <a:t>3.1.3.3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Visible 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Provide temperature warning or alarm indication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[Specify limits in Specification]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082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3.1.3.4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UV Light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Provide temperature warning or alarm indication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[Specify limits in Specification]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  <a:endParaRPr kumimoji="0"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  <a:endParaRPr kumimoji="0"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6831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3.1.3.5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Water Level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Provide temperature warning or alarm indication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[Specify limits in Specification]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/>
                        <a:t>[Comply or Does Not Comply]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[% or ‘N/A’]</a:t>
                      </a:r>
                      <a:endParaRPr kumimoji="0"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[Additional info]</a:t>
                      </a:r>
                      <a:endParaRPr kumimoji="0"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414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177449" y="6059192"/>
            <a:ext cx="78609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400" dirty="0"/>
              <a:t>Note: The project team shall provide values for bracketed [] items. If requirement is qualitative, performance should be specified as ‘Complies’ or ‘Does Not Comply’. In this case, the margin should be ‘N/A’. See Backup Slides for Margin calculation]</a:t>
            </a:r>
          </a:p>
        </p:txBody>
      </p:sp>
    </p:spTree>
    <p:extLst>
      <p:ext uri="{BB962C8B-B14F-4D97-AF65-F5344CB8AC3E}">
        <p14:creationId xmlns:p14="http://schemas.microsoft.com/office/powerpoint/2010/main" val="13262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Functional Requirements – Compliance</a:t>
            </a:r>
            <a:br>
              <a:rPr lang="en-US" sz="3200" dirty="0"/>
            </a:br>
            <a:r>
              <a:rPr lang="en-US" sz="1300" b="0" dirty="0">
                <a:latin typeface="Arial Narrow"/>
              </a:rPr>
              <a:t>[Reference: CETA-SPEC-0003 Rev. D, Section 3.1]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33188"/>
              </p:ext>
            </p:extLst>
          </p:nvPr>
        </p:nvGraphicFramePr>
        <p:xfrm>
          <a:off x="602215" y="1568351"/>
          <a:ext cx="109875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04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260361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926618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395999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1178791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1972192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Waveform 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waveforms for sensors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for 2 Sensors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Logging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Time-stamped data exported to file with specific 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Every 8-hour 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[Estimate system logging capability]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Operational Modes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additional 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Diagnostic or Calibration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[Comply or Does Not Comply]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[% or ‘N/A’]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638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446526" y="4799515"/>
            <a:ext cx="6132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400" dirty="0"/>
              <a:t>Note: The project team shall provide values for bracketed [] items. If requirement is qualitative, performance should be specified as ‘Complies’ or ‘Does Not Comply’. In this case, the margin should be ‘N/A’. See Backup Slides for Margin calculation]</a:t>
            </a:r>
          </a:p>
        </p:txBody>
      </p:sp>
    </p:spTree>
    <p:extLst>
      <p:ext uri="{BB962C8B-B14F-4D97-AF65-F5344CB8AC3E}">
        <p14:creationId xmlns:p14="http://schemas.microsoft.com/office/powerpoint/2010/main" val="143024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Performance Requirements – Compliance</a:t>
            </a:r>
            <a:br>
              <a:rPr lang="en-US" sz="3200" dirty="0"/>
            </a:br>
            <a:r>
              <a:rPr lang="en-US" sz="1300" b="0">
                <a:latin typeface="Arial Narrow"/>
              </a:rPr>
              <a:t>[Reference: CETA-SPEC-0003 Rev. D, Section 3.2]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5933"/>
              </p:ext>
            </p:extLst>
          </p:nvPr>
        </p:nvGraphicFramePr>
        <p:xfrm>
          <a:off x="946926" y="1575354"/>
          <a:ext cx="1018566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464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974941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757221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201167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138307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1048684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2180884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200908">
                <a:tc>
                  <a:txBody>
                    <a:bodyPr/>
                    <a:lstStyle/>
                    <a:p>
                      <a:r>
                        <a:rPr lang="en-US" sz="1400" dirty="0"/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 better than;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  <a:tr h="23574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2.5 °C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7714"/>
                  </a:ext>
                </a:extLst>
              </a:tr>
              <a:tr h="2052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7%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0496"/>
                  </a:ext>
                </a:extLst>
              </a:tr>
              <a:tr h="1878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Vis Illuminance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10%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734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UV Intensity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63891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Range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  <a:cs typeface="Calibri"/>
                        </a:rPr>
                        <a:t>± 1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08240"/>
                  </a:ext>
                </a:extLst>
              </a:tr>
              <a:tr h="240097">
                <a:tc>
                  <a:txBody>
                    <a:bodyPr/>
                    <a:lstStyle/>
                    <a:p>
                      <a:r>
                        <a:rPr lang="en-US" sz="1400" dirty="0"/>
                        <a:t>3.2.2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better than;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717695"/>
                  </a:ext>
                </a:extLst>
              </a:tr>
              <a:tr h="20961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°C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52752"/>
                  </a:ext>
                </a:extLst>
              </a:tr>
              <a:tr h="1530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251391"/>
                  </a:ext>
                </a:extLst>
              </a:tr>
              <a:tr h="1878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Vis Illuminance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  <a:cs typeface="Calibri"/>
                        </a:rPr>
                        <a:t>20 lux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963538"/>
                  </a:ext>
                </a:extLst>
              </a:tr>
              <a:tr h="236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UV Intensity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41281"/>
                  </a:ext>
                </a:extLst>
              </a:tr>
              <a:tr h="1402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400" dirty="0"/>
                        <a:t>Range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  <a:cs typeface="Calibri"/>
                        </a:rPr>
                        <a:t>0.2 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[Measure]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[Compute]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[Additional info]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91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6CB71-940A-43CC-94C0-BE456F63239D}"/>
              </a:ext>
            </a:extLst>
          </p:cNvPr>
          <p:cNvSpPr txBox="1"/>
          <p:nvPr/>
        </p:nvSpPr>
        <p:spPr>
          <a:xfrm>
            <a:off x="392097" y="6004827"/>
            <a:ext cx="73086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400" dirty="0"/>
              <a:t>Note: The project team shall provide values for bracketed [] items. If requirement is qualitative, Performance should be specified as ‘Complies’ or ‘Does Not Comply’. In this case, the margin should be ‘N/A’. See backup slides for margin calculation.]</a:t>
            </a:r>
          </a:p>
        </p:txBody>
      </p:sp>
    </p:spTree>
    <p:extLst>
      <p:ext uri="{BB962C8B-B14F-4D97-AF65-F5344CB8AC3E}">
        <p14:creationId xmlns:p14="http://schemas.microsoft.com/office/powerpoint/2010/main" val="559147734"/>
      </p:ext>
    </p:extLst>
  </p:cSld>
  <p:clrMapOvr>
    <a:masterClrMapping/>
  </p:clrMapOvr>
</p:sld>
</file>

<file path=ppt/theme/theme1.xml><?xml version="1.0" encoding="utf-8"?>
<a:theme xmlns:a="http://schemas.openxmlformats.org/drawingml/2006/main" name="SNHU CETA_Intro 1 ">
  <a:themeElements>
    <a:clrScheme name="SNHU CETA Colors">
      <a:dk1>
        <a:srgbClr val="000000"/>
      </a:dk1>
      <a:lt1>
        <a:srgbClr val="FFFFFF"/>
      </a:lt1>
      <a:dk2>
        <a:srgbClr val="0A336A"/>
      </a:dk2>
      <a:lt2>
        <a:srgbClr val="E7E6E6"/>
      </a:lt2>
      <a:accent1>
        <a:srgbClr val="009978"/>
      </a:accent1>
      <a:accent2>
        <a:srgbClr val="FDB913"/>
      </a:accent2>
      <a:accent3>
        <a:srgbClr val="B06828"/>
      </a:accent3>
      <a:accent4>
        <a:srgbClr val="4BA6DC"/>
      </a:accent4>
      <a:accent5>
        <a:srgbClr val="8E9090"/>
      </a:accent5>
      <a:accent6>
        <a:srgbClr val="692875"/>
      </a:accent6>
      <a:hlink>
        <a:srgbClr val="202B5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SNHU CETA Colors">
      <a:dk1>
        <a:srgbClr val="000000"/>
      </a:dk1>
      <a:lt1>
        <a:srgbClr val="FFFFFF"/>
      </a:lt1>
      <a:dk2>
        <a:srgbClr val="0A336A"/>
      </a:dk2>
      <a:lt2>
        <a:srgbClr val="E7E6E6"/>
      </a:lt2>
      <a:accent1>
        <a:srgbClr val="009978"/>
      </a:accent1>
      <a:accent2>
        <a:srgbClr val="FDB913"/>
      </a:accent2>
      <a:accent3>
        <a:srgbClr val="B06828"/>
      </a:accent3>
      <a:accent4>
        <a:srgbClr val="4BA6DC"/>
      </a:accent4>
      <a:accent5>
        <a:srgbClr val="8E9090"/>
      </a:accent5>
      <a:accent6>
        <a:srgbClr val="692875"/>
      </a:accent6>
      <a:hlink>
        <a:srgbClr val="202B5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1251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SNHU CETA_Intro 1 </vt:lpstr>
      <vt:lpstr>1_Custom Design</vt:lpstr>
      <vt:lpstr>PowerPoint Presentation</vt:lpstr>
      <vt:lpstr>CDR Agenda</vt:lpstr>
      <vt:lpstr>Concept of Operations (ConOps) Summary</vt:lpstr>
      <vt:lpstr>Environmental System Description</vt:lpstr>
      <vt:lpstr>Environmental Sensors &amp; Interfaces</vt:lpstr>
      <vt:lpstr>Functional Requirements – Compliance [Reference: CETA-SPEC-0003 Rev. D, Section 3.1]</vt:lpstr>
      <vt:lpstr>Functional Requirements – Compliance [Reference: CETA-SPEC-0003 Rev. D, Section 3.1]</vt:lpstr>
      <vt:lpstr>Functional Requirements – Compliance [Reference: CETA-SPEC-0003 Rev. D, Section 3.1]</vt:lpstr>
      <vt:lpstr>Performance Requirements – Compliance [Reference: CETA-SPEC-0003 Rev. D, Section 3.2]</vt:lpstr>
      <vt:lpstr>Performance Requirements – Compliance [Reference: CETA-SPEC-0003 Rev. D, Section 3.2]</vt:lpstr>
      <vt:lpstr>Front Panel Display Design (LabVIEW) </vt:lpstr>
      <vt:lpstr>Sensor Package Assembly Model</vt:lpstr>
      <vt:lpstr>Baseplate Design Drawing</vt:lpstr>
      <vt:lpstr>Housing Design – Solid Model</vt:lpstr>
      <vt:lpstr>Housing Design - Drawing</vt:lpstr>
      <vt:lpstr>List and Summary of Analyses</vt:lpstr>
      <vt:lpstr>Calibration Plan</vt:lpstr>
      <vt:lpstr>References/Citations</vt:lpstr>
      <vt:lpstr>Next Steps</vt:lpstr>
      <vt:lpstr>Backup Slides</vt:lpstr>
      <vt:lpstr>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Daigneau, Peter</cp:lastModifiedBy>
  <cp:revision>400</cp:revision>
  <cp:lastPrinted>2020-09-21T14:20:57Z</cp:lastPrinted>
  <dcterms:created xsi:type="dcterms:W3CDTF">2017-08-24T00:28:11Z</dcterms:created>
  <dcterms:modified xsi:type="dcterms:W3CDTF">2021-11-01T18:40:12Z</dcterms:modified>
</cp:coreProperties>
</file>