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22"/>
  </p:notesMasterIdLst>
  <p:sldIdLst>
    <p:sldId id="518" r:id="rId3"/>
    <p:sldId id="521" r:id="rId4"/>
    <p:sldId id="603" r:id="rId5"/>
    <p:sldId id="594" r:id="rId6"/>
    <p:sldId id="596" r:id="rId7"/>
    <p:sldId id="602" r:id="rId8"/>
    <p:sldId id="595" r:id="rId9"/>
    <p:sldId id="597" r:id="rId10"/>
    <p:sldId id="598" r:id="rId11"/>
    <p:sldId id="599" r:id="rId12"/>
    <p:sldId id="600" r:id="rId13"/>
    <p:sldId id="593" r:id="rId14"/>
    <p:sldId id="601" r:id="rId15"/>
    <p:sldId id="604" r:id="rId16"/>
    <p:sldId id="605" r:id="rId17"/>
    <p:sldId id="606" r:id="rId18"/>
    <p:sldId id="607" r:id="rId19"/>
    <p:sldId id="608" r:id="rId20"/>
    <p:sldId id="6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92A153-F1E8-46DE-147F-E40E8BB2A600}" name="Kevin Robert McGee" initials="KRM" userId="S::kmcgee@worldbank.org::cb01d693-b197-48a0-91b5-8060b7557d61" providerId="AD"/>
  <p188:author id="{4EF7C968-41AF-DB9B-DBC5-EE6A4831176D}" name="Diego Zardetto" initials="DZ" userId="S::dzardetto@worldbank.org::5100783b-4041-49b2-86be-0339ad992f00" providerId="AD"/>
  <p188:author id="{7846C07C-0284-18B1-79E3-DC65BE88EE77}" name="Sydney Gourlay" initials="SG" userId="S::sgourlay@worldbank.org::cefbe5b0-40c7-4ed2-89d8-503aad3c202c" providerId="AD"/>
  <p188:author id="{E482A589-66A3-A7E7-0B8B-8746D4888305}" name="Talip Kilic" initials="TK" userId="S::tkilic@worldbank.org::9c761886-3370-4a99-8cb7-2a57ef52149b" providerId="AD"/>
  <p188:author id="{4036DD8C-9607-1DA5-97D4-4150E69EBA56}" name="Adriana Paolantonio" initials="AP" userId="S::apaolantonio@worldbank.org::6da78d8a-ab97-4371-b00c-03593f03ebd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1846D-A569-4CF9-ADB0-3E5743C6CA91}" v="3670" dt="2024-04-11T13:01:26.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Robert McGee" userId="cb01d693-b197-48a0-91b5-8060b7557d61" providerId="ADAL" clId="{48F1846D-A569-4CF9-ADB0-3E5743C6CA91}"/>
    <pc:docChg chg="undo custSel addSld delSld modSld sldOrd">
      <pc:chgData name="Kevin Robert McGee" userId="cb01d693-b197-48a0-91b5-8060b7557d61" providerId="ADAL" clId="{48F1846D-A569-4CF9-ADB0-3E5743C6CA91}" dt="2024-04-11T13:01:26.686" v="5297" actId="47"/>
      <pc:docMkLst>
        <pc:docMk/>
      </pc:docMkLst>
      <pc:sldChg chg="del">
        <pc:chgData name="Kevin Robert McGee" userId="cb01d693-b197-48a0-91b5-8060b7557d61" providerId="ADAL" clId="{48F1846D-A569-4CF9-ADB0-3E5743C6CA91}" dt="2024-04-10T20:31:35.651" v="46" actId="2696"/>
        <pc:sldMkLst>
          <pc:docMk/>
          <pc:sldMk cId="4080166054" sldId="266"/>
        </pc:sldMkLst>
      </pc:sldChg>
      <pc:sldChg chg="addSp delSp modSp mod">
        <pc:chgData name="Kevin Robert McGee" userId="cb01d693-b197-48a0-91b5-8060b7557d61" providerId="ADAL" clId="{48F1846D-A569-4CF9-ADB0-3E5743C6CA91}" dt="2024-04-10T20:33:42.999" v="74" actId="1076"/>
        <pc:sldMkLst>
          <pc:docMk/>
          <pc:sldMk cId="545794899" sldId="518"/>
        </pc:sldMkLst>
        <pc:spChg chg="mod">
          <ac:chgData name="Kevin Robert McGee" userId="cb01d693-b197-48a0-91b5-8060b7557d61" providerId="ADAL" clId="{48F1846D-A569-4CF9-ADB0-3E5743C6CA91}" dt="2024-04-10T20:33:42.999" v="74" actId="1076"/>
          <ac:spMkLst>
            <pc:docMk/>
            <pc:sldMk cId="545794899" sldId="518"/>
            <ac:spMk id="6" creationId="{9701CFF8-1754-70D9-6200-2E597804162B}"/>
          </ac:spMkLst>
        </pc:spChg>
        <pc:spChg chg="mod">
          <ac:chgData name="Kevin Robert McGee" userId="cb01d693-b197-48a0-91b5-8060b7557d61" providerId="ADAL" clId="{48F1846D-A569-4CF9-ADB0-3E5743C6CA91}" dt="2024-04-10T20:33:36.508" v="73" actId="122"/>
          <ac:spMkLst>
            <pc:docMk/>
            <pc:sldMk cId="545794899" sldId="518"/>
            <ac:spMk id="8" creationId="{4069B600-ABA2-2DCA-3638-F7E117AD3C2C}"/>
          </ac:spMkLst>
        </pc:spChg>
        <pc:spChg chg="del mod">
          <ac:chgData name="Kevin Robert McGee" userId="cb01d693-b197-48a0-91b5-8060b7557d61" providerId="ADAL" clId="{48F1846D-A569-4CF9-ADB0-3E5743C6CA91}" dt="2024-04-10T20:31:25.652" v="45"/>
          <ac:spMkLst>
            <pc:docMk/>
            <pc:sldMk cId="545794899" sldId="518"/>
            <ac:spMk id="13" creationId="{2A2EEBD9-FE07-9941-3880-A4F805245BBD}"/>
          </ac:spMkLst>
        </pc:spChg>
        <pc:picChg chg="del">
          <ac:chgData name="Kevin Robert McGee" userId="cb01d693-b197-48a0-91b5-8060b7557d61" providerId="ADAL" clId="{48F1846D-A569-4CF9-ADB0-3E5743C6CA91}" dt="2024-04-10T20:32:27.217" v="47" actId="478"/>
          <ac:picMkLst>
            <pc:docMk/>
            <pc:sldMk cId="545794899" sldId="518"/>
            <ac:picMk id="5" creationId="{801B7723-151F-1BC3-AA46-093EBDAED270}"/>
          </ac:picMkLst>
        </pc:picChg>
        <pc:picChg chg="add mod">
          <ac:chgData name="Kevin Robert McGee" userId="cb01d693-b197-48a0-91b5-8060b7557d61" providerId="ADAL" clId="{48F1846D-A569-4CF9-ADB0-3E5743C6CA91}" dt="2024-04-10T20:33:10.582" v="55" actId="1076"/>
          <ac:picMkLst>
            <pc:docMk/>
            <pc:sldMk cId="545794899" sldId="518"/>
            <ac:picMk id="1026" creationId="{AF9D675C-AB9E-BE54-2722-8F44AE8C71D4}"/>
          </ac:picMkLst>
        </pc:picChg>
        <pc:picChg chg="mod">
          <ac:chgData name="Kevin Robert McGee" userId="cb01d693-b197-48a0-91b5-8060b7557d61" providerId="ADAL" clId="{48F1846D-A569-4CF9-ADB0-3E5743C6CA91}" dt="2024-04-10T20:33:11.932" v="56" actId="1076"/>
          <ac:picMkLst>
            <pc:docMk/>
            <pc:sldMk cId="545794899" sldId="518"/>
            <ac:picMk id="3074" creationId="{D4541E5A-362A-9B66-442E-4D91CCA766EA}"/>
          </ac:picMkLst>
        </pc:picChg>
      </pc:sldChg>
      <pc:sldChg chg="del">
        <pc:chgData name="Kevin Robert McGee" userId="cb01d693-b197-48a0-91b5-8060b7557d61" providerId="ADAL" clId="{48F1846D-A569-4CF9-ADB0-3E5743C6CA91}" dt="2024-04-10T20:31:35.651" v="46" actId="2696"/>
        <pc:sldMkLst>
          <pc:docMk/>
          <pc:sldMk cId="3518024553" sldId="520"/>
        </pc:sldMkLst>
      </pc:sldChg>
      <pc:sldChg chg="modSp mod modAnim">
        <pc:chgData name="Kevin Robert McGee" userId="cb01d693-b197-48a0-91b5-8060b7557d61" providerId="ADAL" clId="{48F1846D-A569-4CF9-ADB0-3E5743C6CA91}" dt="2024-04-11T04:45:57.545" v="4848"/>
        <pc:sldMkLst>
          <pc:docMk/>
          <pc:sldMk cId="3031052307" sldId="521"/>
        </pc:sldMkLst>
        <pc:spChg chg="mod">
          <ac:chgData name="Kevin Robert McGee" userId="cb01d693-b197-48a0-91b5-8060b7557d61" providerId="ADAL" clId="{48F1846D-A569-4CF9-ADB0-3E5743C6CA91}" dt="2024-04-10T20:38:21.431" v="165" actId="20577"/>
          <ac:spMkLst>
            <pc:docMk/>
            <pc:sldMk cId="3031052307" sldId="521"/>
            <ac:spMk id="5" creationId="{8FE7C15E-71C5-515F-2D18-E586299480A4}"/>
          </ac:spMkLst>
        </pc:spChg>
        <pc:spChg chg="mod">
          <ac:chgData name="Kevin Robert McGee" userId="cb01d693-b197-48a0-91b5-8060b7557d61" providerId="ADAL" clId="{48F1846D-A569-4CF9-ADB0-3E5743C6CA91}" dt="2024-04-10T20:50:35.075" v="936" actId="20577"/>
          <ac:spMkLst>
            <pc:docMk/>
            <pc:sldMk cId="3031052307" sldId="521"/>
            <ac:spMk id="6" creationId="{9215D2A3-A9B6-EC93-6289-700147B41860}"/>
          </ac:spMkLst>
        </pc:spChg>
      </pc:sldChg>
      <pc:sldChg chg="modSp mod ord">
        <pc:chgData name="Kevin Robert McGee" userId="cb01d693-b197-48a0-91b5-8060b7557d61" providerId="ADAL" clId="{48F1846D-A569-4CF9-ADB0-3E5743C6CA91}" dt="2024-04-10T21:39:30.410" v="3264" actId="255"/>
        <pc:sldMkLst>
          <pc:docMk/>
          <pc:sldMk cId="2656397309" sldId="593"/>
        </pc:sldMkLst>
        <pc:spChg chg="mod">
          <ac:chgData name="Kevin Robert McGee" userId="cb01d693-b197-48a0-91b5-8060b7557d61" providerId="ADAL" clId="{48F1846D-A569-4CF9-ADB0-3E5743C6CA91}" dt="2024-04-10T21:39:30.410" v="3264" actId="255"/>
          <ac:spMkLst>
            <pc:docMk/>
            <pc:sldMk cId="2656397309" sldId="593"/>
            <ac:spMk id="5" creationId="{CA61448B-C4ED-F834-1151-D1EE26CE05B7}"/>
          </ac:spMkLst>
        </pc:spChg>
      </pc:sldChg>
      <pc:sldChg chg="del">
        <pc:chgData name="Kevin Robert McGee" userId="cb01d693-b197-48a0-91b5-8060b7557d61" providerId="ADAL" clId="{48F1846D-A569-4CF9-ADB0-3E5743C6CA91}" dt="2024-04-10T20:31:35.651" v="46" actId="2696"/>
        <pc:sldMkLst>
          <pc:docMk/>
          <pc:sldMk cId="872490543" sldId="594"/>
        </pc:sldMkLst>
      </pc:sldChg>
      <pc:sldChg chg="modSp add mod addAnim delAnim modAnim">
        <pc:chgData name="Kevin Robert McGee" userId="cb01d693-b197-48a0-91b5-8060b7557d61" providerId="ADAL" clId="{48F1846D-A569-4CF9-ADB0-3E5743C6CA91}" dt="2024-04-11T04:46:01.190" v="4849"/>
        <pc:sldMkLst>
          <pc:docMk/>
          <pc:sldMk cId="2104581725" sldId="594"/>
        </pc:sldMkLst>
        <pc:spChg chg="mod">
          <ac:chgData name="Kevin Robert McGee" userId="cb01d693-b197-48a0-91b5-8060b7557d61" providerId="ADAL" clId="{48F1846D-A569-4CF9-ADB0-3E5743C6CA91}" dt="2024-04-10T21:35:52.136" v="3035" actId="5793"/>
          <ac:spMkLst>
            <pc:docMk/>
            <pc:sldMk cId="2104581725" sldId="594"/>
            <ac:spMk id="5" creationId="{8FE7C15E-71C5-515F-2D18-E586299480A4}"/>
          </ac:spMkLst>
        </pc:spChg>
        <pc:spChg chg="mod">
          <ac:chgData name="Kevin Robert McGee" userId="cb01d693-b197-48a0-91b5-8060b7557d61" providerId="ADAL" clId="{48F1846D-A569-4CF9-ADB0-3E5743C6CA91}" dt="2024-04-10T21:36:09.127" v="3048" actId="113"/>
          <ac:spMkLst>
            <pc:docMk/>
            <pc:sldMk cId="2104581725" sldId="594"/>
            <ac:spMk id="6" creationId="{9215D2A3-A9B6-EC93-6289-700147B41860}"/>
          </ac:spMkLst>
        </pc:spChg>
      </pc:sldChg>
      <pc:sldChg chg="addSp delSp modSp add mod addAnim delAnim modAnim">
        <pc:chgData name="Kevin Robert McGee" userId="cb01d693-b197-48a0-91b5-8060b7557d61" providerId="ADAL" clId="{48F1846D-A569-4CF9-ADB0-3E5743C6CA91}" dt="2024-04-11T04:46:09.321" v="4850"/>
        <pc:sldMkLst>
          <pc:docMk/>
          <pc:sldMk cId="3887817324" sldId="595"/>
        </pc:sldMkLst>
        <pc:spChg chg="add del">
          <ac:chgData name="Kevin Robert McGee" userId="cb01d693-b197-48a0-91b5-8060b7557d61" providerId="ADAL" clId="{48F1846D-A569-4CF9-ADB0-3E5743C6CA91}" dt="2024-04-10T20:46:09.230" v="767" actId="22"/>
          <ac:spMkLst>
            <pc:docMk/>
            <pc:sldMk cId="3887817324" sldId="595"/>
            <ac:spMk id="3" creationId="{95BCB756-5B49-05B4-0D48-5D5205478FD6}"/>
          </ac:spMkLst>
        </pc:spChg>
        <pc:spChg chg="mod">
          <ac:chgData name="Kevin Robert McGee" userId="cb01d693-b197-48a0-91b5-8060b7557d61" providerId="ADAL" clId="{48F1846D-A569-4CF9-ADB0-3E5743C6CA91}" dt="2024-04-10T21:36:24.232" v="3053" actId="27636"/>
          <ac:spMkLst>
            <pc:docMk/>
            <pc:sldMk cId="3887817324" sldId="595"/>
            <ac:spMk id="5" creationId="{8FE7C15E-71C5-515F-2D18-E586299480A4}"/>
          </ac:spMkLst>
        </pc:spChg>
        <pc:spChg chg="mod">
          <ac:chgData name="Kevin Robert McGee" userId="cb01d693-b197-48a0-91b5-8060b7557d61" providerId="ADAL" clId="{48F1846D-A569-4CF9-ADB0-3E5743C6CA91}" dt="2024-04-10T21:36:33.527" v="3063" actId="207"/>
          <ac:spMkLst>
            <pc:docMk/>
            <pc:sldMk cId="3887817324" sldId="595"/>
            <ac:spMk id="6" creationId="{9215D2A3-A9B6-EC93-6289-700147B41860}"/>
          </ac:spMkLst>
        </pc:spChg>
      </pc:sldChg>
      <pc:sldChg chg="addSp delSp modSp add mod modAnim">
        <pc:chgData name="Kevin Robert McGee" userId="cb01d693-b197-48a0-91b5-8060b7557d61" providerId="ADAL" clId="{48F1846D-A569-4CF9-ADB0-3E5743C6CA91}" dt="2024-04-10T20:48:17.721" v="788" actId="1076"/>
        <pc:sldMkLst>
          <pc:docMk/>
          <pc:sldMk cId="1079216379" sldId="596"/>
        </pc:sldMkLst>
        <pc:spChg chg="add del mod">
          <ac:chgData name="Kevin Robert McGee" userId="cb01d693-b197-48a0-91b5-8060b7557d61" providerId="ADAL" clId="{48F1846D-A569-4CF9-ADB0-3E5743C6CA91}" dt="2024-04-10T20:48:03.381" v="785" actId="26606"/>
          <ac:spMkLst>
            <pc:docMk/>
            <pc:sldMk cId="1079216379" sldId="596"/>
            <ac:spMk id="3" creationId="{5B68A87C-4630-90CA-3465-FDBE99FCF78A}"/>
          </ac:spMkLst>
        </pc:spChg>
        <pc:spChg chg="del">
          <ac:chgData name="Kevin Robert McGee" userId="cb01d693-b197-48a0-91b5-8060b7557d61" providerId="ADAL" clId="{48F1846D-A569-4CF9-ADB0-3E5743C6CA91}" dt="2024-04-10T20:47:24.099" v="782" actId="478"/>
          <ac:spMkLst>
            <pc:docMk/>
            <pc:sldMk cId="1079216379" sldId="596"/>
            <ac:spMk id="5" creationId="{8FE7C15E-71C5-515F-2D18-E586299480A4}"/>
          </ac:spMkLst>
        </pc:spChg>
        <pc:spChg chg="mod">
          <ac:chgData name="Kevin Robert McGee" userId="cb01d693-b197-48a0-91b5-8060b7557d61" providerId="ADAL" clId="{48F1846D-A569-4CF9-ADB0-3E5743C6CA91}" dt="2024-04-10T20:48:03.381" v="785" actId="26606"/>
          <ac:spMkLst>
            <pc:docMk/>
            <pc:sldMk cId="1079216379" sldId="596"/>
            <ac:spMk id="6" creationId="{9215D2A3-A9B6-EC93-6289-700147B41860}"/>
          </ac:spMkLst>
        </pc:spChg>
        <pc:picChg chg="add mod">
          <ac:chgData name="Kevin Robert McGee" userId="cb01d693-b197-48a0-91b5-8060b7557d61" providerId="ADAL" clId="{48F1846D-A569-4CF9-ADB0-3E5743C6CA91}" dt="2024-04-10T20:48:17.721" v="788" actId="1076"/>
          <ac:picMkLst>
            <pc:docMk/>
            <pc:sldMk cId="1079216379" sldId="596"/>
            <ac:picMk id="7" creationId="{5EFA605C-6DC6-0782-8B69-3810548C6C30}"/>
          </ac:picMkLst>
        </pc:picChg>
      </pc:sldChg>
      <pc:sldChg chg="del">
        <pc:chgData name="Kevin Robert McGee" userId="cb01d693-b197-48a0-91b5-8060b7557d61" providerId="ADAL" clId="{48F1846D-A569-4CF9-ADB0-3E5743C6CA91}" dt="2024-04-10T20:31:35.651" v="46" actId="2696"/>
        <pc:sldMkLst>
          <pc:docMk/>
          <pc:sldMk cId="3264345832" sldId="596"/>
        </pc:sldMkLst>
      </pc:sldChg>
      <pc:sldChg chg="addSp delSp modSp add mod addAnim delAnim modAnim">
        <pc:chgData name="Kevin Robert McGee" userId="cb01d693-b197-48a0-91b5-8060b7557d61" providerId="ADAL" clId="{48F1846D-A569-4CF9-ADB0-3E5743C6CA91}" dt="2024-04-11T04:46:14.565" v="4851"/>
        <pc:sldMkLst>
          <pc:docMk/>
          <pc:sldMk cId="2695880505" sldId="597"/>
        </pc:sldMkLst>
        <pc:spChg chg="mod">
          <ac:chgData name="Kevin Robert McGee" userId="cb01d693-b197-48a0-91b5-8060b7557d61" providerId="ADAL" clId="{48F1846D-A569-4CF9-ADB0-3E5743C6CA91}" dt="2024-04-10T20:53:54.277" v="1128" actId="20577"/>
          <ac:spMkLst>
            <pc:docMk/>
            <pc:sldMk cId="2695880505" sldId="597"/>
            <ac:spMk id="5" creationId="{8FE7C15E-71C5-515F-2D18-E586299480A4}"/>
          </ac:spMkLst>
        </pc:spChg>
        <pc:spChg chg="add del mod">
          <ac:chgData name="Kevin Robert McGee" userId="cb01d693-b197-48a0-91b5-8060b7557d61" providerId="ADAL" clId="{48F1846D-A569-4CF9-ADB0-3E5743C6CA91}" dt="2024-04-10T21:03:51.791" v="1295" actId="20577"/>
          <ac:spMkLst>
            <pc:docMk/>
            <pc:sldMk cId="2695880505" sldId="597"/>
            <ac:spMk id="6" creationId="{9215D2A3-A9B6-EC93-6289-700147B41860}"/>
          </ac:spMkLst>
        </pc:spChg>
        <pc:picChg chg="add del mod ord">
          <ac:chgData name="Kevin Robert McGee" userId="cb01d693-b197-48a0-91b5-8060b7557d61" providerId="ADAL" clId="{48F1846D-A569-4CF9-ADB0-3E5743C6CA91}" dt="2024-04-10T20:54:21.070" v="1131" actId="22"/>
          <ac:picMkLst>
            <pc:docMk/>
            <pc:sldMk cId="2695880505" sldId="597"/>
            <ac:picMk id="3" creationId="{63F3FE80-E785-AB36-0DEC-DDB599A09DE8}"/>
          </ac:picMkLst>
        </pc:picChg>
        <pc:picChg chg="add mod">
          <ac:chgData name="Kevin Robert McGee" userId="cb01d693-b197-48a0-91b5-8060b7557d61" providerId="ADAL" clId="{48F1846D-A569-4CF9-ADB0-3E5743C6CA91}" dt="2024-04-10T20:56:28.290" v="1284" actId="1076"/>
          <ac:picMkLst>
            <pc:docMk/>
            <pc:sldMk cId="2695880505" sldId="597"/>
            <ac:picMk id="7" creationId="{ED49E569-3ECA-53D4-C695-ACC4690093B7}"/>
          </ac:picMkLst>
        </pc:picChg>
      </pc:sldChg>
      <pc:sldChg chg="delSp modSp add mod modAnim">
        <pc:chgData name="Kevin Robert McGee" userId="cb01d693-b197-48a0-91b5-8060b7557d61" providerId="ADAL" clId="{48F1846D-A569-4CF9-ADB0-3E5743C6CA91}" dt="2024-04-11T04:46:19.981" v="4852"/>
        <pc:sldMkLst>
          <pc:docMk/>
          <pc:sldMk cId="4079797466" sldId="598"/>
        </pc:sldMkLst>
        <pc:spChg chg="mod">
          <ac:chgData name="Kevin Robert McGee" userId="cb01d693-b197-48a0-91b5-8060b7557d61" providerId="ADAL" clId="{48F1846D-A569-4CF9-ADB0-3E5743C6CA91}" dt="2024-04-10T21:08:45.451" v="1337" actId="20577"/>
          <ac:spMkLst>
            <pc:docMk/>
            <pc:sldMk cId="4079797466" sldId="598"/>
            <ac:spMk id="5" creationId="{8FE7C15E-71C5-515F-2D18-E586299480A4}"/>
          </ac:spMkLst>
        </pc:spChg>
        <pc:spChg chg="mod">
          <ac:chgData name="Kevin Robert McGee" userId="cb01d693-b197-48a0-91b5-8060b7557d61" providerId="ADAL" clId="{48F1846D-A569-4CF9-ADB0-3E5743C6CA91}" dt="2024-04-10T21:30:14.563" v="2906" actId="12"/>
          <ac:spMkLst>
            <pc:docMk/>
            <pc:sldMk cId="4079797466" sldId="598"/>
            <ac:spMk id="6" creationId="{9215D2A3-A9B6-EC93-6289-700147B41860}"/>
          </ac:spMkLst>
        </pc:spChg>
        <pc:picChg chg="del">
          <ac:chgData name="Kevin Robert McGee" userId="cb01d693-b197-48a0-91b5-8060b7557d61" providerId="ADAL" clId="{48F1846D-A569-4CF9-ADB0-3E5743C6CA91}" dt="2024-04-10T21:08:33.549" v="1327" actId="478"/>
          <ac:picMkLst>
            <pc:docMk/>
            <pc:sldMk cId="4079797466" sldId="598"/>
            <ac:picMk id="7" creationId="{ED49E569-3ECA-53D4-C695-ACC4690093B7}"/>
          </ac:picMkLst>
        </pc:picChg>
      </pc:sldChg>
      <pc:sldChg chg="modSp add modAnim">
        <pc:chgData name="Kevin Robert McGee" userId="cb01d693-b197-48a0-91b5-8060b7557d61" providerId="ADAL" clId="{48F1846D-A569-4CF9-ADB0-3E5743C6CA91}" dt="2024-04-11T04:46:24.552" v="4853"/>
        <pc:sldMkLst>
          <pc:docMk/>
          <pc:sldMk cId="355581619" sldId="599"/>
        </pc:sldMkLst>
        <pc:spChg chg="mod">
          <ac:chgData name="Kevin Robert McGee" userId="cb01d693-b197-48a0-91b5-8060b7557d61" providerId="ADAL" clId="{48F1846D-A569-4CF9-ADB0-3E5743C6CA91}" dt="2024-04-10T21:30:32.768" v="2911" actId="12"/>
          <ac:spMkLst>
            <pc:docMk/>
            <pc:sldMk cId="355581619" sldId="599"/>
            <ac:spMk id="6" creationId="{9215D2A3-A9B6-EC93-6289-700147B41860}"/>
          </ac:spMkLst>
        </pc:spChg>
      </pc:sldChg>
      <pc:sldChg chg="modSp add modAnim">
        <pc:chgData name="Kevin Robert McGee" userId="cb01d693-b197-48a0-91b5-8060b7557d61" providerId="ADAL" clId="{48F1846D-A569-4CF9-ADB0-3E5743C6CA91}" dt="2024-04-11T04:46:35.398" v="4855" actId="403"/>
        <pc:sldMkLst>
          <pc:docMk/>
          <pc:sldMk cId="1515309693" sldId="600"/>
        </pc:sldMkLst>
        <pc:spChg chg="mod">
          <ac:chgData name="Kevin Robert McGee" userId="cb01d693-b197-48a0-91b5-8060b7557d61" providerId="ADAL" clId="{48F1846D-A569-4CF9-ADB0-3E5743C6CA91}" dt="2024-04-11T04:46:35.398" v="4855" actId="403"/>
          <ac:spMkLst>
            <pc:docMk/>
            <pc:sldMk cId="1515309693" sldId="600"/>
            <ac:spMk id="6" creationId="{9215D2A3-A9B6-EC93-6289-700147B41860}"/>
          </ac:spMkLst>
        </pc:spChg>
      </pc:sldChg>
      <pc:sldChg chg="modSp add mod ord modAnim">
        <pc:chgData name="Kevin Robert McGee" userId="cb01d693-b197-48a0-91b5-8060b7557d61" providerId="ADAL" clId="{48F1846D-A569-4CF9-ADB0-3E5743C6CA91}" dt="2024-04-11T04:46:46.588" v="4856"/>
        <pc:sldMkLst>
          <pc:docMk/>
          <pc:sldMk cId="2432670540" sldId="601"/>
        </pc:sldMkLst>
        <pc:spChg chg="mod">
          <ac:chgData name="Kevin Robert McGee" userId="cb01d693-b197-48a0-91b5-8060b7557d61" providerId="ADAL" clId="{48F1846D-A569-4CF9-ADB0-3E5743C6CA91}" dt="2024-04-10T21:35:21.683" v="3022" actId="5793"/>
          <ac:spMkLst>
            <pc:docMk/>
            <pc:sldMk cId="2432670540" sldId="601"/>
            <ac:spMk id="5" creationId="{8FE7C15E-71C5-515F-2D18-E586299480A4}"/>
          </ac:spMkLst>
        </pc:spChg>
        <pc:spChg chg="mod">
          <ac:chgData name="Kevin Robert McGee" userId="cb01d693-b197-48a0-91b5-8060b7557d61" providerId="ADAL" clId="{48F1846D-A569-4CF9-ADB0-3E5743C6CA91}" dt="2024-04-10T21:37:56.826" v="3237" actId="20577"/>
          <ac:spMkLst>
            <pc:docMk/>
            <pc:sldMk cId="2432670540" sldId="601"/>
            <ac:spMk id="6" creationId="{9215D2A3-A9B6-EC93-6289-700147B41860}"/>
          </ac:spMkLst>
        </pc:spChg>
      </pc:sldChg>
      <pc:sldChg chg="modSp add mod ord">
        <pc:chgData name="Kevin Robert McGee" userId="cb01d693-b197-48a0-91b5-8060b7557d61" providerId="ADAL" clId="{48F1846D-A569-4CF9-ADB0-3E5743C6CA91}" dt="2024-04-10T21:39:19.263" v="3260" actId="403"/>
        <pc:sldMkLst>
          <pc:docMk/>
          <pc:sldMk cId="4247844436" sldId="602"/>
        </pc:sldMkLst>
        <pc:spChg chg="mod">
          <ac:chgData name="Kevin Robert McGee" userId="cb01d693-b197-48a0-91b5-8060b7557d61" providerId="ADAL" clId="{48F1846D-A569-4CF9-ADB0-3E5743C6CA91}" dt="2024-04-10T21:39:19.263" v="3260" actId="403"/>
          <ac:spMkLst>
            <pc:docMk/>
            <pc:sldMk cId="4247844436" sldId="602"/>
            <ac:spMk id="5" creationId="{CA61448B-C4ED-F834-1151-D1EE26CE05B7}"/>
          </ac:spMkLst>
        </pc:spChg>
      </pc:sldChg>
      <pc:sldChg chg="modSp add mod ord">
        <pc:chgData name="Kevin Robert McGee" userId="cb01d693-b197-48a0-91b5-8060b7557d61" providerId="ADAL" clId="{48F1846D-A569-4CF9-ADB0-3E5743C6CA91}" dt="2024-04-10T21:39:47.797" v="3268"/>
        <pc:sldMkLst>
          <pc:docMk/>
          <pc:sldMk cId="1970121099" sldId="603"/>
        </pc:sldMkLst>
        <pc:spChg chg="mod">
          <ac:chgData name="Kevin Robert McGee" userId="cb01d693-b197-48a0-91b5-8060b7557d61" providerId="ADAL" clId="{48F1846D-A569-4CF9-ADB0-3E5743C6CA91}" dt="2024-04-10T21:39:47.797" v="3268"/>
          <ac:spMkLst>
            <pc:docMk/>
            <pc:sldMk cId="1970121099" sldId="603"/>
            <ac:spMk id="5" creationId="{CA61448B-C4ED-F834-1151-D1EE26CE05B7}"/>
          </ac:spMkLst>
        </pc:spChg>
      </pc:sldChg>
      <pc:sldChg chg="addSp delSp modSp add mod modAnim">
        <pc:chgData name="Kevin Robert McGee" userId="cb01d693-b197-48a0-91b5-8060b7557d61" providerId="ADAL" clId="{48F1846D-A569-4CF9-ADB0-3E5743C6CA91}" dt="2024-04-10T21:44:25.579" v="3485" actId="27636"/>
        <pc:sldMkLst>
          <pc:docMk/>
          <pc:sldMk cId="2712669216" sldId="604"/>
        </pc:sldMkLst>
        <pc:spChg chg="del">
          <ac:chgData name="Kevin Robert McGee" userId="cb01d693-b197-48a0-91b5-8060b7557d61" providerId="ADAL" clId="{48F1846D-A569-4CF9-ADB0-3E5743C6CA91}" dt="2024-04-10T21:41:21.409" v="3275" actId="478"/>
          <ac:spMkLst>
            <pc:docMk/>
            <pc:sldMk cId="2712669216" sldId="604"/>
            <ac:spMk id="5" creationId="{8FE7C15E-71C5-515F-2D18-E586299480A4}"/>
          </ac:spMkLst>
        </pc:spChg>
        <pc:spChg chg="mod">
          <ac:chgData name="Kevin Robert McGee" userId="cb01d693-b197-48a0-91b5-8060b7557d61" providerId="ADAL" clId="{48F1846D-A569-4CF9-ADB0-3E5743C6CA91}" dt="2024-04-10T21:44:25.579" v="3485" actId="27636"/>
          <ac:spMkLst>
            <pc:docMk/>
            <pc:sldMk cId="2712669216" sldId="604"/>
            <ac:spMk id="6" creationId="{9215D2A3-A9B6-EC93-6289-700147B41860}"/>
          </ac:spMkLst>
        </pc:spChg>
        <pc:spChg chg="add del mod">
          <ac:chgData name="Kevin Robert McGee" userId="cb01d693-b197-48a0-91b5-8060b7557d61" providerId="ADAL" clId="{48F1846D-A569-4CF9-ADB0-3E5743C6CA91}" dt="2024-04-10T21:42:56.827" v="3292" actId="478"/>
          <ac:spMkLst>
            <pc:docMk/>
            <pc:sldMk cId="2712669216" sldId="604"/>
            <ac:spMk id="7" creationId="{716BD82E-D1EB-453B-D7F1-694CC9A58B2A}"/>
          </ac:spMkLst>
        </pc:spChg>
        <pc:graphicFrameChg chg="add del mod">
          <ac:chgData name="Kevin Robert McGee" userId="cb01d693-b197-48a0-91b5-8060b7557d61" providerId="ADAL" clId="{48F1846D-A569-4CF9-ADB0-3E5743C6CA91}" dt="2024-04-10T21:41:13.543" v="3272"/>
          <ac:graphicFrameMkLst>
            <pc:docMk/>
            <pc:sldMk cId="2712669216" sldId="604"/>
            <ac:graphicFrameMk id="2" creationId="{171B9570-4DB7-BF8B-0E80-6DF77EFEDAA2}"/>
          </ac:graphicFrameMkLst>
        </pc:graphicFrameChg>
        <pc:graphicFrameChg chg="add mod">
          <ac:chgData name="Kevin Robert McGee" userId="cb01d693-b197-48a0-91b5-8060b7557d61" providerId="ADAL" clId="{48F1846D-A569-4CF9-ADB0-3E5743C6CA91}" dt="2024-04-10T21:43:29.094" v="3302" actId="1076"/>
          <ac:graphicFrameMkLst>
            <pc:docMk/>
            <pc:sldMk cId="2712669216" sldId="604"/>
            <ac:graphicFrameMk id="3" creationId="{0FB75136-BC05-609D-871D-A0001752C5A4}"/>
          </ac:graphicFrameMkLst>
        </pc:graphicFrameChg>
      </pc:sldChg>
      <pc:sldChg chg="addSp delSp modSp add mod">
        <pc:chgData name="Kevin Robert McGee" userId="cb01d693-b197-48a0-91b5-8060b7557d61" providerId="ADAL" clId="{48F1846D-A569-4CF9-ADB0-3E5743C6CA91}" dt="2024-04-10T21:47:09.763" v="3842" actId="20577"/>
        <pc:sldMkLst>
          <pc:docMk/>
          <pc:sldMk cId="3505695935" sldId="605"/>
        </pc:sldMkLst>
        <pc:spChg chg="add mod">
          <ac:chgData name="Kevin Robert McGee" userId="cb01d693-b197-48a0-91b5-8060b7557d61" providerId="ADAL" clId="{48F1846D-A569-4CF9-ADB0-3E5743C6CA91}" dt="2024-04-10T21:47:09.763" v="3842" actId="20577"/>
          <ac:spMkLst>
            <pc:docMk/>
            <pc:sldMk cId="3505695935" sldId="605"/>
            <ac:spMk id="5" creationId="{7E81359F-19A5-D14C-9A8B-776BF35C8B57}"/>
          </ac:spMkLst>
        </pc:spChg>
        <pc:spChg chg="del">
          <ac:chgData name="Kevin Robert McGee" userId="cb01d693-b197-48a0-91b5-8060b7557d61" providerId="ADAL" clId="{48F1846D-A569-4CF9-ADB0-3E5743C6CA91}" dt="2024-04-10T21:42:41.201" v="3289" actId="478"/>
          <ac:spMkLst>
            <pc:docMk/>
            <pc:sldMk cId="3505695935" sldId="605"/>
            <ac:spMk id="7" creationId="{716BD82E-D1EB-453B-D7F1-694CC9A58B2A}"/>
          </ac:spMkLst>
        </pc:spChg>
        <pc:graphicFrameChg chg="add del mod">
          <ac:chgData name="Kevin Robert McGee" userId="cb01d693-b197-48a0-91b5-8060b7557d61" providerId="ADAL" clId="{48F1846D-A569-4CF9-ADB0-3E5743C6CA91}" dt="2024-04-10T21:42:24.324" v="3284"/>
          <ac:graphicFrameMkLst>
            <pc:docMk/>
            <pc:sldMk cId="3505695935" sldId="605"/>
            <ac:graphicFrameMk id="2" creationId="{7F270EEE-8E95-B1E5-B7B5-AED21327B594}"/>
          </ac:graphicFrameMkLst>
        </pc:graphicFrameChg>
        <pc:graphicFrameChg chg="del">
          <ac:chgData name="Kevin Robert McGee" userId="cb01d693-b197-48a0-91b5-8060b7557d61" providerId="ADAL" clId="{48F1846D-A569-4CF9-ADB0-3E5743C6CA91}" dt="2024-04-10T21:41:47.418" v="3282" actId="478"/>
          <ac:graphicFrameMkLst>
            <pc:docMk/>
            <pc:sldMk cId="3505695935" sldId="605"/>
            <ac:graphicFrameMk id="3" creationId="{0FB75136-BC05-609D-871D-A0001752C5A4}"/>
          </ac:graphicFrameMkLst>
        </pc:graphicFrameChg>
        <pc:graphicFrameChg chg="add mod">
          <ac:chgData name="Kevin Robert McGee" userId="cb01d693-b197-48a0-91b5-8060b7557d61" providerId="ADAL" clId="{48F1846D-A569-4CF9-ADB0-3E5743C6CA91}" dt="2024-04-10T21:44:52.263" v="3486" actId="1076"/>
          <ac:graphicFrameMkLst>
            <pc:docMk/>
            <pc:sldMk cId="3505695935" sldId="605"/>
            <ac:graphicFrameMk id="4" creationId="{0A022CFE-BC0F-2276-4465-3F701484D420}"/>
          </ac:graphicFrameMkLst>
        </pc:graphicFrameChg>
      </pc:sldChg>
      <pc:sldChg chg="addSp delSp modSp add mod">
        <pc:chgData name="Kevin Robert McGee" userId="cb01d693-b197-48a0-91b5-8060b7557d61" providerId="ADAL" clId="{48F1846D-A569-4CF9-ADB0-3E5743C6CA91}" dt="2024-04-11T04:47:18.281" v="4857" actId="313"/>
        <pc:sldMkLst>
          <pc:docMk/>
          <pc:sldMk cId="2218269998" sldId="606"/>
        </pc:sldMkLst>
        <pc:spChg chg="mod">
          <ac:chgData name="Kevin Robert McGee" userId="cb01d693-b197-48a0-91b5-8060b7557d61" providerId="ADAL" clId="{48F1846D-A569-4CF9-ADB0-3E5743C6CA91}" dt="2024-04-11T04:47:18.281" v="4857" actId="313"/>
          <ac:spMkLst>
            <pc:docMk/>
            <pc:sldMk cId="2218269998" sldId="606"/>
            <ac:spMk id="5" creationId="{7E81359F-19A5-D14C-9A8B-776BF35C8B57}"/>
          </ac:spMkLst>
        </pc:spChg>
        <pc:graphicFrameChg chg="add mod">
          <ac:chgData name="Kevin Robert McGee" userId="cb01d693-b197-48a0-91b5-8060b7557d61" providerId="ADAL" clId="{48F1846D-A569-4CF9-ADB0-3E5743C6CA91}" dt="2024-04-10T21:47:53.578" v="3848" actId="1076"/>
          <ac:graphicFrameMkLst>
            <pc:docMk/>
            <pc:sldMk cId="2218269998" sldId="606"/>
            <ac:graphicFrameMk id="2" creationId="{0A95EF2E-514A-9B98-143D-DDC27B734857}"/>
          </ac:graphicFrameMkLst>
        </pc:graphicFrameChg>
        <pc:graphicFrameChg chg="del">
          <ac:chgData name="Kevin Robert McGee" userId="cb01d693-b197-48a0-91b5-8060b7557d61" providerId="ADAL" clId="{48F1846D-A569-4CF9-ADB0-3E5743C6CA91}" dt="2024-04-10T21:47:40.460" v="3844" actId="478"/>
          <ac:graphicFrameMkLst>
            <pc:docMk/>
            <pc:sldMk cId="2218269998" sldId="606"/>
            <ac:graphicFrameMk id="4" creationId="{0A022CFE-BC0F-2276-4465-3F701484D420}"/>
          </ac:graphicFrameMkLst>
        </pc:graphicFrameChg>
      </pc:sldChg>
      <pc:sldChg chg="add del ord">
        <pc:chgData name="Kevin Robert McGee" userId="cb01d693-b197-48a0-91b5-8060b7557d61" providerId="ADAL" clId="{48F1846D-A569-4CF9-ADB0-3E5743C6CA91}" dt="2024-04-10T22:00:35.984" v="4352" actId="2696"/>
        <pc:sldMkLst>
          <pc:docMk/>
          <pc:sldMk cId="734509846" sldId="607"/>
        </pc:sldMkLst>
      </pc:sldChg>
      <pc:sldChg chg="addSp delSp modSp add mod">
        <pc:chgData name="Kevin Robert McGee" userId="cb01d693-b197-48a0-91b5-8060b7557d61" providerId="ADAL" clId="{48F1846D-A569-4CF9-ADB0-3E5743C6CA91}" dt="2024-04-11T10:56:26.775" v="5293" actId="27636"/>
        <pc:sldMkLst>
          <pc:docMk/>
          <pc:sldMk cId="2671194554" sldId="607"/>
        </pc:sldMkLst>
        <pc:spChg chg="mod">
          <ac:chgData name="Kevin Robert McGee" userId="cb01d693-b197-48a0-91b5-8060b7557d61" providerId="ADAL" clId="{48F1846D-A569-4CF9-ADB0-3E5743C6CA91}" dt="2024-04-11T10:56:26.775" v="5293" actId="27636"/>
          <ac:spMkLst>
            <pc:docMk/>
            <pc:sldMk cId="2671194554" sldId="607"/>
            <ac:spMk id="5" creationId="{7E81359F-19A5-D14C-9A8B-776BF35C8B57}"/>
          </ac:spMkLst>
        </pc:spChg>
        <pc:graphicFrameChg chg="del">
          <ac:chgData name="Kevin Robert McGee" userId="cb01d693-b197-48a0-91b5-8060b7557d61" providerId="ADAL" clId="{48F1846D-A569-4CF9-ADB0-3E5743C6CA91}" dt="2024-04-10T22:00:39.727" v="4354" actId="478"/>
          <ac:graphicFrameMkLst>
            <pc:docMk/>
            <pc:sldMk cId="2671194554" sldId="607"/>
            <ac:graphicFrameMk id="2" creationId="{0A95EF2E-514A-9B98-143D-DDC27B734857}"/>
          </ac:graphicFrameMkLst>
        </pc:graphicFrameChg>
        <pc:graphicFrameChg chg="add mod">
          <ac:chgData name="Kevin Robert McGee" userId="cb01d693-b197-48a0-91b5-8060b7557d61" providerId="ADAL" clId="{48F1846D-A569-4CF9-ADB0-3E5743C6CA91}" dt="2024-04-10T22:00:53.777" v="4359" actId="1076"/>
          <ac:graphicFrameMkLst>
            <pc:docMk/>
            <pc:sldMk cId="2671194554" sldId="607"/>
            <ac:graphicFrameMk id="3" creationId="{7474262D-DADB-1E13-C664-D5D439EA41B7}"/>
          </ac:graphicFrameMkLst>
        </pc:graphicFrameChg>
      </pc:sldChg>
      <pc:sldChg chg="modSp add mod">
        <pc:chgData name="Kevin Robert McGee" userId="cb01d693-b197-48a0-91b5-8060b7557d61" providerId="ADAL" clId="{48F1846D-A569-4CF9-ADB0-3E5743C6CA91}" dt="2024-04-11T09:57:40.409" v="4886" actId="20577"/>
        <pc:sldMkLst>
          <pc:docMk/>
          <pc:sldMk cId="2749602940" sldId="608"/>
        </pc:sldMkLst>
        <pc:spChg chg="mod">
          <ac:chgData name="Kevin Robert McGee" userId="cb01d693-b197-48a0-91b5-8060b7557d61" providerId="ADAL" clId="{48F1846D-A569-4CF9-ADB0-3E5743C6CA91}" dt="2024-04-11T09:57:40.409" v="4886" actId="20577"/>
          <ac:spMkLst>
            <pc:docMk/>
            <pc:sldMk cId="2749602940" sldId="608"/>
            <ac:spMk id="5" creationId="{CA61448B-C4ED-F834-1151-D1EE26CE05B7}"/>
          </ac:spMkLst>
        </pc:spChg>
      </pc:sldChg>
      <pc:sldChg chg="modSp add mod">
        <pc:chgData name="Kevin Robert McGee" userId="cb01d693-b197-48a0-91b5-8060b7557d61" providerId="ADAL" clId="{48F1846D-A569-4CF9-ADB0-3E5743C6CA91}" dt="2024-04-11T10:53:15.301" v="5291" actId="20577"/>
        <pc:sldMkLst>
          <pc:docMk/>
          <pc:sldMk cId="1163530347" sldId="609"/>
        </pc:sldMkLst>
        <pc:spChg chg="mod">
          <ac:chgData name="Kevin Robert McGee" userId="cb01d693-b197-48a0-91b5-8060b7557d61" providerId="ADAL" clId="{48F1846D-A569-4CF9-ADB0-3E5743C6CA91}" dt="2024-04-11T09:57:55.863" v="4900" actId="20577"/>
          <ac:spMkLst>
            <pc:docMk/>
            <pc:sldMk cId="1163530347" sldId="609"/>
            <ac:spMk id="5" creationId="{8FE7C15E-71C5-515F-2D18-E586299480A4}"/>
          </ac:spMkLst>
        </pc:spChg>
        <pc:spChg chg="mod">
          <ac:chgData name="Kevin Robert McGee" userId="cb01d693-b197-48a0-91b5-8060b7557d61" providerId="ADAL" clId="{48F1846D-A569-4CF9-ADB0-3E5743C6CA91}" dt="2024-04-11T10:53:15.301" v="5291" actId="20577"/>
          <ac:spMkLst>
            <pc:docMk/>
            <pc:sldMk cId="1163530347" sldId="609"/>
            <ac:spMk id="6" creationId="{9215D2A3-A9B6-EC93-6289-700147B41860}"/>
          </ac:spMkLst>
        </pc:spChg>
      </pc:sldChg>
      <pc:sldChg chg="new del">
        <pc:chgData name="Kevin Robert McGee" userId="cb01d693-b197-48a0-91b5-8060b7557d61" providerId="ADAL" clId="{48F1846D-A569-4CF9-ADB0-3E5743C6CA91}" dt="2024-04-11T13:01:24.556" v="5296" actId="47"/>
        <pc:sldMkLst>
          <pc:docMk/>
          <pc:sldMk cId="1804941547" sldId="610"/>
        </pc:sldMkLst>
      </pc:sldChg>
      <pc:sldChg chg="new del">
        <pc:chgData name="Kevin Robert McGee" userId="cb01d693-b197-48a0-91b5-8060b7557d61" providerId="ADAL" clId="{48F1846D-A569-4CF9-ADB0-3E5743C6CA91}" dt="2024-04-11T13:01:26.686" v="5297" actId="47"/>
        <pc:sldMkLst>
          <pc:docMk/>
          <pc:sldMk cId="1821869407" sldId="611"/>
        </pc:sldMkLst>
      </pc:sldChg>
      <pc:sldChg chg="del">
        <pc:chgData name="Kevin Robert McGee" userId="cb01d693-b197-48a0-91b5-8060b7557d61" providerId="ADAL" clId="{48F1846D-A569-4CF9-ADB0-3E5743C6CA91}" dt="2024-04-10T20:31:35.651" v="46" actId="2696"/>
        <pc:sldMkLst>
          <pc:docMk/>
          <pc:sldMk cId="1402682223" sldId="632"/>
        </pc:sldMkLst>
      </pc:sldChg>
      <pc:sldChg chg="del">
        <pc:chgData name="Kevin Robert McGee" userId="cb01d693-b197-48a0-91b5-8060b7557d61" providerId="ADAL" clId="{48F1846D-A569-4CF9-ADB0-3E5743C6CA91}" dt="2024-04-10T20:31:35.651" v="46" actId="2696"/>
        <pc:sldMkLst>
          <pc:docMk/>
          <pc:sldMk cId="277744916" sldId="633"/>
        </pc:sldMkLst>
      </pc:sldChg>
      <pc:sldChg chg="del">
        <pc:chgData name="Kevin Robert McGee" userId="cb01d693-b197-48a0-91b5-8060b7557d61" providerId="ADAL" clId="{48F1846D-A569-4CF9-ADB0-3E5743C6CA91}" dt="2024-04-10T20:31:35.651" v="46" actId="2696"/>
        <pc:sldMkLst>
          <pc:docMk/>
          <pc:sldMk cId="658607812" sldId="634"/>
        </pc:sldMkLst>
      </pc:sldChg>
      <pc:sldChg chg="del">
        <pc:chgData name="Kevin Robert McGee" userId="cb01d693-b197-48a0-91b5-8060b7557d61" providerId="ADAL" clId="{48F1846D-A569-4CF9-ADB0-3E5743C6CA91}" dt="2024-04-10T20:31:35.651" v="46" actId="2696"/>
        <pc:sldMkLst>
          <pc:docMk/>
          <pc:sldMk cId="4221665022" sldId="635"/>
        </pc:sldMkLst>
      </pc:sldChg>
      <pc:sldChg chg="del">
        <pc:chgData name="Kevin Robert McGee" userId="cb01d693-b197-48a0-91b5-8060b7557d61" providerId="ADAL" clId="{48F1846D-A569-4CF9-ADB0-3E5743C6CA91}" dt="2024-04-10T20:31:35.651" v="46" actId="2696"/>
        <pc:sldMkLst>
          <pc:docMk/>
          <pc:sldMk cId="4015506234" sldId="638"/>
        </pc:sldMkLst>
      </pc:sldChg>
      <pc:sldChg chg="del">
        <pc:chgData name="Kevin Robert McGee" userId="cb01d693-b197-48a0-91b5-8060b7557d61" providerId="ADAL" clId="{48F1846D-A569-4CF9-ADB0-3E5743C6CA91}" dt="2024-04-10T20:31:35.651" v="46" actId="2696"/>
        <pc:sldMkLst>
          <pc:docMk/>
          <pc:sldMk cId="1132262556" sldId="641"/>
        </pc:sldMkLst>
      </pc:sldChg>
      <pc:sldChg chg="del">
        <pc:chgData name="Kevin Robert McGee" userId="cb01d693-b197-48a0-91b5-8060b7557d61" providerId="ADAL" clId="{48F1846D-A569-4CF9-ADB0-3E5743C6CA91}" dt="2024-04-10T20:31:35.651" v="46" actId="2696"/>
        <pc:sldMkLst>
          <pc:docMk/>
          <pc:sldMk cId="4250418097" sldId="643"/>
        </pc:sldMkLst>
      </pc:sldChg>
      <pc:sldChg chg="del">
        <pc:chgData name="Kevin Robert McGee" userId="cb01d693-b197-48a0-91b5-8060b7557d61" providerId="ADAL" clId="{48F1846D-A569-4CF9-ADB0-3E5743C6CA91}" dt="2024-04-10T20:31:35.651" v="46" actId="2696"/>
        <pc:sldMkLst>
          <pc:docMk/>
          <pc:sldMk cId="3303398340" sldId="644"/>
        </pc:sldMkLst>
      </pc:sldChg>
      <pc:sldChg chg="del">
        <pc:chgData name="Kevin Robert McGee" userId="cb01d693-b197-48a0-91b5-8060b7557d61" providerId="ADAL" clId="{48F1846D-A569-4CF9-ADB0-3E5743C6CA91}" dt="2024-04-10T20:31:35.651" v="46" actId="2696"/>
        <pc:sldMkLst>
          <pc:docMk/>
          <pc:sldMk cId="1597368642" sldId="645"/>
        </pc:sldMkLst>
      </pc:sldChg>
      <pc:sldChg chg="del">
        <pc:chgData name="Kevin Robert McGee" userId="cb01d693-b197-48a0-91b5-8060b7557d61" providerId="ADAL" clId="{48F1846D-A569-4CF9-ADB0-3E5743C6CA91}" dt="2024-04-10T20:31:35.651" v="46" actId="2696"/>
        <pc:sldMkLst>
          <pc:docMk/>
          <pc:sldMk cId="3968862551" sldId="646"/>
        </pc:sldMkLst>
      </pc:sldChg>
      <pc:sldChg chg="del">
        <pc:chgData name="Kevin Robert McGee" userId="cb01d693-b197-48a0-91b5-8060b7557d61" providerId="ADAL" clId="{48F1846D-A569-4CF9-ADB0-3E5743C6CA91}" dt="2024-04-10T20:31:35.651" v="46" actId="2696"/>
        <pc:sldMkLst>
          <pc:docMk/>
          <pc:sldMk cId="1140420821" sldId="647"/>
        </pc:sldMkLst>
      </pc:sldChg>
      <pc:sldChg chg="del">
        <pc:chgData name="Kevin Robert McGee" userId="cb01d693-b197-48a0-91b5-8060b7557d61" providerId="ADAL" clId="{48F1846D-A569-4CF9-ADB0-3E5743C6CA91}" dt="2024-04-10T20:31:35.651" v="46" actId="2696"/>
        <pc:sldMkLst>
          <pc:docMk/>
          <pc:sldMk cId="4237429659" sldId="648"/>
        </pc:sldMkLst>
      </pc:sldChg>
      <pc:sldChg chg="del">
        <pc:chgData name="Kevin Robert McGee" userId="cb01d693-b197-48a0-91b5-8060b7557d61" providerId="ADAL" clId="{48F1846D-A569-4CF9-ADB0-3E5743C6CA91}" dt="2024-04-10T20:31:35.651" v="46" actId="2696"/>
        <pc:sldMkLst>
          <pc:docMk/>
          <pc:sldMk cId="3145728966" sldId="649"/>
        </pc:sldMkLst>
      </pc:sldChg>
      <pc:sldChg chg="del">
        <pc:chgData name="Kevin Robert McGee" userId="cb01d693-b197-48a0-91b5-8060b7557d61" providerId="ADAL" clId="{48F1846D-A569-4CF9-ADB0-3E5743C6CA91}" dt="2024-04-10T20:31:35.651" v="46" actId="2696"/>
        <pc:sldMkLst>
          <pc:docMk/>
          <pc:sldMk cId="3416247168" sldId="650"/>
        </pc:sldMkLst>
      </pc:sldChg>
      <pc:sldChg chg="del">
        <pc:chgData name="Kevin Robert McGee" userId="cb01d693-b197-48a0-91b5-8060b7557d61" providerId="ADAL" clId="{48F1846D-A569-4CF9-ADB0-3E5743C6CA91}" dt="2024-04-10T20:31:35.651" v="46" actId="2696"/>
        <pc:sldMkLst>
          <pc:docMk/>
          <pc:sldMk cId="50116927" sldId="651"/>
        </pc:sldMkLst>
      </pc:sldChg>
      <pc:sldChg chg="del">
        <pc:chgData name="Kevin Robert McGee" userId="cb01d693-b197-48a0-91b5-8060b7557d61" providerId="ADAL" clId="{48F1846D-A569-4CF9-ADB0-3E5743C6CA91}" dt="2024-04-10T20:31:35.651" v="46" actId="2696"/>
        <pc:sldMkLst>
          <pc:docMk/>
          <pc:sldMk cId="1126726407" sldId="652"/>
        </pc:sldMkLst>
      </pc:sldChg>
      <pc:sldChg chg="del">
        <pc:chgData name="Kevin Robert McGee" userId="cb01d693-b197-48a0-91b5-8060b7557d61" providerId="ADAL" clId="{48F1846D-A569-4CF9-ADB0-3E5743C6CA91}" dt="2024-04-10T20:31:35.651" v="46" actId="2696"/>
        <pc:sldMkLst>
          <pc:docMk/>
          <pc:sldMk cId="3841624509" sldId="65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17599-3915-4BDA-A30C-70E3F4115DB5}"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A6785-645B-4CDE-9480-B8F1C7D97D15}" type="slidenum">
              <a:rPr lang="en-US" smtClean="0"/>
              <a:t>‹#›</a:t>
            </a:fld>
            <a:endParaRPr lang="en-US"/>
          </a:p>
        </p:txBody>
      </p:sp>
    </p:spTree>
    <p:extLst>
      <p:ext uri="{BB962C8B-B14F-4D97-AF65-F5344CB8AC3E}">
        <p14:creationId xmlns:p14="http://schemas.microsoft.com/office/powerpoint/2010/main" val="150850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B92B6C-5471-490A-86BA-87782DD9BFF0}" type="slidenum">
              <a:rPr lang="en-US" smtClean="0"/>
              <a:t>1</a:t>
            </a:fld>
            <a:endParaRPr lang="en-US"/>
          </a:p>
        </p:txBody>
      </p:sp>
    </p:spTree>
    <p:extLst>
      <p:ext uri="{BB962C8B-B14F-4D97-AF65-F5344CB8AC3E}">
        <p14:creationId xmlns:p14="http://schemas.microsoft.com/office/powerpoint/2010/main" val="97090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265823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accent1"/>
                </a:solidFill>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8153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188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ormal slide">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76D74A8-1E3C-A14B-BE17-9D0D30D22F2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546100"/>
          </a:xfrm>
          <a:prstGeom prst="rect">
            <a:avLst/>
          </a:prstGeom>
        </p:spPr>
      </p:pic>
      <p:pic>
        <p:nvPicPr>
          <p:cNvPr id="9" name="Immagine 8">
            <a:extLst>
              <a:ext uri="{FF2B5EF4-FFF2-40B4-BE49-F238E27FC236}">
                <a16:creationId xmlns:a16="http://schemas.microsoft.com/office/drawing/2014/main" id="{7B8FB08B-53F1-544D-8B69-8E737FFCD4E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6007100"/>
            <a:ext cx="12192000" cy="850900"/>
          </a:xfrm>
          <a:prstGeom prst="rect">
            <a:avLst/>
          </a:prstGeom>
        </p:spPr>
      </p:pic>
      <p:sp>
        <p:nvSpPr>
          <p:cNvPr id="12" name="Title 1">
            <a:extLst>
              <a:ext uri="{FF2B5EF4-FFF2-40B4-BE49-F238E27FC236}">
                <a16:creationId xmlns:a16="http://schemas.microsoft.com/office/drawing/2014/main" id="{87C5D328-769D-2448-A920-097A1742642C}"/>
              </a:ext>
            </a:extLst>
          </p:cNvPr>
          <p:cNvSpPr>
            <a:spLocks noGrp="1"/>
          </p:cNvSpPr>
          <p:nvPr>
            <p:ph type="title"/>
          </p:nvPr>
        </p:nvSpPr>
        <p:spPr>
          <a:xfrm>
            <a:off x="461653" y="728664"/>
            <a:ext cx="6820093" cy="631786"/>
          </a:xfrm>
          <a:prstGeom prst="rect">
            <a:avLst/>
          </a:prstGeom>
        </p:spPr>
        <p:txBody>
          <a:bodyPr>
            <a:normAutofit/>
          </a:bodyPr>
          <a:lstStyle>
            <a:lvl1pPr fontAlgn="t">
              <a:defRPr sz="3800" b="0" i="0" baseline="0">
                <a:solidFill>
                  <a:srgbClr val="1386C6"/>
                </a:solidFill>
                <a:latin typeface="Calibri" panose="020F0502020204030204" pitchFamily="34" charset="0"/>
                <a:ea typeface="Verdana" panose="020B0604030504040204" pitchFamily="34" charset="0"/>
                <a:cs typeface="Calibri" panose="020F0502020204030204" pitchFamily="34" charset="0"/>
              </a:defRPr>
            </a:lvl1pPr>
          </a:lstStyle>
          <a:p>
            <a:r>
              <a:rPr lang="en-US"/>
              <a:t>Click to edit Master title style</a:t>
            </a:r>
          </a:p>
        </p:txBody>
      </p:sp>
      <p:sp>
        <p:nvSpPr>
          <p:cNvPr id="13" name="Text Placeholder 2">
            <a:extLst>
              <a:ext uri="{FF2B5EF4-FFF2-40B4-BE49-F238E27FC236}">
                <a16:creationId xmlns:a16="http://schemas.microsoft.com/office/drawing/2014/main" id="{BD09FAA5-179B-1347-A74C-A87E604B984A}"/>
              </a:ext>
            </a:extLst>
          </p:cNvPr>
          <p:cNvSpPr>
            <a:spLocks noGrp="1"/>
          </p:cNvSpPr>
          <p:nvPr>
            <p:ph type="body" idx="1"/>
          </p:nvPr>
        </p:nvSpPr>
        <p:spPr>
          <a:xfrm>
            <a:off x="461653" y="1783871"/>
            <a:ext cx="6820093" cy="3579889"/>
          </a:xfrm>
          <a:prstGeom prst="rect">
            <a:avLst/>
          </a:prstGeom>
        </p:spPr>
        <p:txBody>
          <a:bodyPr/>
          <a:lstStyle>
            <a:lvl1pPr marL="0" indent="0">
              <a:buNone/>
              <a:defRPr sz="2400" baseline="0">
                <a:solidFill>
                  <a:schemeClr val="tx1"/>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CasellaDiTesto 7">
            <a:extLst>
              <a:ext uri="{FF2B5EF4-FFF2-40B4-BE49-F238E27FC236}">
                <a16:creationId xmlns:a16="http://schemas.microsoft.com/office/drawing/2014/main" id="{853C35A3-ED0A-5F4F-A9EC-0B38F3C2C4CD}"/>
              </a:ext>
            </a:extLst>
          </p:cNvPr>
          <p:cNvSpPr txBox="1"/>
          <p:nvPr/>
        </p:nvSpPr>
        <p:spPr>
          <a:xfrm>
            <a:off x="11610753" y="94129"/>
            <a:ext cx="304732" cy="303536"/>
          </a:xfrm>
          <a:prstGeom prst="rect">
            <a:avLst/>
          </a:prstGeom>
          <a:noFill/>
        </p:spPr>
        <p:txBody>
          <a:bodyPr wrap="square" lIns="0" tIns="72000" rIns="0" rtlCol="0">
            <a:spAutoFit/>
          </a:bodyPr>
          <a:lstStyle/>
          <a:p>
            <a:pPr algn="ctr"/>
            <a:fld id="{0680718C-DCE8-BF4F-AD34-D79E395C8F82}" type="slidenum">
              <a:rPr lang="it-IT" sz="1200" smtClean="0">
                <a:solidFill>
                  <a:schemeClr val="bg1"/>
                </a:solidFill>
                <a:latin typeface="Calibri" panose="020F0502020204030204" pitchFamily="34" charset="0"/>
                <a:cs typeface="Calibri" panose="020F0502020204030204" pitchFamily="34" charset="0"/>
              </a:rPr>
              <a:pPr algn="ctr"/>
              <a:t>‹#›</a:t>
            </a:fld>
            <a:endParaRPr lang="it-IT" sz="1200">
              <a:solidFill>
                <a:schemeClr val="bg1"/>
              </a:solidFill>
              <a:latin typeface="Calibri" panose="020F0502020204030204" pitchFamily="34" charset="0"/>
              <a:cs typeface="Calibri" panose="020F0502020204030204" pitchFamily="34" charset="0"/>
            </a:endParaRPr>
          </a:p>
        </p:txBody>
      </p:sp>
      <p:sp>
        <p:nvSpPr>
          <p:cNvPr id="10" name="Text Placeholder 2">
            <a:extLst>
              <a:ext uri="{FF2B5EF4-FFF2-40B4-BE49-F238E27FC236}">
                <a16:creationId xmlns:a16="http://schemas.microsoft.com/office/drawing/2014/main" id="{8A352A71-575A-8247-A379-8012B7AC21C3}"/>
              </a:ext>
            </a:extLst>
          </p:cNvPr>
          <p:cNvSpPr>
            <a:spLocks noGrp="1"/>
          </p:cNvSpPr>
          <p:nvPr>
            <p:ph type="body" idx="10" hasCustomPrompt="1"/>
          </p:nvPr>
        </p:nvSpPr>
        <p:spPr>
          <a:xfrm>
            <a:off x="476436" y="6403277"/>
            <a:ext cx="6820093" cy="265811"/>
          </a:xfrm>
          <a:prstGeom prst="rect">
            <a:avLst/>
          </a:prstGeom>
        </p:spPr>
        <p:txBody>
          <a:bodyPr/>
          <a:lstStyle>
            <a:lvl1pPr marL="0" indent="0">
              <a:buNone/>
              <a:defRPr sz="1200" baseline="0">
                <a:solidFill>
                  <a:schemeClr val="bg1"/>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20 April 2023		]IAAE Inter-Conference Symposium – </a:t>
            </a:r>
            <a:r>
              <a:rPr lang="en-US" err="1"/>
              <a:t>Congreso</a:t>
            </a:r>
            <a:r>
              <a:rPr lang="en-US"/>
              <a:t> Regional de </a:t>
            </a:r>
            <a:r>
              <a:rPr lang="en-US" err="1"/>
              <a:t>Econom</a:t>
            </a:r>
            <a:r>
              <a:rPr lang="en-US" sz="1000" err="1">
                <a:effectLst/>
                <a:latin typeface="+mn-lt"/>
                <a:ea typeface="Calibri" panose="020F0502020204030204" pitchFamily="34" charset="0"/>
              </a:rPr>
              <a:t>í</a:t>
            </a:r>
            <a:r>
              <a:rPr lang="en-US" err="1"/>
              <a:t>a</a:t>
            </a:r>
            <a:r>
              <a:rPr lang="en-US"/>
              <a:t> </a:t>
            </a:r>
            <a:r>
              <a:rPr lang="en-US" err="1"/>
              <a:t>Agraria</a:t>
            </a:r>
            <a:endParaRPr lang="en-US"/>
          </a:p>
          <a:p>
            <a:pPr lvl="0"/>
            <a:endParaRPr lang="en-US"/>
          </a:p>
        </p:txBody>
      </p:sp>
    </p:spTree>
    <p:extLst>
      <p:ext uri="{BB962C8B-B14F-4D97-AF65-F5344CB8AC3E}">
        <p14:creationId xmlns:p14="http://schemas.microsoft.com/office/powerpoint/2010/main" val="235315409"/>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ver with photo_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3899514677"/>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ver with photo_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1454582271"/>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4059893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descr="World Bank Document">
            <a:extLst>
              <a:ext uri="{FF2B5EF4-FFF2-40B4-BE49-F238E27FC236}">
                <a16:creationId xmlns:a16="http://schemas.microsoft.com/office/drawing/2014/main" id="{E42FE1E3-2BB3-3A1B-C4FC-37D2A6F1818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530038" y="6052535"/>
            <a:ext cx="1354377" cy="55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078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55723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accent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634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descr="World Bank Document">
            <a:extLst>
              <a:ext uri="{FF2B5EF4-FFF2-40B4-BE49-F238E27FC236}">
                <a16:creationId xmlns:a16="http://schemas.microsoft.com/office/drawing/2014/main" id="{E42FE1E3-2BB3-3A1B-C4FC-37D2A6F181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0038" y="6052535"/>
            <a:ext cx="1354377" cy="55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524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0855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423232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706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chemeClr val="accent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70582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83453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5177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accent1"/>
                </a:solidFill>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9170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270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ver with photo_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92223585"/>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4414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76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37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132688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48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chemeClr val="accent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9740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2838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jpe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03862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60" r:id="rId15"/>
  </p:sldLayoutIdLst>
  <p:txStyles>
    <p:title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Calibri"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Calibri"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Calibri"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3">
          <p15:clr>
            <a:srgbClr val="F26B43"/>
          </p15:clr>
        </p15:guide>
        <p15:guide id="2" pos="7559">
          <p15:clr>
            <a:srgbClr val="F26B43"/>
          </p15:clr>
        </p15:guide>
        <p15:guide id="3" orient="horz" pos="96">
          <p15:clr>
            <a:srgbClr val="F26B43"/>
          </p15:clr>
        </p15:guide>
        <p15:guide id="4" orient="horz" pos="420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503706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Calibri"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Calibri"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Calibri"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3">
          <p15:clr>
            <a:srgbClr val="F26B43"/>
          </p15:clr>
        </p15:guide>
        <p15:guide id="2" pos="7559">
          <p15:clr>
            <a:srgbClr val="F26B43"/>
          </p15:clr>
        </p15:guide>
        <p15:guide id="3" orient="horz" pos="96">
          <p15:clr>
            <a:srgbClr val="F26B43"/>
          </p15:clr>
        </p15:guide>
        <p15:guide id="4" orient="horz" pos="420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_26D68403.xls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_9D9A1BA4.xls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_19136D1C.xlsx"/><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_2FADF37F.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orld Bank Document">
            <a:extLst>
              <a:ext uri="{FF2B5EF4-FFF2-40B4-BE49-F238E27FC236}">
                <a16:creationId xmlns:a16="http://schemas.microsoft.com/office/drawing/2014/main" id="{D4541E5A-362A-9B66-442E-4D91CCA76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7093" y="5844711"/>
            <a:ext cx="1778000" cy="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itolo 5">
            <a:extLst>
              <a:ext uri="{FF2B5EF4-FFF2-40B4-BE49-F238E27FC236}">
                <a16:creationId xmlns:a16="http://schemas.microsoft.com/office/drawing/2014/main" id="{9701CFF8-1754-70D9-6200-2E597804162B}"/>
              </a:ext>
            </a:extLst>
          </p:cNvPr>
          <p:cNvSpPr txBox="1">
            <a:spLocks/>
          </p:cNvSpPr>
          <p:nvPr/>
        </p:nvSpPr>
        <p:spPr>
          <a:xfrm>
            <a:off x="500821" y="1461241"/>
            <a:ext cx="11073398" cy="2852737"/>
          </a:xfrm>
          <a:prstGeom prst="rect">
            <a:avLst/>
          </a:prstGeom>
        </p:spPr>
        <p:txBody>
          <a:bodyPr anchor="t">
            <a:norm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algn="ctr">
              <a:lnSpc>
                <a:spcPct val="100000"/>
              </a:lnSpc>
            </a:pPr>
            <a:r>
              <a:rPr lang="en-US" b="1">
                <a:solidFill>
                  <a:schemeClr val="bg1"/>
                </a:solidFill>
                <a:latin typeface="+mj-lt"/>
              </a:rPr>
              <a:t> </a:t>
            </a:r>
            <a:r>
              <a:rPr lang="en-US" sz="5400" b="1">
                <a:solidFill>
                  <a:schemeClr val="bg1"/>
                </a:solidFill>
                <a:latin typeface="+mj-lt"/>
              </a:rPr>
              <a:t>KIHBS 2024 QUESTIONNAIRE REVIEW</a:t>
            </a:r>
            <a:endParaRPr lang="it-IT" b="1">
              <a:solidFill>
                <a:schemeClr val="bg1"/>
              </a:solidFill>
              <a:latin typeface="+mj-lt"/>
            </a:endParaRPr>
          </a:p>
        </p:txBody>
      </p:sp>
      <p:sp>
        <p:nvSpPr>
          <p:cNvPr id="8" name="Titolo 5">
            <a:extLst>
              <a:ext uri="{FF2B5EF4-FFF2-40B4-BE49-F238E27FC236}">
                <a16:creationId xmlns:a16="http://schemas.microsoft.com/office/drawing/2014/main" id="{4069B600-ABA2-2DCA-3638-F7E117AD3C2C}"/>
              </a:ext>
            </a:extLst>
          </p:cNvPr>
          <p:cNvSpPr txBox="1">
            <a:spLocks/>
          </p:cNvSpPr>
          <p:nvPr/>
        </p:nvSpPr>
        <p:spPr>
          <a:xfrm>
            <a:off x="500821" y="2194659"/>
            <a:ext cx="11073398" cy="1385903"/>
          </a:xfrm>
          <a:prstGeom prst="rect">
            <a:avLst/>
          </a:prstGeom>
        </p:spPr>
        <p:txBody>
          <a:bodyPr anchor="t">
            <a:norm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a:lnSpc>
                <a:spcPct val="100000"/>
              </a:lnSpc>
            </a:pPr>
            <a:endParaRPr lang="en-US" sz="2400" b="1">
              <a:solidFill>
                <a:schemeClr val="bg1"/>
              </a:solidFill>
              <a:latin typeface="+mj-lt"/>
            </a:endParaRPr>
          </a:p>
          <a:p>
            <a:pPr algn="ctr">
              <a:lnSpc>
                <a:spcPct val="100000"/>
              </a:lnSpc>
            </a:pPr>
            <a:r>
              <a:rPr lang="en-US" sz="2400" b="1" i="1">
                <a:solidFill>
                  <a:schemeClr val="bg1"/>
                </a:solidFill>
                <a:latin typeface="+mj-lt"/>
              </a:rPr>
              <a:t>April 11, 2024</a:t>
            </a:r>
          </a:p>
          <a:p>
            <a:pPr algn="r">
              <a:lnSpc>
                <a:spcPct val="100000"/>
              </a:lnSpc>
            </a:pPr>
            <a:endParaRPr lang="en-US" sz="2400" b="1" i="1">
              <a:solidFill>
                <a:schemeClr val="bg1"/>
              </a:solidFill>
              <a:latin typeface="+mj-lt"/>
            </a:endParaRPr>
          </a:p>
        </p:txBody>
      </p:sp>
      <p:cxnSp>
        <p:nvCxnSpPr>
          <p:cNvPr id="11" name="Straight Connector 10">
            <a:extLst>
              <a:ext uri="{FF2B5EF4-FFF2-40B4-BE49-F238E27FC236}">
                <a16:creationId xmlns:a16="http://schemas.microsoft.com/office/drawing/2014/main" id="{31D223F3-49EF-9133-4CA1-523243FAFCDD}"/>
              </a:ext>
            </a:extLst>
          </p:cNvPr>
          <p:cNvCxnSpPr>
            <a:cxnSpLocks/>
          </p:cNvCxnSpPr>
          <p:nvPr/>
        </p:nvCxnSpPr>
        <p:spPr>
          <a:xfrm>
            <a:off x="1919287" y="2513343"/>
            <a:ext cx="83772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descr="Kenya National Bureau of Statistics ...">
            <a:extLst>
              <a:ext uri="{FF2B5EF4-FFF2-40B4-BE49-F238E27FC236}">
                <a16:creationId xmlns:a16="http://schemas.microsoft.com/office/drawing/2014/main" id="{AF9D675C-AB9E-BE54-2722-8F44AE8C7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07" y="5596753"/>
            <a:ext cx="1919288" cy="126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79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Important changes proposed</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514350" indent="-514350">
              <a:buFont typeface="+mj-lt"/>
              <a:buAutoNum type="arabicPeriod" startAt="2"/>
            </a:pPr>
            <a:r>
              <a:rPr lang="en-US"/>
              <a:t>Developed completely reformulated module on </a:t>
            </a:r>
            <a:r>
              <a:rPr lang="en-US">
                <a:solidFill>
                  <a:schemeClr val="accent1"/>
                </a:solidFill>
              </a:rPr>
              <a:t>transfers</a:t>
            </a:r>
          </a:p>
          <a:p>
            <a:pPr lvl="1"/>
            <a:r>
              <a:rPr lang="en-US"/>
              <a:t>Previous format complex and difficult to follow</a:t>
            </a:r>
          </a:p>
          <a:p>
            <a:pPr lvl="1"/>
            <a:r>
              <a:rPr lang="en-US"/>
              <a:t>Substantially revised format to improve flow and readability</a:t>
            </a:r>
          </a:p>
          <a:p>
            <a:pPr lvl="1"/>
            <a:r>
              <a:rPr lang="en-US"/>
              <a:t>Collecting (almost) the same information</a:t>
            </a:r>
          </a:p>
          <a:p>
            <a:pPr lvl="1"/>
            <a:r>
              <a:rPr lang="en-US"/>
              <a:t>Resolved overlaps with module on Social Protection</a:t>
            </a:r>
          </a:p>
          <a:p>
            <a:pPr marL="514350" indent="-514350">
              <a:buFont typeface="+mj-lt"/>
              <a:buAutoNum type="arabicPeriod" startAt="2"/>
            </a:pPr>
            <a:r>
              <a:rPr lang="en-US"/>
              <a:t>Incorporated international questions to </a:t>
            </a:r>
            <a:r>
              <a:rPr lang="en-US">
                <a:solidFill>
                  <a:schemeClr val="accent1"/>
                </a:solidFill>
              </a:rPr>
              <a:t>identify of refugees </a:t>
            </a:r>
            <a:r>
              <a:rPr lang="en-US"/>
              <a:t>into Migration module</a:t>
            </a:r>
          </a:p>
          <a:p>
            <a:pPr marL="514350" indent="-514350">
              <a:buFont typeface="+mj-lt"/>
              <a:buAutoNum type="arabicPeriod" startAt="2"/>
            </a:pPr>
            <a:r>
              <a:rPr lang="en-US"/>
              <a:t>Revised version of </a:t>
            </a:r>
            <a:r>
              <a:rPr lang="en-US">
                <a:solidFill>
                  <a:schemeClr val="accent1"/>
                </a:solidFill>
              </a:rPr>
              <a:t>domestic tourism </a:t>
            </a:r>
            <a:r>
              <a:rPr lang="en-US"/>
              <a:t>module proposed</a:t>
            </a:r>
          </a:p>
          <a:p>
            <a:pPr lvl="1"/>
            <a:r>
              <a:rPr lang="en-US"/>
              <a:t>Simplified and at household-level (previously individual-level)</a:t>
            </a:r>
          </a:p>
          <a:p>
            <a:pPr lvl="1"/>
            <a:endParaRPr lang="en-US"/>
          </a:p>
        </p:txBody>
      </p:sp>
    </p:spTree>
    <p:extLst>
      <p:ext uri="{BB962C8B-B14F-4D97-AF65-F5344CB8AC3E}">
        <p14:creationId xmlns:p14="http://schemas.microsoft.com/office/powerpoint/2010/main" val="35558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Important changes proposed</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Autofit/>
          </a:bodyPr>
          <a:lstStyle/>
          <a:p>
            <a:pPr marL="514350" indent="-514350">
              <a:buFont typeface="+mj-lt"/>
              <a:buAutoNum type="arabicPeriod" startAt="5"/>
            </a:pPr>
            <a:r>
              <a:rPr lang="en-US" sz="3200"/>
              <a:t>Land ownership section expanded to capture SDGs </a:t>
            </a:r>
            <a:r>
              <a:rPr lang="pt-BR" sz="3200"/>
              <a:t>1.4.2 &amp; 5.a.1</a:t>
            </a:r>
          </a:p>
          <a:p>
            <a:pPr lvl="1"/>
            <a:r>
              <a:rPr lang="en-US" sz="2800">
                <a:solidFill>
                  <a:schemeClr val="accent1"/>
                </a:solidFill>
              </a:rPr>
              <a:t>1.4.2: </a:t>
            </a:r>
            <a:r>
              <a:rPr lang="en-US" sz="2800"/>
              <a:t>Proportion of total adult population with secure tenure rights to land, (a) with legally recognized documentation, and (b) who perceive their rights to land as secure, by sex and type of tenure</a:t>
            </a:r>
          </a:p>
          <a:p>
            <a:pPr lvl="1"/>
            <a:r>
              <a:rPr lang="en-US" sz="2800">
                <a:solidFill>
                  <a:schemeClr val="accent1"/>
                </a:solidFill>
              </a:rPr>
              <a:t>5.a.1: </a:t>
            </a:r>
            <a:r>
              <a:rPr lang="en-US" sz="2800"/>
              <a:t>Proportion of total agricultural population with ownership or secure rights over </a:t>
            </a:r>
            <a:r>
              <a:rPr lang="en-US" sz="2800" b="1" i="1"/>
              <a:t>agricultural</a:t>
            </a:r>
            <a:r>
              <a:rPr lang="en-US" sz="2800" b="1"/>
              <a:t> </a:t>
            </a:r>
            <a:r>
              <a:rPr lang="en-US" sz="2800"/>
              <a:t>land, by sex </a:t>
            </a:r>
          </a:p>
          <a:p>
            <a:pPr lvl="2"/>
            <a:r>
              <a:rPr lang="en-US" sz="2400"/>
              <a:t>Share of women among owners or rights bearers of agricultural land, by type of tenure</a:t>
            </a:r>
          </a:p>
          <a:p>
            <a:pPr lvl="1"/>
            <a:r>
              <a:rPr lang="en-US" sz="2800"/>
              <a:t>Partially captured previously, but further information needed</a:t>
            </a:r>
          </a:p>
        </p:txBody>
      </p:sp>
    </p:spTree>
    <p:extLst>
      <p:ext uri="{BB962C8B-B14F-4D97-AF65-F5344CB8AC3E}">
        <p14:creationId xmlns:p14="http://schemas.microsoft.com/office/powerpoint/2010/main" val="151530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5">
            <a:extLst>
              <a:ext uri="{FF2B5EF4-FFF2-40B4-BE49-F238E27FC236}">
                <a16:creationId xmlns:a16="http://schemas.microsoft.com/office/drawing/2014/main" id="{CA61448B-C4ED-F834-1151-D1EE26CE05B7}"/>
              </a:ext>
            </a:extLst>
          </p:cNvPr>
          <p:cNvSpPr txBox="1">
            <a:spLocks/>
          </p:cNvSpPr>
          <p:nvPr/>
        </p:nvSpPr>
        <p:spPr>
          <a:xfrm>
            <a:off x="559301" y="2410255"/>
            <a:ext cx="11073398" cy="729552"/>
          </a:xfrm>
          <a:prstGeom prst="rect">
            <a:avLst/>
          </a:prstGeom>
        </p:spPr>
        <p:txBody>
          <a:bodyPr anchor="t">
            <a:no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i="1">
                <a:solidFill>
                  <a:schemeClr val="bg1"/>
                </a:solidFill>
              </a:rPr>
              <a:t>Identify potential areas to shorten/streamline questionnaire </a:t>
            </a:r>
            <a:endParaRPr kumimoji="0" lang="it-IT" sz="3600" b="1" i="0" u="none" strike="noStrike" kern="1200" cap="none" spc="0" normalizeH="0" baseline="0" noProof="0">
              <a:ln>
                <a:noFill/>
              </a:ln>
              <a:solidFill>
                <a:schemeClr val="bg1"/>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65639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sz="4400" i="1"/>
              <a:t>Identify potential areas to shorten/streamline questionnaire </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0" indent="0">
              <a:buNone/>
            </a:pPr>
            <a:r>
              <a:rPr lang="en-US" sz="3600" b="1"/>
              <a:t>Status:</a:t>
            </a:r>
            <a:r>
              <a:rPr lang="en-US" sz="3600" b="1">
                <a:solidFill>
                  <a:srgbClr val="FFC000"/>
                </a:solidFill>
              </a:rPr>
              <a:t> PARTIALY</a:t>
            </a:r>
            <a:r>
              <a:rPr lang="en-US" sz="3200">
                <a:solidFill>
                  <a:srgbClr val="FFC000"/>
                </a:solidFill>
              </a:rPr>
              <a:t> </a:t>
            </a:r>
            <a:r>
              <a:rPr lang="en-US" sz="3600" b="1">
                <a:solidFill>
                  <a:srgbClr val="FFC000"/>
                </a:solidFill>
              </a:rPr>
              <a:t>COMPLETED</a:t>
            </a:r>
          </a:p>
          <a:p>
            <a:r>
              <a:rPr lang="en-US" sz="3200"/>
              <a:t>As part of questionnaire review, identified specific questions or block of questions to potentially drop</a:t>
            </a:r>
            <a:endParaRPr lang="en-US"/>
          </a:p>
          <a:p>
            <a:r>
              <a:rPr lang="en-US" sz="3200"/>
              <a:t>Looked across modules to identify low priority modules to consider dropping</a:t>
            </a:r>
          </a:p>
          <a:p>
            <a:endParaRPr lang="en-US"/>
          </a:p>
          <a:p>
            <a:endParaRPr lang="en-US"/>
          </a:p>
        </p:txBody>
      </p:sp>
    </p:spTree>
    <p:extLst>
      <p:ext uri="{BB962C8B-B14F-4D97-AF65-F5344CB8AC3E}">
        <p14:creationId xmlns:p14="http://schemas.microsoft.com/office/powerpoint/2010/main" val="2432670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4423144"/>
            <a:ext cx="10515600" cy="1753820"/>
          </a:xfrm>
        </p:spPr>
        <p:txBody>
          <a:bodyPr>
            <a:normAutofit lnSpcReduction="10000"/>
          </a:bodyPr>
          <a:lstStyle/>
          <a:p>
            <a:endParaRPr lang="en-US"/>
          </a:p>
          <a:p>
            <a:r>
              <a:rPr lang="en-US"/>
              <a:t>Fertility, deaths, child health and anthropometry could be dropped or severely reduced</a:t>
            </a:r>
          </a:p>
          <a:p>
            <a:pPr lvl="1"/>
            <a:r>
              <a:rPr lang="en-US"/>
              <a:t>Already collected recently as part of DHS, not typically part of HBSs</a:t>
            </a:r>
          </a:p>
        </p:txBody>
      </p:sp>
      <p:graphicFrame>
        <p:nvGraphicFramePr>
          <p:cNvPr id="3" name="Object 2">
            <a:extLst>
              <a:ext uri="{FF2B5EF4-FFF2-40B4-BE49-F238E27FC236}">
                <a16:creationId xmlns:a16="http://schemas.microsoft.com/office/drawing/2014/main" id="{0FB75136-BC05-609D-871D-A0001752C5A4}"/>
              </a:ext>
            </a:extLst>
          </p:cNvPr>
          <p:cNvGraphicFramePr>
            <a:graphicFrameLocks noChangeAspect="1"/>
          </p:cNvGraphicFramePr>
          <p:nvPr>
            <p:extLst>
              <p:ext uri="{D42A27DB-BD31-4B8C-83A1-F6EECF244321}">
                <p14:modId xmlns:p14="http://schemas.microsoft.com/office/powerpoint/2010/main" val="398079371"/>
              </p:ext>
            </p:extLst>
          </p:nvPr>
        </p:nvGraphicFramePr>
        <p:xfrm>
          <a:off x="401231" y="537331"/>
          <a:ext cx="11790769" cy="4163570"/>
        </p:xfrm>
        <a:graphic>
          <a:graphicData uri="http://schemas.openxmlformats.org/presentationml/2006/ole">
            <mc:AlternateContent xmlns:mc="http://schemas.openxmlformats.org/markup-compatibility/2006">
              <mc:Choice xmlns:v="urn:schemas-microsoft-com:vml" Requires="v">
                <p:oleObj name="Worksheet" r:id="rId2" imgW="8824167" imgH="3116370" progId="Excel.Sheet.12">
                  <p:embed/>
                </p:oleObj>
              </mc:Choice>
              <mc:Fallback>
                <p:oleObj name="Worksheet" r:id="rId2" imgW="8824167" imgH="3116370" progId="Excel.Sheet.12">
                  <p:embed/>
                  <p:pic>
                    <p:nvPicPr>
                      <p:cNvPr id="3" name="Object 2">
                        <a:extLst>
                          <a:ext uri="{FF2B5EF4-FFF2-40B4-BE49-F238E27FC236}">
                            <a16:creationId xmlns:a16="http://schemas.microsoft.com/office/drawing/2014/main" id="{0FB75136-BC05-609D-871D-A0001752C5A4}"/>
                          </a:ext>
                        </a:extLst>
                      </p:cNvPr>
                      <p:cNvPicPr/>
                      <p:nvPr/>
                    </p:nvPicPr>
                    <p:blipFill>
                      <a:blip r:embed="rId3"/>
                      <a:stretch>
                        <a:fillRect/>
                      </a:stretch>
                    </p:blipFill>
                    <p:spPr>
                      <a:xfrm>
                        <a:off x="401231" y="537331"/>
                        <a:ext cx="11790769" cy="4163570"/>
                      </a:xfrm>
                      <a:prstGeom prst="rect">
                        <a:avLst/>
                      </a:prstGeom>
                    </p:spPr>
                  </p:pic>
                </p:oleObj>
              </mc:Fallback>
            </mc:AlternateContent>
          </a:graphicData>
        </a:graphic>
      </p:graphicFrame>
    </p:spTree>
    <p:extLst>
      <p:ext uri="{BB962C8B-B14F-4D97-AF65-F5344CB8AC3E}">
        <p14:creationId xmlns:p14="http://schemas.microsoft.com/office/powerpoint/2010/main" val="271266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endParaRPr lang="en-US"/>
          </a:p>
          <a:p>
            <a:endParaRPr lang="en-US"/>
          </a:p>
        </p:txBody>
      </p:sp>
      <p:graphicFrame>
        <p:nvGraphicFramePr>
          <p:cNvPr id="4" name="Object 3">
            <a:extLst>
              <a:ext uri="{FF2B5EF4-FFF2-40B4-BE49-F238E27FC236}">
                <a16:creationId xmlns:a16="http://schemas.microsoft.com/office/drawing/2014/main" id="{0A022CFE-BC0F-2276-4465-3F701484D420}"/>
              </a:ext>
            </a:extLst>
          </p:cNvPr>
          <p:cNvGraphicFramePr>
            <a:graphicFrameLocks noChangeAspect="1"/>
          </p:cNvGraphicFramePr>
          <p:nvPr>
            <p:extLst>
              <p:ext uri="{D42A27DB-BD31-4B8C-83A1-F6EECF244321}">
                <p14:modId xmlns:p14="http://schemas.microsoft.com/office/powerpoint/2010/main" val="2332189085"/>
              </p:ext>
            </p:extLst>
          </p:nvPr>
        </p:nvGraphicFramePr>
        <p:xfrm>
          <a:off x="404580" y="356191"/>
          <a:ext cx="11563158" cy="4563693"/>
        </p:xfrm>
        <a:graphic>
          <a:graphicData uri="http://schemas.openxmlformats.org/presentationml/2006/ole">
            <mc:AlternateContent xmlns:mc="http://schemas.openxmlformats.org/markup-compatibility/2006">
              <mc:Choice xmlns:v="urn:schemas-microsoft-com:vml" Requires="v">
                <p:oleObj name="Worksheet" r:id="rId2" imgW="8824167" imgH="3482445" progId="Excel.Sheet.12">
                  <p:embed/>
                </p:oleObj>
              </mc:Choice>
              <mc:Fallback>
                <p:oleObj name="Worksheet" r:id="rId2" imgW="8824167" imgH="3482445" progId="Excel.Sheet.12">
                  <p:embed/>
                  <p:pic>
                    <p:nvPicPr>
                      <p:cNvPr id="4" name="Object 3">
                        <a:extLst>
                          <a:ext uri="{FF2B5EF4-FFF2-40B4-BE49-F238E27FC236}">
                            <a16:creationId xmlns:a16="http://schemas.microsoft.com/office/drawing/2014/main" id="{0A022CFE-BC0F-2276-4465-3F701484D420}"/>
                          </a:ext>
                        </a:extLst>
                      </p:cNvPr>
                      <p:cNvPicPr/>
                      <p:nvPr/>
                    </p:nvPicPr>
                    <p:blipFill>
                      <a:blip r:embed="rId3"/>
                      <a:stretch>
                        <a:fillRect/>
                      </a:stretch>
                    </p:blipFill>
                    <p:spPr>
                      <a:xfrm>
                        <a:off x="404580" y="356191"/>
                        <a:ext cx="11563158" cy="4563693"/>
                      </a:xfrm>
                      <a:prstGeom prst="rect">
                        <a:avLst/>
                      </a:prstGeom>
                    </p:spPr>
                  </p:pic>
                </p:oleObj>
              </mc:Fallback>
            </mc:AlternateContent>
          </a:graphicData>
        </a:graphic>
      </p:graphicFrame>
      <p:sp>
        <p:nvSpPr>
          <p:cNvPr id="5" name="Content Placeholder 5">
            <a:extLst>
              <a:ext uri="{FF2B5EF4-FFF2-40B4-BE49-F238E27FC236}">
                <a16:creationId xmlns:a16="http://schemas.microsoft.com/office/drawing/2014/main" id="{7E81359F-19A5-D14C-9A8B-776BF35C8B57}"/>
              </a:ext>
            </a:extLst>
          </p:cNvPr>
          <p:cNvSpPr txBox="1">
            <a:spLocks/>
          </p:cNvSpPr>
          <p:nvPr/>
        </p:nvSpPr>
        <p:spPr>
          <a:xfrm>
            <a:off x="838200" y="4671514"/>
            <a:ext cx="10515600" cy="17538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Calibri"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Calibri"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Calibri"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a:p>
            <a:r>
              <a:rPr lang="en-US"/>
              <a:t>Agriculture biodiversity &amp; Household Justice could be considered for dropping</a:t>
            </a:r>
          </a:p>
          <a:p>
            <a:pPr lvl="1"/>
            <a:r>
              <a:rPr lang="en-US"/>
              <a:t>Niche topics not suited to an HBS</a:t>
            </a:r>
          </a:p>
          <a:p>
            <a:r>
              <a:rPr lang="en-US"/>
              <a:t>Agriculture in general could be simplified/reduced</a:t>
            </a:r>
          </a:p>
          <a:p>
            <a:pPr lvl="1"/>
            <a:r>
              <a:rPr lang="en-US"/>
              <a:t>Agricultural census coming</a:t>
            </a:r>
          </a:p>
        </p:txBody>
      </p:sp>
    </p:spTree>
    <p:extLst>
      <p:ext uri="{BB962C8B-B14F-4D97-AF65-F5344CB8AC3E}">
        <p14:creationId xmlns:p14="http://schemas.microsoft.com/office/powerpoint/2010/main" val="350569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endParaRPr lang="en-US"/>
          </a:p>
          <a:p>
            <a:endParaRPr lang="en-US"/>
          </a:p>
        </p:txBody>
      </p:sp>
      <p:sp>
        <p:nvSpPr>
          <p:cNvPr id="5" name="Content Placeholder 5">
            <a:extLst>
              <a:ext uri="{FF2B5EF4-FFF2-40B4-BE49-F238E27FC236}">
                <a16:creationId xmlns:a16="http://schemas.microsoft.com/office/drawing/2014/main" id="{7E81359F-19A5-D14C-9A8B-776BF35C8B57}"/>
              </a:ext>
            </a:extLst>
          </p:cNvPr>
          <p:cNvSpPr txBox="1">
            <a:spLocks/>
          </p:cNvSpPr>
          <p:nvPr/>
        </p:nvSpPr>
        <p:spPr>
          <a:xfrm>
            <a:off x="838200" y="3933824"/>
            <a:ext cx="10515600" cy="24563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Calibri"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Calibri"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Calibri"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Still some potential to economize on list of nonfood expenditure items to be captured</a:t>
            </a:r>
          </a:p>
          <a:p>
            <a:pPr lvl="1"/>
            <a:r>
              <a:rPr lang="en-US"/>
              <a:t>At present </a:t>
            </a:r>
            <a:r>
              <a:rPr lang="en-US" b="1"/>
              <a:t>660 different nonfood expenditure items</a:t>
            </a:r>
            <a:r>
              <a:rPr lang="en-US"/>
              <a:t>!</a:t>
            </a:r>
          </a:p>
          <a:p>
            <a:pPr lvl="1"/>
            <a:r>
              <a:rPr lang="en-US"/>
              <a:t>Working to identify nondisruptive ways to reduce length of list while remaining within COICOP framework</a:t>
            </a:r>
          </a:p>
          <a:p>
            <a:pPr lvl="1"/>
            <a:r>
              <a:rPr lang="en-US"/>
              <a:t>Consulting with our team member who is an expert on this – will come back soon with a concrete proposal</a:t>
            </a:r>
          </a:p>
        </p:txBody>
      </p:sp>
      <p:graphicFrame>
        <p:nvGraphicFramePr>
          <p:cNvPr id="2" name="Object 1">
            <a:extLst>
              <a:ext uri="{FF2B5EF4-FFF2-40B4-BE49-F238E27FC236}">
                <a16:creationId xmlns:a16="http://schemas.microsoft.com/office/drawing/2014/main" id="{0A95EF2E-514A-9B98-143D-DDC27B734857}"/>
              </a:ext>
            </a:extLst>
          </p:cNvPr>
          <p:cNvGraphicFramePr>
            <a:graphicFrameLocks noChangeAspect="1"/>
          </p:cNvGraphicFramePr>
          <p:nvPr>
            <p:extLst>
              <p:ext uri="{D42A27DB-BD31-4B8C-83A1-F6EECF244321}">
                <p14:modId xmlns:p14="http://schemas.microsoft.com/office/powerpoint/2010/main" val="822940060"/>
              </p:ext>
            </p:extLst>
          </p:nvPr>
        </p:nvGraphicFramePr>
        <p:xfrm>
          <a:off x="334003" y="723882"/>
          <a:ext cx="11724028" cy="2925208"/>
        </p:xfrm>
        <a:graphic>
          <a:graphicData uri="http://schemas.openxmlformats.org/presentationml/2006/ole">
            <mc:AlternateContent xmlns:mc="http://schemas.openxmlformats.org/markup-compatibility/2006">
              <mc:Choice xmlns:v="urn:schemas-microsoft-com:vml" Requires="v">
                <p:oleObj name="Worksheet" r:id="rId2" imgW="8824167" imgH="2202127" progId="Excel.Sheet.12">
                  <p:embed/>
                </p:oleObj>
              </mc:Choice>
              <mc:Fallback>
                <p:oleObj name="Worksheet" r:id="rId2" imgW="8824167" imgH="2202127" progId="Excel.Sheet.12">
                  <p:embed/>
                  <p:pic>
                    <p:nvPicPr>
                      <p:cNvPr id="2" name="Object 1">
                        <a:extLst>
                          <a:ext uri="{FF2B5EF4-FFF2-40B4-BE49-F238E27FC236}">
                            <a16:creationId xmlns:a16="http://schemas.microsoft.com/office/drawing/2014/main" id="{0A95EF2E-514A-9B98-143D-DDC27B734857}"/>
                          </a:ext>
                        </a:extLst>
                      </p:cNvPr>
                      <p:cNvPicPr/>
                      <p:nvPr/>
                    </p:nvPicPr>
                    <p:blipFill>
                      <a:blip r:embed="rId3"/>
                      <a:stretch>
                        <a:fillRect/>
                      </a:stretch>
                    </p:blipFill>
                    <p:spPr>
                      <a:xfrm>
                        <a:off x="334003" y="723882"/>
                        <a:ext cx="11724028" cy="2925208"/>
                      </a:xfrm>
                      <a:prstGeom prst="rect">
                        <a:avLst/>
                      </a:prstGeom>
                    </p:spPr>
                  </p:pic>
                </p:oleObj>
              </mc:Fallback>
            </mc:AlternateContent>
          </a:graphicData>
        </a:graphic>
      </p:graphicFrame>
    </p:spTree>
    <p:extLst>
      <p:ext uri="{BB962C8B-B14F-4D97-AF65-F5344CB8AC3E}">
        <p14:creationId xmlns:p14="http://schemas.microsoft.com/office/powerpoint/2010/main" val="2218269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endParaRPr lang="en-US"/>
          </a:p>
          <a:p>
            <a:endParaRPr lang="en-US"/>
          </a:p>
        </p:txBody>
      </p:sp>
      <p:sp>
        <p:nvSpPr>
          <p:cNvPr id="5" name="Content Placeholder 5">
            <a:extLst>
              <a:ext uri="{FF2B5EF4-FFF2-40B4-BE49-F238E27FC236}">
                <a16:creationId xmlns:a16="http://schemas.microsoft.com/office/drawing/2014/main" id="{7E81359F-19A5-D14C-9A8B-776BF35C8B57}"/>
              </a:ext>
            </a:extLst>
          </p:cNvPr>
          <p:cNvSpPr txBox="1">
            <a:spLocks/>
          </p:cNvSpPr>
          <p:nvPr/>
        </p:nvSpPr>
        <p:spPr>
          <a:xfrm>
            <a:off x="838200" y="3429000"/>
            <a:ext cx="10515600" cy="29611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Calibri"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Calibri"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Calibri"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Community questionnaire could be considered for elimination</a:t>
            </a:r>
          </a:p>
          <a:p>
            <a:pPr lvl="1"/>
            <a:r>
              <a:rPr lang="en-US"/>
              <a:t>Use case is limited </a:t>
            </a:r>
          </a:p>
          <a:p>
            <a:pPr lvl="2"/>
            <a:r>
              <a:rPr lang="en-US"/>
              <a:t>Much of the information is </a:t>
            </a:r>
            <a:r>
              <a:rPr lang="en-US" err="1"/>
              <a:t>alrea</a:t>
            </a:r>
            <a:endParaRPr lang="en-US"/>
          </a:p>
          <a:p>
            <a:pPr lvl="2"/>
            <a:r>
              <a:rPr lang="en-US"/>
              <a:t>dy asked directly of households or can be (often more accurately) extracted using geospatial data</a:t>
            </a:r>
          </a:p>
          <a:p>
            <a:pPr lvl="1"/>
            <a:r>
              <a:rPr lang="en-US"/>
              <a:t>Doesn’t save on HH interviews, but would free up Supervisor to focus on supervision</a:t>
            </a:r>
          </a:p>
          <a:p>
            <a:pPr lvl="1"/>
            <a:r>
              <a:rPr lang="en-US"/>
              <a:t>Nigeria dropped their community questionnaire from their latest poverty survey (for the reasons above).</a:t>
            </a:r>
          </a:p>
        </p:txBody>
      </p:sp>
      <p:graphicFrame>
        <p:nvGraphicFramePr>
          <p:cNvPr id="3" name="Object 2">
            <a:extLst>
              <a:ext uri="{FF2B5EF4-FFF2-40B4-BE49-F238E27FC236}">
                <a16:creationId xmlns:a16="http://schemas.microsoft.com/office/drawing/2014/main" id="{7474262D-DADB-1E13-C664-D5D439EA41B7}"/>
              </a:ext>
            </a:extLst>
          </p:cNvPr>
          <p:cNvGraphicFramePr>
            <a:graphicFrameLocks noChangeAspect="1"/>
          </p:cNvGraphicFramePr>
          <p:nvPr>
            <p:extLst>
              <p:ext uri="{D42A27DB-BD31-4B8C-83A1-F6EECF244321}">
                <p14:modId xmlns:p14="http://schemas.microsoft.com/office/powerpoint/2010/main" val="211706605"/>
              </p:ext>
            </p:extLst>
          </p:nvPr>
        </p:nvGraphicFramePr>
        <p:xfrm>
          <a:off x="322548" y="866666"/>
          <a:ext cx="11741861" cy="2200939"/>
        </p:xfrm>
        <a:graphic>
          <a:graphicData uri="http://schemas.openxmlformats.org/presentationml/2006/ole">
            <mc:AlternateContent xmlns:mc="http://schemas.openxmlformats.org/markup-compatibility/2006">
              <mc:Choice xmlns:v="urn:schemas-microsoft-com:vml" Requires="v">
                <p:oleObj name="Worksheet" r:id="rId2" imgW="8824167" imgH="1653487" progId="Excel.Sheet.12">
                  <p:embed/>
                </p:oleObj>
              </mc:Choice>
              <mc:Fallback>
                <p:oleObj name="Worksheet" r:id="rId2" imgW="8824167" imgH="1653487" progId="Excel.Sheet.12">
                  <p:embed/>
                  <p:pic>
                    <p:nvPicPr>
                      <p:cNvPr id="3" name="Object 2">
                        <a:extLst>
                          <a:ext uri="{FF2B5EF4-FFF2-40B4-BE49-F238E27FC236}">
                            <a16:creationId xmlns:a16="http://schemas.microsoft.com/office/drawing/2014/main" id="{7474262D-DADB-1E13-C664-D5D439EA41B7}"/>
                          </a:ext>
                        </a:extLst>
                      </p:cNvPr>
                      <p:cNvPicPr/>
                      <p:nvPr/>
                    </p:nvPicPr>
                    <p:blipFill>
                      <a:blip r:embed="rId3"/>
                      <a:stretch>
                        <a:fillRect/>
                      </a:stretch>
                    </p:blipFill>
                    <p:spPr>
                      <a:xfrm>
                        <a:off x="322548" y="866666"/>
                        <a:ext cx="11741861" cy="2200939"/>
                      </a:xfrm>
                      <a:prstGeom prst="rect">
                        <a:avLst/>
                      </a:prstGeom>
                    </p:spPr>
                  </p:pic>
                </p:oleObj>
              </mc:Fallback>
            </mc:AlternateContent>
          </a:graphicData>
        </a:graphic>
      </p:graphicFrame>
    </p:spTree>
    <p:extLst>
      <p:ext uri="{BB962C8B-B14F-4D97-AF65-F5344CB8AC3E}">
        <p14:creationId xmlns:p14="http://schemas.microsoft.com/office/powerpoint/2010/main" val="267119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5">
            <a:extLst>
              <a:ext uri="{FF2B5EF4-FFF2-40B4-BE49-F238E27FC236}">
                <a16:creationId xmlns:a16="http://schemas.microsoft.com/office/drawing/2014/main" id="{CA61448B-C4ED-F834-1151-D1EE26CE05B7}"/>
              </a:ext>
            </a:extLst>
          </p:cNvPr>
          <p:cNvSpPr txBox="1">
            <a:spLocks/>
          </p:cNvSpPr>
          <p:nvPr/>
        </p:nvSpPr>
        <p:spPr>
          <a:xfrm>
            <a:off x="559301" y="2410255"/>
            <a:ext cx="11073398" cy="729552"/>
          </a:xfrm>
          <a:prstGeom prst="rect">
            <a:avLst/>
          </a:prstGeom>
        </p:spPr>
        <p:txBody>
          <a:bodyPr anchor="t">
            <a:no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i="1">
                <a:solidFill>
                  <a:schemeClr val="bg1"/>
                </a:solidFill>
              </a:rPr>
              <a:t>Next steps - timeline</a:t>
            </a:r>
            <a:endParaRPr kumimoji="0" lang="it-IT" sz="3600" b="1" i="0" u="none" strike="noStrike" kern="1200" cap="none" spc="0" normalizeH="0" baseline="0" noProof="0">
              <a:ln>
                <a:noFill/>
              </a:ln>
              <a:solidFill>
                <a:schemeClr val="bg1"/>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749602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Next steps</a:t>
            </a:r>
            <a:endParaRPr lang="en-US" sz="4400"/>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514350" indent="-514350">
              <a:buFont typeface="+mj-lt"/>
              <a:buAutoNum type="arabicPeriod"/>
            </a:pPr>
            <a:r>
              <a:rPr lang="en-US" sz="3200"/>
              <a:t>WB to finish review/recommendations and submit to KNBS </a:t>
            </a:r>
          </a:p>
          <a:p>
            <a:pPr lvl="1"/>
            <a:r>
              <a:rPr lang="en-US" sz="2800">
                <a:solidFill>
                  <a:schemeClr val="accent1"/>
                </a:solidFill>
              </a:rPr>
              <a:t>Expected by April 19</a:t>
            </a:r>
          </a:p>
          <a:p>
            <a:pPr marL="514350" indent="-514350">
              <a:buFont typeface="+mj-lt"/>
              <a:buAutoNum type="arabicPeriod"/>
            </a:pPr>
            <a:r>
              <a:rPr lang="en-US" sz="3200"/>
              <a:t>KNBS to review submission and take final decisions on WB proposals</a:t>
            </a:r>
          </a:p>
          <a:p>
            <a:pPr lvl="1"/>
            <a:r>
              <a:rPr lang="en-US" sz="2800">
                <a:solidFill>
                  <a:schemeClr val="accent1"/>
                </a:solidFill>
              </a:rPr>
              <a:t>By May 3?</a:t>
            </a:r>
          </a:p>
        </p:txBody>
      </p:sp>
    </p:spTree>
    <p:extLst>
      <p:ext uri="{BB962C8B-B14F-4D97-AF65-F5344CB8AC3E}">
        <p14:creationId xmlns:p14="http://schemas.microsoft.com/office/powerpoint/2010/main" val="116353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Tasks</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514350" indent="-514350">
              <a:buFont typeface="+mj-lt"/>
              <a:buAutoNum type="arabicPeriod"/>
            </a:pPr>
            <a:r>
              <a:rPr lang="en-US" sz="3200"/>
              <a:t>Aggregate comments received from WB and UN</a:t>
            </a:r>
          </a:p>
          <a:p>
            <a:pPr marL="514350" indent="-514350">
              <a:buFont typeface="+mj-lt"/>
              <a:buAutoNum type="arabicPeriod"/>
            </a:pPr>
            <a:r>
              <a:rPr lang="en-US" sz="3200"/>
              <a:t>Review comments, provide recommendation, implement recommended changes in questionnaire for KNBS to consider</a:t>
            </a:r>
          </a:p>
          <a:p>
            <a:pPr marL="514350" indent="-514350">
              <a:buFont typeface="+mj-lt"/>
              <a:buAutoNum type="arabicPeriod"/>
            </a:pPr>
            <a:r>
              <a:rPr lang="en-US" sz="3200"/>
              <a:t>Identify potential areas to shorten/streamline questionnaire </a:t>
            </a:r>
          </a:p>
          <a:p>
            <a:endParaRPr lang="en-US"/>
          </a:p>
          <a:p>
            <a:endParaRPr lang="en-US"/>
          </a:p>
          <a:p>
            <a:endParaRPr lang="en-US"/>
          </a:p>
        </p:txBody>
      </p:sp>
    </p:spTree>
    <p:extLst>
      <p:ext uri="{BB962C8B-B14F-4D97-AF65-F5344CB8AC3E}">
        <p14:creationId xmlns:p14="http://schemas.microsoft.com/office/powerpoint/2010/main" val="303105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5">
            <a:extLst>
              <a:ext uri="{FF2B5EF4-FFF2-40B4-BE49-F238E27FC236}">
                <a16:creationId xmlns:a16="http://schemas.microsoft.com/office/drawing/2014/main" id="{CA61448B-C4ED-F834-1151-D1EE26CE05B7}"/>
              </a:ext>
            </a:extLst>
          </p:cNvPr>
          <p:cNvSpPr txBox="1">
            <a:spLocks/>
          </p:cNvSpPr>
          <p:nvPr/>
        </p:nvSpPr>
        <p:spPr>
          <a:xfrm>
            <a:off x="559301" y="2410255"/>
            <a:ext cx="11073398" cy="1449364"/>
          </a:xfrm>
          <a:prstGeom prst="rect">
            <a:avLst/>
          </a:prstGeom>
        </p:spPr>
        <p:txBody>
          <a:bodyPr anchor="t">
            <a:norm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i="1">
                <a:solidFill>
                  <a:schemeClr val="bg1"/>
                </a:solidFill>
              </a:rPr>
              <a:t>Aggregate comments received from WB and UN</a:t>
            </a:r>
          </a:p>
        </p:txBody>
      </p:sp>
    </p:spTree>
    <p:extLst>
      <p:ext uri="{BB962C8B-B14F-4D97-AF65-F5344CB8AC3E}">
        <p14:creationId xmlns:p14="http://schemas.microsoft.com/office/powerpoint/2010/main" val="197012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sz="4400" i="1"/>
              <a:t>Aggregate comments received from WB and UN </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0" indent="0">
              <a:buNone/>
            </a:pPr>
            <a:r>
              <a:rPr lang="en-US" sz="3600" b="1"/>
              <a:t>Status: </a:t>
            </a:r>
            <a:r>
              <a:rPr lang="en-US" sz="3600" b="1">
                <a:solidFill>
                  <a:srgbClr val="00B050"/>
                </a:solidFill>
              </a:rPr>
              <a:t>COMPLETED</a:t>
            </a:r>
          </a:p>
          <a:p>
            <a:r>
              <a:rPr lang="en-US" sz="3200"/>
              <a:t>Compiled into single list organized by questionnaire section with source of comment</a:t>
            </a:r>
          </a:p>
          <a:p>
            <a:pPr lvl="1"/>
            <a:r>
              <a:rPr lang="en-US" sz="2800" b="1"/>
              <a:t>395 different comments/suggestions!</a:t>
            </a:r>
          </a:p>
          <a:p>
            <a:r>
              <a:rPr lang="en-US" sz="3200"/>
              <a:t>Cells created for status of comment and actions taken based on comment.</a:t>
            </a:r>
          </a:p>
          <a:p>
            <a:endParaRPr lang="en-US" sz="3200"/>
          </a:p>
          <a:p>
            <a:pPr marL="0" indent="0">
              <a:buNone/>
            </a:pPr>
            <a:endParaRPr lang="en-US" sz="3200" b="1">
              <a:solidFill>
                <a:srgbClr val="00B050"/>
              </a:solidFill>
            </a:endParaRPr>
          </a:p>
          <a:p>
            <a:endParaRPr lang="en-US"/>
          </a:p>
          <a:p>
            <a:endParaRPr lang="en-US"/>
          </a:p>
        </p:txBody>
      </p:sp>
    </p:spTree>
    <p:extLst>
      <p:ext uri="{BB962C8B-B14F-4D97-AF65-F5344CB8AC3E}">
        <p14:creationId xmlns:p14="http://schemas.microsoft.com/office/powerpoint/2010/main" val="210458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15D2A3-A9B6-EC93-6289-700147B41860}"/>
              </a:ext>
            </a:extLst>
          </p:cNvPr>
          <p:cNvSpPr>
            <a:spLocks noGrp="1"/>
          </p:cNvSpPr>
          <p:nvPr>
            <p:ph type="title"/>
          </p:nvPr>
        </p:nvSpPr>
        <p:spPr>
          <a:xfrm>
            <a:off x="838200" y="365125"/>
            <a:ext cx="10515600" cy="1325563"/>
          </a:xfrm>
        </p:spPr>
        <p:txBody>
          <a:bodyPr anchor="ctr">
            <a:normAutofit/>
          </a:bodyPr>
          <a:lstStyle/>
          <a:p>
            <a:endParaRPr lang="en-US"/>
          </a:p>
          <a:p>
            <a:pPr marL="0" indent="0">
              <a:buNone/>
            </a:pPr>
            <a:endParaRPr lang="en-US" b="1"/>
          </a:p>
          <a:p>
            <a:endParaRPr lang="en-US"/>
          </a:p>
          <a:p>
            <a:endParaRPr lang="en-US"/>
          </a:p>
        </p:txBody>
      </p:sp>
      <p:pic>
        <p:nvPicPr>
          <p:cNvPr id="7" name="Picture 6">
            <a:extLst>
              <a:ext uri="{FF2B5EF4-FFF2-40B4-BE49-F238E27FC236}">
                <a16:creationId xmlns:a16="http://schemas.microsoft.com/office/drawing/2014/main" id="{5EFA605C-6DC6-0782-8B69-3810548C6C30}"/>
              </a:ext>
            </a:extLst>
          </p:cNvPr>
          <p:cNvPicPr>
            <a:picLocks noChangeAspect="1"/>
          </p:cNvPicPr>
          <p:nvPr/>
        </p:nvPicPr>
        <p:blipFill>
          <a:blip r:embed="rId2"/>
          <a:stretch>
            <a:fillRect/>
          </a:stretch>
        </p:blipFill>
        <p:spPr>
          <a:xfrm>
            <a:off x="52575" y="925032"/>
            <a:ext cx="12139425" cy="4582633"/>
          </a:xfrm>
          <a:prstGeom prst="rect">
            <a:avLst/>
          </a:prstGeom>
          <a:noFill/>
        </p:spPr>
      </p:pic>
    </p:spTree>
    <p:extLst>
      <p:ext uri="{BB962C8B-B14F-4D97-AF65-F5344CB8AC3E}">
        <p14:creationId xmlns:p14="http://schemas.microsoft.com/office/powerpoint/2010/main" val="107921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5">
            <a:extLst>
              <a:ext uri="{FF2B5EF4-FFF2-40B4-BE49-F238E27FC236}">
                <a16:creationId xmlns:a16="http://schemas.microsoft.com/office/drawing/2014/main" id="{CA61448B-C4ED-F834-1151-D1EE26CE05B7}"/>
              </a:ext>
            </a:extLst>
          </p:cNvPr>
          <p:cNvSpPr txBox="1">
            <a:spLocks/>
          </p:cNvSpPr>
          <p:nvPr/>
        </p:nvSpPr>
        <p:spPr>
          <a:xfrm>
            <a:off x="559301" y="2410255"/>
            <a:ext cx="11073398" cy="1449364"/>
          </a:xfrm>
          <a:prstGeom prst="rect">
            <a:avLst/>
          </a:prstGeom>
        </p:spPr>
        <p:txBody>
          <a:bodyPr anchor="t">
            <a:norm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i="1">
                <a:solidFill>
                  <a:schemeClr val="bg1"/>
                </a:solidFill>
              </a:rPr>
              <a:t>Review comments, provide recommendation, implement recommended changes</a:t>
            </a:r>
          </a:p>
        </p:txBody>
      </p:sp>
    </p:spTree>
    <p:extLst>
      <p:ext uri="{BB962C8B-B14F-4D97-AF65-F5344CB8AC3E}">
        <p14:creationId xmlns:p14="http://schemas.microsoft.com/office/powerpoint/2010/main" val="424784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normAutofit/>
          </a:bodyPr>
          <a:lstStyle/>
          <a:p>
            <a:r>
              <a:rPr lang="en-US" sz="4400" i="1"/>
              <a:t>Review comments, provide recommendation, implement recommended changes</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0" indent="0">
              <a:buNone/>
            </a:pPr>
            <a:r>
              <a:rPr lang="en-US" sz="3600" b="1"/>
              <a:t>Status: </a:t>
            </a:r>
            <a:r>
              <a:rPr lang="en-US" sz="3600" b="1">
                <a:solidFill>
                  <a:srgbClr val="FFC000"/>
                </a:solidFill>
              </a:rPr>
              <a:t>PARTIALY</a:t>
            </a:r>
            <a:r>
              <a:rPr lang="en-US" sz="3200">
                <a:solidFill>
                  <a:srgbClr val="FFC000"/>
                </a:solidFill>
              </a:rPr>
              <a:t> </a:t>
            </a:r>
            <a:r>
              <a:rPr lang="en-US" sz="3600" b="1">
                <a:solidFill>
                  <a:srgbClr val="FFC000"/>
                </a:solidFill>
              </a:rPr>
              <a:t>COMPLETED</a:t>
            </a:r>
          </a:p>
          <a:p>
            <a:r>
              <a:rPr lang="en-US" sz="3200"/>
              <a:t>315 comments addressed with recommendations provided and implemented for KNBS’s consideration</a:t>
            </a:r>
          </a:p>
          <a:p>
            <a:pPr lvl="1"/>
            <a:r>
              <a:rPr lang="en-US" sz="2800"/>
              <a:t>80 remain</a:t>
            </a:r>
          </a:p>
          <a:p>
            <a:r>
              <a:rPr lang="en-US" sz="3200"/>
              <a:t>Revised questionnaires developed with all proposals implemented and highlighted (for tracking, especially CAPI)</a:t>
            </a:r>
          </a:p>
          <a:p>
            <a:pPr marL="0" indent="0">
              <a:buNone/>
            </a:pPr>
            <a:endParaRPr lang="en-US" sz="3200" b="1">
              <a:solidFill>
                <a:srgbClr val="00B050"/>
              </a:solidFill>
            </a:endParaRPr>
          </a:p>
          <a:p>
            <a:endParaRPr lang="en-US"/>
          </a:p>
          <a:p>
            <a:endParaRPr lang="en-US"/>
          </a:p>
        </p:txBody>
      </p:sp>
    </p:spTree>
    <p:extLst>
      <p:ext uri="{BB962C8B-B14F-4D97-AF65-F5344CB8AC3E}">
        <p14:creationId xmlns:p14="http://schemas.microsoft.com/office/powerpoint/2010/main" val="388781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Modified questionnaires</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r>
              <a:rPr lang="en-US">
                <a:solidFill>
                  <a:srgbClr val="00B050"/>
                </a:solidFill>
              </a:rPr>
              <a:t>GREEN</a:t>
            </a:r>
            <a:r>
              <a:rPr lang="en-US"/>
              <a:t> = Proposed new questions, response options, wordings</a:t>
            </a:r>
          </a:p>
          <a:p>
            <a:r>
              <a:rPr lang="en-US">
                <a:solidFill>
                  <a:srgbClr val="FFC000"/>
                </a:solidFill>
              </a:rPr>
              <a:t>YELLOW </a:t>
            </a:r>
            <a:r>
              <a:rPr lang="en-US"/>
              <a:t>= Modified questions, response options, wordings</a:t>
            </a:r>
          </a:p>
          <a:p>
            <a:r>
              <a:rPr lang="en-US">
                <a:solidFill>
                  <a:srgbClr val="FF0000"/>
                </a:solidFill>
              </a:rPr>
              <a:t>RED </a:t>
            </a:r>
            <a:r>
              <a:rPr lang="en-US"/>
              <a:t>= Questions, response options proposed to be dropped</a:t>
            </a:r>
          </a:p>
          <a:p>
            <a:endParaRPr lang="en-US"/>
          </a:p>
        </p:txBody>
      </p:sp>
      <p:pic>
        <p:nvPicPr>
          <p:cNvPr id="7" name="Picture 6">
            <a:extLst>
              <a:ext uri="{FF2B5EF4-FFF2-40B4-BE49-F238E27FC236}">
                <a16:creationId xmlns:a16="http://schemas.microsoft.com/office/drawing/2014/main" id="{ED49E569-3ECA-53D4-C695-ACC4690093B7}"/>
              </a:ext>
            </a:extLst>
          </p:cNvPr>
          <p:cNvPicPr>
            <a:picLocks noChangeAspect="1"/>
          </p:cNvPicPr>
          <p:nvPr/>
        </p:nvPicPr>
        <p:blipFill>
          <a:blip r:embed="rId2"/>
          <a:stretch>
            <a:fillRect/>
          </a:stretch>
        </p:blipFill>
        <p:spPr>
          <a:xfrm>
            <a:off x="1164265" y="3188081"/>
            <a:ext cx="9863470" cy="3209101"/>
          </a:xfrm>
          <a:prstGeom prst="rect">
            <a:avLst/>
          </a:prstGeom>
        </p:spPr>
      </p:pic>
    </p:spTree>
    <p:extLst>
      <p:ext uri="{BB962C8B-B14F-4D97-AF65-F5344CB8AC3E}">
        <p14:creationId xmlns:p14="http://schemas.microsoft.com/office/powerpoint/2010/main" val="269588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Important changes proposed</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514350" indent="-514350">
              <a:buFont typeface="+mj-lt"/>
              <a:buAutoNum type="arabicPeriod"/>
            </a:pPr>
            <a:r>
              <a:rPr lang="en-US"/>
              <a:t>Reconciling </a:t>
            </a:r>
            <a:r>
              <a:rPr lang="en-US" b="1">
                <a:solidFill>
                  <a:schemeClr val="accent1"/>
                </a:solidFill>
              </a:rPr>
              <a:t>duplicated expenditure items </a:t>
            </a:r>
            <a:r>
              <a:rPr lang="en-US"/>
              <a:t>across modules</a:t>
            </a:r>
          </a:p>
          <a:p>
            <a:pPr lvl="1"/>
            <a:r>
              <a:rPr lang="en-US"/>
              <a:t>E.g., housing, education, energy, etc.</a:t>
            </a:r>
          </a:p>
          <a:p>
            <a:pPr lvl="1"/>
            <a:r>
              <a:rPr lang="en-US"/>
              <a:t>Preference is to </a:t>
            </a:r>
            <a:r>
              <a:rPr lang="en-US">
                <a:solidFill>
                  <a:schemeClr val="accent1"/>
                </a:solidFill>
              </a:rPr>
              <a:t>ask for expenditures in their respective modules</a:t>
            </a:r>
            <a:r>
              <a:rPr lang="en-US"/>
              <a:t>, not in nonfood expenditure list</a:t>
            </a:r>
          </a:p>
          <a:p>
            <a:pPr lvl="2"/>
            <a:r>
              <a:rPr lang="en-US"/>
              <a:t>Asked in the appropriate context, improved reliability of information provided by respondent</a:t>
            </a:r>
          </a:p>
          <a:p>
            <a:pPr lvl="1"/>
            <a:r>
              <a:rPr lang="en-US"/>
              <a:t>Still being finalized</a:t>
            </a:r>
          </a:p>
          <a:p>
            <a:pPr lvl="1"/>
            <a:r>
              <a:rPr lang="en-US"/>
              <a:t>Preparing </a:t>
            </a:r>
            <a:r>
              <a:rPr lang="en-US">
                <a:solidFill>
                  <a:schemeClr val="accent1"/>
                </a:solidFill>
              </a:rPr>
              <a:t>mapping of COICOP items </a:t>
            </a:r>
            <a:r>
              <a:rPr lang="en-US"/>
              <a:t>removed from NF modules to the relevant sections/questions where their expenditures (at the same COICOP level) can be extracted.</a:t>
            </a:r>
          </a:p>
        </p:txBody>
      </p:sp>
    </p:spTree>
    <p:extLst>
      <p:ext uri="{BB962C8B-B14F-4D97-AF65-F5344CB8AC3E}">
        <p14:creationId xmlns:p14="http://schemas.microsoft.com/office/powerpoint/2010/main" val="4079797466"/>
      </p:ext>
    </p:extLst>
  </p:cSld>
  <p:clrMapOvr>
    <a:masterClrMapping/>
  </p:clrMapOvr>
</p:sld>
</file>

<file path=ppt/theme/theme1.xml><?xml version="1.0" encoding="utf-8"?>
<a:theme xmlns:a="http://schemas.openxmlformats.org/drawingml/2006/main" name="LSMS_Theme1">
  <a:themeElements>
    <a:clrScheme name="LSMS 4">
      <a:dk1>
        <a:srgbClr val="000000"/>
      </a:dk1>
      <a:lt1>
        <a:srgbClr val="FFFFFF"/>
      </a:lt1>
      <a:dk2>
        <a:srgbClr val="44546A"/>
      </a:dk2>
      <a:lt2>
        <a:srgbClr val="E7E6E6"/>
      </a:lt2>
      <a:accent1>
        <a:srgbClr val="1386C6"/>
      </a:accent1>
      <a:accent2>
        <a:srgbClr val="F5AE42"/>
      </a:accent2>
      <a:accent3>
        <a:srgbClr val="A5A5A5"/>
      </a:accent3>
      <a:accent4>
        <a:srgbClr val="75ADAE"/>
      </a:accent4>
      <a:accent5>
        <a:srgbClr val="199345"/>
      </a:accent5>
      <a:accent6>
        <a:srgbClr val="AB3A2B"/>
      </a:accent6>
      <a:hlink>
        <a:srgbClr val="199345"/>
      </a:hlink>
      <a:folHlink>
        <a:srgbClr val="1386C6"/>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SMS_Theme1" id="{94FEC756-0BFC-443B-B291-119202FAF2F5}" vid="{27BE78C5-9105-47BD-AC17-5A0592F90244}"/>
    </a:ext>
  </a:extLst>
</a:theme>
</file>

<file path=ppt/theme/theme2.xml><?xml version="1.0" encoding="utf-8"?>
<a:theme xmlns:a="http://schemas.openxmlformats.org/drawingml/2006/main" name="LSMS blue-green">
  <a:themeElements>
    <a:clrScheme name="LSMS 4">
      <a:dk1>
        <a:srgbClr val="000000"/>
      </a:dk1>
      <a:lt1>
        <a:srgbClr val="FFFFFF"/>
      </a:lt1>
      <a:dk2>
        <a:srgbClr val="44546A"/>
      </a:dk2>
      <a:lt2>
        <a:srgbClr val="E7E6E6"/>
      </a:lt2>
      <a:accent1>
        <a:srgbClr val="1386C6"/>
      </a:accent1>
      <a:accent2>
        <a:srgbClr val="F5AE42"/>
      </a:accent2>
      <a:accent3>
        <a:srgbClr val="A5A5A5"/>
      </a:accent3>
      <a:accent4>
        <a:srgbClr val="75ADAE"/>
      </a:accent4>
      <a:accent5>
        <a:srgbClr val="199345"/>
      </a:accent5>
      <a:accent6>
        <a:srgbClr val="AB3A2B"/>
      </a:accent6>
      <a:hlink>
        <a:srgbClr val="199345"/>
      </a:hlink>
      <a:folHlink>
        <a:srgbClr val="1386C6"/>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SMS blue-green" id="{DA66541A-CF62-41F8-BE10-9ECA9C0628EF}" vid="{2720B9F0-630D-4E6C-8339-F6DDB2C929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19</Slides>
  <Notes>1</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LSMS_Theme1</vt:lpstr>
      <vt:lpstr>LSMS blue-green</vt:lpstr>
      <vt:lpstr>PowerPoint Presentation</vt:lpstr>
      <vt:lpstr>Tasks</vt:lpstr>
      <vt:lpstr>PowerPoint Presentation</vt:lpstr>
      <vt:lpstr>Aggregate comments received from WB and UN </vt:lpstr>
      <vt:lpstr>   </vt:lpstr>
      <vt:lpstr>PowerPoint Presentation</vt:lpstr>
      <vt:lpstr>Review comments, provide recommendation, implement recommended changes</vt:lpstr>
      <vt:lpstr>Modified questionnaires</vt:lpstr>
      <vt:lpstr>Important changes proposed</vt:lpstr>
      <vt:lpstr>Important changes proposed</vt:lpstr>
      <vt:lpstr>Important changes proposed</vt:lpstr>
      <vt:lpstr>PowerPoint Presentation</vt:lpstr>
      <vt:lpstr>Identify potential areas to shorten/streamline questionnaire </vt:lpstr>
      <vt:lpstr>PowerPoint Presentation</vt:lpstr>
      <vt:lpstr>PowerPoint Presentation</vt:lpstr>
      <vt:lpstr>PowerPoint Presentation</vt:lpstr>
      <vt:lpstr>PowerPoint Presentation</vt:lpstr>
      <vt:lpstr>PowerPoint Presentation</vt:lpstr>
      <vt:lpstr>Next steps</vt:lpstr>
    </vt:vector>
  </TitlesOfParts>
  <Company>WBG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 of the LSMS panel strategy</dc:title>
  <dc:creator>Diego Zardetto</dc:creator>
  <cp:revision>1</cp:revision>
  <dcterms:created xsi:type="dcterms:W3CDTF">2023-09-07T10:12:41Z</dcterms:created>
  <dcterms:modified xsi:type="dcterms:W3CDTF">2024-04-11T13:01:39Z</dcterms:modified>
</cp:coreProperties>
</file>