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Administrator.PC-20131212XLWG\Desktop\人才盘点九宫格对应策略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00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孙捷</cp:lastModifiedBy>
  <cp:revision>1</cp:revision>
  <dcterms:created xsi:type="dcterms:W3CDTF">2015-05-06T03:37:26Z</dcterms:created>
  <dcterms:modified xsi:type="dcterms:W3CDTF">2015-05-06T03:38:02Z</dcterms:modified>
</cp:coreProperties>
</file>