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91" r:id="rId3"/>
    <p:sldId id="257" r:id="rId5"/>
    <p:sldId id="259" r:id="rId6"/>
    <p:sldId id="292" r:id="rId7"/>
    <p:sldId id="293" r:id="rId8"/>
    <p:sldId id="294" r:id="rId9"/>
    <p:sldId id="265" r:id="rId10"/>
    <p:sldId id="295" r:id="rId11"/>
    <p:sldId id="296" r:id="rId12"/>
    <p:sldId id="297" r:id="rId13"/>
    <p:sldId id="298" r:id="rId14"/>
    <p:sldId id="299" r:id="rId15"/>
    <p:sldId id="277" r:id="rId16"/>
    <p:sldId id="300" r:id="rId17"/>
    <p:sldId id="301" r:id="rId18"/>
    <p:sldId id="302" r:id="rId19"/>
    <p:sldId id="271" r:id="rId20"/>
    <p:sldId id="303" r:id="rId21"/>
    <p:sldId id="304" r:id="rId22"/>
    <p:sldId id="305" r:id="rId23"/>
    <p:sldId id="306" r:id="rId24"/>
    <p:sldId id="283" r:id="rId25"/>
    <p:sldId id="307" r:id="rId26"/>
    <p:sldId id="308" r:id="rId27"/>
    <p:sldId id="309" r:id="rId28"/>
    <p:sldId id="310" r:id="rId29"/>
  </p:sldIdLst>
  <p:sldSz cx="12195175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8A35"/>
    <a:srgbClr val="E4C874"/>
    <a:srgbClr val="F7F7F7"/>
    <a:srgbClr val="D6D6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howGuides="1">
      <p:cViewPr varScale="1">
        <p:scale>
          <a:sx n="74" d="100"/>
          <a:sy n="74" d="100"/>
        </p:scale>
        <p:origin x="552" y="72"/>
      </p:cViewPr>
      <p:guideLst>
        <p:guide orient="horz" pos="2750"/>
        <p:guide pos="697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notesViewPr>
    <p:cSldViewPr>
      <p:cViewPr varScale="1">
        <p:scale>
          <a:sx n="78" d="100"/>
          <a:sy n="78" d="100"/>
        </p:scale>
        <p:origin x="3396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01A41-A85B-4BA3-A58B-5DF29B5ACF2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788F8D-94BC-43CD-A0DF-0660451385C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788F8D-94BC-43CD-A0DF-0660451385C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1433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1433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1433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788F8D-94BC-43CD-A0DF-0660451385C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1433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1433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1433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788F8D-94BC-43CD-A0DF-0660451385C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1433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8194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788F8D-94BC-43CD-A0DF-0660451385C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8194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788F8D-94BC-43CD-A0DF-0660451385C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88EACC-3148-4639-B8F8-DA7D85113A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5ACECF-13A4-49C3-B819-E09F9EC134D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5ACECF-13A4-49C3-B819-E09F9EC134D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788F8D-94BC-43CD-A0DF-0660451385C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8194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1433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8194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788F8D-94BC-43CD-A0DF-0660451385C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1433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1433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638" y="2130426"/>
            <a:ext cx="10365899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9276" y="3886200"/>
            <a:ext cx="8536623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A9CF0-91C9-42F9-83C2-B72FF9A18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1AA27-B7A4-475F-8430-0E6442A33CF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A9CF0-91C9-42F9-83C2-B72FF9A18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1AA27-B7A4-475F-8430-0E6442A33CF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1792903" y="274639"/>
            <a:ext cx="3658553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13012" y="274639"/>
            <a:ext cx="10776639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A9CF0-91C9-42F9-83C2-B72FF9A18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1AA27-B7A4-475F-8430-0E6442A33CF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A9CF0-91C9-42F9-83C2-B72FF9A18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1AA27-B7A4-475F-8430-0E6442A33CF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335" y="4406901"/>
            <a:ext cx="10365899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335" y="2906713"/>
            <a:ext cx="10365899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A9CF0-91C9-42F9-83C2-B72FF9A18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1AA27-B7A4-475F-8430-0E6442A33CF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13012" y="1600201"/>
            <a:ext cx="7217596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233862" y="1600201"/>
            <a:ext cx="721759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A9CF0-91C9-42F9-83C2-B72FF9A18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1AA27-B7A4-475F-8430-0E6442A33CF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759" y="274638"/>
            <a:ext cx="1097565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759" y="1535113"/>
            <a:ext cx="538832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759" y="2174875"/>
            <a:ext cx="53883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4980" y="1535113"/>
            <a:ext cx="539043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4980" y="2174875"/>
            <a:ext cx="539043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A9CF0-91C9-42F9-83C2-B72FF9A18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1AA27-B7A4-475F-8430-0E6442A33CF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A9CF0-91C9-42F9-83C2-B72FF9A18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1AA27-B7A4-475F-8430-0E6442A33CF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A9CF0-91C9-42F9-83C2-B72FF9A18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1AA27-B7A4-475F-8430-0E6442A33CF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759" y="273050"/>
            <a:ext cx="4012129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974" y="273051"/>
            <a:ext cx="681744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759" y="1435101"/>
            <a:ext cx="4012129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A9CF0-91C9-42F9-83C2-B72FF9A18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1AA27-B7A4-475F-8430-0E6442A33CF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90340" y="4800600"/>
            <a:ext cx="731710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90340" y="612775"/>
            <a:ext cx="731710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90340" y="5367338"/>
            <a:ext cx="731710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A9CF0-91C9-42F9-83C2-B72FF9A18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1AA27-B7A4-475F-8430-0E6442A33CF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99000">
              <a:schemeClr val="bg1">
                <a:lumMod val="8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759" y="274638"/>
            <a:ext cx="1097565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759" y="1600201"/>
            <a:ext cx="1097565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759" y="6356351"/>
            <a:ext cx="28455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8A9CF0-91C9-42F9-83C2-B72FF9A18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6685" y="6356351"/>
            <a:ext cx="38618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9875" y="6356351"/>
            <a:ext cx="28455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F1AA27-B7A4-475F-8430-0E6442A33CF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6.jpeg"/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8.jpeg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40"/>
          <p:cNvSpPr/>
          <p:nvPr/>
        </p:nvSpPr>
        <p:spPr>
          <a:xfrm>
            <a:off x="6318226" y="561365"/>
            <a:ext cx="1800201" cy="1800201"/>
          </a:xfrm>
          <a:prstGeom prst="rect">
            <a:avLst/>
          </a:prstGeom>
          <a:gradFill>
            <a:gsLst>
              <a:gs pos="0">
                <a:srgbClr val="B28A35"/>
              </a:gs>
              <a:gs pos="100000">
                <a:srgbClr val="E4C874"/>
              </a:gs>
            </a:gsLst>
            <a:lin ang="2700000" scaled="0"/>
          </a:gradFill>
          <a:ln>
            <a:noFill/>
          </a:ln>
          <a:effectLst>
            <a:outerShdw blurRad="330200" dist="203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4950074" y="1412776"/>
            <a:ext cx="2304257" cy="2304257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330200" dist="203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4297387" y="2564904"/>
            <a:ext cx="900100" cy="900100"/>
          </a:xfrm>
          <a:prstGeom prst="rect">
            <a:avLst/>
          </a:prstGeom>
          <a:gradFill>
            <a:gsLst>
              <a:gs pos="0">
                <a:srgbClr val="B28A35"/>
              </a:gs>
              <a:gs pos="100000">
                <a:srgbClr val="E4C874"/>
              </a:gs>
            </a:gsLst>
            <a:lin ang="2700000" scaled="0"/>
          </a:gradFill>
          <a:ln>
            <a:noFill/>
          </a:ln>
          <a:effectLst>
            <a:outerShdw blurRad="330200" dist="203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8113811" y="2620815"/>
            <a:ext cx="792088" cy="792088"/>
          </a:xfrm>
          <a:prstGeom prst="rect">
            <a:avLst/>
          </a:prstGeom>
          <a:gradFill>
            <a:gsLst>
              <a:gs pos="0">
                <a:srgbClr val="B28A35"/>
              </a:gs>
              <a:gs pos="100000">
                <a:srgbClr val="E4C874"/>
              </a:gs>
            </a:gsLst>
            <a:lin ang="2700000" scaled="0"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/>
          <p:cNvSpPr/>
          <p:nvPr/>
        </p:nvSpPr>
        <p:spPr>
          <a:xfrm>
            <a:off x="7390359" y="3212976"/>
            <a:ext cx="900101" cy="900101"/>
          </a:xfrm>
          <a:prstGeom prst="rect">
            <a:avLst/>
          </a:prstGeom>
          <a:gradFill>
            <a:gsLst>
              <a:gs pos="0">
                <a:srgbClr val="B28A35"/>
              </a:gs>
              <a:gs pos="100000">
                <a:srgbClr val="E4C874"/>
              </a:gs>
            </a:gsLst>
            <a:lin ang="2700000" scaled="0"/>
          </a:gradFill>
          <a:ln>
            <a:noFill/>
          </a:ln>
          <a:effectLst>
            <a:outerShdw blurRad="330200" dist="203200" dir="27000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/>
          <p:cNvSpPr/>
          <p:nvPr/>
        </p:nvSpPr>
        <p:spPr>
          <a:xfrm>
            <a:off x="8509855" y="1911516"/>
            <a:ext cx="450050" cy="450050"/>
          </a:xfrm>
          <a:prstGeom prst="rect">
            <a:avLst/>
          </a:prstGeom>
          <a:gradFill>
            <a:gsLst>
              <a:gs pos="0">
                <a:srgbClr val="B28A35"/>
              </a:gs>
              <a:gs pos="100000">
                <a:srgbClr val="E4C874"/>
              </a:gs>
            </a:gsLst>
            <a:lin ang="2700000" scaled="0"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 65"/>
          <p:cNvSpPr/>
          <p:nvPr/>
        </p:nvSpPr>
        <p:spPr>
          <a:xfrm>
            <a:off x="7092661" y="836712"/>
            <a:ext cx="1597214" cy="1597214"/>
          </a:xfrm>
          <a:prstGeom prst="rect">
            <a:avLst/>
          </a:prstGeom>
          <a:noFill/>
          <a:ln>
            <a:solidFill>
              <a:srgbClr val="B28A3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矩形 66"/>
          <p:cNvSpPr/>
          <p:nvPr/>
        </p:nvSpPr>
        <p:spPr>
          <a:xfrm>
            <a:off x="4950074" y="3447183"/>
            <a:ext cx="931490" cy="917921"/>
          </a:xfrm>
          <a:prstGeom prst="rect">
            <a:avLst/>
          </a:prstGeom>
          <a:noFill/>
          <a:ln>
            <a:solidFill>
              <a:srgbClr val="B28A3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矩形 67"/>
          <p:cNvSpPr/>
          <p:nvPr/>
        </p:nvSpPr>
        <p:spPr>
          <a:xfrm>
            <a:off x="6750274" y="3645024"/>
            <a:ext cx="540060" cy="540060"/>
          </a:xfrm>
          <a:prstGeom prst="rect">
            <a:avLst/>
          </a:prstGeom>
          <a:noFill/>
          <a:ln>
            <a:solidFill>
              <a:srgbClr val="B28A3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 68"/>
          <p:cNvSpPr/>
          <p:nvPr/>
        </p:nvSpPr>
        <p:spPr>
          <a:xfrm>
            <a:off x="5364119" y="842928"/>
            <a:ext cx="225025" cy="225025"/>
          </a:xfrm>
          <a:prstGeom prst="rect">
            <a:avLst/>
          </a:prstGeom>
          <a:gradFill>
            <a:gsLst>
              <a:gs pos="0">
                <a:srgbClr val="B28A35"/>
              </a:gs>
              <a:gs pos="100000">
                <a:srgbClr val="E4C874"/>
              </a:gs>
            </a:gsLst>
            <a:lin ang="2700000" scaled="0"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矩形 69"/>
          <p:cNvSpPr/>
          <p:nvPr/>
        </p:nvSpPr>
        <p:spPr>
          <a:xfrm flipH="1">
            <a:off x="4686750" y="3922380"/>
            <a:ext cx="190697" cy="190697"/>
          </a:xfrm>
          <a:prstGeom prst="rect">
            <a:avLst/>
          </a:prstGeom>
          <a:solidFill>
            <a:srgbClr val="B28A35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矩形 71"/>
          <p:cNvSpPr/>
          <p:nvPr/>
        </p:nvSpPr>
        <p:spPr>
          <a:xfrm>
            <a:off x="4061456" y="2384884"/>
            <a:ext cx="451955" cy="451955"/>
          </a:xfrm>
          <a:prstGeom prst="rect">
            <a:avLst/>
          </a:prstGeom>
          <a:noFill/>
          <a:ln>
            <a:solidFill>
              <a:srgbClr val="B28A3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矩形 4"/>
          <p:cNvSpPr>
            <a:spLocks noChangeArrowheads="1"/>
          </p:cNvSpPr>
          <p:nvPr/>
        </p:nvSpPr>
        <p:spPr bwMode="auto">
          <a:xfrm>
            <a:off x="4791426" y="1700808"/>
            <a:ext cx="2590285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zh-CN" sz="6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2018</a:t>
            </a:r>
            <a:endParaRPr lang="zh-CN" altLang="en-US" sz="6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4" name="矩形 4"/>
          <p:cNvSpPr>
            <a:spLocks noChangeArrowheads="1"/>
          </p:cNvSpPr>
          <p:nvPr/>
        </p:nvSpPr>
        <p:spPr bwMode="auto">
          <a:xfrm>
            <a:off x="4585419" y="2564904"/>
            <a:ext cx="309634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COMPANY </a:t>
            </a:r>
            <a:endParaRPr lang="en-US" altLang="zh-CN" sz="24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ctr"/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NAME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4009355" y="1016732"/>
            <a:ext cx="1080121" cy="1080121"/>
          </a:xfrm>
          <a:prstGeom prst="rect">
            <a:avLst/>
          </a:prstGeom>
          <a:noFill/>
          <a:ln>
            <a:solidFill>
              <a:srgbClr val="B28A3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矩形 75"/>
          <p:cNvSpPr/>
          <p:nvPr/>
        </p:nvSpPr>
        <p:spPr>
          <a:xfrm>
            <a:off x="10778107" y="332656"/>
            <a:ext cx="1224136" cy="288032"/>
          </a:xfrm>
          <a:prstGeom prst="rect">
            <a:avLst/>
          </a:prstGeom>
          <a:noFill/>
          <a:ln w="6350">
            <a:solidFill>
              <a:srgbClr val="B28A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B28A35"/>
              </a:solidFill>
            </a:endParaRPr>
          </a:p>
        </p:txBody>
      </p:sp>
      <p:sp>
        <p:nvSpPr>
          <p:cNvPr id="77" name="标题 4"/>
          <p:cNvSpPr txBox="1"/>
          <p:nvPr/>
        </p:nvSpPr>
        <p:spPr>
          <a:xfrm>
            <a:off x="10778107" y="332656"/>
            <a:ext cx="1224136" cy="2880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400" b="1" dirty="0">
                <a:solidFill>
                  <a:srgbClr val="B28A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您</a:t>
            </a:r>
            <a:r>
              <a:rPr lang="zh-CN" altLang="en-US" sz="1400" b="1" dirty="0" smtClean="0">
                <a:solidFill>
                  <a:srgbClr val="B28A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400" b="1" dirty="0" smtClean="0">
                <a:solidFill>
                  <a:srgbClr val="B28A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LOGO</a:t>
            </a:r>
            <a:endParaRPr lang="en-US" altLang="zh-CN" sz="1400" b="1" dirty="0">
              <a:solidFill>
                <a:srgbClr val="B28A3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5" name="矩形 4"/>
          <p:cNvSpPr>
            <a:spLocks noChangeArrowheads="1"/>
          </p:cNvSpPr>
          <p:nvPr/>
        </p:nvSpPr>
        <p:spPr bwMode="auto">
          <a:xfrm>
            <a:off x="2321782" y="4568444"/>
            <a:ext cx="799288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zh-CN" sz="3600" b="1" dirty="0" smtClean="0">
                <a:solidFill>
                  <a:srgbClr val="B28A3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[</a:t>
            </a:r>
            <a:r>
              <a:rPr lang="zh-CN" altLang="en-US" sz="3600" b="1" dirty="0" smtClean="0">
                <a:solidFill>
                  <a:srgbClr val="B28A3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工作总结</a:t>
            </a:r>
            <a:r>
              <a:rPr lang="en-US" altLang="zh-CN" sz="3600" b="1" dirty="0">
                <a:solidFill>
                  <a:srgbClr val="B28A3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]</a:t>
            </a:r>
            <a:r>
              <a:rPr lang="zh-CN" altLang="en-US" sz="3600" b="1" dirty="0">
                <a:solidFill>
                  <a:srgbClr val="B28A3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</a:t>
            </a:r>
            <a:r>
              <a:rPr lang="en-US" altLang="zh-CN" sz="3600" b="1" dirty="0">
                <a:solidFill>
                  <a:srgbClr val="B28A3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[</a:t>
            </a:r>
            <a:r>
              <a:rPr lang="zh-CN" altLang="en-US" sz="3600" b="1" dirty="0">
                <a:solidFill>
                  <a:srgbClr val="B28A3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新年计划</a:t>
            </a:r>
            <a:r>
              <a:rPr lang="en-US" altLang="zh-CN" sz="3600" b="1" dirty="0">
                <a:solidFill>
                  <a:srgbClr val="B28A3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]</a:t>
            </a:r>
            <a:r>
              <a:rPr lang="zh-CN" altLang="en-US" sz="3600" b="1" dirty="0">
                <a:solidFill>
                  <a:srgbClr val="B28A3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</a:t>
            </a:r>
            <a:r>
              <a:rPr lang="en-US" altLang="zh-CN" sz="3600" b="1" dirty="0">
                <a:solidFill>
                  <a:srgbClr val="B28A3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[</a:t>
            </a:r>
            <a:r>
              <a:rPr lang="zh-CN" altLang="en-US" sz="3600" b="1" dirty="0">
                <a:solidFill>
                  <a:srgbClr val="B28A3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工作汇报</a:t>
            </a:r>
            <a:r>
              <a:rPr lang="en-US" altLang="zh-CN" sz="3600" b="1" dirty="0">
                <a:solidFill>
                  <a:srgbClr val="B28A3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]</a:t>
            </a:r>
            <a:endParaRPr lang="zh-CN" altLang="en-US" sz="3600" b="1" dirty="0">
              <a:solidFill>
                <a:srgbClr val="B28A35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6" name="TextBox 3"/>
          <p:cNvSpPr>
            <a:spLocks noChangeArrowheads="1"/>
          </p:cNvSpPr>
          <p:nvPr/>
        </p:nvSpPr>
        <p:spPr bwMode="auto">
          <a:xfrm>
            <a:off x="4818615" y="5419726"/>
            <a:ext cx="338822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rgbClr val="B28A3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通用型</a:t>
            </a:r>
            <a:r>
              <a:rPr lang="en-US" altLang="zh-CN" sz="2000" b="1" dirty="0" smtClean="0">
                <a:solidFill>
                  <a:srgbClr val="B28A3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·</a:t>
            </a:r>
            <a:r>
              <a:rPr lang="zh-CN" altLang="en-US" sz="2000" b="1" dirty="0" smtClean="0">
                <a:solidFill>
                  <a:srgbClr val="B28A3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工作总结</a:t>
            </a:r>
            <a:r>
              <a:rPr lang="en-US" altLang="zh-CN" sz="2000" b="1" dirty="0" smtClean="0">
                <a:solidFill>
                  <a:srgbClr val="B28A3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PPT</a:t>
            </a:r>
            <a:r>
              <a:rPr lang="zh-CN" altLang="en-US" sz="2000" b="1" dirty="0" smtClean="0">
                <a:solidFill>
                  <a:srgbClr val="B28A3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模板</a:t>
            </a:r>
            <a:endParaRPr lang="zh-CN" altLang="en-US" sz="2000" b="1" dirty="0">
              <a:solidFill>
                <a:srgbClr val="B28A35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3768589" y="1784456"/>
            <a:ext cx="488146" cy="488146"/>
          </a:xfrm>
          <a:prstGeom prst="rect">
            <a:avLst/>
          </a:prstGeom>
          <a:gradFill>
            <a:gsLst>
              <a:gs pos="0">
                <a:srgbClr val="B28A35"/>
              </a:gs>
              <a:gs pos="100000">
                <a:srgbClr val="E4C874"/>
              </a:gs>
            </a:gsLst>
            <a:lin ang="2700000" scaled="0"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 64"/>
          <p:cNvSpPr/>
          <p:nvPr/>
        </p:nvSpPr>
        <p:spPr>
          <a:xfrm>
            <a:off x="4500024" y="903862"/>
            <a:ext cx="450050" cy="450050"/>
          </a:xfrm>
          <a:prstGeom prst="rect">
            <a:avLst/>
          </a:prstGeom>
          <a:gradFill>
            <a:gsLst>
              <a:gs pos="0">
                <a:srgbClr val="B28A35"/>
              </a:gs>
              <a:gs pos="100000">
                <a:srgbClr val="E4C874"/>
              </a:gs>
            </a:gsLst>
            <a:lin ang="2700000" scaled="0"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2500"/>
                            </p:stCondLst>
                            <p:childTnLst>
                              <p:par>
                                <p:cTn id="96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120"/>
                            </p:stCondLst>
                            <p:childTnLst>
                              <p:par>
                                <p:cTn id="101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2559"/>
                            </p:stCondLst>
                            <p:childTnLst>
                              <p:par>
                                <p:cTn id="106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4400"/>
                            </p:stCondLst>
                            <p:childTnLst>
                              <p:par>
                                <p:cTn id="1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11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6" grpId="0" animBg="1"/>
      <p:bldP spid="47" grpId="0" animBg="1"/>
      <p:bldP spid="48" grpId="0" animBg="1"/>
      <p:bldP spid="63" grpId="0" animBg="1"/>
      <p:bldP spid="64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2" grpId="0" animBg="1"/>
      <p:bldP spid="73" grpId="0" bldLvl="0" autoUpdateAnimBg="0"/>
      <p:bldP spid="74" grpId="0" bldLvl="0" autoUpdateAnimBg="0"/>
      <p:bldP spid="75" grpId="0" animBg="1"/>
      <p:bldP spid="76" grpId="0" animBg="1"/>
      <p:bldP spid="77" grpId="0"/>
      <p:bldP spid="95" grpId="0" bldLvl="0" autoUpdateAnimBg="0"/>
      <p:bldP spid="96" grpId="0" bldLvl="0" autoUpdateAnimBg="0"/>
      <p:bldP spid="71" grpId="0" animBg="1"/>
      <p:bldP spid="65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" name="组合 3"/>
          <p:cNvGrpSpPr/>
          <p:nvPr/>
        </p:nvGrpSpPr>
        <p:grpSpPr bwMode="auto">
          <a:xfrm>
            <a:off x="4329234" y="1969643"/>
            <a:ext cx="3536707" cy="2133453"/>
            <a:chOff x="0" y="0"/>
            <a:chExt cx="3536515" cy="2133600"/>
          </a:xfrm>
        </p:grpSpPr>
        <p:pic>
          <p:nvPicPr>
            <p:cNvPr id="160" name="Picture 4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536515" cy="2133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1" name="Rectangle 18"/>
            <p:cNvSpPr>
              <a:spLocks noChangeArrowheads="1"/>
            </p:cNvSpPr>
            <p:nvPr/>
          </p:nvSpPr>
          <p:spPr bwMode="auto">
            <a:xfrm>
              <a:off x="519687" y="255892"/>
              <a:ext cx="2450592" cy="1530000"/>
            </a:xfrm>
            <a:prstGeom prst="rect">
              <a:avLst/>
            </a:prstGeom>
            <a:blipFill dpi="0" rotWithShape="1">
              <a:blip r:embed="rId2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3200">
                <a:latin typeface="Arial" panose="020B0604020202020204" pitchFamily="34" charset="0"/>
                <a:ea typeface="微软雅黑" panose="020B0503020204020204" pitchFamily="34" charset="-122"/>
                <a:cs typeface="Calibri" panose="020F0502020204030204" charset="0"/>
                <a:sym typeface="Calibri" panose="020F0502020204030204" charset="0"/>
              </a:endParaRPr>
            </a:p>
          </p:txBody>
        </p:sp>
      </p:grpSp>
      <p:grpSp>
        <p:nvGrpSpPr>
          <p:cNvPr id="162" name="组合 2"/>
          <p:cNvGrpSpPr/>
          <p:nvPr/>
        </p:nvGrpSpPr>
        <p:grpSpPr bwMode="auto">
          <a:xfrm>
            <a:off x="875070" y="1969643"/>
            <a:ext cx="3536707" cy="2133453"/>
            <a:chOff x="0" y="0"/>
            <a:chExt cx="3536515" cy="2133600"/>
          </a:xfrm>
        </p:grpSpPr>
        <p:pic>
          <p:nvPicPr>
            <p:cNvPr id="163" name="Picture 3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536515" cy="2133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4" name="Rectangle 19"/>
            <p:cNvSpPr>
              <a:spLocks noChangeArrowheads="1"/>
            </p:cNvSpPr>
            <p:nvPr/>
          </p:nvSpPr>
          <p:spPr bwMode="auto">
            <a:xfrm>
              <a:off x="524581" y="255892"/>
              <a:ext cx="2450592" cy="1530000"/>
            </a:xfrm>
            <a:prstGeom prst="rect">
              <a:avLst/>
            </a:prstGeom>
            <a:blipFill dpi="0" rotWithShape="1">
              <a:blip r:embed="rId3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3200">
                <a:latin typeface="Arial" panose="020B0604020202020204" pitchFamily="34" charset="0"/>
                <a:ea typeface="微软雅黑" panose="020B0503020204020204" pitchFamily="34" charset="-122"/>
                <a:cs typeface="Calibri" panose="020F0502020204030204" charset="0"/>
                <a:sym typeface="Calibri" panose="020F0502020204030204" charset="0"/>
              </a:endParaRPr>
            </a:p>
          </p:txBody>
        </p:sp>
      </p:grpSp>
      <p:grpSp>
        <p:nvGrpSpPr>
          <p:cNvPr id="165" name="组合 164"/>
          <p:cNvGrpSpPr/>
          <p:nvPr/>
        </p:nvGrpSpPr>
        <p:grpSpPr bwMode="auto">
          <a:xfrm>
            <a:off x="7783398" y="1969643"/>
            <a:ext cx="3535121" cy="2133453"/>
            <a:chOff x="0" y="0"/>
            <a:chExt cx="3536515" cy="2133600"/>
          </a:xfrm>
        </p:grpSpPr>
        <p:pic>
          <p:nvPicPr>
            <p:cNvPr id="166" name="Picture 5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536515" cy="2133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7" name="Rectangle 20"/>
            <p:cNvSpPr>
              <a:spLocks noChangeArrowheads="1"/>
            </p:cNvSpPr>
            <p:nvPr/>
          </p:nvSpPr>
          <p:spPr bwMode="auto">
            <a:xfrm>
              <a:off x="515715" y="255890"/>
              <a:ext cx="2450592" cy="1530000"/>
            </a:xfrm>
            <a:prstGeom prst="rect">
              <a:avLst/>
            </a:prstGeom>
            <a:blipFill dpi="0" rotWithShape="1">
              <a:blip r:embed="rId4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3200">
                <a:latin typeface="Arial" panose="020B0604020202020204" pitchFamily="34" charset="0"/>
                <a:ea typeface="微软雅黑" panose="020B0503020204020204" pitchFamily="34" charset="-122"/>
                <a:cs typeface="Calibri" panose="020F0502020204030204" charset="0"/>
                <a:sym typeface="Calibri" panose="020F0502020204030204" charset="0"/>
              </a:endParaRPr>
            </a:p>
          </p:txBody>
        </p:sp>
      </p:grpSp>
      <p:sp>
        <p:nvSpPr>
          <p:cNvPr id="168" name="矩形 37"/>
          <p:cNvSpPr>
            <a:spLocks noChangeArrowheads="1"/>
          </p:cNvSpPr>
          <p:nvPr/>
        </p:nvSpPr>
        <p:spPr bwMode="auto">
          <a:xfrm>
            <a:off x="1317952" y="1280715"/>
            <a:ext cx="9592604" cy="4907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lIns="91425" tIns="45713" rIns="91425" bIns="45713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995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，点击添加相关标题文字，点击添加相关标题文字，点击添加相关标题文字，点击添加相关标题文字，点击添加相关标题文字，点击添加相关标题文字，点击添加相关标题文字，点击添加相关标题文字，点击添加相关标题文字。</a:t>
            </a:r>
            <a:endParaRPr lang="en-GB" altLang="zh-CN" sz="995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69" name="矩形 38"/>
          <p:cNvSpPr>
            <a:spLocks noChangeArrowheads="1"/>
          </p:cNvSpPr>
          <p:nvPr/>
        </p:nvSpPr>
        <p:spPr bwMode="auto">
          <a:xfrm>
            <a:off x="1866412" y="4410408"/>
            <a:ext cx="1613296" cy="384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5" tIns="45713" rIns="91425" bIns="45713">
            <a:spAutoFit/>
          </a:bodyPr>
          <a:lstStyle/>
          <a:p>
            <a:pPr algn="ctr">
              <a:defRPr/>
            </a:pPr>
            <a:r>
              <a:rPr lang="en-US" altLang="zh-CN" sz="1895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YOUR TITLE</a:t>
            </a:r>
            <a:endParaRPr lang="zh-CN" altLang="en-US" sz="1895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70" name="矩形 47"/>
          <p:cNvSpPr>
            <a:spLocks noChangeArrowheads="1"/>
          </p:cNvSpPr>
          <p:nvPr/>
        </p:nvSpPr>
        <p:spPr bwMode="auto">
          <a:xfrm>
            <a:off x="1479867" y="4952350"/>
            <a:ext cx="2328702" cy="6899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lIns="91425" tIns="45713" rIns="91425" bIns="45713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995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995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71" name="矩形 51"/>
          <p:cNvSpPr>
            <a:spLocks noChangeArrowheads="1"/>
          </p:cNvSpPr>
          <p:nvPr/>
        </p:nvSpPr>
        <p:spPr bwMode="auto">
          <a:xfrm>
            <a:off x="5320575" y="4410408"/>
            <a:ext cx="1613296" cy="384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5" tIns="45713" rIns="91425" bIns="45713">
            <a:spAutoFit/>
          </a:bodyPr>
          <a:lstStyle/>
          <a:p>
            <a:pPr algn="ctr">
              <a:defRPr/>
            </a:pPr>
            <a:r>
              <a:rPr lang="en-US" altLang="zh-CN" sz="1895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YOUR TITLE</a:t>
            </a:r>
            <a:endParaRPr lang="zh-CN" altLang="en-US" sz="1895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72" name="矩形 47"/>
          <p:cNvSpPr>
            <a:spLocks noChangeArrowheads="1"/>
          </p:cNvSpPr>
          <p:nvPr/>
        </p:nvSpPr>
        <p:spPr bwMode="auto">
          <a:xfrm>
            <a:off x="4932444" y="4952350"/>
            <a:ext cx="2328703" cy="6899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lIns="91425" tIns="45713" rIns="91425" bIns="45713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995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995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73" name="矩形 53"/>
          <p:cNvSpPr>
            <a:spLocks noChangeArrowheads="1"/>
          </p:cNvSpPr>
          <p:nvPr/>
        </p:nvSpPr>
        <p:spPr bwMode="auto">
          <a:xfrm>
            <a:off x="8773151" y="4410408"/>
            <a:ext cx="1613296" cy="384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5" tIns="45713" rIns="91425" bIns="45713">
            <a:spAutoFit/>
          </a:bodyPr>
          <a:lstStyle/>
          <a:p>
            <a:pPr algn="ctr">
              <a:defRPr/>
            </a:pPr>
            <a:r>
              <a:rPr lang="en-US" altLang="zh-CN" sz="1895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YOUR TITLE</a:t>
            </a:r>
            <a:endParaRPr lang="zh-CN" altLang="en-US" sz="1895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74" name="矩形 47"/>
          <p:cNvSpPr>
            <a:spLocks noChangeArrowheads="1"/>
          </p:cNvSpPr>
          <p:nvPr/>
        </p:nvSpPr>
        <p:spPr bwMode="auto">
          <a:xfrm>
            <a:off x="8386607" y="4952350"/>
            <a:ext cx="2328703" cy="6899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lIns="91425" tIns="45713" rIns="91425" bIns="45713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995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995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75" name="矩形 36"/>
          <p:cNvSpPr>
            <a:spLocks noChangeArrowheads="1"/>
          </p:cNvSpPr>
          <p:nvPr/>
        </p:nvSpPr>
        <p:spPr bwMode="auto">
          <a:xfrm>
            <a:off x="1783059" y="4797060"/>
            <a:ext cx="1800101" cy="45716"/>
          </a:xfrm>
          <a:prstGeom prst="rect">
            <a:avLst/>
          </a:prstGeom>
          <a:solidFill>
            <a:srgbClr val="A95711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 sz="200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76" name="矩形 36"/>
          <p:cNvSpPr>
            <a:spLocks noChangeArrowheads="1"/>
          </p:cNvSpPr>
          <p:nvPr/>
        </p:nvSpPr>
        <p:spPr bwMode="auto">
          <a:xfrm>
            <a:off x="5244563" y="4797060"/>
            <a:ext cx="1800101" cy="45716"/>
          </a:xfrm>
          <a:prstGeom prst="rect">
            <a:avLst/>
          </a:prstGeom>
          <a:solidFill>
            <a:srgbClr val="CC7E33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 sz="200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77" name="矩形 36"/>
          <p:cNvSpPr>
            <a:spLocks noChangeArrowheads="1"/>
          </p:cNvSpPr>
          <p:nvPr/>
        </p:nvSpPr>
        <p:spPr bwMode="auto">
          <a:xfrm>
            <a:off x="8689798" y="4797060"/>
            <a:ext cx="1800101" cy="45716"/>
          </a:xfrm>
          <a:prstGeom prst="rect">
            <a:avLst/>
          </a:prstGeom>
          <a:solidFill>
            <a:srgbClr val="FFC633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 sz="200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2006" y="251698"/>
            <a:ext cx="12209979" cy="6614322"/>
            <a:chOff x="794" y="265448"/>
            <a:chExt cx="12877006" cy="6975660"/>
          </a:xfrm>
        </p:grpSpPr>
        <p:grpSp>
          <p:nvGrpSpPr>
            <p:cNvPr id="22" name="Group 28"/>
            <p:cNvGrpSpPr/>
            <p:nvPr/>
          </p:nvGrpSpPr>
          <p:grpSpPr bwMode="auto">
            <a:xfrm>
              <a:off x="794" y="265448"/>
              <a:ext cx="455358" cy="607144"/>
              <a:chOff x="0" y="0"/>
              <a:chExt cx="204" cy="318"/>
            </a:xfrm>
          </p:grpSpPr>
          <p:sp>
            <p:nvSpPr>
              <p:cNvPr id="29" name="Rectangle 29"/>
              <p:cNvSpPr>
                <a:spLocks noChangeArrowheads="1"/>
              </p:cNvSpPr>
              <p:nvPr/>
            </p:nvSpPr>
            <p:spPr bwMode="auto">
              <a:xfrm>
                <a:off x="158" y="0"/>
                <a:ext cx="46" cy="318"/>
              </a:xfrm>
              <a:prstGeom prst="rect">
                <a:avLst/>
              </a:prstGeom>
              <a:solidFill>
                <a:srgbClr val="FFC6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</a:pPr>
                <a:endParaRPr lang="zh-CN" altLang="en-US" sz="1705"/>
              </a:p>
            </p:txBody>
          </p:sp>
          <p:sp>
            <p:nvSpPr>
              <p:cNvPr id="30" name="Rectangle 30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58" cy="318"/>
              </a:xfrm>
              <a:prstGeom prst="rect">
                <a:avLst/>
              </a:prstGeom>
              <a:solidFill>
                <a:srgbClr val="AD541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</a:pPr>
                <a:endParaRPr lang="zh-CN" altLang="en-US" sz="1705"/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>
              <a:off x="2468935" y="7195389"/>
              <a:ext cx="10408865" cy="45719"/>
              <a:chOff x="2650856" y="7186888"/>
              <a:chExt cx="10209035" cy="45762"/>
            </a:xfrm>
          </p:grpSpPr>
          <p:sp>
            <p:nvSpPr>
              <p:cNvPr id="24" name="矩形 23"/>
              <p:cNvSpPr/>
              <p:nvPr/>
            </p:nvSpPr>
            <p:spPr>
              <a:xfrm>
                <a:off x="4701112" y="7186888"/>
                <a:ext cx="2008010" cy="45762"/>
              </a:xfrm>
              <a:prstGeom prst="rect">
                <a:avLst/>
              </a:prstGeom>
              <a:solidFill>
                <a:srgbClr val="C980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705"/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6751368" y="7186888"/>
                <a:ext cx="2008010" cy="45762"/>
              </a:xfrm>
              <a:prstGeom prst="rect">
                <a:avLst/>
              </a:prstGeom>
              <a:solidFill>
                <a:srgbClr val="FCA52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705"/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8801624" y="7186888"/>
                <a:ext cx="2008010" cy="45762"/>
              </a:xfrm>
              <a:prstGeom prst="rect">
                <a:avLst/>
              </a:prstGeom>
              <a:solidFill>
                <a:srgbClr val="FFC6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705"/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10851881" y="7186888"/>
                <a:ext cx="2008010" cy="45762"/>
              </a:xfrm>
              <a:prstGeom prst="rect">
                <a:avLst/>
              </a:prstGeom>
              <a:solidFill>
                <a:srgbClr val="AD541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705"/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2650856" y="7186888"/>
                <a:ext cx="2008010" cy="45762"/>
              </a:xfrm>
              <a:prstGeom prst="rect">
                <a:avLst/>
              </a:prstGeom>
              <a:solidFill>
                <a:srgbClr val="AD541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705"/>
              </a:p>
            </p:txBody>
          </p:sp>
        </p:grpSp>
      </p:grpSp>
      <p:sp>
        <p:nvSpPr>
          <p:cNvPr id="31" name="Rectangle 60"/>
          <p:cNvSpPr>
            <a:spLocks noChangeArrowheads="1"/>
          </p:cNvSpPr>
          <p:nvPr/>
        </p:nvSpPr>
        <p:spPr bwMode="auto">
          <a:xfrm>
            <a:off x="533631" y="349853"/>
            <a:ext cx="1797283" cy="384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895" b="1" dirty="0">
                <a:solidFill>
                  <a:srgbClr val="AD541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相关标题文字</a:t>
            </a:r>
            <a:endParaRPr lang="zh-CN" altLang="en-US" sz="1895" b="1" dirty="0">
              <a:solidFill>
                <a:srgbClr val="AD541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14:gallery dir="l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12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17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22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3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4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500"/>
                            </p:stCondLst>
                            <p:childTnLst>
                              <p:par>
                                <p:cTn id="51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5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0"/>
                            </p:stCondLst>
                            <p:childTnLst>
                              <p:par>
                                <p:cTn id="57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500"/>
                            </p:stCondLst>
                            <p:childTnLst>
                              <p:par>
                                <p:cTn id="62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6000"/>
                            </p:stCondLst>
                            <p:childTnLst>
                              <p:par>
                                <p:cTn id="67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" grpId="0"/>
      <p:bldP spid="169" grpId="0"/>
      <p:bldP spid="170" grpId="0"/>
      <p:bldP spid="171" grpId="0"/>
      <p:bldP spid="172" grpId="0"/>
      <p:bldP spid="173" grpId="0"/>
      <p:bldP spid="174" grpId="0"/>
      <p:bldP spid="175" grpId="0" animBg="1"/>
      <p:bldP spid="176" grpId="0" animBg="1"/>
      <p:bldP spid="17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图片 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121" y="2322495"/>
            <a:ext cx="5695682" cy="43009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矩形 1"/>
          <p:cNvSpPr>
            <a:spLocks noChangeArrowheads="1"/>
          </p:cNvSpPr>
          <p:nvPr/>
        </p:nvSpPr>
        <p:spPr bwMode="auto">
          <a:xfrm>
            <a:off x="2477319" y="1330424"/>
            <a:ext cx="2141392" cy="741311"/>
          </a:xfrm>
          <a:prstGeom prst="rect">
            <a:avLst/>
          </a:prstGeom>
          <a:solidFill>
            <a:srgbClr val="A95711"/>
          </a:solidFill>
          <a:ln w="25400" algn="ctr">
            <a:noFill/>
            <a:miter lim="800000"/>
          </a:ln>
          <a:effectLst/>
        </p:spPr>
        <p:txBody>
          <a:bodyPr anchor="ctr"/>
          <a:lstStyle/>
          <a:p>
            <a:pPr algn="ctr"/>
            <a:endParaRPr lang="zh-CN" altLang="en-US" sz="1705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3" name="文本框 7"/>
          <p:cNvSpPr txBox="1">
            <a:spLocks noChangeArrowheads="1"/>
          </p:cNvSpPr>
          <p:nvPr/>
        </p:nvSpPr>
        <p:spPr bwMode="auto">
          <a:xfrm>
            <a:off x="2630100" y="1478596"/>
            <a:ext cx="1951484" cy="44255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275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YOUR TITLE</a:t>
            </a:r>
            <a:endParaRPr lang="zh-CN" altLang="en-US" sz="2275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8" name="燕尾形 9"/>
          <p:cNvSpPr>
            <a:spLocks noChangeArrowheads="1"/>
          </p:cNvSpPr>
          <p:nvPr/>
        </p:nvSpPr>
        <p:spPr bwMode="auto">
          <a:xfrm>
            <a:off x="1561395" y="1351060"/>
            <a:ext cx="474629" cy="714326"/>
          </a:xfrm>
          <a:prstGeom prst="chevron">
            <a:avLst>
              <a:gd name="adj" fmla="val 50000"/>
            </a:avLst>
          </a:prstGeom>
          <a:solidFill>
            <a:srgbClr val="A95711"/>
          </a:solidFill>
          <a:ln w="3175" algn="ctr">
            <a:noFill/>
            <a:miter lim="800000"/>
          </a:ln>
          <a:effectLst/>
        </p:spPr>
        <p:txBody>
          <a:bodyPr anchor="ctr"/>
          <a:lstStyle/>
          <a:p>
            <a:pPr algn="ctr"/>
            <a:endParaRPr lang="zh-CN" altLang="en-US" sz="1705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76" name="燕尾形 9"/>
          <p:cNvSpPr>
            <a:spLocks noChangeArrowheads="1"/>
          </p:cNvSpPr>
          <p:nvPr/>
        </p:nvSpPr>
        <p:spPr bwMode="auto">
          <a:xfrm>
            <a:off x="1955067" y="1351060"/>
            <a:ext cx="474629" cy="714326"/>
          </a:xfrm>
          <a:prstGeom prst="chevron">
            <a:avLst>
              <a:gd name="adj" fmla="val 50000"/>
            </a:avLst>
          </a:prstGeom>
          <a:solidFill>
            <a:srgbClr val="CC7E33"/>
          </a:solidFill>
          <a:ln w="3175" algn="ctr">
            <a:noFill/>
            <a:miter lim="800000"/>
          </a:ln>
          <a:effectLst/>
        </p:spPr>
        <p:txBody>
          <a:bodyPr anchor="ctr"/>
          <a:lstStyle/>
          <a:p>
            <a:pPr algn="ctr"/>
            <a:endParaRPr lang="zh-CN" altLang="en-US" sz="1705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77" name="燕尾形 9"/>
          <p:cNvSpPr>
            <a:spLocks noChangeArrowheads="1"/>
          </p:cNvSpPr>
          <p:nvPr/>
        </p:nvSpPr>
        <p:spPr bwMode="auto">
          <a:xfrm rot="10800000">
            <a:off x="4691730" y="1351060"/>
            <a:ext cx="474629" cy="714326"/>
          </a:xfrm>
          <a:prstGeom prst="chevron">
            <a:avLst>
              <a:gd name="adj" fmla="val 50000"/>
            </a:avLst>
          </a:prstGeom>
          <a:solidFill>
            <a:srgbClr val="FFA52A"/>
          </a:solidFill>
          <a:ln w="3175" algn="ctr">
            <a:noFill/>
            <a:miter lim="800000"/>
          </a:ln>
          <a:effectLst/>
        </p:spPr>
        <p:txBody>
          <a:bodyPr rot="10800000" anchor="ctr"/>
          <a:lstStyle/>
          <a:p>
            <a:pPr algn="ctr"/>
            <a:endParaRPr lang="zh-CN" altLang="en-US" sz="1705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4" name="燕尾形 9"/>
          <p:cNvSpPr>
            <a:spLocks noChangeArrowheads="1"/>
          </p:cNvSpPr>
          <p:nvPr/>
        </p:nvSpPr>
        <p:spPr bwMode="auto">
          <a:xfrm rot="10800000">
            <a:off x="5052069" y="1351060"/>
            <a:ext cx="474630" cy="714326"/>
          </a:xfrm>
          <a:prstGeom prst="chevron">
            <a:avLst>
              <a:gd name="adj" fmla="val 50000"/>
            </a:avLst>
          </a:prstGeom>
          <a:solidFill>
            <a:srgbClr val="FFC633"/>
          </a:solidFill>
          <a:ln w="3175" algn="ctr">
            <a:noFill/>
            <a:miter lim="800000"/>
          </a:ln>
          <a:effectLst/>
        </p:spPr>
        <p:txBody>
          <a:bodyPr rot="10800000" anchor="ctr"/>
          <a:lstStyle/>
          <a:p>
            <a:pPr algn="ctr"/>
            <a:endParaRPr lang="zh-CN" altLang="en-US" sz="1705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96" name="组合 95"/>
          <p:cNvGrpSpPr/>
          <p:nvPr/>
        </p:nvGrpSpPr>
        <p:grpSpPr>
          <a:xfrm>
            <a:off x="7043819" y="5271463"/>
            <a:ext cx="1019344" cy="1019575"/>
            <a:chOff x="3832873" y="2297208"/>
            <a:chExt cx="1516550" cy="1516550"/>
          </a:xfrm>
        </p:grpSpPr>
        <p:grpSp>
          <p:nvGrpSpPr>
            <p:cNvPr id="97" name="组合 96"/>
            <p:cNvGrpSpPr/>
            <p:nvPr/>
          </p:nvGrpSpPr>
          <p:grpSpPr>
            <a:xfrm>
              <a:off x="3832873" y="2297208"/>
              <a:ext cx="1516550" cy="1516550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99" name="同心圆 98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ysClr val="window" lastClr="FFFFFF"/>
                  </a:gs>
                  <a:gs pos="55000">
                    <a:sysClr val="window" lastClr="FFFFFF">
                      <a:lumMod val="95000"/>
                    </a:sysClr>
                  </a:gs>
                  <a:gs pos="100000">
                    <a:sysClr val="window" lastClr="FFFFFF">
                      <a:lumMod val="65000"/>
                    </a:sysClr>
                  </a:gs>
                </a:gsLst>
                <a:lin ang="81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defTabSz="1218565">
                  <a:defRPr/>
                </a:pPr>
                <a:endParaRPr lang="zh-CN" altLang="en-US" sz="2400" kern="0">
                  <a:solidFill>
                    <a:sysClr val="windowText" lastClr="000000"/>
                  </a:solidFill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0" name="椭圆 99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ysClr val="window" lastClr="FFFFFF"/>
                  </a:gs>
                  <a:gs pos="51000">
                    <a:sysClr val="window" lastClr="FFFFFF">
                      <a:lumMod val="95000"/>
                    </a:sysClr>
                  </a:gs>
                  <a:gs pos="100000">
                    <a:sysClr val="window" lastClr="FFFFFF">
                      <a:lumMod val="75000"/>
                    </a:sysClr>
                  </a:gs>
                </a:gsLst>
                <a:lin ang="189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defTabSz="1218565">
                  <a:defRPr/>
                </a:pPr>
                <a:endParaRPr lang="zh-CN" altLang="en-US" sz="2400" kern="0">
                  <a:solidFill>
                    <a:sysClr val="window" lastClr="FFFFFF"/>
                  </a:solidFill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98" name="椭圆 97"/>
            <p:cNvSpPr/>
            <p:nvPr/>
          </p:nvSpPr>
          <p:spPr>
            <a:xfrm>
              <a:off x="3983164" y="2466913"/>
              <a:ext cx="1185736" cy="1185736"/>
            </a:xfrm>
            <a:prstGeom prst="ellipse">
              <a:avLst/>
            </a:prstGeom>
            <a:solidFill>
              <a:srgbClr val="FFC63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1" name="组合 100"/>
          <p:cNvGrpSpPr/>
          <p:nvPr/>
        </p:nvGrpSpPr>
        <p:grpSpPr>
          <a:xfrm>
            <a:off x="7043819" y="3979736"/>
            <a:ext cx="1019344" cy="1019575"/>
            <a:chOff x="3832873" y="2297208"/>
            <a:chExt cx="1516550" cy="1516550"/>
          </a:xfrm>
        </p:grpSpPr>
        <p:grpSp>
          <p:nvGrpSpPr>
            <p:cNvPr id="102" name="组合 101"/>
            <p:cNvGrpSpPr/>
            <p:nvPr/>
          </p:nvGrpSpPr>
          <p:grpSpPr>
            <a:xfrm>
              <a:off x="3832873" y="2297208"/>
              <a:ext cx="1516550" cy="1516550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04" name="同心圆 103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ysClr val="window" lastClr="FFFFFF"/>
                  </a:gs>
                  <a:gs pos="55000">
                    <a:sysClr val="window" lastClr="FFFFFF">
                      <a:lumMod val="95000"/>
                    </a:sysClr>
                  </a:gs>
                  <a:gs pos="100000">
                    <a:sysClr val="window" lastClr="FFFFFF">
                      <a:lumMod val="65000"/>
                    </a:sysClr>
                  </a:gs>
                </a:gsLst>
                <a:lin ang="81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defTabSz="1218565">
                  <a:defRPr/>
                </a:pPr>
                <a:endParaRPr lang="zh-CN" altLang="en-US" sz="2400" kern="0">
                  <a:solidFill>
                    <a:sysClr val="windowText" lastClr="000000"/>
                  </a:solidFill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5" name="椭圆 104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ysClr val="window" lastClr="FFFFFF"/>
                  </a:gs>
                  <a:gs pos="51000">
                    <a:sysClr val="window" lastClr="FFFFFF">
                      <a:lumMod val="95000"/>
                    </a:sysClr>
                  </a:gs>
                  <a:gs pos="100000">
                    <a:sysClr val="window" lastClr="FFFFFF">
                      <a:lumMod val="75000"/>
                    </a:sysClr>
                  </a:gs>
                </a:gsLst>
                <a:lin ang="189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defTabSz="1218565">
                  <a:defRPr/>
                </a:pPr>
                <a:endParaRPr lang="zh-CN" altLang="en-US" sz="2400" kern="0">
                  <a:solidFill>
                    <a:sysClr val="window" lastClr="FFFFFF"/>
                  </a:solidFill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03" name="椭圆 102"/>
            <p:cNvSpPr/>
            <p:nvPr/>
          </p:nvSpPr>
          <p:spPr>
            <a:xfrm>
              <a:off x="3983164" y="2466913"/>
              <a:ext cx="1185736" cy="1185736"/>
            </a:xfrm>
            <a:prstGeom prst="ellipse">
              <a:avLst/>
            </a:prstGeom>
            <a:solidFill>
              <a:srgbClr val="FFA52A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6" name="组合 105"/>
          <p:cNvGrpSpPr/>
          <p:nvPr/>
        </p:nvGrpSpPr>
        <p:grpSpPr>
          <a:xfrm>
            <a:off x="7043819" y="2622665"/>
            <a:ext cx="1019344" cy="1019575"/>
            <a:chOff x="3832873" y="2297208"/>
            <a:chExt cx="1516550" cy="1516550"/>
          </a:xfrm>
        </p:grpSpPr>
        <p:grpSp>
          <p:nvGrpSpPr>
            <p:cNvPr id="107" name="组合 106"/>
            <p:cNvGrpSpPr/>
            <p:nvPr/>
          </p:nvGrpSpPr>
          <p:grpSpPr>
            <a:xfrm>
              <a:off x="3832873" y="2297208"/>
              <a:ext cx="1516550" cy="1516550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09" name="同心圆 108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ysClr val="window" lastClr="FFFFFF"/>
                  </a:gs>
                  <a:gs pos="55000">
                    <a:sysClr val="window" lastClr="FFFFFF">
                      <a:lumMod val="95000"/>
                    </a:sysClr>
                  </a:gs>
                  <a:gs pos="100000">
                    <a:sysClr val="window" lastClr="FFFFFF">
                      <a:lumMod val="65000"/>
                    </a:sysClr>
                  </a:gs>
                </a:gsLst>
                <a:lin ang="81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defTabSz="1218565">
                  <a:defRPr/>
                </a:pPr>
                <a:endParaRPr lang="zh-CN" altLang="en-US" sz="2400" kern="0">
                  <a:solidFill>
                    <a:sysClr val="windowText" lastClr="000000"/>
                  </a:solidFill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0" name="椭圆 109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ysClr val="window" lastClr="FFFFFF"/>
                  </a:gs>
                  <a:gs pos="51000">
                    <a:sysClr val="window" lastClr="FFFFFF">
                      <a:lumMod val="95000"/>
                    </a:sysClr>
                  </a:gs>
                  <a:gs pos="100000">
                    <a:sysClr val="window" lastClr="FFFFFF">
                      <a:lumMod val="75000"/>
                    </a:sysClr>
                  </a:gs>
                </a:gsLst>
                <a:lin ang="189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defTabSz="1218565">
                  <a:defRPr/>
                </a:pPr>
                <a:endParaRPr lang="zh-CN" altLang="en-US" sz="2400" kern="0">
                  <a:solidFill>
                    <a:sysClr val="window" lastClr="FFFFFF"/>
                  </a:solidFill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08" name="椭圆 107"/>
            <p:cNvSpPr/>
            <p:nvPr/>
          </p:nvSpPr>
          <p:spPr>
            <a:xfrm>
              <a:off x="3983164" y="2466913"/>
              <a:ext cx="1185736" cy="1185736"/>
            </a:xfrm>
            <a:prstGeom prst="ellipse">
              <a:avLst/>
            </a:prstGeom>
            <a:solidFill>
              <a:srgbClr val="CC7E3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1" name="组合 110"/>
          <p:cNvGrpSpPr/>
          <p:nvPr/>
        </p:nvGrpSpPr>
        <p:grpSpPr>
          <a:xfrm>
            <a:off x="7043819" y="1268909"/>
            <a:ext cx="1019344" cy="1019575"/>
            <a:chOff x="3832873" y="2297208"/>
            <a:chExt cx="1516550" cy="1516550"/>
          </a:xfrm>
        </p:grpSpPr>
        <p:grpSp>
          <p:nvGrpSpPr>
            <p:cNvPr id="112" name="组合 111"/>
            <p:cNvGrpSpPr/>
            <p:nvPr/>
          </p:nvGrpSpPr>
          <p:grpSpPr>
            <a:xfrm>
              <a:off x="3832873" y="2297208"/>
              <a:ext cx="1516550" cy="1516550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14" name="同心圆 113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ysClr val="window" lastClr="FFFFFF"/>
                  </a:gs>
                  <a:gs pos="55000">
                    <a:sysClr val="window" lastClr="FFFFFF">
                      <a:lumMod val="95000"/>
                    </a:sysClr>
                  </a:gs>
                  <a:gs pos="100000">
                    <a:sysClr val="window" lastClr="FFFFFF">
                      <a:lumMod val="65000"/>
                    </a:sysClr>
                  </a:gs>
                </a:gsLst>
                <a:lin ang="81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defTabSz="1218565">
                  <a:defRPr/>
                </a:pPr>
                <a:endParaRPr lang="zh-CN" altLang="en-US" sz="2400" kern="0">
                  <a:solidFill>
                    <a:sysClr val="windowText" lastClr="000000"/>
                  </a:solidFill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5" name="椭圆 114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ysClr val="window" lastClr="FFFFFF"/>
                  </a:gs>
                  <a:gs pos="51000">
                    <a:sysClr val="window" lastClr="FFFFFF">
                      <a:lumMod val="95000"/>
                    </a:sysClr>
                  </a:gs>
                  <a:gs pos="100000">
                    <a:sysClr val="window" lastClr="FFFFFF">
                      <a:lumMod val="75000"/>
                    </a:sysClr>
                  </a:gs>
                </a:gsLst>
                <a:lin ang="189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defTabSz="1218565">
                  <a:defRPr/>
                </a:pPr>
                <a:endParaRPr lang="zh-CN" altLang="en-US" sz="2400" kern="0">
                  <a:solidFill>
                    <a:sysClr val="window" lastClr="FFFFFF"/>
                  </a:solidFill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13" name="椭圆 112"/>
            <p:cNvSpPr/>
            <p:nvPr/>
          </p:nvSpPr>
          <p:spPr>
            <a:xfrm>
              <a:off x="3983164" y="2466913"/>
              <a:ext cx="1185736" cy="1185736"/>
            </a:xfrm>
            <a:prstGeom prst="ellipse">
              <a:avLst/>
            </a:prstGeom>
            <a:solidFill>
              <a:srgbClr val="A9571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6" name="Group 34"/>
          <p:cNvGrpSpPr/>
          <p:nvPr/>
        </p:nvGrpSpPr>
        <p:grpSpPr>
          <a:xfrm>
            <a:off x="7353904" y="1616249"/>
            <a:ext cx="399176" cy="324894"/>
            <a:chOff x="1550139" y="1314466"/>
            <a:chExt cx="509139" cy="414300"/>
          </a:xfrm>
          <a:solidFill>
            <a:schemeClr val="bg1"/>
          </a:solidFill>
        </p:grpSpPr>
        <p:sp>
          <p:nvSpPr>
            <p:cNvPr id="117" name="Freeform 5"/>
            <p:cNvSpPr>
              <a:spLocks noEditPoints="1"/>
            </p:cNvSpPr>
            <p:nvPr/>
          </p:nvSpPr>
          <p:spPr bwMode="auto">
            <a:xfrm>
              <a:off x="1550139" y="1314466"/>
              <a:ext cx="509139" cy="414300"/>
            </a:xfrm>
            <a:custGeom>
              <a:avLst/>
              <a:gdLst>
                <a:gd name="T0" fmla="*/ 78 w 153"/>
                <a:gd name="T1" fmla="*/ 0 h 125"/>
                <a:gd name="T2" fmla="*/ 0 w 153"/>
                <a:gd name="T3" fmla="*/ 69 h 125"/>
                <a:gd name="T4" fmla="*/ 15 w 153"/>
                <a:gd name="T5" fmla="*/ 69 h 125"/>
                <a:gd name="T6" fmla="*/ 21 w 153"/>
                <a:gd name="T7" fmla="*/ 64 h 125"/>
                <a:gd name="T8" fmla="*/ 21 w 153"/>
                <a:gd name="T9" fmla="*/ 121 h 125"/>
                <a:gd name="T10" fmla="*/ 24 w 153"/>
                <a:gd name="T11" fmla="*/ 125 h 125"/>
                <a:gd name="T12" fmla="*/ 62 w 153"/>
                <a:gd name="T13" fmla="*/ 125 h 125"/>
                <a:gd name="T14" fmla="*/ 63 w 153"/>
                <a:gd name="T15" fmla="*/ 93 h 125"/>
                <a:gd name="T16" fmla="*/ 67 w 153"/>
                <a:gd name="T17" fmla="*/ 88 h 125"/>
                <a:gd name="T18" fmla="*/ 83 w 153"/>
                <a:gd name="T19" fmla="*/ 88 h 125"/>
                <a:gd name="T20" fmla="*/ 89 w 153"/>
                <a:gd name="T21" fmla="*/ 93 h 125"/>
                <a:gd name="T22" fmla="*/ 89 w 153"/>
                <a:gd name="T23" fmla="*/ 125 h 125"/>
                <a:gd name="T24" fmla="*/ 126 w 153"/>
                <a:gd name="T25" fmla="*/ 125 h 125"/>
                <a:gd name="T26" fmla="*/ 130 w 153"/>
                <a:gd name="T27" fmla="*/ 120 h 125"/>
                <a:gd name="T28" fmla="*/ 130 w 153"/>
                <a:gd name="T29" fmla="*/ 63 h 125"/>
                <a:gd name="T30" fmla="*/ 136 w 153"/>
                <a:gd name="T31" fmla="*/ 69 h 125"/>
                <a:gd name="T32" fmla="*/ 153 w 153"/>
                <a:gd name="T33" fmla="*/ 69 h 125"/>
                <a:gd name="T34" fmla="*/ 78 w 153"/>
                <a:gd name="T35" fmla="*/ 0 h 125"/>
                <a:gd name="T36" fmla="*/ 76 w 153"/>
                <a:gd name="T37" fmla="*/ 76 h 125"/>
                <a:gd name="T38" fmla="*/ 60 w 153"/>
                <a:gd name="T39" fmla="*/ 60 h 125"/>
                <a:gd name="T40" fmla="*/ 76 w 153"/>
                <a:gd name="T41" fmla="*/ 43 h 125"/>
                <a:gd name="T42" fmla="*/ 92 w 153"/>
                <a:gd name="T43" fmla="*/ 60 h 125"/>
                <a:gd name="T44" fmla="*/ 76 w 153"/>
                <a:gd name="T45" fmla="*/ 76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3" h="125">
                  <a:moveTo>
                    <a:pt x="78" y="0"/>
                  </a:moveTo>
                  <a:cubicBezTo>
                    <a:pt x="0" y="69"/>
                    <a:pt x="0" y="69"/>
                    <a:pt x="0" y="69"/>
                  </a:cubicBezTo>
                  <a:cubicBezTo>
                    <a:pt x="0" y="69"/>
                    <a:pt x="5" y="78"/>
                    <a:pt x="15" y="69"/>
                  </a:cubicBezTo>
                  <a:cubicBezTo>
                    <a:pt x="21" y="64"/>
                    <a:pt x="21" y="64"/>
                    <a:pt x="21" y="64"/>
                  </a:cubicBezTo>
                  <a:cubicBezTo>
                    <a:pt x="21" y="121"/>
                    <a:pt x="21" y="121"/>
                    <a:pt x="21" y="121"/>
                  </a:cubicBezTo>
                  <a:cubicBezTo>
                    <a:pt x="21" y="121"/>
                    <a:pt x="21" y="125"/>
                    <a:pt x="24" y="125"/>
                  </a:cubicBezTo>
                  <a:cubicBezTo>
                    <a:pt x="28" y="125"/>
                    <a:pt x="62" y="125"/>
                    <a:pt x="62" y="125"/>
                  </a:cubicBezTo>
                  <a:cubicBezTo>
                    <a:pt x="63" y="93"/>
                    <a:pt x="63" y="93"/>
                    <a:pt x="63" y="93"/>
                  </a:cubicBezTo>
                  <a:cubicBezTo>
                    <a:pt x="63" y="93"/>
                    <a:pt x="62" y="88"/>
                    <a:pt x="67" y="88"/>
                  </a:cubicBezTo>
                  <a:cubicBezTo>
                    <a:pt x="83" y="88"/>
                    <a:pt x="83" y="88"/>
                    <a:pt x="83" y="88"/>
                  </a:cubicBezTo>
                  <a:cubicBezTo>
                    <a:pt x="89" y="88"/>
                    <a:pt x="89" y="93"/>
                    <a:pt x="89" y="93"/>
                  </a:cubicBezTo>
                  <a:cubicBezTo>
                    <a:pt x="89" y="125"/>
                    <a:pt x="89" y="125"/>
                    <a:pt x="89" y="125"/>
                  </a:cubicBezTo>
                  <a:cubicBezTo>
                    <a:pt x="89" y="125"/>
                    <a:pt x="121" y="125"/>
                    <a:pt x="126" y="125"/>
                  </a:cubicBezTo>
                  <a:cubicBezTo>
                    <a:pt x="131" y="125"/>
                    <a:pt x="130" y="120"/>
                    <a:pt x="130" y="120"/>
                  </a:cubicBezTo>
                  <a:cubicBezTo>
                    <a:pt x="130" y="63"/>
                    <a:pt x="130" y="63"/>
                    <a:pt x="130" y="63"/>
                  </a:cubicBezTo>
                  <a:cubicBezTo>
                    <a:pt x="136" y="69"/>
                    <a:pt x="136" y="69"/>
                    <a:pt x="136" y="69"/>
                  </a:cubicBezTo>
                  <a:cubicBezTo>
                    <a:pt x="148" y="77"/>
                    <a:pt x="153" y="69"/>
                    <a:pt x="153" y="69"/>
                  </a:cubicBezTo>
                  <a:lnTo>
                    <a:pt x="78" y="0"/>
                  </a:lnTo>
                  <a:close/>
                  <a:moveTo>
                    <a:pt x="76" y="76"/>
                  </a:moveTo>
                  <a:cubicBezTo>
                    <a:pt x="67" y="76"/>
                    <a:pt x="60" y="69"/>
                    <a:pt x="60" y="60"/>
                  </a:cubicBezTo>
                  <a:cubicBezTo>
                    <a:pt x="60" y="50"/>
                    <a:pt x="67" y="43"/>
                    <a:pt x="76" y="43"/>
                  </a:cubicBezTo>
                  <a:cubicBezTo>
                    <a:pt x="85" y="43"/>
                    <a:pt x="92" y="50"/>
                    <a:pt x="92" y="60"/>
                  </a:cubicBezTo>
                  <a:cubicBezTo>
                    <a:pt x="92" y="69"/>
                    <a:pt x="85" y="76"/>
                    <a:pt x="76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34" tIns="45717" rIns="91434" bIns="45717" numCol="1" anchor="t" anchorCtr="0" compatLnSpc="1"/>
            <a:lstStyle/>
            <a:p>
              <a:endParaRPr lang="en-US" sz="1705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18" name="Freeform 6"/>
            <p:cNvSpPr/>
            <p:nvPr/>
          </p:nvSpPr>
          <p:spPr bwMode="auto">
            <a:xfrm>
              <a:off x="1949464" y="1366877"/>
              <a:ext cx="49916" cy="102328"/>
            </a:xfrm>
            <a:custGeom>
              <a:avLst/>
              <a:gdLst>
                <a:gd name="T0" fmla="*/ 20 w 20"/>
                <a:gd name="T1" fmla="*/ 41 h 41"/>
                <a:gd name="T2" fmla="*/ 20 w 20"/>
                <a:gd name="T3" fmla="*/ 0 h 41"/>
                <a:gd name="T4" fmla="*/ 0 w 20"/>
                <a:gd name="T5" fmla="*/ 0 h 41"/>
                <a:gd name="T6" fmla="*/ 0 w 20"/>
                <a:gd name="T7" fmla="*/ 24 h 41"/>
                <a:gd name="T8" fmla="*/ 20 w 20"/>
                <a:gd name="T9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41">
                  <a:moveTo>
                    <a:pt x="20" y="41"/>
                  </a:moveTo>
                  <a:lnTo>
                    <a:pt x="20" y="0"/>
                  </a:lnTo>
                  <a:lnTo>
                    <a:pt x="0" y="0"/>
                  </a:lnTo>
                  <a:lnTo>
                    <a:pt x="0" y="24"/>
                  </a:lnTo>
                  <a:lnTo>
                    <a:pt x="20" y="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34" tIns="45717" rIns="91434" bIns="45717" numCol="1" anchor="t" anchorCtr="0" compatLnSpc="1"/>
            <a:lstStyle/>
            <a:p>
              <a:endParaRPr lang="en-US" sz="1705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19" name="Oval 7"/>
            <p:cNvSpPr>
              <a:spLocks noChangeArrowheads="1"/>
            </p:cNvSpPr>
            <p:nvPr/>
          </p:nvSpPr>
          <p:spPr bwMode="auto">
            <a:xfrm>
              <a:off x="1777255" y="1484179"/>
              <a:ext cx="52412" cy="5490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34" tIns="45717" rIns="91434" bIns="45717" numCol="1" anchor="t" anchorCtr="0" compatLnSpc="1"/>
            <a:lstStyle/>
            <a:p>
              <a:endParaRPr lang="en-US" sz="1705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</p:grpSp>
      <p:sp>
        <p:nvSpPr>
          <p:cNvPr id="120" name="Freeform 20"/>
          <p:cNvSpPr>
            <a:spLocks noEditPoints="1"/>
          </p:cNvSpPr>
          <p:nvPr/>
        </p:nvSpPr>
        <p:spPr bwMode="auto">
          <a:xfrm>
            <a:off x="7354636" y="2985272"/>
            <a:ext cx="397711" cy="270320"/>
          </a:xfrm>
          <a:custGeom>
            <a:avLst/>
            <a:gdLst>
              <a:gd name="T0" fmla="*/ 135 w 157"/>
              <a:gd name="T1" fmla="*/ 46 h 107"/>
              <a:gd name="T2" fmla="*/ 136 w 157"/>
              <a:gd name="T3" fmla="*/ 37 h 107"/>
              <a:gd name="T4" fmla="*/ 99 w 157"/>
              <a:gd name="T5" fmla="*/ 0 h 107"/>
              <a:gd name="T6" fmla="*/ 73 w 157"/>
              <a:gd name="T7" fmla="*/ 18 h 107"/>
              <a:gd name="T8" fmla="*/ 45 w 157"/>
              <a:gd name="T9" fmla="*/ 8 h 107"/>
              <a:gd name="T10" fmla="*/ 19 w 157"/>
              <a:gd name="T11" fmla="*/ 40 h 107"/>
              <a:gd name="T12" fmla="*/ 20 w 157"/>
              <a:gd name="T13" fmla="*/ 47 h 107"/>
              <a:gd name="T14" fmla="*/ 0 w 157"/>
              <a:gd name="T15" fmla="*/ 76 h 107"/>
              <a:gd name="T16" fmla="*/ 31 w 157"/>
              <a:gd name="T17" fmla="*/ 107 h 107"/>
              <a:gd name="T18" fmla="*/ 126 w 157"/>
              <a:gd name="T19" fmla="*/ 107 h 107"/>
              <a:gd name="T20" fmla="*/ 157 w 157"/>
              <a:gd name="T21" fmla="*/ 76 h 107"/>
              <a:gd name="T22" fmla="*/ 135 w 157"/>
              <a:gd name="T23" fmla="*/ 46 h 107"/>
              <a:gd name="T24" fmla="*/ 120 w 157"/>
              <a:gd name="T25" fmla="*/ 100 h 107"/>
              <a:gd name="T26" fmla="*/ 79 w 157"/>
              <a:gd name="T27" fmla="*/ 100 h 107"/>
              <a:gd name="T28" fmla="*/ 103 w 157"/>
              <a:gd name="T29" fmla="*/ 75 h 107"/>
              <a:gd name="T30" fmla="*/ 102 w 157"/>
              <a:gd name="T31" fmla="*/ 72 h 107"/>
              <a:gd name="T32" fmla="*/ 92 w 157"/>
              <a:gd name="T33" fmla="*/ 72 h 107"/>
              <a:gd name="T34" fmla="*/ 92 w 157"/>
              <a:gd name="T35" fmla="*/ 68 h 107"/>
              <a:gd name="T36" fmla="*/ 92 w 157"/>
              <a:gd name="T37" fmla="*/ 37 h 107"/>
              <a:gd name="T38" fmla="*/ 90 w 157"/>
              <a:gd name="T39" fmla="*/ 36 h 107"/>
              <a:gd name="T40" fmla="*/ 64 w 157"/>
              <a:gd name="T41" fmla="*/ 36 h 107"/>
              <a:gd name="T42" fmla="*/ 62 w 157"/>
              <a:gd name="T43" fmla="*/ 38 h 107"/>
              <a:gd name="T44" fmla="*/ 62 w 157"/>
              <a:gd name="T45" fmla="*/ 68 h 107"/>
              <a:gd name="T46" fmla="*/ 62 w 157"/>
              <a:gd name="T47" fmla="*/ 73 h 107"/>
              <a:gd name="T48" fmla="*/ 51 w 157"/>
              <a:gd name="T49" fmla="*/ 73 h 107"/>
              <a:gd name="T50" fmla="*/ 50 w 157"/>
              <a:gd name="T51" fmla="*/ 76 h 107"/>
              <a:gd name="T52" fmla="*/ 75 w 157"/>
              <a:gd name="T53" fmla="*/ 100 h 107"/>
              <a:gd name="T54" fmla="*/ 38 w 157"/>
              <a:gd name="T55" fmla="*/ 100 h 107"/>
              <a:gd name="T56" fmla="*/ 11 w 157"/>
              <a:gd name="T57" fmla="*/ 74 h 107"/>
              <a:gd name="T58" fmla="*/ 29 w 157"/>
              <a:gd name="T59" fmla="*/ 50 h 107"/>
              <a:gd name="T60" fmla="*/ 28 w 157"/>
              <a:gd name="T61" fmla="*/ 44 h 107"/>
              <a:gd name="T62" fmla="*/ 50 w 157"/>
              <a:gd name="T63" fmla="*/ 17 h 107"/>
              <a:gd name="T64" fmla="*/ 74 w 157"/>
              <a:gd name="T65" fmla="*/ 29 h 107"/>
              <a:gd name="T66" fmla="*/ 97 w 157"/>
              <a:gd name="T67" fmla="*/ 11 h 107"/>
              <a:gd name="T68" fmla="*/ 128 w 157"/>
              <a:gd name="T69" fmla="*/ 42 h 107"/>
              <a:gd name="T70" fmla="*/ 127 w 157"/>
              <a:gd name="T71" fmla="*/ 50 h 107"/>
              <a:gd name="T72" fmla="*/ 147 w 157"/>
              <a:gd name="T73" fmla="*/ 74 h 107"/>
              <a:gd name="T74" fmla="*/ 120 w 157"/>
              <a:gd name="T75" fmla="*/ 100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57" h="107">
                <a:moveTo>
                  <a:pt x="135" y="46"/>
                </a:moveTo>
                <a:cubicBezTo>
                  <a:pt x="136" y="43"/>
                  <a:pt x="136" y="40"/>
                  <a:pt x="136" y="37"/>
                </a:cubicBezTo>
                <a:cubicBezTo>
                  <a:pt x="136" y="17"/>
                  <a:pt x="120" y="0"/>
                  <a:pt x="99" y="0"/>
                </a:cubicBezTo>
                <a:cubicBezTo>
                  <a:pt x="76" y="0"/>
                  <a:pt x="73" y="18"/>
                  <a:pt x="73" y="18"/>
                </a:cubicBezTo>
                <a:cubicBezTo>
                  <a:pt x="73" y="18"/>
                  <a:pt x="63" y="6"/>
                  <a:pt x="45" y="8"/>
                </a:cubicBezTo>
                <a:cubicBezTo>
                  <a:pt x="30" y="11"/>
                  <a:pt x="19" y="25"/>
                  <a:pt x="19" y="40"/>
                </a:cubicBezTo>
                <a:cubicBezTo>
                  <a:pt x="19" y="42"/>
                  <a:pt x="20" y="45"/>
                  <a:pt x="20" y="47"/>
                </a:cubicBezTo>
                <a:cubicBezTo>
                  <a:pt x="9" y="51"/>
                  <a:pt x="0" y="63"/>
                  <a:pt x="0" y="76"/>
                </a:cubicBezTo>
                <a:cubicBezTo>
                  <a:pt x="0" y="93"/>
                  <a:pt x="14" y="107"/>
                  <a:pt x="31" y="107"/>
                </a:cubicBezTo>
                <a:cubicBezTo>
                  <a:pt x="126" y="107"/>
                  <a:pt x="126" y="107"/>
                  <a:pt x="126" y="107"/>
                </a:cubicBezTo>
                <a:cubicBezTo>
                  <a:pt x="143" y="107"/>
                  <a:pt x="157" y="93"/>
                  <a:pt x="157" y="76"/>
                </a:cubicBezTo>
                <a:cubicBezTo>
                  <a:pt x="157" y="62"/>
                  <a:pt x="148" y="50"/>
                  <a:pt x="135" y="46"/>
                </a:cubicBezTo>
                <a:close/>
                <a:moveTo>
                  <a:pt x="120" y="100"/>
                </a:moveTo>
                <a:cubicBezTo>
                  <a:pt x="79" y="100"/>
                  <a:pt x="79" y="100"/>
                  <a:pt x="79" y="100"/>
                </a:cubicBezTo>
                <a:cubicBezTo>
                  <a:pt x="82" y="97"/>
                  <a:pt x="103" y="75"/>
                  <a:pt x="103" y="75"/>
                </a:cubicBezTo>
                <a:cubicBezTo>
                  <a:pt x="103" y="75"/>
                  <a:pt x="106" y="72"/>
                  <a:pt x="102" y="72"/>
                </a:cubicBezTo>
                <a:cubicBezTo>
                  <a:pt x="98" y="72"/>
                  <a:pt x="92" y="72"/>
                  <a:pt x="92" y="72"/>
                </a:cubicBezTo>
                <a:cubicBezTo>
                  <a:pt x="92" y="72"/>
                  <a:pt x="92" y="71"/>
                  <a:pt x="92" y="68"/>
                </a:cubicBezTo>
                <a:cubicBezTo>
                  <a:pt x="92" y="60"/>
                  <a:pt x="92" y="43"/>
                  <a:pt x="92" y="37"/>
                </a:cubicBezTo>
                <a:cubicBezTo>
                  <a:pt x="92" y="37"/>
                  <a:pt x="92" y="36"/>
                  <a:pt x="90" y="36"/>
                </a:cubicBezTo>
                <a:cubicBezTo>
                  <a:pt x="88" y="36"/>
                  <a:pt x="67" y="36"/>
                  <a:pt x="64" y="36"/>
                </a:cubicBezTo>
                <a:cubicBezTo>
                  <a:pt x="61" y="36"/>
                  <a:pt x="62" y="38"/>
                  <a:pt x="62" y="38"/>
                </a:cubicBezTo>
                <a:cubicBezTo>
                  <a:pt x="62" y="44"/>
                  <a:pt x="62" y="60"/>
                  <a:pt x="62" y="68"/>
                </a:cubicBezTo>
                <a:cubicBezTo>
                  <a:pt x="62" y="71"/>
                  <a:pt x="62" y="73"/>
                  <a:pt x="62" y="73"/>
                </a:cubicBezTo>
                <a:cubicBezTo>
                  <a:pt x="62" y="73"/>
                  <a:pt x="54" y="73"/>
                  <a:pt x="51" y="73"/>
                </a:cubicBezTo>
                <a:cubicBezTo>
                  <a:pt x="47" y="73"/>
                  <a:pt x="50" y="76"/>
                  <a:pt x="50" y="76"/>
                </a:cubicBezTo>
                <a:cubicBezTo>
                  <a:pt x="75" y="100"/>
                  <a:pt x="75" y="100"/>
                  <a:pt x="75" y="100"/>
                </a:cubicBezTo>
                <a:cubicBezTo>
                  <a:pt x="38" y="100"/>
                  <a:pt x="38" y="100"/>
                  <a:pt x="38" y="100"/>
                </a:cubicBezTo>
                <a:cubicBezTo>
                  <a:pt x="23" y="100"/>
                  <a:pt x="11" y="89"/>
                  <a:pt x="11" y="74"/>
                </a:cubicBezTo>
                <a:cubicBezTo>
                  <a:pt x="11" y="63"/>
                  <a:pt x="18" y="54"/>
                  <a:pt x="29" y="50"/>
                </a:cubicBezTo>
                <a:cubicBezTo>
                  <a:pt x="28" y="48"/>
                  <a:pt x="28" y="46"/>
                  <a:pt x="28" y="44"/>
                </a:cubicBezTo>
                <a:cubicBezTo>
                  <a:pt x="28" y="32"/>
                  <a:pt x="37" y="20"/>
                  <a:pt x="50" y="17"/>
                </a:cubicBezTo>
                <a:cubicBezTo>
                  <a:pt x="65" y="15"/>
                  <a:pt x="74" y="29"/>
                  <a:pt x="74" y="29"/>
                </a:cubicBezTo>
                <a:cubicBezTo>
                  <a:pt x="74" y="29"/>
                  <a:pt x="77" y="11"/>
                  <a:pt x="97" y="11"/>
                </a:cubicBezTo>
                <a:cubicBezTo>
                  <a:pt x="115" y="11"/>
                  <a:pt x="128" y="25"/>
                  <a:pt x="128" y="42"/>
                </a:cubicBezTo>
                <a:cubicBezTo>
                  <a:pt x="128" y="45"/>
                  <a:pt x="127" y="47"/>
                  <a:pt x="127" y="50"/>
                </a:cubicBezTo>
                <a:cubicBezTo>
                  <a:pt x="138" y="53"/>
                  <a:pt x="147" y="63"/>
                  <a:pt x="147" y="74"/>
                </a:cubicBezTo>
                <a:cubicBezTo>
                  <a:pt x="147" y="89"/>
                  <a:pt x="135" y="100"/>
                  <a:pt x="120" y="1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21882" tIns="60941" rIns="121882" bIns="60941" numCol="1" anchor="t" anchorCtr="0" compatLnSpc="1"/>
          <a:lstStyle/>
          <a:p>
            <a:endParaRPr lang="en-US" sz="1705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121" name="Group 20"/>
          <p:cNvGrpSpPr/>
          <p:nvPr/>
        </p:nvGrpSpPr>
        <p:grpSpPr>
          <a:xfrm>
            <a:off x="7347294" y="4325129"/>
            <a:ext cx="412397" cy="285707"/>
            <a:chOff x="7416800" y="1122363"/>
            <a:chExt cx="366713" cy="254000"/>
          </a:xfrm>
          <a:solidFill>
            <a:schemeClr val="bg1"/>
          </a:solidFill>
        </p:grpSpPr>
        <p:sp>
          <p:nvSpPr>
            <p:cNvPr id="122" name="Freeform 48"/>
            <p:cNvSpPr>
              <a:spLocks noEditPoints="1"/>
            </p:cNvSpPr>
            <p:nvPr/>
          </p:nvSpPr>
          <p:spPr bwMode="auto">
            <a:xfrm>
              <a:off x="7416800" y="1122363"/>
              <a:ext cx="260350" cy="254000"/>
            </a:xfrm>
            <a:custGeom>
              <a:avLst/>
              <a:gdLst>
                <a:gd name="T0" fmla="*/ 86 w 99"/>
                <a:gd name="T1" fmla="*/ 59 h 97"/>
                <a:gd name="T2" fmla="*/ 99 w 99"/>
                <a:gd name="T3" fmla="*/ 53 h 97"/>
                <a:gd name="T4" fmla="*/ 99 w 99"/>
                <a:gd name="T5" fmla="*/ 42 h 97"/>
                <a:gd name="T6" fmla="*/ 86 w 99"/>
                <a:gd name="T7" fmla="*/ 37 h 97"/>
                <a:gd name="T8" fmla="*/ 83 w 99"/>
                <a:gd name="T9" fmla="*/ 31 h 97"/>
                <a:gd name="T10" fmla="*/ 89 w 99"/>
                <a:gd name="T11" fmla="*/ 17 h 97"/>
                <a:gd name="T12" fmla="*/ 81 w 99"/>
                <a:gd name="T13" fmla="*/ 10 h 97"/>
                <a:gd name="T14" fmla="*/ 67 w 99"/>
                <a:gd name="T15" fmla="*/ 15 h 97"/>
                <a:gd name="T16" fmla="*/ 61 w 99"/>
                <a:gd name="T17" fmla="*/ 13 h 97"/>
                <a:gd name="T18" fmla="*/ 55 w 99"/>
                <a:gd name="T19" fmla="*/ 0 h 97"/>
                <a:gd name="T20" fmla="*/ 44 w 99"/>
                <a:gd name="T21" fmla="*/ 0 h 97"/>
                <a:gd name="T22" fmla="*/ 39 w 99"/>
                <a:gd name="T23" fmla="*/ 13 h 97"/>
                <a:gd name="T24" fmla="*/ 32 w 99"/>
                <a:gd name="T25" fmla="*/ 15 h 97"/>
                <a:gd name="T26" fmla="*/ 19 w 99"/>
                <a:gd name="T27" fmla="*/ 10 h 97"/>
                <a:gd name="T28" fmla="*/ 11 w 99"/>
                <a:gd name="T29" fmla="*/ 18 h 97"/>
                <a:gd name="T30" fmla="*/ 16 w 99"/>
                <a:gd name="T31" fmla="*/ 31 h 97"/>
                <a:gd name="T32" fmla="*/ 14 w 99"/>
                <a:gd name="T33" fmla="*/ 37 h 97"/>
                <a:gd name="T34" fmla="*/ 0 w 99"/>
                <a:gd name="T35" fmla="*/ 43 h 97"/>
                <a:gd name="T36" fmla="*/ 0 w 99"/>
                <a:gd name="T37" fmla="*/ 54 h 97"/>
                <a:gd name="T38" fmla="*/ 14 w 99"/>
                <a:gd name="T39" fmla="*/ 59 h 97"/>
                <a:gd name="T40" fmla="*/ 16 w 99"/>
                <a:gd name="T41" fmla="*/ 65 h 97"/>
                <a:gd name="T42" fmla="*/ 11 w 99"/>
                <a:gd name="T43" fmla="*/ 79 h 97"/>
                <a:gd name="T44" fmla="*/ 19 w 99"/>
                <a:gd name="T45" fmla="*/ 86 h 97"/>
                <a:gd name="T46" fmla="*/ 33 w 99"/>
                <a:gd name="T47" fmla="*/ 81 h 97"/>
                <a:gd name="T48" fmla="*/ 39 w 99"/>
                <a:gd name="T49" fmla="*/ 83 h 97"/>
                <a:gd name="T50" fmla="*/ 45 w 99"/>
                <a:gd name="T51" fmla="*/ 97 h 97"/>
                <a:gd name="T52" fmla="*/ 56 w 99"/>
                <a:gd name="T53" fmla="*/ 97 h 97"/>
                <a:gd name="T54" fmla="*/ 61 w 99"/>
                <a:gd name="T55" fmla="*/ 83 h 97"/>
                <a:gd name="T56" fmla="*/ 67 w 99"/>
                <a:gd name="T57" fmla="*/ 81 h 97"/>
                <a:gd name="T58" fmla="*/ 81 w 99"/>
                <a:gd name="T59" fmla="*/ 86 h 97"/>
                <a:gd name="T60" fmla="*/ 89 w 99"/>
                <a:gd name="T61" fmla="*/ 78 h 97"/>
                <a:gd name="T62" fmla="*/ 83 w 99"/>
                <a:gd name="T63" fmla="*/ 65 h 97"/>
                <a:gd name="T64" fmla="*/ 86 w 99"/>
                <a:gd name="T65" fmla="*/ 59 h 97"/>
                <a:gd name="T66" fmla="*/ 50 w 99"/>
                <a:gd name="T67" fmla="*/ 64 h 97"/>
                <a:gd name="T68" fmla="*/ 34 w 99"/>
                <a:gd name="T69" fmla="*/ 48 h 97"/>
                <a:gd name="T70" fmla="*/ 50 w 99"/>
                <a:gd name="T71" fmla="*/ 33 h 97"/>
                <a:gd name="T72" fmla="*/ 66 w 99"/>
                <a:gd name="T73" fmla="*/ 48 h 97"/>
                <a:gd name="T74" fmla="*/ 50 w 99"/>
                <a:gd name="T75" fmla="*/ 64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9" h="97">
                  <a:moveTo>
                    <a:pt x="86" y="59"/>
                  </a:moveTo>
                  <a:cubicBezTo>
                    <a:pt x="86" y="59"/>
                    <a:pt x="99" y="54"/>
                    <a:pt x="99" y="53"/>
                  </a:cubicBezTo>
                  <a:cubicBezTo>
                    <a:pt x="99" y="42"/>
                    <a:pt x="99" y="42"/>
                    <a:pt x="99" y="42"/>
                  </a:cubicBezTo>
                  <a:cubicBezTo>
                    <a:pt x="99" y="42"/>
                    <a:pt x="86" y="37"/>
                    <a:pt x="86" y="37"/>
                  </a:cubicBezTo>
                  <a:cubicBezTo>
                    <a:pt x="83" y="31"/>
                    <a:pt x="83" y="31"/>
                    <a:pt x="83" y="31"/>
                  </a:cubicBezTo>
                  <a:cubicBezTo>
                    <a:pt x="83" y="31"/>
                    <a:pt x="89" y="18"/>
                    <a:pt x="89" y="17"/>
                  </a:cubicBezTo>
                  <a:cubicBezTo>
                    <a:pt x="81" y="10"/>
                    <a:pt x="81" y="10"/>
                    <a:pt x="81" y="10"/>
                  </a:cubicBezTo>
                  <a:cubicBezTo>
                    <a:pt x="80" y="9"/>
                    <a:pt x="67" y="15"/>
                    <a:pt x="67" y="15"/>
                  </a:cubicBezTo>
                  <a:cubicBezTo>
                    <a:pt x="61" y="13"/>
                    <a:pt x="61" y="13"/>
                    <a:pt x="61" y="13"/>
                  </a:cubicBezTo>
                  <a:cubicBezTo>
                    <a:pt x="61" y="13"/>
                    <a:pt x="56" y="0"/>
                    <a:pt x="55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3" y="0"/>
                    <a:pt x="39" y="13"/>
                    <a:pt x="39" y="13"/>
                  </a:cubicBezTo>
                  <a:cubicBezTo>
                    <a:pt x="32" y="15"/>
                    <a:pt x="32" y="15"/>
                    <a:pt x="32" y="15"/>
                  </a:cubicBezTo>
                  <a:cubicBezTo>
                    <a:pt x="32" y="15"/>
                    <a:pt x="19" y="10"/>
                    <a:pt x="19" y="10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0" y="18"/>
                    <a:pt x="16" y="31"/>
                    <a:pt x="16" y="31"/>
                  </a:cubicBezTo>
                  <a:cubicBezTo>
                    <a:pt x="14" y="37"/>
                    <a:pt x="14" y="37"/>
                    <a:pt x="14" y="37"/>
                  </a:cubicBezTo>
                  <a:cubicBezTo>
                    <a:pt x="14" y="37"/>
                    <a:pt x="0" y="42"/>
                    <a:pt x="0" y="43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54"/>
                    <a:pt x="14" y="59"/>
                    <a:pt x="14" y="59"/>
                  </a:cubicBezTo>
                  <a:cubicBezTo>
                    <a:pt x="16" y="65"/>
                    <a:pt x="16" y="65"/>
                    <a:pt x="16" y="65"/>
                  </a:cubicBezTo>
                  <a:cubicBezTo>
                    <a:pt x="16" y="65"/>
                    <a:pt x="11" y="78"/>
                    <a:pt x="11" y="79"/>
                  </a:cubicBezTo>
                  <a:cubicBezTo>
                    <a:pt x="19" y="86"/>
                    <a:pt x="19" y="86"/>
                    <a:pt x="19" y="86"/>
                  </a:cubicBezTo>
                  <a:cubicBezTo>
                    <a:pt x="19" y="87"/>
                    <a:pt x="33" y="81"/>
                    <a:pt x="33" y="81"/>
                  </a:cubicBezTo>
                  <a:cubicBezTo>
                    <a:pt x="39" y="83"/>
                    <a:pt x="39" y="83"/>
                    <a:pt x="39" y="83"/>
                  </a:cubicBezTo>
                  <a:cubicBezTo>
                    <a:pt x="39" y="83"/>
                    <a:pt x="44" y="97"/>
                    <a:pt x="45" y="97"/>
                  </a:cubicBezTo>
                  <a:cubicBezTo>
                    <a:pt x="56" y="97"/>
                    <a:pt x="56" y="97"/>
                    <a:pt x="56" y="97"/>
                  </a:cubicBezTo>
                  <a:cubicBezTo>
                    <a:pt x="56" y="97"/>
                    <a:pt x="61" y="83"/>
                    <a:pt x="61" y="83"/>
                  </a:cubicBezTo>
                  <a:cubicBezTo>
                    <a:pt x="67" y="81"/>
                    <a:pt x="67" y="81"/>
                    <a:pt x="67" y="81"/>
                  </a:cubicBezTo>
                  <a:cubicBezTo>
                    <a:pt x="67" y="81"/>
                    <a:pt x="81" y="86"/>
                    <a:pt x="81" y="86"/>
                  </a:cubicBezTo>
                  <a:cubicBezTo>
                    <a:pt x="89" y="78"/>
                    <a:pt x="89" y="78"/>
                    <a:pt x="89" y="78"/>
                  </a:cubicBezTo>
                  <a:cubicBezTo>
                    <a:pt x="89" y="78"/>
                    <a:pt x="83" y="65"/>
                    <a:pt x="83" y="65"/>
                  </a:cubicBezTo>
                  <a:lnTo>
                    <a:pt x="86" y="59"/>
                  </a:lnTo>
                  <a:close/>
                  <a:moveTo>
                    <a:pt x="50" y="64"/>
                  </a:moveTo>
                  <a:cubicBezTo>
                    <a:pt x="41" y="64"/>
                    <a:pt x="34" y="57"/>
                    <a:pt x="34" y="48"/>
                  </a:cubicBezTo>
                  <a:cubicBezTo>
                    <a:pt x="34" y="39"/>
                    <a:pt x="41" y="33"/>
                    <a:pt x="50" y="33"/>
                  </a:cubicBezTo>
                  <a:cubicBezTo>
                    <a:pt x="59" y="33"/>
                    <a:pt x="66" y="39"/>
                    <a:pt x="66" y="48"/>
                  </a:cubicBezTo>
                  <a:cubicBezTo>
                    <a:pt x="66" y="57"/>
                    <a:pt x="59" y="64"/>
                    <a:pt x="50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34" tIns="45717" rIns="91434" bIns="45717" numCol="1" anchor="t" anchorCtr="0" compatLnSpc="1"/>
            <a:lstStyle/>
            <a:p>
              <a:endParaRPr lang="en-US" sz="1705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23" name="Freeform 49"/>
            <p:cNvSpPr>
              <a:spLocks noEditPoints="1"/>
            </p:cNvSpPr>
            <p:nvPr/>
          </p:nvSpPr>
          <p:spPr bwMode="auto">
            <a:xfrm>
              <a:off x="7661275" y="1247775"/>
              <a:ext cx="122238" cy="123825"/>
            </a:xfrm>
            <a:custGeom>
              <a:avLst/>
              <a:gdLst>
                <a:gd name="T0" fmla="*/ 41 w 47"/>
                <a:gd name="T1" fmla="*/ 22 h 47"/>
                <a:gd name="T2" fmla="*/ 41 w 47"/>
                <a:gd name="T3" fmla="*/ 19 h 47"/>
                <a:gd name="T4" fmla="*/ 45 w 47"/>
                <a:gd name="T5" fmla="*/ 13 h 47"/>
                <a:gd name="T6" fmla="*/ 42 w 47"/>
                <a:gd name="T7" fmla="*/ 9 h 47"/>
                <a:gd name="T8" fmla="*/ 35 w 47"/>
                <a:gd name="T9" fmla="*/ 10 h 47"/>
                <a:gd name="T10" fmla="*/ 33 w 47"/>
                <a:gd name="T11" fmla="*/ 8 h 47"/>
                <a:gd name="T12" fmla="*/ 32 w 47"/>
                <a:gd name="T13" fmla="*/ 1 h 47"/>
                <a:gd name="T14" fmla="*/ 27 w 47"/>
                <a:gd name="T15" fmla="*/ 0 h 47"/>
                <a:gd name="T16" fmla="*/ 22 w 47"/>
                <a:gd name="T17" fmla="*/ 6 h 47"/>
                <a:gd name="T18" fmla="*/ 19 w 47"/>
                <a:gd name="T19" fmla="*/ 6 h 47"/>
                <a:gd name="T20" fmla="*/ 14 w 47"/>
                <a:gd name="T21" fmla="*/ 2 h 47"/>
                <a:gd name="T22" fmla="*/ 9 w 47"/>
                <a:gd name="T23" fmla="*/ 5 h 47"/>
                <a:gd name="T24" fmla="*/ 10 w 47"/>
                <a:gd name="T25" fmla="*/ 12 h 47"/>
                <a:gd name="T26" fmla="*/ 9 w 47"/>
                <a:gd name="T27" fmla="*/ 14 h 47"/>
                <a:gd name="T28" fmla="*/ 2 w 47"/>
                <a:gd name="T29" fmla="*/ 16 h 47"/>
                <a:gd name="T30" fmla="*/ 0 w 47"/>
                <a:gd name="T31" fmla="*/ 21 h 47"/>
                <a:gd name="T32" fmla="*/ 6 w 47"/>
                <a:gd name="T33" fmla="*/ 25 h 47"/>
                <a:gd name="T34" fmla="*/ 6 w 47"/>
                <a:gd name="T35" fmla="*/ 28 h 47"/>
                <a:gd name="T36" fmla="*/ 2 w 47"/>
                <a:gd name="T37" fmla="*/ 34 h 47"/>
                <a:gd name="T38" fmla="*/ 5 w 47"/>
                <a:gd name="T39" fmla="*/ 38 h 47"/>
                <a:gd name="T40" fmla="*/ 12 w 47"/>
                <a:gd name="T41" fmla="*/ 37 h 47"/>
                <a:gd name="T42" fmla="*/ 14 w 47"/>
                <a:gd name="T43" fmla="*/ 39 h 47"/>
                <a:gd name="T44" fmla="*/ 16 w 47"/>
                <a:gd name="T45" fmla="*/ 46 h 47"/>
                <a:gd name="T46" fmla="*/ 20 w 47"/>
                <a:gd name="T47" fmla="*/ 47 h 47"/>
                <a:gd name="T48" fmla="*/ 25 w 47"/>
                <a:gd name="T49" fmla="*/ 42 h 47"/>
                <a:gd name="T50" fmla="*/ 28 w 47"/>
                <a:gd name="T51" fmla="*/ 41 h 47"/>
                <a:gd name="T52" fmla="*/ 33 w 47"/>
                <a:gd name="T53" fmla="*/ 45 h 47"/>
                <a:gd name="T54" fmla="*/ 38 w 47"/>
                <a:gd name="T55" fmla="*/ 42 h 47"/>
                <a:gd name="T56" fmla="*/ 37 w 47"/>
                <a:gd name="T57" fmla="*/ 35 h 47"/>
                <a:gd name="T58" fmla="*/ 39 w 47"/>
                <a:gd name="T59" fmla="*/ 33 h 47"/>
                <a:gd name="T60" fmla="*/ 45 w 47"/>
                <a:gd name="T61" fmla="*/ 32 h 47"/>
                <a:gd name="T62" fmla="*/ 47 w 47"/>
                <a:gd name="T63" fmla="*/ 27 h 47"/>
                <a:gd name="T64" fmla="*/ 41 w 47"/>
                <a:gd name="T65" fmla="*/ 22 h 47"/>
                <a:gd name="T66" fmla="*/ 31 w 47"/>
                <a:gd name="T67" fmla="*/ 25 h 47"/>
                <a:gd name="T68" fmla="*/ 22 w 47"/>
                <a:gd name="T69" fmla="*/ 31 h 47"/>
                <a:gd name="T70" fmla="*/ 16 w 47"/>
                <a:gd name="T71" fmla="*/ 22 h 47"/>
                <a:gd name="T72" fmla="*/ 25 w 47"/>
                <a:gd name="T73" fmla="*/ 16 h 47"/>
                <a:gd name="T74" fmla="*/ 31 w 47"/>
                <a:gd name="T75" fmla="*/ 25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7" h="47">
                  <a:moveTo>
                    <a:pt x="41" y="22"/>
                  </a:moveTo>
                  <a:cubicBezTo>
                    <a:pt x="41" y="19"/>
                    <a:pt x="41" y="19"/>
                    <a:pt x="41" y="19"/>
                  </a:cubicBezTo>
                  <a:cubicBezTo>
                    <a:pt x="41" y="19"/>
                    <a:pt x="45" y="14"/>
                    <a:pt x="45" y="13"/>
                  </a:cubicBezTo>
                  <a:cubicBezTo>
                    <a:pt x="42" y="9"/>
                    <a:pt x="42" y="9"/>
                    <a:pt x="42" y="9"/>
                  </a:cubicBezTo>
                  <a:cubicBezTo>
                    <a:pt x="42" y="9"/>
                    <a:pt x="35" y="10"/>
                    <a:pt x="35" y="10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3" y="8"/>
                    <a:pt x="32" y="1"/>
                    <a:pt x="32" y="1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6" y="0"/>
                    <a:pt x="22" y="6"/>
                    <a:pt x="22" y="6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19" y="6"/>
                    <a:pt x="14" y="2"/>
                    <a:pt x="14" y="2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10" y="12"/>
                    <a:pt x="10" y="12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2" y="15"/>
                    <a:pt x="2" y="16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1"/>
                    <a:pt x="6" y="25"/>
                    <a:pt x="6" y="25"/>
                  </a:cubicBezTo>
                  <a:cubicBezTo>
                    <a:pt x="6" y="28"/>
                    <a:pt x="6" y="28"/>
                    <a:pt x="6" y="28"/>
                  </a:cubicBezTo>
                  <a:cubicBezTo>
                    <a:pt x="6" y="28"/>
                    <a:pt x="2" y="34"/>
                    <a:pt x="2" y="34"/>
                  </a:cubicBezTo>
                  <a:cubicBezTo>
                    <a:pt x="5" y="38"/>
                    <a:pt x="5" y="38"/>
                    <a:pt x="5" y="38"/>
                  </a:cubicBezTo>
                  <a:cubicBezTo>
                    <a:pt x="5" y="39"/>
                    <a:pt x="12" y="37"/>
                    <a:pt x="12" y="37"/>
                  </a:cubicBezTo>
                  <a:cubicBezTo>
                    <a:pt x="14" y="39"/>
                    <a:pt x="14" y="39"/>
                    <a:pt x="14" y="39"/>
                  </a:cubicBezTo>
                  <a:cubicBezTo>
                    <a:pt x="14" y="39"/>
                    <a:pt x="15" y="46"/>
                    <a:pt x="16" y="46"/>
                  </a:cubicBezTo>
                  <a:cubicBezTo>
                    <a:pt x="20" y="47"/>
                    <a:pt x="20" y="47"/>
                    <a:pt x="20" y="47"/>
                  </a:cubicBezTo>
                  <a:cubicBezTo>
                    <a:pt x="21" y="47"/>
                    <a:pt x="25" y="42"/>
                    <a:pt x="25" y="42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8" y="41"/>
                    <a:pt x="33" y="45"/>
                    <a:pt x="33" y="45"/>
                  </a:cubicBezTo>
                  <a:cubicBezTo>
                    <a:pt x="38" y="42"/>
                    <a:pt x="38" y="42"/>
                    <a:pt x="38" y="42"/>
                  </a:cubicBezTo>
                  <a:cubicBezTo>
                    <a:pt x="38" y="42"/>
                    <a:pt x="37" y="35"/>
                    <a:pt x="37" y="35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39" y="33"/>
                    <a:pt x="45" y="32"/>
                    <a:pt x="45" y="32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7" y="26"/>
                    <a:pt x="41" y="22"/>
                    <a:pt x="41" y="22"/>
                  </a:cubicBezTo>
                  <a:close/>
                  <a:moveTo>
                    <a:pt x="31" y="25"/>
                  </a:moveTo>
                  <a:cubicBezTo>
                    <a:pt x="30" y="29"/>
                    <a:pt x="26" y="32"/>
                    <a:pt x="22" y="31"/>
                  </a:cubicBezTo>
                  <a:cubicBezTo>
                    <a:pt x="18" y="30"/>
                    <a:pt x="15" y="26"/>
                    <a:pt x="16" y="22"/>
                  </a:cubicBezTo>
                  <a:cubicBezTo>
                    <a:pt x="17" y="18"/>
                    <a:pt x="21" y="15"/>
                    <a:pt x="25" y="16"/>
                  </a:cubicBezTo>
                  <a:cubicBezTo>
                    <a:pt x="29" y="17"/>
                    <a:pt x="32" y="21"/>
                    <a:pt x="31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34" tIns="45717" rIns="91434" bIns="45717" numCol="1" anchor="t" anchorCtr="0" compatLnSpc="1"/>
            <a:lstStyle/>
            <a:p>
              <a:endParaRPr lang="en-US" sz="1705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24" name="组合 123"/>
          <p:cNvGrpSpPr/>
          <p:nvPr/>
        </p:nvGrpSpPr>
        <p:grpSpPr>
          <a:xfrm>
            <a:off x="7333168" y="5594425"/>
            <a:ext cx="422133" cy="403614"/>
            <a:chOff x="3294063" y="754063"/>
            <a:chExt cx="5600701" cy="5353051"/>
          </a:xfrm>
          <a:solidFill>
            <a:schemeClr val="bg1"/>
          </a:solidFill>
        </p:grpSpPr>
        <p:sp>
          <p:nvSpPr>
            <p:cNvPr id="125" name="Freeform 458"/>
            <p:cNvSpPr/>
            <p:nvPr/>
          </p:nvSpPr>
          <p:spPr bwMode="auto">
            <a:xfrm>
              <a:off x="8235951" y="3122613"/>
              <a:ext cx="658813" cy="307975"/>
            </a:xfrm>
            <a:custGeom>
              <a:avLst/>
              <a:gdLst>
                <a:gd name="T0" fmla="*/ 135 w 175"/>
                <a:gd name="T1" fmla="*/ 0 h 82"/>
                <a:gd name="T2" fmla="*/ 175 w 175"/>
                <a:gd name="T3" fmla="*/ 41 h 82"/>
                <a:gd name="T4" fmla="*/ 135 w 175"/>
                <a:gd name="T5" fmla="*/ 82 h 82"/>
                <a:gd name="T6" fmla="*/ 41 w 175"/>
                <a:gd name="T7" fmla="*/ 82 h 82"/>
                <a:gd name="T8" fmla="*/ 0 w 175"/>
                <a:gd name="T9" fmla="*/ 41 h 82"/>
                <a:gd name="T10" fmla="*/ 12 w 175"/>
                <a:gd name="T11" fmla="*/ 12 h 82"/>
                <a:gd name="T12" fmla="*/ 41 w 175"/>
                <a:gd name="T13" fmla="*/ 0 h 82"/>
                <a:gd name="T14" fmla="*/ 135 w 175"/>
                <a:gd name="T15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5" h="82">
                  <a:moveTo>
                    <a:pt x="135" y="0"/>
                  </a:moveTo>
                  <a:cubicBezTo>
                    <a:pt x="157" y="0"/>
                    <a:pt x="175" y="19"/>
                    <a:pt x="175" y="41"/>
                  </a:cubicBezTo>
                  <a:cubicBezTo>
                    <a:pt x="175" y="64"/>
                    <a:pt x="157" y="82"/>
                    <a:pt x="135" y="82"/>
                  </a:cubicBezTo>
                  <a:cubicBezTo>
                    <a:pt x="41" y="82"/>
                    <a:pt x="41" y="82"/>
                    <a:pt x="41" y="82"/>
                  </a:cubicBezTo>
                  <a:cubicBezTo>
                    <a:pt x="19" y="82"/>
                    <a:pt x="0" y="64"/>
                    <a:pt x="0" y="41"/>
                  </a:cubicBezTo>
                  <a:cubicBezTo>
                    <a:pt x="0" y="30"/>
                    <a:pt x="5" y="20"/>
                    <a:pt x="12" y="12"/>
                  </a:cubicBezTo>
                  <a:cubicBezTo>
                    <a:pt x="20" y="5"/>
                    <a:pt x="30" y="0"/>
                    <a:pt x="41" y="0"/>
                  </a:cubicBezTo>
                  <a:lnTo>
                    <a:pt x="1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34" tIns="45717" rIns="91434" bIns="45717" numCol="1" anchor="t" anchorCtr="0" compatLnSpc="1"/>
            <a:lstStyle/>
            <a:p>
              <a:pPr defTabSz="912495"/>
              <a:endParaRPr lang="zh-CN" altLang="en-US" sz="190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26" name="Freeform 459"/>
            <p:cNvSpPr/>
            <p:nvPr/>
          </p:nvSpPr>
          <p:spPr bwMode="auto">
            <a:xfrm>
              <a:off x="7646988" y="1539876"/>
              <a:ext cx="571500" cy="587375"/>
            </a:xfrm>
            <a:custGeom>
              <a:avLst/>
              <a:gdLst>
                <a:gd name="T0" fmla="*/ 136 w 152"/>
                <a:gd name="T1" fmla="*/ 16 h 156"/>
                <a:gd name="T2" fmla="*/ 136 w 152"/>
                <a:gd name="T3" fmla="*/ 74 h 156"/>
                <a:gd name="T4" fmla="*/ 70 w 152"/>
                <a:gd name="T5" fmla="*/ 140 h 156"/>
                <a:gd name="T6" fmla="*/ 12 w 152"/>
                <a:gd name="T7" fmla="*/ 140 h 156"/>
                <a:gd name="T8" fmla="*/ 0 w 152"/>
                <a:gd name="T9" fmla="*/ 111 h 156"/>
                <a:gd name="T10" fmla="*/ 12 w 152"/>
                <a:gd name="T11" fmla="*/ 82 h 156"/>
                <a:gd name="T12" fmla="*/ 78 w 152"/>
                <a:gd name="T13" fmla="*/ 16 h 156"/>
                <a:gd name="T14" fmla="*/ 136 w 152"/>
                <a:gd name="T15" fmla="*/ 16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2" h="156">
                  <a:moveTo>
                    <a:pt x="136" y="16"/>
                  </a:moveTo>
                  <a:cubicBezTo>
                    <a:pt x="152" y="32"/>
                    <a:pt x="152" y="58"/>
                    <a:pt x="136" y="74"/>
                  </a:cubicBezTo>
                  <a:cubicBezTo>
                    <a:pt x="70" y="140"/>
                    <a:pt x="70" y="140"/>
                    <a:pt x="70" y="140"/>
                  </a:cubicBezTo>
                  <a:cubicBezTo>
                    <a:pt x="54" y="156"/>
                    <a:pt x="28" y="156"/>
                    <a:pt x="12" y="140"/>
                  </a:cubicBezTo>
                  <a:cubicBezTo>
                    <a:pt x="4" y="132"/>
                    <a:pt x="0" y="121"/>
                    <a:pt x="0" y="111"/>
                  </a:cubicBezTo>
                  <a:cubicBezTo>
                    <a:pt x="0" y="100"/>
                    <a:pt x="4" y="90"/>
                    <a:pt x="12" y="82"/>
                  </a:cubicBezTo>
                  <a:cubicBezTo>
                    <a:pt x="78" y="16"/>
                    <a:pt x="78" y="16"/>
                    <a:pt x="78" y="16"/>
                  </a:cubicBezTo>
                  <a:cubicBezTo>
                    <a:pt x="94" y="0"/>
                    <a:pt x="120" y="0"/>
                    <a:pt x="136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34" tIns="45717" rIns="91434" bIns="45717" numCol="1" anchor="t" anchorCtr="0" compatLnSpc="1"/>
            <a:lstStyle/>
            <a:p>
              <a:pPr defTabSz="912495"/>
              <a:endParaRPr lang="zh-CN" altLang="en-US" sz="190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27" name="Freeform 460"/>
            <p:cNvSpPr>
              <a:spLocks noEditPoints="1"/>
            </p:cNvSpPr>
            <p:nvPr/>
          </p:nvSpPr>
          <p:spPr bwMode="auto">
            <a:xfrm>
              <a:off x="4170363" y="1525588"/>
              <a:ext cx="3863975" cy="3567113"/>
            </a:xfrm>
            <a:custGeom>
              <a:avLst/>
              <a:gdLst>
                <a:gd name="T0" fmla="*/ 1028 w 1028"/>
                <a:gd name="T1" fmla="*/ 514 h 949"/>
                <a:gd name="T2" fmla="*/ 787 w 1028"/>
                <a:gd name="T3" fmla="*/ 949 h 949"/>
                <a:gd name="T4" fmla="*/ 241 w 1028"/>
                <a:gd name="T5" fmla="*/ 949 h 949"/>
                <a:gd name="T6" fmla="*/ 0 w 1028"/>
                <a:gd name="T7" fmla="*/ 514 h 949"/>
                <a:gd name="T8" fmla="*/ 514 w 1028"/>
                <a:gd name="T9" fmla="*/ 0 h 949"/>
                <a:gd name="T10" fmla="*/ 1028 w 1028"/>
                <a:gd name="T11" fmla="*/ 514 h 949"/>
                <a:gd name="T12" fmla="*/ 714 w 1028"/>
                <a:gd name="T13" fmla="*/ 345 h 949"/>
                <a:gd name="T14" fmla="*/ 714 w 1028"/>
                <a:gd name="T15" fmla="*/ 251 h 949"/>
                <a:gd name="T16" fmla="*/ 632 w 1028"/>
                <a:gd name="T17" fmla="*/ 187 h 949"/>
                <a:gd name="T18" fmla="*/ 563 w 1028"/>
                <a:gd name="T19" fmla="*/ 187 h 949"/>
                <a:gd name="T20" fmla="*/ 563 w 1028"/>
                <a:gd name="T21" fmla="*/ 153 h 949"/>
                <a:gd name="T22" fmla="*/ 466 w 1028"/>
                <a:gd name="T23" fmla="*/ 153 h 949"/>
                <a:gd name="T24" fmla="*/ 466 w 1028"/>
                <a:gd name="T25" fmla="*/ 187 h 949"/>
                <a:gd name="T26" fmla="*/ 397 w 1028"/>
                <a:gd name="T27" fmla="*/ 187 h 949"/>
                <a:gd name="T28" fmla="*/ 316 w 1028"/>
                <a:gd name="T29" fmla="*/ 251 h 949"/>
                <a:gd name="T30" fmla="*/ 316 w 1028"/>
                <a:gd name="T31" fmla="*/ 438 h 949"/>
                <a:gd name="T32" fmla="*/ 397 w 1028"/>
                <a:gd name="T33" fmla="*/ 503 h 949"/>
                <a:gd name="T34" fmla="*/ 466 w 1028"/>
                <a:gd name="T35" fmla="*/ 503 h 949"/>
                <a:gd name="T36" fmla="*/ 466 w 1028"/>
                <a:gd name="T37" fmla="*/ 701 h 949"/>
                <a:gd name="T38" fmla="*/ 440 w 1028"/>
                <a:gd name="T39" fmla="*/ 701 h 949"/>
                <a:gd name="T40" fmla="*/ 389 w 1028"/>
                <a:gd name="T41" fmla="*/ 661 h 949"/>
                <a:gd name="T42" fmla="*/ 389 w 1028"/>
                <a:gd name="T43" fmla="*/ 602 h 949"/>
                <a:gd name="T44" fmla="*/ 315 w 1028"/>
                <a:gd name="T45" fmla="*/ 602 h 949"/>
                <a:gd name="T46" fmla="*/ 315 w 1028"/>
                <a:gd name="T47" fmla="*/ 696 h 949"/>
                <a:gd name="T48" fmla="*/ 396 w 1028"/>
                <a:gd name="T49" fmla="*/ 760 h 949"/>
                <a:gd name="T50" fmla="*/ 466 w 1028"/>
                <a:gd name="T51" fmla="*/ 760 h 949"/>
                <a:gd name="T52" fmla="*/ 466 w 1028"/>
                <a:gd name="T53" fmla="*/ 796 h 949"/>
                <a:gd name="T54" fmla="*/ 563 w 1028"/>
                <a:gd name="T55" fmla="*/ 796 h 949"/>
                <a:gd name="T56" fmla="*/ 563 w 1028"/>
                <a:gd name="T57" fmla="*/ 760 h 949"/>
                <a:gd name="T58" fmla="*/ 632 w 1028"/>
                <a:gd name="T59" fmla="*/ 760 h 949"/>
                <a:gd name="T60" fmla="*/ 713 w 1028"/>
                <a:gd name="T61" fmla="*/ 696 h 949"/>
                <a:gd name="T62" fmla="*/ 713 w 1028"/>
                <a:gd name="T63" fmla="*/ 509 h 949"/>
                <a:gd name="T64" fmla="*/ 632 w 1028"/>
                <a:gd name="T65" fmla="*/ 444 h 949"/>
                <a:gd name="T66" fmla="*/ 563 w 1028"/>
                <a:gd name="T67" fmla="*/ 444 h 949"/>
                <a:gd name="T68" fmla="*/ 563 w 1028"/>
                <a:gd name="T69" fmla="*/ 246 h 949"/>
                <a:gd name="T70" fmla="*/ 588 w 1028"/>
                <a:gd name="T71" fmla="*/ 246 h 949"/>
                <a:gd name="T72" fmla="*/ 639 w 1028"/>
                <a:gd name="T73" fmla="*/ 286 h 949"/>
                <a:gd name="T74" fmla="*/ 639 w 1028"/>
                <a:gd name="T75" fmla="*/ 345 h 949"/>
                <a:gd name="T76" fmla="*/ 714 w 1028"/>
                <a:gd name="T77" fmla="*/ 345 h 9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028" h="949">
                  <a:moveTo>
                    <a:pt x="1028" y="514"/>
                  </a:moveTo>
                  <a:cubicBezTo>
                    <a:pt x="1028" y="697"/>
                    <a:pt x="932" y="858"/>
                    <a:pt x="787" y="949"/>
                  </a:cubicBezTo>
                  <a:cubicBezTo>
                    <a:pt x="241" y="949"/>
                    <a:pt x="241" y="949"/>
                    <a:pt x="241" y="949"/>
                  </a:cubicBezTo>
                  <a:cubicBezTo>
                    <a:pt x="97" y="858"/>
                    <a:pt x="0" y="697"/>
                    <a:pt x="0" y="514"/>
                  </a:cubicBezTo>
                  <a:cubicBezTo>
                    <a:pt x="0" y="230"/>
                    <a:pt x="231" y="0"/>
                    <a:pt x="514" y="0"/>
                  </a:cubicBezTo>
                  <a:cubicBezTo>
                    <a:pt x="798" y="0"/>
                    <a:pt x="1028" y="230"/>
                    <a:pt x="1028" y="514"/>
                  </a:cubicBezTo>
                  <a:close/>
                  <a:moveTo>
                    <a:pt x="714" y="345"/>
                  </a:moveTo>
                  <a:cubicBezTo>
                    <a:pt x="714" y="251"/>
                    <a:pt x="714" y="251"/>
                    <a:pt x="714" y="251"/>
                  </a:cubicBezTo>
                  <a:cubicBezTo>
                    <a:pt x="714" y="216"/>
                    <a:pt x="677" y="187"/>
                    <a:pt x="632" y="187"/>
                  </a:cubicBezTo>
                  <a:cubicBezTo>
                    <a:pt x="563" y="187"/>
                    <a:pt x="563" y="187"/>
                    <a:pt x="563" y="187"/>
                  </a:cubicBezTo>
                  <a:cubicBezTo>
                    <a:pt x="563" y="153"/>
                    <a:pt x="563" y="153"/>
                    <a:pt x="563" y="153"/>
                  </a:cubicBezTo>
                  <a:cubicBezTo>
                    <a:pt x="466" y="153"/>
                    <a:pt x="466" y="153"/>
                    <a:pt x="466" y="153"/>
                  </a:cubicBezTo>
                  <a:cubicBezTo>
                    <a:pt x="466" y="187"/>
                    <a:pt x="466" y="187"/>
                    <a:pt x="466" y="187"/>
                  </a:cubicBezTo>
                  <a:cubicBezTo>
                    <a:pt x="397" y="187"/>
                    <a:pt x="397" y="187"/>
                    <a:pt x="397" y="187"/>
                  </a:cubicBezTo>
                  <a:cubicBezTo>
                    <a:pt x="352" y="187"/>
                    <a:pt x="316" y="216"/>
                    <a:pt x="316" y="251"/>
                  </a:cubicBezTo>
                  <a:cubicBezTo>
                    <a:pt x="316" y="438"/>
                    <a:pt x="316" y="438"/>
                    <a:pt x="316" y="438"/>
                  </a:cubicBezTo>
                  <a:cubicBezTo>
                    <a:pt x="316" y="474"/>
                    <a:pt x="352" y="503"/>
                    <a:pt x="397" y="503"/>
                  </a:cubicBezTo>
                  <a:cubicBezTo>
                    <a:pt x="466" y="503"/>
                    <a:pt x="466" y="503"/>
                    <a:pt x="466" y="503"/>
                  </a:cubicBezTo>
                  <a:cubicBezTo>
                    <a:pt x="466" y="701"/>
                    <a:pt x="466" y="701"/>
                    <a:pt x="466" y="701"/>
                  </a:cubicBezTo>
                  <a:cubicBezTo>
                    <a:pt x="440" y="701"/>
                    <a:pt x="440" y="701"/>
                    <a:pt x="440" y="701"/>
                  </a:cubicBezTo>
                  <a:cubicBezTo>
                    <a:pt x="412" y="701"/>
                    <a:pt x="389" y="683"/>
                    <a:pt x="389" y="661"/>
                  </a:cubicBezTo>
                  <a:cubicBezTo>
                    <a:pt x="389" y="602"/>
                    <a:pt x="389" y="602"/>
                    <a:pt x="389" y="602"/>
                  </a:cubicBezTo>
                  <a:cubicBezTo>
                    <a:pt x="315" y="602"/>
                    <a:pt x="315" y="602"/>
                    <a:pt x="315" y="602"/>
                  </a:cubicBezTo>
                  <a:cubicBezTo>
                    <a:pt x="315" y="696"/>
                    <a:pt x="315" y="696"/>
                    <a:pt x="315" y="696"/>
                  </a:cubicBezTo>
                  <a:cubicBezTo>
                    <a:pt x="315" y="731"/>
                    <a:pt x="351" y="760"/>
                    <a:pt x="396" y="760"/>
                  </a:cubicBezTo>
                  <a:cubicBezTo>
                    <a:pt x="466" y="760"/>
                    <a:pt x="466" y="760"/>
                    <a:pt x="466" y="760"/>
                  </a:cubicBezTo>
                  <a:cubicBezTo>
                    <a:pt x="466" y="796"/>
                    <a:pt x="466" y="796"/>
                    <a:pt x="466" y="796"/>
                  </a:cubicBezTo>
                  <a:cubicBezTo>
                    <a:pt x="563" y="796"/>
                    <a:pt x="563" y="796"/>
                    <a:pt x="563" y="796"/>
                  </a:cubicBezTo>
                  <a:cubicBezTo>
                    <a:pt x="563" y="760"/>
                    <a:pt x="563" y="760"/>
                    <a:pt x="563" y="760"/>
                  </a:cubicBezTo>
                  <a:cubicBezTo>
                    <a:pt x="632" y="760"/>
                    <a:pt x="632" y="760"/>
                    <a:pt x="632" y="760"/>
                  </a:cubicBezTo>
                  <a:cubicBezTo>
                    <a:pt x="677" y="760"/>
                    <a:pt x="713" y="731"/>
                    <a:pt x="713" y="696"/>
                  </a:cubicBezTo>
                  <a:cubicBezTo>
                    <a:pt x="713" y="509"/>
                    <a:pt x="713" y="509"/>
                    <a:pt x="713" y="509"/>
                  </a:cubicBezTo>
                  <a:cubicBezTo>
                    <a:pt x="713" y="473"/>
                    <a:pt x="677" y="444"/>
                    <a:pt x="632" y="444"/>
                  </a:cubicBezTo>
                  <a:cubicBezTo>
                    <a:pt x="563" y="444"/>
                    <a:pt x="563" y="444"/>
                    <a:pt x="563" y="444"/>
                  </a:cubicBezTo>
                  <a:cubicBezTo>
                    <a:pt x="563" y="246"/>
                    <a:pt x="563" y="246"/>
                    <a:pt x="563" y="246"/>
                  </a:cubicBezTo>
                  <a:cubicBezTo>
                    <a:pt x="588" y="246"/>
                    <a:pt x="588" y="246"/>
                    <a:pt x="588" y="246"/>
                  </a:cubicBezTo>
                  <a:cubicBezTo>
                    <a:pt x="617" y="246"/>
                    <a:pt x="639" y="264"/>
                    <a:pt x="639" y="286"/>
                  </a:cubicBezTo>
                  <a:cubicBezTo>
                    <a:pt x="639" y="345"/>
                    <a:pt x="639" y="345"/>
                    <a:pt x="639" y="345"/>
                  </a:cubicBezTo>
                  <a:lnTo>
                    <a:pt x="714" y="3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34" tIns="45717" rIns="91434" bIns="45717" numCol="1" anchor="t" anchorCtr="0" compatLnSpc="1"/>
            <a:lstStyle/>
            <a:p>
              <a:pPr defTabSz="912495"/>
              <a:endParaRPr lang="zh-CN" altLang="en-US" sz="190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28" name="Freeform 461"/>
            <p:cNvSpPr/>
            <p:nvPr/>
          </p:nvSpPr>
          <p:spPr bwMode="auto">
            <a:xfrm>
              <a:off x="5187951" y="5254626"/>
              <a:ext cx="1827213" cy="209550"/>
            </a:xfrm>
            <a:custGeom>
              <a:avLst/>
              <a:gdLst>
                <a:gd name="T0" fmla="*/ 436 w 486"/>
                <a:gd name="T1" fmla="*/ 0 h 56"/>
                <a:gd name="T2" fmla="*/ 486 w 486"/>
                <a:gd name="T3" fmla="*/ 28 h 56"/>
                <a:gd name="T4" fmla="*/ 436 w 486"/>
                <a:gd name="T5" fmla="*/ 56 h 56"/>
                <a:gd name="T6" fmla="*/ 51 w 486"/>
                <a:gd name="T7" fmla="*/ 56 h 56"/>
                <a:gd name="T8" fmla="*/ 0 w 486"/>
                <a:gd name="T9" fmla="*/ 28 h 56"/>
                <a:gd name="T10" fmla="*/ 15 w 486"/>
                <a:gd name="T11" fmla="*/ 8 h 56"/>
                <a:gd name="T12" fmla="*/ 51 w 486"/>
                <a:gd name="T13" fmla="*/ 0 h 56"/>
                <a:gd name="T14" fmla="*/ 436 w 486"/>
                <a:gd name="T15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6" h="56">
                  <a:moveTo>
                    <a:pt x="436" y="0"/>
                  </a:moveTo>
                  <a:cubicBezTo>
                    <a:pt x="464" y="0"/>
                    <a:pt x="486" y="13"/>
                    <a:pt x="486" y="28"/>
                  </a:cubicBezTo>
                  <a:cubicBezTo>
                    <a:pt x="486" y="44"/>
                    <a:pt x="464" y="56"/>
                    <a:pt x="436" y="56"/>
                  </a:cubicBezTo>
                  <a:cubicBezTo>
                    <a:pt x="51" y="56"/>
                    <a:pt x="51" y="56"/>
                    <a:pt x="51" y="56"/>
                  </a:cubicBezTo>
                  <a:cubicBezTo>
                    <a:pt x="23" y="56"/>
                    <a:pt x="0" y="44"/>
                    <a:pt x="0" y="28"/>
                  </a:cubicBezTo>
                  <a:cubicBezTo>
                    <a:pt x="0" y="20"/>
                    <a:pt x="6" y="13"/>
                    <a:pt x="15" y="8"/>
                  </a:cubicBezTo>
                  <a:cubicBezTo>
                    <a:pt x="24" y="3"/>
                    <a:pt x="37" y="0"/>
                    <a:pt x="51" y="0"/>
                  </a:cubicBezTo>
                  <a:lnTo>
                    <a:pt x="43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34" tIns="45717" rIns="91434" bIns="45717" numCol="1" anchor="t" anchorCtr="0" compatLnSpc="1"/>
            <a:lstStyle/>
            <a:p>
              <a:pPr defTabSz="912495"/>
              <a:endParaRPr lang="zh-CN" altLang="en-US" sz="190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29" name="Freeform 462"/>
            <p:cNvSpPr/>
            <p:nvPr/>
          </p:nvSpPr>
          <p:spPr bwMode="auto">
            <a:xfrm>
              <a:off x="5368926" y="5576888"/>
              <a:ext cx="1470025" cy="211138"/>
            </a:xfrm>
            <a:custGeom>
              <a:avLst/>
              <a:gdLst>
                <a:gd name="T0" fmla="*/ 341 w 391"/>
                <a:gd name="T1" fmla="*/ 0 h 56"/>
                <a:gd name="T2" fmla="*/ 391 w 391"/>
                <a:gd name="T3" fmla="*/ 28 h 56"/>
                <a:gd name="T4" fmla="*/ 341 w 391"/>
                <a:gd name="T5" fmla="*/ 56 h 56"/>
                <a:gd name="T6" fmla="*/ 50 w 391"/>
                <a:gd name="T7" fmla="*/ 56 h 56"/>
                <a:gd name="T8" fmla="*/ 0 w 391"/>
                <a:gd name="T9" fmla="*/ 28 h 56"/>
                <a:gd name="T10" fmla="*/ 14 w 391"/>
                <a:gd name="T11" fmla="*/ 8 h 56"/>
                <a:gd name="T12" fmla="*/ 50 w 391"/>
                <a:gd name="T13" fmla="*/ 0 h 56"/>
                <a:gd name="T14" fmla="*/ 341 w 391"/>
                <a:gd name="T15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1" h="56">
                  <a:moveTo>
                    <a:pt x="341" y="0"/>
                  </a:moveTo>
                  <a:cubicBezTo>
                    <a:pt x="369" y="0"/>
                    <a:pt x="391" y="12"/>
                    <a:pt x="391" y="28"/>
                  </a:cubicBezTo>
                  <a:cubicBezTo>
                    <a:pt x="391" y="43"/>
                    <a:pt x="369" y="56"/>
                    <a:pt x="341" y="56"/>
                  </a:cubicBezTo>
                  <a:cubicBezTo>
                    <a:pt x="50" y="56"/>
                    <a:pt x="50" y="56"/>
                    <a:pt x="50" y="56"/>
                  </a:cubicBezTo>
                  <a:cubicBezTo>
                    <a:pt x="22" y="56"/>
                    <a:pt x="0" y="43"/>
                    <a:pt x="0" y="28"/>
                  </a:cubicBezTo>
                  <a:cubicBezTo>
                    <a:pt x="0" y="20"/>
                    <a:pt x="5" y="13"/>
                    <a:pt x="14" y="8"/>
                  </a:cubicBezTo>
                  <a:cubicBezTo>
                    <a:pt x="24" y="3"/>
                    <a:pt x="36" y="0"/>
                    <a:pt x="50" y="0"/>
                  </a:cubicBezTo>
                  <a:lnTo>
                    <a:pt x="34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34" tIns="45717" rIns="91434" bIns="45717" numCol="1" anchor="t" anchorCtr="0" compatLnSpc="1"/>
            <a:lstStyle/>
            <a:p>
              <a:pPr defTabSz="912495"/>
              <a:endParaRPr lang="zh-CN" altLang="en-US" sz="190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30" name="Freeform 463"/>
            <p:cNvSpPr/>
            <p:nvPr/>
          </p:nvSpPr>
          <p:spPr bwMode="auto">
            <a:xfrm>
              <a:off x="5556251" y="5895976"/>
              <a:ext cx="1090613" cy="211138"/>
            </a:xfrm>
            <a:custGeom>
              <a:avLst/>
              <a:gdLst>
                <a:gd name="T0" fmla="*/ 240 w 290"/>
                <a:gd name="T1" fmla="*/ 0 h 56"/>
                <a:gd name="T2" fmla="*/ 290 w 290"/>
                <a:gd name="T3" fmla="*/ 28 h 56"/>
                <a:gd name="T4" fmla="*/ 240 w 290"/>
                <a:gd name="T5" fmla="*/ 56 h 56"/>
                <a:gd name="T6" fmla="*/ 50 w 290"/>
                <a:gd name="T7" fmla="*/ 56 h 56"/>
                <a:gd name="T8" fmla="*/ 0 w 290"/>
                <a:gd name="T9" fmla="*/ 28 h 56"/>
                <a:gd name="T10" fmla="*/ 15 w 290"/>
                <a:gd name="T11" fmla="*/ 8 h 56"/>
                <a:gd name="T12" fmla="*/ 50 w 290"/>
                <a:gd name="T13" fmla="*/ 0 h 56"/>
                <a:gd name="T14" fmla="*/ 240 w 290"/>
                <a:gd name="T15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0" h="56">
                  <a:moveTo>
                    <a:pt x="240" y="0"/>
                  </a:moveTo>
                  <a:cubicBezTo>
                    <a:pt x="268" y="0"/>
                    <a:pt x="290" y="12"/>
                    <a:pt x="290" y="28"/>
                  </a:cubicBezTo>
                  <a:cubicBezTo>
                    <a:pt x="290" y="43"/>
                    <a:pt x="268" y="56"/>
                    <a:pt x="240" y="56"/>
                  </a:cubicBezTo>
                  <a:cubicBezTo>
                    <a:pt x="50" y="56"/>
                    <a:pt x="50" y="56"/>
                    <a:pt x="50" y="56"/>
                  </a:cubicBezTo>
                  <a:cubicBezTo>
                    <a:pt x="23" y="56"/>
                    <a:pt x="0" y="43"/>
                    <a:pt x="0" y="28"/>
                  </a:cubicBezTo>
                  <a:cubicBezTo>
                    <a:pt x="0" y="20"/>
                    <a:pt x="6" y="13"/>
                    <a:pt x="15" y="8"/>
                  </a:cubicBezTo>
                  <a:cubicBezTo>
                    <a:pt x="24" y="3"/>
                    <a:pt x="37" y="0"/>
                    <a:pt x="50" y="0"/>
                  </a:cubicBezTo>
                  <a:lnTo>
                    <a:pt x="24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34" tIns="45717" rIns="91434" bIns="45717" numCol="1" anchor="t" anchorCtr="0" compatLnSpc="1"/>
            <a:lstStyle/>
            <a:p>
              <a:pPr defTabSz="912495"/>
              <a:endParaRPr lang="zh-CN" altLang="en-US" sz="190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31" name="Freeform 464"/>
            <p:cNvSpPr/>
            <p:nvPr/>
          </p:nvSpPr>
          <p:spPr bwMode="auto">
            <a:xfrm>
              <a:off x="6286501" y="3416301"/>
              <a:ext cx="285750" cy="744538"/>
            </a:xfrm>
            <a:custGeom>
              <a:avLst/>
              <a:gdLst>
                <a:gd name="T0" fmla="*/ 76 w 76"/>
                <a:gd name="T1" fmla="*/ 41 h 198"/>
                <a:gd name="T2" fmla="*/ 76 w 76"/>
                <a:gd name="T3" fmla="*/ 158 h 198"/>
                <a:gd name="T4" fmla="*/ 25 w 76"/>
                <a:gd name="T5" fmla="*/ 198 h 198"/>
                <a:gd name="T6" fmla="*/ 0 w 76"/>
                <a:gd name="T7" fmla="*/ 198 h 198"/>
                <a:gd name="T8" fmla="*/ 0 w 76"/>
                <a:gd name="T9" fmla="*/ 0 h 198"/>
                <a:gd name="T10" fmla="*/ 25 w 76"/>
                <a:gd name="T11" fmla="*/ 0 h 198"/>
                <a:gd name="T12" fmla="*/ 76 w 76"/>
                <a:gd name="T13" fmla="*/ 41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198">
                  <a:moveTo>
                    <a:pt x="76" y="41"/>
                  </a:moveTo>
                  <a:cubicBezTo>
                    <a:pt x="76" y="158"/>
                    <a:pt x="76" y="158"/>
                    <a:pt x="76" y="158"/>
                  </a:cubicBezTo>
                  <a:cubicBezTo>
                    <a:pt x="76" y="180"/>
                    <a:pt x="53" y="198"/>
                    <a:pt x="25" y="198"/>
                  </a:cubicBezTo>
                  <a:cubicBezTo>
                    <a:pt x="0" y="198"/>
                    <a:pt x="0" y="198"/>
                    <a:pt x="0" y="1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53" y="0"/>
                    <a:pt x="76" y="18"/>
                    <a:pt x="76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34" tIns="45717" rIns="91434" bIns="45717" numCol="1" anchor="t" anchorCtr="0" compatLnSpc="1"/>
            <a:lstStyle/>
            <a:p>
              <a:pPr defTabSz="912495"/>
              <a:endParaRPr lang="zh-CN" altLang="en-US" sz="190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32" name="Freeform 465"/>
            <p:cNvSpPr/>
            <p:nvPr/>
          </p:nvSpPr>
          <p:spPr bwMode="auto">
            <a:xfrm>
              <a:off x="5948363" y="754063"/>
              <a:ext cx="307975" cy="658813"/>
            </a:xfrm>
            <a:custGeom>
              <a:avLst/>
              <a:gdLst>
                <a:gd name="T0" fmla="*/ 82 w 82"/>
                <a:gd name="T1" fmla="*/ 41 h 175"/>
                <a:gd name="T2" fmla="*/ 82 w 82"/>
                <a:gd name="T3" fmla="*/ 134 h 175"/>
                <a:gd name="T4" fmla="*/ 41 w 82"/>
                <a:gd name="T5" fmla="*/ 175 h 175"/>
                <a:gd name="T6" fmla="*/ 12 w 82"/>
                <a:gd name="T7" fmla="*/ 163 h 175"/>
                <a:gd name="T8" fmla="*/ 0 w 82"/>
                <a:gd name="T9" fmla="*/ 134 h 175"/>
                <a:gd name="T10" fmla="*/ 0 w 82"/>
                <a:gd name="T11" fmla="*/ 41 h 175"/>
                <a:gd name="T12" fmla="*/ 41 w 82"/>
                <a:gd name="T13" fmla="*/ 0 h 175"/>
                <a:gd name="T14" fmla="*/ 82 w 82"/>
                <a:gd name="T15" fmla="*/ 41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2" h="175">
                  <a:moveTo>
                    <a:pt x="82" y="41"/>
                  </a:moveTo>
                  <a:cubicBezTo>
                    <a:pt x="82" y="134"/>
                    <a:pt x="82" y="134"/>
                    <a:pt x="82" y="134"/>
                  </a:cubicBezTo>
                  <a:cubicBezTo>
                    <a:pt x="82" y="157"/>
                    <a:pt x="64" y="175"/>
                    <a:pt x="41" y="175"/>
                  </a:cubicBezTo>
                  <a:cubicBezTo>
                    <a:pt x="30" y="175"/>
                    <a:pt x="20" y="171"/>
                    <a:pt x="12" y="163"/>
                  </a:cubicBezTo>
                  <a:cubicBezTo>
                    <a:pt x="5" y="156"/>
                    <a:pt x="0" y="146"/>
                    <a:pt x="0" y="134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19"/>
                    <a:pt x="19" y="0"/>
                    <a:pt x="41" y="0"/>
                  </a:cubicBezTo>
                  <a:cubicBezTo>
                    <a:pt x="64" y="0"/>
                    <a:pt x="82" y="19"/>
                    <a:pt x="82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34" tIns="45717" rIns="91434" bIns="45717" numCol="1" anchor="t" anchorCtr="0" compatLnSpc="1"/>
            <a:lstStyle/>
            <a:p>
              <a:pPr defTabSz="912495"/>
              <a:endParaRPr lang="zh-CN" altLang="en-US" sz="190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33" name="Freeform 466"/>
            <p:cNvSpPr/>
            <p:nvPr/>
          </p:nvSpPr>
          <p:spPr bwMode="auto">
            <a:xfrm>
              <a:off x="5635626" y="2449513"/>
              <a:ext cx="285750" cy="744538"/>
            </a:xfrm>
            <a:custGeom>
              <a:avLst/>
              <a:gdLst>
                <a:gd name="T0" fmla="*/ 76 w 76"/>
                <a:gd name="T1" fmla="*/ 0 h 198"/>
                <a:gd name="T2" fmla="*/ 76 w 76"/>
                <a:gd name="T3" fmla="*/ 198 h 198"/>
                <a:gd name="T4" fmla="*/ 51 w 76"/>
                <a:gd name="T5" fmla="*/ 198 h 198"/>
                <a:gd name="T6" fmla="*/ 0 w 76"/>
                <a:gd name="T7" fmla="*/ 157 h 198"/>
                <a:gd name="T8" fmla="*/ 0 w 76"/>
                <a:gd name="T9" fmla="*/ 40 h 198"/>
                <a:gd name="T10" fmla="*/ 51 w 76"/>
                <a:gd name="T11" fmla="*/ 0 h 198"/>
                <a:gd name="T12" fmla="*/ 76 w 76"/>
                <a:gd name="T13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198">
                  <a:moveTo>
                    <a:pt x="76" y="0"/>
                  </a:moveTo>
                  <a:cubicBezTo>
                    <a:pt x="76" y="198"/>
                    <a:pt x="76" y="198"/>
                    <a:pt x="76" y="198"/>
                  </a:cubicBezTo>
                  <a:cubicBezTo>
                    <a:pt x="51" y="198"/>
                    <a:pt x="51" y="198"/>
                    <a:pt x="51" y="198"/>
                  </a:cubicBezTo>
                  <a:cubicBezTo>
                    <a:pt x="23" y="198"/>
                    <a:pt x="0" y="180"/>
                    <a:pt x="0" y="157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18"/>
                    <a:pt x="23" y="0"/>
                    <a:pt x="51" y="0"/>
                  </a:cubicBezTo>
                  <a:lnTo>
                    <a:pt x="7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34" tIns="45717" rIns="91434" bIns="45717" numCol="1" anchor="t" anchorCtr="0" compatLnSpc="1"/>
            <a:lstStyle/>
            <a:p>
              <a:pPr defTabSz="912495"/>
              <a:endParaRPr lang="zh-CN" altLang="en-US" sz="190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34" name="Freeform 467"/>
            <p:cNvSpPr/>
            <p:nvPr/>
          </p:nvSpPr>
          <p:spPr bwMode="auto">
            <a:xfrm>
              <a:off x="3951288" y="1539876"/>
              <a:ext cx="571500" cy="587375"/>
            </a:xfrm>
            <a:custGeom>
              <a:avLst/>
              <a:gdLst>
                <a:gd name="T0" fmla="*/ 140 w 152"/>
                <a:gd name="T1" fmla="*/ 82 h 156"/>
                <a:gd name="T2" fmla="*/ 152 w 152"/>
                <a:gd name="T3" fmla="*/ 111 h 156"/>
                <a:gd name="T4" fmla="*/ 140 w 152"/>
                <a:gd name="T5" fmla="*/ 140 h 156"/>
                <a:gd name="T6" fmla="*/ 82 w 152"/>
                <a:gd name="T7" fmla="*/ 140 h 156"/>
                <a:gd name="T8" fmla="*/ 16 w 152"/>
                <a:gd name="T9" fmla="*/ 74 h 156"/>
                <a:gd name="T10" fmla="*/ 16 w 152"/>
                <a:gd name="T11" fmla="*/ 16 h 156"/>
                <a:gd name="T12" fmla="*/ 74 w 152"/>
                <a:gd name="T13" fmla="*/ 16 h 156"/>
                <a:gd name="T14" fmla="*/ 140 w 152"/>
                <a:gd name="T15" fmla="*/ 82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2" h="156">
                  <a:moveTo>
                    <a:pt x="140" y="82"/>
                  </a:moveTo>
                  <a:cubicBezTo>
                    <a:pt x="148" y="90"/>
                    <a:pt x="152" y="100"/>
                    <a:pt x="152" y="111"/>
                  </a:cubicBezTo>
                  <a:cubicBezTo>
                    <a:pt x="152" y="121"/>
                    <a:pt x="148" y="132"/>
                    <a:pt x="140" y="140"/>
                  </a:cubicBezTo>
                  <a:cubicBezTo>
                    <a:pt x="124" y="156"/>
                    <a:pt x="98" y="156"/>
                    <a:pt x="82" y="140"/>
                  </a:cubicBezTo>
                  <a:cubicBezTo>
                    <a:pt x="16" y="74"/>
                    <a:pt x="16" y="74"/>
                    <a:pt x="16" y="74"/>
                  </a:cubicBezTo>
                  <a:cubicBezTo>
                    <a:pt x="0" y="58"/>
                    <a:pt x="0" y="32"/>
                    <a:pt x="16" y="16"/>
                  </a:cubicBezTo>
                  <a:cubicBezTo>
                    <a:pt x="32" y="0"/>
                    <a:pt x="58" y="0"/>
                    <a:pt x="74" y="16"/>
                  </a:cubicBezTo>
                  <a:lnTo>
                    <a:pt x="140" y="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34" tIns="45717" rIns="91434" bIns="45717" numCol="1" anchor="t" anchorCtr="0" compatLnSpc="1"/>
            <a:lstStyle/>
            <a:p>
              <a:pPr defTabSz="912495"/>
              <a:endParaRPr lang="zh-CN" altLang="en-US" sz="190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35" name="Freeform 468"/>
            <p:cNvSpPr/>
            <p:nvPr/>
          </p:nvSpPr>
          <p:spPr bwMode="auto">
            <a:xfrm>
              <a:off x="3294063" y="3122613"/>
              <a:ext cx="657225" cy="307975"/>
            </a:xfrm>
            <a:custGeom>
              <a:avLst/>
              <a:gdLst>
                <a:gd name="T0" fmla="*/ 134 w 175"/>
                <a:gd name="T1" fmla="*/ 0 h 82"/>
                <a:gd name="T2" fmla="*/ 175 w 175"/>
                <a:gd name="T3" fmla="*/ 41 h 82"/>
                <a:gd name="T4" fmla="*/ 134 w 175"/>
                <a:gd name="T5" fmla="*/ 82 h 82"/>
                <a:gd name="T6" fmla="*/ 41 w 175"/>
                <a:gd name="T7" fmla="*/ 82 h 82"/>
                <a:gd name="T8" fmla="*/ 0 w 175"/>
                <a:gd name="T9" fmla="*/ 41 h 82"/>
                <a:gd name="T10" fmla="*/ 12 w 175"/>
                <a:gd name="T11" fmla="*/ 12 h 82"/>
                <a:gd name="T12" fmla="*/ 41 w 175"/>
                <a:gd name="T13" fmla="*/ 0 h 82"/>
                <a:gd name="T14" fmla="*/ 134 w 175"/>
                <a:gd name="T15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5" h="82">
                  <a:moveTo>
                    <a:pt x="134" y="0"/>
                  </a:moveTo>
                  <a:cubicBezTo>
                    <a:pt x="156" y="0"/>
                    <a:pt x="175" y="19"/>
                    <a:pt x="175" y="41"/>
                  </a:cubicBezTo>
                  <a:cubicBezTo>
                    <a:pt x="175" y="64"/>
                    <a:pt x="156" y="82"/>
                    <a:pt x="134" y="82"/>
                  </a:cubicBezTo>
                  <a:cubicBezTo>
                    <a:pt x="41" y="82"/>
                    <a:pt x="41" y="82"/>
                    <a:pt x="41" y="82"/>
                  </a:cubicBezTo>
                  <a:cubicBezTo>
                    <a:pt x="18" y="82"/>
                    <a:pt x="0" y="64"/>
                    <a:pt x="0" y="41"/>
                  </a:cubicBezTo>
                  <a:cubicBezTo>
                    <a:pt x="0" y="30"/>
                    <a:pt x="4" y="20"/>
                    <a:pt x="12" y="12"/>
                  </a:cubicBezTo>
                  <a:cubicBezTo>
                    <a:pt x="19" y="5"/>
                    <a:pt x="29" y="0"/>
                    <a:pt x="41" y="0"/>
                  </a:cubicBezTo>
                  <a:lnTo>
                    <a:pt x="13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34" tIns="45717" rIns="91434" bIns="45717" numCol="1" anchor="t" anchorCtr="0" compatLnSpc="1"/>
            <a:lstStyle/>
            <a:p>
              <a:pPr defTabSz="912495"/>
              <a:endParaRPr lang="zh-CN" altLang="en-US" sz="190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</p:grpSp>
      <p:sp>
        <p:nvSpPr>
          <p:cNvPr id="154" name="TextBox 153"/>
          <p:cNvSpPr txBox="1"/>
          <p:nvPr/>
        </p:nvSpPr>
        <p:spPr>
          <a:xfrm>
            <a:off x="8123435" y="1319124"/>
            <a:ext cx="1971373" cy="384037"/>
          </a:xfrm>
          <a:prstGeom prst="rect">
            <a:avLst/>
          </a:prstGeom>
          <a:noFill/>
        </p:spPr>
        <p:txBody>
          <a:bodyPr wrap="square" lIns="91399" tIns="45699" rIns="91399" bIns="45699" rtlCol="0">
            <a:spAutoFit/>
          </a:bodyPr>
          <a:lstStyle/>
          <a:p>
            <a:pPr>
              <a:defRPr/>
            </a:pPr>
            <a:r>
              <a:rPr lang="en-US" altLang="zh-CN" sz="1895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YOUR TITLE</a:t>
            </a:r>
            <a:endParaRPr lang="zh-CN" altLang="en-US" sz="1895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8113674" y="1667633"/>
            <a:ext cx="2695096" cy="689955"/>
          </a:xfrm>
          <a:prstGeom prst="rect">
            <a:avLst/>
          </a:prstGeom>
          <a:noFill/>
        </p:spPr>
        <p:txBody>
          <a:bodyPr wrap="square" lIns="91399" tIns="45699" rIns="91399" bIns="4569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995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995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8123435" y="2737654"/>
            <a:ext cx="1971373" cy="384037"/>
          </a:xfrm>
          <a:prstGeom prst="rect">
            <a:avLst/>
          </a:prstGeom>
          <a:noFill/>
        </p:spPr>
        <p:txBody>
          <a:bodyPr wrap="square" lIns="91399" tIns="45699" rIns="91399" bIns="45699" rtlCol="0">
            <a:spAutoFit/>
          </a:bodyPr>
          <a:lstStyle/>
          <a:p>
            <a:pPr>
              <a:defRPr/>
            </a:pPr>
            <a:r>
              <a:rPr lang="en-US" altLang="zh-CN" sz="1895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YOUR TITLE</a:t>
            </a:r>
            <a:endParaRPr lang="zh-CN" altLang="en-US" sz="1895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8113674" y="3086163"/>
            <a:ext cx="2695096" cy="689955"/>
          </a:xfrm>
          <a:prstGeom prst="rect">
            <a:avLst/>
          </a:prstGeom>
          <a:noFill/>
        </p:spPr>
        <p:txBody>
          <a:bodyPr wrap="square" lIns="91399" tIns="45699" rIns="91399" bIns="4569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995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995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8123435" y="4041482"/>
            <a:ext cx="1971373" cy="384037"/>
          </a:xfrm>
          <a:prstGeom prst="rect">
            <a:avLst/>
          </a:prstGeom>
          <a:noFill/>
        </p:spPr>
        <p:txBody>
          <a:bodyPr wrap="square" lIns="91399" tIns="45699" rIns="91399" bIns="45699" rtlCol="0">
            <a:spAutoFit/>
          </a:bodyPr>
          <a:lstStyle/>
          <a:p>
            <a:pPr>
              <a:defRPr/>
            </a:pPr>
            <a:r>
              <a:rPr lang="en-US" altLang="zh-CN" sz="1895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YOUR TITLE</a:t>
            </a:r>
            <a:endParaRPr lang="zh-CN" altLang="en-US" sz="1895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8113674" y="4389992"/>
            <a:ext cx="2695096" cy="689955"/>
          </a:xfrm>
          <a:prstGeom prst="rect">
            <a:avLst/>
          </a:prstGeom>
          <a:noFill/>
        </p:spPr>
        <p:txBody>
          <a:bodyPr wrap="square" lIns="91399" tIns="45699" rIns="91399" bIns="4569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995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995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60" name="TextBox 159"/>
          <p:cNvSpPr txBox="1"/>
          <p:nvPr/>
        </p:nvSpPr>
        <p:spPr>
          <a:xfrm>
            <a:off x="8123435" y="5366328"/>
            <a:ext cx="1971373" cy="384037"/>
          </a:xfrm>
          <a:prstGeom prst="rect">
            <a:avLst/>
          </a:prstGeom>
          <a:noFill/>
        </p:spPr>
        <p:txBody>
          <a:bodyPr wrap="square" lIns="91399" tIns="45699" rIns="91399" bIns="45699" rtlCol="0">
            <a:spAutoFit/>
          </a:bodyPr>
          <a:lstStyle/>
          <a:p>
            <a:pPr>
              <a:defRPr/>
            </a:pPr>
            <a:r>
              <a:rPr lang="en-US" altLang="zh-CN" sz="1895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YOUR TITLE</a:t>
            </a:r>
            <a:endParaRPr lang="zh-CN" altLang="en-US" sz="1895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8113674" y="5714838"/>
            <a:ext cx="2695096" cy="689955"/>
          </a:xfrm>
          <a:prstGeom prst="rect">
            <a:avLst/>
          </a:prstGeom>
          <a:noFill/>
        </p:spPr>
        <p:txBody>
          <a:bodyPr wrap="square" lIns="91399" tIns="45699" rIns="91399" bIns="4569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995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995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162" name="Picture 2" descr="C:\Users\Administrator\Desktop\11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915" y="2555246"/>
            <a:ext cx="5305673" cy="2943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8" name="组合 57"/>
          <p:cNvGrpSpPr/>
          <p:nvPr/>
        </p:nvGrpSpPr>
        <p:grpSpPr>
          <a:xfrm>
            <a:off x="2006" y="251698"/>
            <a:ext cx="12209979" cy="6614322"/>
            <a:chOff x="794" y="265448"/>
            <a:chExt cx="12877006" cy="6975660"/>
          </a:xfrm>
        </p:grpSpPr>
        <p:grpSp>
          <p:nvGrpSpPr>
            <p:cNvPr id="59" name="Group 28"/>
            <p:cNvGrpSpPr/>
            <p:nvPr/>
          </p:nvGrpSpPr>
          <p:grpSpPr bwMode="auto">
            <a:xfrm>
              <a:off x="794" y="265448"/>
              <a:ext cx="455358" cy="607144"/>
              <a:chOff x="0" y="0"/>
              <a:chExt cx="204" cy="318"/>
            </a:xfrm>
          </p:grpSpPr>
          <p:sp>
            <p:nvSpPr>
              <p:cNvPr id="66" name="Rectangle 29"/>
              <p:cNvSpPr>
                <a:spLocks noChangeArrowheads="1"/>
              </p:cNvSpPr>
              <p:nvPr/>
            </p:nvSpPr>
            <p:spPr bwMode="auto">
              <a:xfrm>
                <a:off x="158" y="0"/>
                <a:ext cx="46" cy="318"/>
              </a:xfrm>
              <a:prstGeom prst="rect">
                <a:avLst/>
              </a:prstGeom>
              <a:solidFill>
                <a:srgbClr val="FFC6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</a:pPr>
                <a:endParaRPr lang="zh-CN" altLang="en-US" sz="1705"/>
              </a:p>
            </p:txBody>
          </p:sp>
          <p:sp>
            <p:nvSpPr>
              <p:cNvPr id="67" name="Rectangle 30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58" cy="318"/>
              </a:xfrm>
              <a:prstGeom prst="rect">
                <a:avLst/>
              </a:prstGeom>
              <a:solidFill>
                <a:srgbClr val="AD541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</a:pPr>
                <a:endParaRPr lang="zh-CN" altLang="en-US" sz="1705"/>
              </a:p>
            </p:txBody>
          </p:sp>
        </p:grpSp>
        <p:grpSp>
          <p:nvGrpSpPr>
            <p:cNvPr id="60" name="组合 59"/>
            <p:cNvGrpSpPr/>
            <p:nvPr/>
          </p:nvGrpSpPr>
          <p:grpSpPr>
            <a:xfrm>
              <a:off x="2468935" y="7195389"/>
              <a:ext cx="10408865" cy="45719"/>
              <a:chOff x="2650856" y="7186888"/>
              <a:chExt cx="10209035" cy="45762"/>
            </a:xfrm>
          </p:grpSpPr>
          <p:sp>
            <p:nvSpPr>
              <p:cNvPr id="61" name="矩形 60"/>
              <p:cNvSpPr/>
              <p:nvPr/>
            </p:nvSpPr>
            <p:spPr>
              <a:xfrm>
                <a:off x="4701112" y="7186888"/>
                <a:ext cx="2008010" cy="45762"/>
              </a:xfrm>
              <a:prstGeom prst="rect">
                <a:avLst/>
              </a:prstGeom>
              <a:solidFill>
                <a:srgbClr val="C980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705"/>
              </a:p>
            </p:txBody>
          </p:sp>
          <p:sp>
            <p:nvSpPr>
              <p:cNvPr id="62" name="矩形 61"/>
              <p:cNvSpPr/>
              <p:nvPr/>
            </p:nvSpPr>
            <p:spPr>
              <a:xfrm>
                <a:off x="6751368" y="7186888"/>
                <a:ext cx="2008010" cy="45762"/>
              </a:xfrm>
              <a:prstGeom prst="rect">
                <a:avLst/>
              </a:prstGeom>
              <a:solidFill>
                <a:srgbClr val="FCA52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705"/>
              </a:p>
            </p:txBody>
          </p:sp>
          <p:sp>
            <p:nvSpPr>
              <p:cNvPr id="63" name="矩形 62"/>
              <p:cNvSpPr/>
              <p:nvPr/>
            </p:nvSpPr>
            <p:spPr>
              <a:xfrm>
                <a:off x="8801624" y="7186888"/>
                <a:ext cx="2008010" cy="45762"/>
              </a:xfrm>
              <a:prstGeom prst="rect">
                <a:avLst/>
              </a:prstGeom>
              <a:solidFill>
                <a:srgbClr val="FFC6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705"/>
              </a:p>
            </p:txBody>
          </p:sp>
          <p:sp>
            <p:nvSpPr>
              <p:cNvPr id="64" name="矩形 63"/>
              <p:cNvSpPr/>
              <p:nvPr/>
            </p:nvSpPr>
            <p:spPr>
              <a:xfrm>
                <a:off x="10851881" y="7186888"/>
                <a:ext cx="2008010" cy="45762"/>
              </a:xfrm>
              <a:prstGeom prst="rect">
                <a:avLst/>
              </a:prstGeom>
              <a:solidFill>
                <a:srgbClr val="AD541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705"/>
              </a:p>
            </p:txBody>
          </p:sp>
          <p:sp>
            <p:nvSpPr>
              <p:cNvPr id="65" name="矩形 64"/>
              <p:cNvSpPr/>
              <p:nvPr/>
            </p:nvSpPr>
            <p:spPr>
              <a:xfrm>
                <a:off x="2650856" y="7186888"/>
                <a:ext cx="2008010" cy="45762"/>
              </a:xfrm>
              <a:prstGeom prst="rect">
                <a:avLst/>
              </a:prstGeom>
              <a:solidFill>
                <a:srgbClr val="AD541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705"/>
              </a:p>
            </p:txBody>
          </p:sp>
        </p:grpSp>
      </p:grpSp>
      <p:sp>
        <p:nvSpPr>
          <p:cNvPr id="69" name="Rectangle 60"/>
          <p:cNvSpPr>
            <a:spLocks noChangeArrowheads="1"/>
          </p:cNvSpPr>
          <p:nvPr/>
        </p:nvSpPr>
        <p:spPr bwMode="auto">
          <a:xfrm>
            <a:off x="533631" y="349853"/>
            <a:ext cx="1797283" cy="384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895" b="1" dirty="0">
                <a:solidFill>
                  <a:srgbClr val="AD541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相关标题文字</a:t>
            </a:r>
            <a:endParaRPr lang="zh-CN" altLang="en-US" sz="1895" b="1" dirty="0">
              <a:solidFill>
                <a:srgbClr val="AD541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Tm="0">
        <p14:prism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3" presetClass="entr" presetSubtype="3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3" presetClass="entr" presetSubtype="3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3" presetClass="entr" presetSubtype="36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3" presetClass="entr" presetSubtype="36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000"/>
                            </p:stCondLst>
                            <p:childTnLst>
                              <p:par>
                                <p:cTn id="60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500"/>
                            </p:stCondLst>
                            <p:childTnLst>
                              <p:par>
                                <p:cTn id="67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0"/>
                            </p:stCondLst>
                            <p:childTnLst>
                              <p:par>
                                <p:cTn id="74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500"/>
                            </p:stCondLst>
                            <p:childTnLst>
                              <p:par>
                                <p:cTn id="81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3" grpId="0"/>
      <p:bldP spid="68" grpId="0" animBg="1"/>
      <p:bldP spid="76" grpId="0" animBg="1"/>
      <p:bldP spid="77" grpId="0" animBg="1"/>
      <p:bldP spid="84" grpId="0" animBg="1"/>
      <p:bldP spid="120" grpId="0" animBg="1"/>
      <p:bldP spid="154" grpId="0"/>
      <p:bldP spid="155" grpId="0"/>
      <p:bldP spid="156" grpId="0"/>
      <p:bldP spid="157" grpId="0"/>
      <p:bldP spid="158" grpId="0"/>
      <p:bldP spid="159" grpId="0"/>
      <p:bldP spid="160" grpId="0"/>
      <p:bldP spid="16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组合 87"/>
          <p:cNvGrpSpPr/>
          <p:nvPr/>
        </p:nvGrpSpPr>
        <p:grpSpPr>
          <a:xfrm>
            <a:off x="2118057" y="3110342"/>
            <a:ext cx="1801068" cy="1801068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90" name="同心圆 89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91" name="椭圆 90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kern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2" name="组合 91"/>
          <p:cNvGrpSpPr/>
          <p:nvPr/>
        </p:nvGrpSpPr>
        <p:grpSpPr>
          <a:xfrm>
            <a:off x="2981809" y="1424654"/>
            <a:ext cx="1842168" cy="1842168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93" name="同心圆 9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94" name="椭圆 93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kern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5" name="组合 94"/>
          <p:cNvGrpSpPr/>
          <p:nvPr/>
        </p:nvGrpSpPr>
        <p:grpSpPr>
          <a:xfrm>
            <a:off x="6313598" y="1807136"/>
            <a:ext cx="1477860" cy="1477860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96" name="同心圆 9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97" name="椭圆 96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kern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8" name="组合 97"/>
          <p:cNvGrpSpPr/>
          <p:nvPr/>
        </p:nvGrpSpPr>
        <p:grpSpPr>
          <a:xfrm>
            <a:off x="3289468" y="4437043"/>
            <a:ext cx="1388286" cy="1388286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99" name="同心圆 9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41" name="椭圆 140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kern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42" name="组合 141"/>
          <p:cNvGrpSpPr/>
          <p:nvPr/>
        </p:nvGrpSpPr>
        <p:grpSpPr>
          <a:xfrm>
            <a:off x="3912623" y="2397586"/>
            <a:ext cx="2731329" cy="2731329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43" name="同心圆 14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44" name="椭圆 143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kern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45" name="组合 144"/>
          <p:cNvGrpSpPr/>
          <p:nvPr/>
        </p:nvGrpSpPr>
        <p:grpSpPr>
          <a:xfrm>
            <a:off x="6933773" y="4318620"/>
            <a:ext cx="1558485" cy="155848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46" name="同心圆 14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47" name="椭圆 146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kern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</p:grpSp>
      <p:sp>
        <p:nvSpPr>
          <p:cNvPr id="47" name="饼形 46"/>
          <p:cNvSpPr/>
          <p:nvPr/>
        </p:nvSpPr>
        <p:spPr>
          <a:xfrm rot="18900000">
            <a:off x="3547984" y="4683905"/>
            <a:ext cx="922980" cy="922980"/>
          </a:xfrm>
          <a:prstGeom prst="pie">
            <a:avLst>
              <a:gd name="adj1" fmla="val 0"/>
              <a:gd name="adj2" fmla="val 7482032"/>
            </a:avLst>
          </a:prstGeom>
          <a:solidFill>
            <a:srgbClr val="A9571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5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8" name="椭圆 47"/>
          <p:cNvSpPr>
            <a:spLocks noChangeAspect="1"/>
          </p:cNvSpPr>
          <p:nvPr/>
        </p:nvSpPr>
        <p:spPr>
          <a:xfrm>
            <a:off x="3775491" y="4911412"/>
            <a:ext cx="467968" cy="467968"/>
          </a:xfrm>
          <a:prstGeom prst="ellipse">
            <a:avLst/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5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1" name="椭圆 50"/>
          <p:cNvSpPr>
            <a:spLocks noChangeAspect="1"/>
          </p:cNvSpPr>
          <p:nvPr/>
        </p:nvSpPr>
        <p:spPr>
          <a:xfrm>
            <a:off x="6512990" y="2009867"/>
            <a:ext cx="1079926" cy="1079926"/>
          </a:xfrm>
          <a:prstGeom prst="ellipse">
            <a:avLst/>
          </a:prstGeom>
          <a:solidFill>
            <a:srgbClr val="CC7E3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5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2" name="文本框 3"/>
          <p:cNvSpPr txBox="1"/>
          <p:nvPr/>
        </p:nvSpPr>
        <p:spPr>
          <a:xfrm>
            <a:off x="6601611" y="2165138"/>
            <a:ext cx="81304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01</a:t>
            </a:r>
            <a:endParaRPr lang="zh-CN" altLang="en-US" sz="4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53" name="组合 52"/>
          <p:cNvGrpSpPr>
            <a:grpSpLocks noChangeAspect="1"/>
          </p:cNvGrpSpPr>
          <p:nvPr/>
        </p:nvGrpSpPr>
        <p:grpSpPr>
          <a:xfrm>
            <a:off x="7954127" y="1661171"/>
            <a:ext cx="488696" cy="503966"/>
            <a:chOff x="9405938" y="2763838"/>
            <a:chExt cx="1219201" cy="1257301"/>
          </a:xfrm>
          <a:solidFill>
            <a:srgbClr val="CC7E33"/>
          </a:solidFill>
        </p:grpSpPr>
        <p:sp>
          <p:nvSpPr>
            <p:cNvPr id="54" name="Rectangle 5"/>
            <p:cNvSpPr>
              <a:spLocks noChangeArrowheads="1"/>
            </p:cNvSpPr>
            <p:nvPr/>
          </p:nvSpPr>
          <p:spPr bwMode="auto">
            <a:xfrm>
              <a:off x="9405938" y="3505201"/>
              <a:ext cx="166688" cy="5159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34" tIns="45717" rIns="91434" bIns="45717" numCol="1" anchor="t" anchorCtr="0" compatLnSpc="1"/>
            <a:lstStyle/>
            <a:p>
              <a:endParaRPr lang="zh-CN" altLang="en-US" sz="1705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55" name="Rectangle 6"/>
            <p:cNvSpPr>
              <a:spLocks noChangeArrowheads="1"/>
            </p:cNvSpPr>
            <p:nvPr/>
          </p:nvSpPr>
          <p:spPr bwMode="auto">
            <a:xfrm>
              <a:off x="9405938" y="3505201"/>
              <a:ext cx="166688" cy="5159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34" tIns="45717" rIns="91434" bIns="45717" numCol="1" anchor="t" anchorCtr="0" compatLnSpc="1"/>
            <a:lstStyle/>
            <a:p>
              <a:endParaRPr lang="zh-CN" altLang="en-US" sz="1705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56" name="Rectangle 7"/>
            <p:cNvSpPr>
              <a:spLocks noChangeArrowheads="1"/>
            </p:cNvSpPr>
            <p:nvPr/>
          </p:nvSpPr>
          <p:spPr bwMode="auto">
            <a:xfrm>
              <a:off x="9671051" y="3376613"/>
              <a:ext cx="166688" cy="6445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34" tIns="45717" rIns="91434" bIns="45717" numCol="1" anchor="t" anchorCtr="0" compatLnSpc="1"/>
            <a:lstStyle/>
            <a:p>
              <a:endParaRPr lang="zh-CN" altLang="en-US" sz="1705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57" name="Rectangle 8"/>
            <p:cNvSpPr>
              <a:spLocks noChangeArrowheads="1"/>
            </p:cNvSpPr>
            <p:nvPr/>
          </p:nvSpPr>
          <p:spPr bwMode="auto">
            <a:xfrm>
              <a:off x="9671051" y="3376613"/>
              <a:ext cx="166688" cy="6445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34" tIns="45717" rIns="91434" bIns="45717" numCol="1" anchor="t" anchorCtr="0" compatLnSpc="1"/>
            <a:lstStyle/>
            <a:p>
              <a:endParaRPr lang="zh-CN" altLang="en-US" sz="1705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58" name="Rectangle 9"/>
            <p:cNvSpPr>
              <a:spLocks noChangeArrowheads="1"/>
            </p:cNvSpPr>
            <p:nvPr/>
          </p:nvSpPr>
          <p:spPr bwMode="auto">
            <a:xfrm>
              <a:off x="9931401" y="2763838"/>
              <a:ext cx="166688" cy="12573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34" tIns="45717" rIns="91434" bIns="45717" numCol="1" anchor="t" anchorCtr="0" compatLnSpc="1"/>
            <a:lstStyle/>
            <a:p>
              <a:endParaRPr lang="zh-CN" altLang="en-US" sz="1705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59" name="Rectangle 10"/>
            <p:cNvSpPr>
              <a:spLocks noChangeArrowheads="1"/>
            </p:cNvSpPr>
            <p:nvPr/>
          </p:nvSpPr>
          <p:spPr bwMode="auto">
            <a:xfrm>
              <a:off x="9931401" y="2763838"/>
              <a:ext cx="166688" cy="12573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34" tIns="45717" rIns="91434" bIns="45717" numCol="1" anchor="t" anchorCtr="0" compatLnSpc="1"/>
            <a:lstStyle/>
            <a:p>
              <a:endParaRPr lang="zh-CN" altLang="en-US" sz="1705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60" name="Rectangle 11"/>
            <p:cNvSpPr>
              <a:spLocks noChangeArrowheads="1"/>
            </p:cNvSpPr>
            <p:nvPr/>
          </p:nvSpPr>
          <p:spPr bwMode="auto">
            <a:xfrm>
              <a:off x="10196513" y="3111501"/>
              <a:ext cx="166688" cy="9096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34" tIns="45717" rIns="91434" bIns="45717" numCol="1" anchor="t" anchorCtr="0" compatLnSpc="1"/>
            <a:lstStyle/>
            <a:p>
              <a:endParaRPr lang="zh-CN" altLang="en-US" sz="1705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61" name="Rectangle 12"/>
            <p:cNvSpPr>
              <a:spLocks noChangeArrowheads="1"/>
            </p:cNvSpPr>
            <p:nvPr/>
          </p:nvSpPr>
          <p:spPr bwMode="auto">
            <a:xfrm>
              <a:off x="10196513" y="3111501"/>
              <a:ext cx="166688" cy="9096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34" tIns="45717" rIns="91434" bIns="45717" numCol="1" anchor="t" anchorCtr="0" compatLnSpc="1"/>
            <a:lstStyle/>
            <a:p>
              <a:endParaRPr lang="zh-CN" altLang="en-US" sz="1705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62" name="Rectangle 13"/>
            <p:cNvSpPr>
              <a:spLocks noChangeArrowheads="1"/>
            </p:cNvSpPr>
            <p:nvPr/>
          </p:nvSpPr>
          <p:spPr bwMode="auto">
            <a:xfrm>
              <a:off x="10458451" y="3449638"/>
              <a:ext cx="166688" cy="571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34" tIns="45717" rIns="91434" bIns="45717" numCol="1" anchor="t" anchorCtr="0" compatLnSpc="1"/>
            <a:lstStyle/>
            <a:p>
              <a:endParaRPr lang="zh-CN" altLang="en-US" sz="1705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63" name="Rectangle 14"/>
            <p:cNvSpPr>
              <a:spLocks noChangeArrowheads="1"/>
            </p:cNvSpPr>
            <p:nvPr/>
          </p:nvSpPr>
          <p:spPr bwMode="auto">
            <a:xfrm>
              <a:off x="10458451" y="3449638"/>
              <a:ext cx="166688" cy="571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34" tIns="45717" rIns="91434" bIns="45717" numCol="1" anchor="t" anchorCtr="0" compatLnSpc="1"/>
            <a:lstStyle/>
            <a:p>
              <a:endParaRPr lang="zh-CN" altLang="en-US" sz="1705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</p:grpSp>
      <p:cxnSp>
        <p:nvCxnSpPr>
          <p:cNvPr id="64" name="直接连接符 63"/>
          <p:cNvCxnSpPr/>
          <p:nvPr/>
        </p:nvCxnSpPr>
        <p:spPr>
          <a:xfrm>
            <a:off x="7954126" y="2321244"/>
            <a:ext cx="1823158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本框 20"/>
          <p:cNvSpPr txBox="1"/>
          <p:nvPr/>
        </p:nvSpPr>
        <p:spPr>
          <a:xfrm>
            <a:off x="7954127" y="2477354"/>
            <a:ext cx="1816665" cy="889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995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995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7" name="椭圆 66"/>
          <p:cNvSpPr>
            <a:spLocks noChangeAspect="1"/>
          </p:cNvSpPr>
          <p:nvPr/>
        </p:nvSpPr>
        <p:spPr>
          <a:xfrm>
            <a:off x="7144347" y="4540756"/>
            <a:ext cx="1113333" cy="1113333"/>
          </a:xfrm>
          <a:prstGeom prst="ellipse">
            <a:avLst/>
          </a:prstGeom>
          <a:solidFill>
            <a:srgbClr val="CC7E3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5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8" name="文本框 23"/>
          <p:cNvSpPr txBox="1"/>
          <p:nvPr/>
        </p:nvSpPr>
        <p:spPr>
          <a:xfrm>
            <a:off x="7284442" y="4747702"/>
            <a:ext cx="81304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03</a:t>
            </a:r>
            <a:endParaRPr lang="zh-CN" altLang="en-US" sz="4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69" name="直接连接符 68"/>
          <p:cNvCxnSpPr/>
          <p:nvPr/>
        </p:nvCxnSpPr>
        <p:spPr>
          <a:xfrm>
            <a:off x="8624776" y="4959641"/>
            <a:ext cx="1823158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本框 25"/>
          <p:cNvSpPr txBox="1"/>
          <p:nvPr/>
        </p:nvSpPr>
        <p:spPr>
          <a:xfrm>
            <a:off x="8624776" y="5115751"/>
            <a:ext cx="1816665" cy="889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995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995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1" name="Freeform 148"/>
          <p:cNvSpPr>
            <a:spLocks noChangeAspect="1"/>
          </p:cNvSpPr>
          <p:nvPr/>
        </p:nvSpPr>
        <p:spPr bwMode="auto">
          <a:xfrm>
            <a:off x="8624778" y="4196803"/>
            <a:ext cx="733534" cy="575960"/>
          </a:xfrm>
          <a:custGeom>
            <a:avLst/>
            <a:gdLst>
              <a:gd name="T0" fmla="*/ 7 w 135"/>
              <a:gd name="T1" fmla="*/ 99 h 106"/>
              <a:gd name="T2" fmla="*/ 135 w 135"/>
              <a:gd name="T3" fmla="*/ 99 h 106"/>
              <a:gd name="T4" fmla="*/ 135 w 135"/>
              <a:gd name="T5" fmla="*/ 106 h 106"/>
              <a:gd name="T6" fmla="*/ 7 w 135"/>
              <a:gd name="T7" fmla="*/ 106 h 106"/>
              <a:gd name="T8" fmla="*/ 0 w 135"/>
              <a:gd name="T9" fmla="*/ 106 h 106"/>
              <a:gd name="T10" fmla="*/ 0 w 135"/>
              <a:gd name="T11" fmla="*/ 99 h 106"/>
              <a:gd name="T12" fmla="*/ 0 w 135"/>
              <a:gd name="T13" fmla="*/ 0 h 106"/>
              <a:gd name="T14" fmla="*/ 7 w 135"/>
              <a:gd name="T15" fmla="*/ 0 h 106"/>
              <a:gd name="T16" fmla="*/ 7 w 135"/>
              <a:gd name="T17" fmla="*/ 56 h 106"/>
              <a:gd name="T18" fmla="*/ 22 w 135"/>
              <a:gd name="T19" fmla="*/ 47 h 106"/>
              <a:gd name="T20" fmla="*/ 26 w 135"/>
              <a:gd name="T21" fmla="*/ 42 h 106"/>
              <a:gd name="T22" fmla="*/ 31 w 135"/>
              <a:gd name="T23" fmla="*/ 49 h 106"/>
              <a:gd name="T24" fmla="*/ 33 w 135"/>
              <a:gd name="T25" fmla="*/ 54 h 106"/>
              <a:gd name="T26" fmla="*/ 38 w 135"/>
              <a:gd name="T27" fmla="*/ 49 h 106"/>
              <a:gd name="T28" fmla="*/ 45 w 135"/>
              <a:gd name="T29" fmla="*/ 44 h 106"/>
              <a:gd name="T30" fmla="*/ 50 w 135"/>
              <a:gd name="T31" fmla="*/ 52 h 106"/>
              <a:gd name="T32" fmla="*/ 52 w 135"/>
              <a:gd name="T33" fmla="*/ 56 h 106"/>
              <a:gd name="T34" fmla="*/ 64 w 135"/>
              <a:gd name="T35" fmla="*/ 49 h 106"/>
              <a:gd name="T36" fmla="*/ 69 w 135"/>
              <a:gd name="T37" fmla="*/ 47 h 106"/>
              <a:gd name="T38" fmla="*/ 71 w 135"/>
              <a:gd name="T39" fmla="*/ 49 h 106"/>
              <a:gd name="T40" fmla="*/ 83 w 135"/>
              <a:gd name="T41" fmla="*/ 33 h 106"/>
              <a:gd name="T42" fmla="*/ 88 w 135"/>
              <a:gd name="T43" fmla="*/ 26 h 106"/>
              <a:gd name="T44" fmla="*/ 93 w 135"/>
              <a:gd name="T45" fmla="*/ 30 h 106"/>
              <a:gd name="T46" fmla="*/ 95 w 135"/>
              <a:gd name="T47" fmla="*/ 33 h 106"/>
              <a:gd name="T48" fmla="*/ 102 w 135"/>
              <a:gd name="T49" fmla="*/ 23 h 106"/>
              <a:gd name="T50" fmla="*/ 95 w 135"/>
              <a:gd name="T51" fmla="*/ 16 h 106"/>
              <a:gd name="T52" fmla="*/ 111 w 135"/>
              <a:gd name="T53" fmla="*/ 9 h 106"/>
              <a:gd name="T54" fmla="*/ 128 w 135"/>
              <a:gd name="T55" fmla="*/ 2 h 106"/>
              <a:gd name="T56" fmla="*/ 126 w 135"/>
              <a:gd name="T57" fmla="*/ 21 h 106"/>
              <a:gd name="T58" fmla="*/ 123 w 135"/>
              <a:gd name="T59" fmla="*/ 40 h 106"/>
              <a:gd name="T60" fmla="*/ 114 w 135"/>
              <a:gd name="T61" fmla="*/ 33 h 106"/>
              <a:gd name="T62" fmla="*/ 104 w 135"/>
              <a:gd name="T63" fmla="*/ 47 h 106"/>
              <a:gd name="T64" fmla="*/ 100 w 135"/>
              <a:gd name="T65" fmla="*/ 54 h 106"/>
              <a:gd name="T66" fmla="*/ 93 w 135"/>
              <a:gd name="T67" fmla="*/ 49 h 106"/>
              <a:gd name="T68" fmla="*/ 90 w 135"/>
              <a:gd name="T69" fmla="*/ 47 h 106"/>
              <a:gd name="T70" fmla="*/ 78 w 135"/>
              <a:gd name="T71" fmla="*/ 63 h 106"/>
              <a:gd name="T72" fmla="*/ 76 w 135"/>
              <a:gd name="T73" fmla="*/ 71 h 106"/>
              <a:gd name="T74" fmla="*/ 69 w 135"/>
              <a:gd name="T75" fmla="*/ 66 h 106"/>
              <a:gd name="T76" fmla="*/ 67 w 135"/>
              <a:gd name="T77" fmla="*/ 66 h 106"/>
              <a:gd name="T78" fmla="*/ 52 w 135"/>
              <a:gd name="T79" fmla="*/ 73 h 106"/>
              <a:gd name="T80" fmla="*/ 45 w 135"/>
              <a:gd name="T81" fmla="*/ 75 h 106"/>
              <a:gd name="T82" fmla="*/ 43 w 135"/>
              <a:gd name="T83" fmla="*/ 71 h 106"/>
              <a:gd name="T84" fmla="*/ 40 w 135"/>
              <a:gd name="T85" fmla="*/ 66 h 106"/>
              <a:gd name="T86" fmla="*/ 38 w 135"/>
              <a:gd name="T87" fmla="*/ 71 h 106"/>
              <a:gd name="T88" fmla="*/ 31 w 135"/>
              <a:gd name="T89" fmla="*/ 75 h 106"/>
              <a:gd name="T90" fmla="*/ 26 w 135"/>
              <a:gd name="T91" fmla="*/ 68 h 106"/>
              <a:gd name="T92" fmla="*/ 24 w 135"/>
              <a:gd name="T93" fmla="*/ 63 h 106"/>
              <a:gd name="T94" fmla="*/ 7 w 135"/>
              <a:gd name="T95" fmla="*/ 75 h 106"/>
              <a:gd name="T96" fmla="*/ 7 w 135"/>
              <a:gd name="T97" fmla="*/ 99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35" h="106">
                <a:moveTo>
                  <a:pt x="7" y="99"/>
                </a:moveTo>
                <a:lnTo>
                  <a:pt x="135" y="99"/>
                </a:lnTo>
                <a:lnTo>
                  <a:pt x="135" y="106"/>
                </a:lnTo>
                <a:lnTo>
                  <a:pt x="7" y="106"/>
                </a:lnTo>
                <a:lnTo>
                  <a:pt x="0" y="106"/>
                </a:lnTo>
                <a:lnTo>
                  <a:pt x="0" y="99"/>
                </a:lnTo>
                <a:lnTo>
                  <a:pt x="0" y="0"/>
                </a:lnTo>
                <a:lnTo>
                  <a:pt x="7" y="0"/>
                </a:lnTo>
                <a:lnTo>
                  <a:pt x="7" y="56"/>
                </a:lnTo>
                <a:lnTo>
                  <a:pt x="22" y="47"/>
                </a:lnTo>
                <a:lnTo>
                  <a:pt x="26" y="42"/>
                </a:lnTo>
                <a:lnTo>
                  <a:pt x="31" y="49"/>
                </a:lnTo>
                <a:lnTo>
                  <a:pt x="33" y="54"/>
                </a:lnTo>
                <a:lnTo>
                  <a:pt x="38" y="49"/>
                </a:lnTo>
                <a:lnTo>
                  <a:pt x="45" y="44"/>
                </a:lnTo>
                <a:lnTo>
                  <a:pt x="50" y="52"/>
                </a:lnTo>
                <a:lnTo>
                  <a:pt x="52" y="56"/>
                </a:lnTo>
                <a:lnTo>
                  <a:pt x="64" y="49"/>
                </a:lnTo>
                <a:lnTo>
                  <a:pt x="69" y="47"/>
                </a:lnTo>
                <a:lnTo>
                  <a:pt x="71" y="49"/>
                </a:lnTo>
                <a:lnTo>
                  <a:pt x="83" y="33"/>
                </a:lnTo>
                <a:lnTo>
                  <a:pt x="88" y="26"/>
                </a:lnTo>
                <a:lnTo>
                  <a:pt x="93" y="30"/>
                </a:lnTo>
                <a:lnTo>
                  <a:pt x="95" y="33"/>
                </a:lnTo>
                <a:lnTo>
                  <a:pt x="102" y="23"/>
                </a:lnTo>
                <a:lnTo>
                  <a:pt x="95" y="16"/>
                </a:lnTo>
                <a:lnTo>
                  <a:pt x="111" y="9"/>
                </a:lnTo>
                <a:lnTo>
                  <a:pt x="128" y="2"/>
                </a:lnTo>
                <a:lnTo>
                  <a:pt x="126" y="21"/>
                </a:lnTo>
                <a:lnTo>
                  <a:pt x="123" y="40"/>
                </a:lnTo>
                <a:lnTo>
                  <a:pt x="114" y="33"/>
                </a:lnTo>
                <a:lnTo>
                  <a:pt x="104" y="47"/>
                </a:lnTo>
                <a:lnTo>
                  <a:pt x="100" y="54"/>
                </a:lnTo>
                <a:lnTo>
                  <a:pt x="93" y="49"/>
                </a:lnTo>
                <a:lnTo>
                  <a:pt x="90" y="47"/>
                </a:lnTo>
                <a:lnTo>
                  <a:pt x="78" y="63"/>
                </a:lnTo>
                <a:lnTo>
                  <a:pt x="76" y="71"/>
                </a:lnTo>
                <a:lnTo>
                  <a:pt x="69" y="66"/>
                </a:lnTo>
                <a:lnTo>
                  <a:pt x="67" y="66"/>
                </a:lnTo>
                <a:lnTo>
                  <a:pt x="52" y="73"/>
                </a:lnTo>
                <a:lnTo>
                  <a:pt x="45" y="75"/>
                </a:lnTo>
                <a:lnTo>
                  <a:pt x="43" y="71"/>
                </a:lnTo>
                <a:lnTo>
                  <a:pt x="40" y="66"/>
                </a:lnTo>
                <a:lnTo>
                  <a:pt x="38" y="71"/>
                </a:lnTo>
                <a:lnTo>
                  <a:pt x="31" y="75"/>
                </a:lnTo>
                <a:lnTo>
                  <a:pt x="26" y="68"/>
                </a:lnTo>
                <a:lnTo>
                  <a:pt x="24" y="63"/>
                </a:lnTo>
                <a:lnTo>
                  <a:pt x="7" y="75"/>
                </a:lnTo>
                <a:lnTo>
                  <a:pt x="7" y="99"/>
                </a:lnTo>
                <a:close/>
              </a:path>
            </a:pathLst>
          </a:custGeom>
          <a:solidFill>
            <a:srgbClr val="CC7E33"/>
          </a:solidFill>
          <a:ln>
            <a:noFill/>
          </a:ln>
        </p:spPr>
        <p:txBody>
          <a:bodyPr vert="horz" wrap="square" lIns="91434" tIns="45717" rIns="91434" bIns="45717" numCol="1" anchor="t" anchorCtr="0" compatLnSpc="1"/>
          <a:lstStyle/>
          <a:p>
            <a:endParaRPr lang="zh-CN" altLang="en-US" sz="1705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73" name="饼形 72"/>
          <p:cNvSpPr/>
          <p:nvPr/>
        </p:nvSpPr>
        <p:spPr>
          <a:xfrm rot="-2700000">
            <a:off x="3200951" y="1684413"/>
            <a:ext cx="1310909" cy="1310909"/>
          </a:xfrm>
          <a:prstGeom prst="pie">
            <a:avLst>
              <a:gd name="adj1" fmla="val 20871577"/>
              <a:gd name="adj2" fmla="val 16200000"/>
            </a:avLst>
          </a:prstGeom>
          <a:solidFill>
            <a:srgbClr val="A9571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5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74" name="文本框 29"/>
          <p:cNvSpPr txBox="1"/>
          <p:nvPr/>
        </p:nvSpPr>
        <p:spPr>
          <a:xfrm>
            <a:off x="3433476" y="1628926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20%</a:t>
            </a:r>
            <a:endParaRPr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76" name="饼形 75"/>
          <p:cNvSpPr>
            <a:spLocks noChangeAspect="1"/>
          </p:cNvSpPr>
          <p:nvPr/>
        </p:nvSpPr>
        <p:spPr>
          <a:xfrm>
            <a:off x="4307134" y="2811559"/>
            <a:ext cx="1871871" cy="1871871"/>
          </a:xfrm>
          <a:prstGeom prst="pie">
            <a:avLst>
              <a:gd name="adj1" fmla="val 72813"/>
              <a:gd name="adj2" fmla="val 16200000"/>
            </a:avLst>
          </a:prstGeom>
          <a:solidFill>
            <a:srgbClr val="FBA82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5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77" name="文本框 32"/>
          <p:cNvSpPr txBox="1"/>
          <p:nvPr/>
        </p:nvSpPr>
        <p:spPr>
          <a:xfrm>
            <a:off x="5227159" y="3034534"/>
            <a:ext cx="11208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25</a:t>
            </a:r>
            <a:r>
              <a:rPr lang="en-US" altLang="zh-CN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%</a:t>
            </a:r>
            <a:endParaRPr lang="zh-CN" altLang="en-US" sz="3200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78" name="椭圆 77"/>
          <p:cNvSpPr/>
          <p:nvPr/>
        </p:nvSpPr>
        <p:spPr>
          <a:xfrm>
            <a:off x="4889078" y="3393503"/>
            <a:ext cx="707986" cy="707986"/>
          </a:xfrm>
          <a:prstGeom prst="ellipse">
            <a:avLst/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5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79" name="文本框 41"/>
          <p:cNvSpPr txBox="1"/>
          <p:nvPr/>
        </p:nvSpPr>
        <p:spPr>
          <a:xfrm>
            <a:off x="4459820" y="4088738"/>
            <a:ext cx="1327287" cy="3257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515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YOUR TITLE</a:t>
            </a:r>
            <a:endParaRPr lang="zh-CN" altLang="en-US" sz="1515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0" name="椭圆 79"/>
          <p:cNvSpPr>
            <a:spLocks noChangeAspect="1"/>
          </p:cNvSpPr>
          <p:nvPr/>
        </p:nvSpPr>
        <p:spPr>
          <a:xfrm>
            <a:off x="3622422" y="2105884"/>
            <a:ext cx="467968" cy="467968"/>
          </a:xfrm>
          <a:prstGeom prst="ellipse">
            <a:avLst/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5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2" name="文本框 39"/>
          <p:cNvSpPr txBox="1"/>
          <p:nvPr/>
        </p:nvSpPr>
        <p:spPr>
          <a:xfrm>
            <a:off x="3456325" y="4941067"/>
            <a:ext cx="6527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75</a:t>
            </a:r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%</a:t>
            </a:r>
            <a:endParaRPr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3" name="椭圆 82"/>
          <p:cNvSpPr/>
          <p:nvPr/>
        </p:nvSpPr>
        <p:spPr>
          <a:xfrm>
            <a:off x="2437834" y="3438167"/>
            <a:ext cx="1142884" cy="1142884"/>
          </a:xfrm>
          <a:prstGeom prst="ellipse">
            <a:avLst/>
          </a:prstGeom>
          <a:solidFill>
            <a:srgbClr val="FFBD2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5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4" name="文本框 48"/>
          <p:cNvSpPr txBox="1"/>
          <p:nvPr/>
        </p:nvSpPr>
        <p:spPr>
          <a:xfrm>
            <a:off x="2581861" y="3624915"/>
            <a:ext cx="81304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02</a:t>
            </a:r>
            <a:endParaRPr lang="zh-CN" altLang="en-US" sz="4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5" name="文本框 49"/>
          <p:cNvSpPr txBox="1"/>
          <p:nvPr/>
        </p:nvSpPr>
        <p:spPr>
          <a:xfrm>
            <a:off x="1383779" y="5115751"/>
            <a:ext cx="1816665" cy="889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995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995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86" name="直接连接符 85"/>
          <p:cNvCxnSpPr/>
          <p:nvPr/>
        </p:nvCxnSpPr>
        <p:spPr>
          <a:xfrm>
            <a:off x="1383778" y="4959641"/>
            <a:ext cx="1823158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Freeform 13"/>
          <p:cNvSpPr>
            <a:spLocks noChangeAspect="1" noEditPoints="1"/>
          </p:cNvSpPr>
          <p:nvPr/>
        </p:nvSpPr>
        <p:spPr bwMode="auto">
          <a:xfrm>
            <a:off x="1383779" y="4350060"/>
            <a:ext cx="558272" cy="503966"/>
          </a:xfrm>
          <a:custGeom>
            <a:avLst/>
            <a:gdLst>
              <a:gd name="T0" fmla="*/ 52 w 106"/>
              <a:gd name="T1" fmla="*/ 61 h 95"/>
              <a:gd name="T2" fmla="*/ 37 w 106"/>
              <a:gd name="T3" fmla="*/ 72 h 95"/>
              <a:gd name="T4" fmla="*/ 37 w 106"/>
              <a:gd name="T5" fmla="*/ 56 h 95"/>
              <a:gd name="T6" fmla="*/ 20 w 106"/>
              <a:gd name="T7" fmla="*/ 31 h 95"/>
              <a:gd name="T8" fmla="*/ 0 w 106"/>
              <a:gd name="T9" fmla="*/ 55 h 95"/>
              <a:gd name="T10" fmla="*/ 40 w 106"/>
              <a:gd name="T11" fmla="*/ 82 h 95"/>
              <a:gd name="T12" fmla="*/ 53 w 106"/>
              <a:gd name="T13" fmla="*/ 81 h 95"/>
              <a:gd name="T14" fmla="*/ 67 w 106"/>
              <a:gd name="T15" fmla="*/ 95 h 95"/>
              <a:gd name="T16" fmla="*/ 63 w 106"/>
              <a:gd name="T17" fmla="*/ 78 h 95"/>
              <a:gd name="T18" fmla="*/ 80 w 106"/>
              <a:gd name="T19" fmla="*/ 60 h 95"/>
              <a:gd name="T20" fmla="*/ 64 w 106"/>
              <a:gd name="T21" fmla="*/ 62 h 95"/>
              <a:gd name="T22" fmla="*/ 52 w 106"/>
              <a:gd name="T23" fmla="*/ 61 h 95"/>
              <a:gd name="T24" fmla="*/ 66 w 106"/>
              <a:gd name="T25" fmla="*/ 0 h 95"/>
              <a:gd name="T26" fmla="*/ 26 w 106"/>
              <a:gd name="T27" fmla="*/ 27 h 95"/>
              <a:gd name="T28" fmla="*/ 43 w 106"/>
              <a:gd name="T29" fmla="*/ 50 h 95"/>
              <a:gd name="T30" fmla="*/ 43 w 106"/>
              <a:gd name="T31" fmla="*/ 61 h 95"/>
              <a:gd name="T32" fmla="*/ 54 w 106"/>
              <a:gd name="T33" fmla="*/ 53 h 95"/>
              <a:gd name="T34" fmla="*/ 66 w 106"/>
              <a:gd name="T35" fmla="*/ 55 h 95"/>
              <a:gd name="T36" fmla="*/ 106 w 106"/>
              <a:gd name="T37" fmla="*/ 27 h 95"/>
              <a:gd name="T38" fmla="*/ 66 w 106"/>
              <a:gd name="T39" fmla="*/ 0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06" h="95">
                <a:moveTo>
                  <a:pt x="52" y="61"/>
                </a:moveTo>
                <a:cubicBezTo>
                  <a:pt x="50" y="62"/>
                  <a:pt x="37" y="72"/>
                  <a:pt x="37" y="72"/>
                </a:cubicBezTo>
                <a:cubicBezTo>
                  <a:pt x="37" y="72"/>
                  <a:pt x="37" y="59"/>
                  <a:pt x="37" y="56"/>
                </a:cubicBezTo>
                <a:cubicBezTo>
                  <a:pt x="26" y="50"/>
                  <a:pt x="20" y="41"/>
                  <a:pt x="20" y="31"/>
                </a:cubicBezTo>
                <a:cubicBezTo>
                  <a:pt x="8" y="36"/>
                  <a:pt x="0" y="45"/>
                  <a:pt x="0" y="55"/>
                </a:cubicBezTo>
                <a:cubicBezTo>
                  <a:pt x="0" y="70"/>
                  <a:pt x="18" y="82"/>
                  <a:pt x="40" y="82"/>
                </a:cubicBezTo>
                <a:cubicBezTo>
                  <a:pt x="45" y="82"/>
                  <a:pt x="49" y="82"/>
                  <a:pt x="53" y="81"/>
                </a:cubicBezTo>
                <a:cubicBezTo>
                  <a:pt x="67" y="95"/>
                  <a:pt x="67" y="95"/>
                  <a:pt x="67" y="95"/>
                </a:cubicBezTo>
                <a:cubicBezTo>
                  <a:pt x="63" y="78"/>
                  <a:pt x="63" y="78"/>
                  <a:pt x="63" y="78"/>
                </a:cubicBezTo>
                <a:cubicBezTo>
                  <a:pt x="72" y="74"/>
                  <a:pt x="78" y="67"/>
                  <a:pt x="80" y="60"/>
                </a:cubicBezTo>
                <a:cubicBezTo>
                  <a:pt x="75" y="61"/>
                  <a:pt x="69" y="62"/>
                  <a:pt x="64" y="62"/>
                </a:cubicBezTo>
                <a:cubicBezTo>
                  <a:pt x="60" y="62"/>
                  <a:pt x="56" y="62"/>
                  <a:pt x="52" y="61"/>
                </a:cubicBezTo>
                <a:close/>
                <a:moveTo>
                  <a:pt x="66" y="0"/>
                </a:moveTo>
                <a:cubicBezTo>
                  <a:pt x="44" y="0"/>
                  <a:pt x="26" y="12"/>
                  <a:pt x="26" y="27"/>
                </a:cubicBezTo>
                <a:cubicBezTo>
                  <a:pt x="26" y="36"/>
                  <a:pt x="33" y="45"/>
                  <a:pt x="43" y="50"/>
                </a:cubicBezTo>
                <a:cubicBezTo>
                  <a:pt x="43" y="61"/>
                  <a:pt x="43" y="61"/>
                  <a:pt x="43" y="61"/>
                </a:cubicBezTo>
                <a:cubicBezTo>
                  <a:pt x="54" y="53"/>
                  <a:pt x="54" y="53"/>
                  <a:pt x="54" y="53"/>
                </a:cubicBezTo>
                <a:cubicBezTo>
                  <a:pt x="57" y="54"/>
                  <a:pt x="62" y="55"/>
                  <a:pt x="66" y="55"/>
                </a:cubicBezTo>
                <a:cubicBezTo>
                  <a:pt x="88" y="55"/>
                  <a:pt x="106" y="42"/>
                  <a:pt x="106" y="27"/>
                </a:cubicBezTo>
                <a:cubicBezTo>
                  <a:pt x="106" y="12"/>
                  <a:pt x="88" y="0"/>
                  <a:pt x="66" y="0"/>
                </a:cubicBezTo>
                <a:close/>
              </a:path>
            </a:pathLst>
          </a:custGeom>
          <a:solidFill>
            <a:srgbClr val="FFBD23"/>
          </a:solidFill>
          <a:ln>
            <a:noFill/>
          </a:ln>
        </p:spPr>
        <p:txBody>
          <a:bodyPr vert="horz" wrap="square" lIns="91434" tIns="45717" rIns="91434" bIns="45717" numCol="1" anchor="t" anchorCtr="0" compatLnSpc="1"/>
          <a:lstStyle/>
          <a:p>
            <a:endParaRPr lang="zh-CN" altLang="en-US" sz="1705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66" name="组合 65"/>
          <p:cNvGrpSpPr/>
          <p:nvPr/>
        </p:nvGrpSpPr>
        <p:grpSpPr>
          <a:xfrm>
            <a:off x="2006" y="251698"/>
            <a:ext cx="12209979" cy="6614322"/>
            <a:chOff x="794" y="265448"/>
            <a:chExt cx="12877006" cy="6975660"/>
          </a:xfrm>
        </p:grpSpPr>
        <p:grpSp>
          <p:nvGrpSpPr>
            <p:cNvPr id="72" name="Group 28"/>
            <p:cNvGrpSpPr/>
            <p:nvPr/>
          </p:nvGrpSpPr>
          <p:grpSpPr bwMode="auto">
            <a:xfrm>
              <a:off x="794" y="265448"/>
              <a:ext cx="455358" cy="607144"/>
              <a:chOff x="0" y="0"/>
              <a:chExt cx="204" cy="318"/>
            </a:xfrm>
          </p:grpSpPr>
          <p:sp>
            <p:nvSpPr>
              <p:cNvPr id="103" name="Rectangle 29"/>
              <p:cNvSpPr>
                <a:spLocks noChangeArrowheads="1"/>
              </p:cNvSpPr>
              <p:nvPr/>
            </p:nvSpPr>
            <p:spPr bwMode="auto">
              <a:xfrm>
                <a:off x="158" y="0"/>
                <a:ext cx="46" cy="318"/>
              </a:xfrm>
              <a:prstGeom prst="rect">
                <a:avLst/>
              </a:prstGeom>
              <a:solidFill>
                <a:srgbClr val="FFC6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</a:pPr>
                <a:endParaRPr lang="zh-CN" altLang="en-US" sz="1705"/>
              </a:p>
            </p:txBody>
          </p:sp>
          <p:sp>
            <p:nvSpPr>
              <p:cNvPr id="104" name="Rectangle 30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58" cy="318"/>
              </a:xfrm>
              <a:prstGeom prst="rect">
                <a:avLst/>
              </a:prstGeom>
              <a:solidFill>
                <a:srgbClr val="AD541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</a:pPr>
                <a:endParaRPr lang="zh-CN" altLang="en-US" sz="1705"/>
              </a:p>
            </p:txBody>
          </p:sp>
        </p:grpSp>
        <p:grpSp>
          <p:nvGrpSpPr>
            <p:cNvPr id="75" name="组合 74"/>
            <p:cNvGrpSpPr/>
            <p:nvPr/>
          </p:nvGrpSpPr>
          <p:grpSpPr>
            <a:xfrm>
              <a:off x="2468935" y="7195389"/>
              <a:ext cx="10408865" cy="45719"/>
              <a:chOff x="2650856" y="7186888"/>
              <a:chExt cx="10209035" cy="45762"/>
            </a:xfrm>
          </p:grpSpPr>
          <p:sp>
            <p:nvSpPr>
              <p:cNvPr id="81" name="矩形 80"/>
              <p:cNvSpPr/>
              <p:nvPr/>
            </p:nvSpPr>
            <p:spPr>
              <a:xfrm>
                <a:off x="4701112" y="7186888"/>
                <a:ext cx="2008010" cy="45762"/>
              </a:xfrm>
              <a:prstGeom prst="rect">
                <a:avLst/>
              </a:prstGeom>
              <a:solidFill>
                <a:srgbClr val="C980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705"/>
              </a:p>
            </p:txBody>
          </p:sp>
          <p:sp>
            <p:nvSpPr>
              <p:cNvPr id="89" name="矩形 88"/>
              <p:cNvSpPr/>
              <p:nvPr/>
            </p:nvSpPr>
            <p:spPr>
              <a:xfrm>
                <a:off x="6751368" y="7186888"/>
                <a:ext cx="2008010" cy="45762"/>
              </a:xfrm>
              <a:prstGeom prst="rect">
                <a:avLst/>
              </a:prstGeom>
              <a:solidFill>
                <a:srgbClr val="FCA52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705"/>
              </a:p>
            </p:txBody>
          </p:sp>
          <p:sp>
            <p:nvSpPr>
              <p:cNvPr id="100" name="矩形 99"/>
              <p:cNvSpPr/>
              <p:nvPr/>
            </p:nvSpPr>
            <p:spPr>
              <a:xfrm>
                <a:off x="8801624" y="7186888"/>
                <a:ext cx="2008010" cy="45762"/>
              </a:xfrm>
              <a:prstGeom prst="rect">
                <a:avLst/>
              </a:prstGeom>
              <a:solidFill>
                <a:srgbClr val="FFC6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705"/>
              </a:p>
            </p:txBody>
          </p:sp>
          <p:sp>
            <p:nvSpPr>
              <p:cNvPr id="101" name="矩形 100"/>
              <p:cNvSpPr/>
              <p:nvPr/>
            </p:nvSpPr>
            <p:spPr>
              <a:xfrm>
                <a:off x="10851881" y="7186888"/>
                <a:ext cx="2008010" cy="45762"/>
              </a:xfrm>
              <a:prstGeom prst="rect">
                <a:avLst/>
              </a:prstGeom>
              <a:solidFill>
                <a:srgbClr val="AD541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705"/>
              </a:p>
            </p:txBody>
          </p:sp>
          <p:sp>
            <p:nvSpPr>
              <p:cNvPr id="102" name="矩形 101"/>
              <p:cNvSpPr/>
              <p:nvPr/>
            </p:nvSpPr>
            <p:spPr>
              <a:xfrm>
                <a:off x="2650856" y="7186888"/>
                <a:ext cx="2008010" cy="45762"/>
              </a:xfrm>
              <a:prstGeom prst="rect">
                <a:avLst/>
              </a:prstGeom>
              <a:solidFill>
                <a:srgbClr val="AD541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705"/>
              </a:p>
            </p:txBody>
          </p:sp>
        </p:grpSp>
      </p:grpSp>
      <p:sp>
        <p:nvSpPr>
          <p:cNvPr id="105" name="Rectangle 60"/>
          <p:cNvSpPr>
            <a:spLocks noChangeArrowheads="1"/>
          </p:cNvSpPr>
          <p:nvPr/>
        </p:nvSpPr>
        <p:spPr bwMode="auto">
          <a:xfrm>
            <a:off x="533631" y="349853"/>
            <a:ext cx="1797283" cy="384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895" b="1" dirty="0">
                <a:solidFill>
                  <a:srgbClr val="AD541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相关标题文字</a:t>
            </a:r>
            <a:endParaRPr lang="zh-CN" altLang="en-US" sz="1895" b="1" dirty="0">
              <a:solidFill>
                <a:srgbClr val="AD541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Tm="0">
        <p14:prism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500"/>
                            </p:stCondLst>
                            <p:childTnLst>
                              <p:par>
                                <p:cTn id="30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500"/>
                            </p:stCondLst>
                            <p:childTnLst>
                              <p:par>
                                <p:cTn id="37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500"/>
                            </p:stCondLst>
                            <p:childTnLst>
                              <p:par>
                                <p:cTn id="44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6" dur="2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9" dur="2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7500"/>
                            </p:stCondLst>
                            <p:childTnLst>
                              <p:par>
                                <p:cTn id="51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8500"/>
                            </p:stCondLst>
                            <p:childTnLst>
                              <p:par>
                                <p:cTn id="58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0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3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500"/>
                            </p:stCondLst>
                            <p:childTnLst>
                              <p:par>
                                <p:cTn id="6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1500"/>
                            </p:stCondLst>
                            <p:childTnLst>
                              <p:par>
                                <p:cTn id="7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2000"/>
                            </p:stCondLst>
                            <p:childTnLst>
                              <p:par>
                                <p:cTn id="8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2500"/>
                            </p:stCondLst>
                            <p:childTnLst>
                              <p:par>
                                <p:cTn id="8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3000"/>
                            </p:stCondLst>
                            <p:childTnLst>
                              <p:par>
                                <p:cTn id="10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3500"/>
                            </p:stCondLst>
                            <p:childTnLst>
                              <p:par>
                                <p:cTn id="10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4000"/>
                            </p:stCondLst>
                            <p:childTnLst>
                              <p:par>
                                <p:cTn id="11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4500"/>
                            </p:stCondLst>
                            <p:childTnLst>
                              <p:par>
                                <p:cTn id="1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15000"/>
                            </p:stCondLst>
                            <p:childTnLst>
                              <p:par>
                                <p:cTn id="13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15500"/>
                            </p:stCondLst>
                            <p:childTnLst>
                              <p:par>
                                <p:cTn id="14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16000"/>
                            </p:stCondLst>
                            <p:childTnLst>
                              <p:par>
                                <p:cTn id="14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 animBg="1"/>
      <p:bldP spid="51" grpId="0" animBg="1"/>
      <p:bldP spid="52" grpId="0"/>
      <p:bldP spid="65" grpId="0"/>
      <p:bldP spid="67" grpId="0" animBg="1"/>
      <p:bldP spid="68" grpId="0"/>
      <p:bldP spid="70" grpId="0"/>
      <p:bldP spid="71" grpId="0" animBg="1"/>
      <p:bldP spid="73" grpId="0" animBg="1"/>
      <p:bldP spid="74" grpId="0"/>
      <p:bldP spid="76" grpId="0" animBg="1"/>
      <p:bldP spid="77" grpId="0"/>
      <p:bldP spid="78" grpId="0" animBg="1"/>
      <p:bldP spid="79" grpId="0"/>
      <p:bldP spid="80" grpId="0" animBg="1"/>
      <p:bldP spid="82" grpId="0"/>
      <p:bldP spid="83" grpId="0" animBg="1"/>
      <p:bldP spid="84" grpId="0"/>
      <p:bldP spid="85" grpId="0"/>
      <p:bldP spid="8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2899781" y="1916832"/>
            <a:ext cx="2117685" cy="2117685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标题 4"/>
          <p:cNvSpPr txBox="1"/>
          <p:nvPr/>
        </p:nvSpPr>
        <p:spPr>
          <a:xfrm>
            <a:off x="3361283" y="3273930"/>
            <a:ext cx="1296144" cy="8031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  <a:endParaRPr lang="zh-CN" altLang="en-US" sz="1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en-US" altLang="zh-CN" sz="1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标题 4"/>
          <p:cNvSpPr txBox="1"/>
          <p:nvPr/>
        </p:nvSpPr>
        <p:spPr>
          <a:xfrm>
            <a:off x="4729435" y="2492896"/>
            <a:ext cx="4433657" cy="4734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600" b="1" dirty="0" smtClean="0">
                <a:solidFill>
                  <a:srgbClr val="B28A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工作中不足之处</a:t>
            </a:r>
            <a:endParaRPr lang="en-US" altLang="zh-CN" sz="1800" b="1" dirty="0">
              <a:solidFill>
                <a:srgbClr val="B28A3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5418676" y="3110396"/>
            <a:ext cx="1436675" cy="215444"/>
            <a:chOff x="4369395" y="3284984"/>
            <a:chExt cx="1436675" cy="215444"/>
          </a:xfrm>
        </p:grpSpPr>
        <p:sp>
          <p:nvSpPr>
            <p:cNvPr id="16" name="文本框 9"/>
            <p:cNvSpPr txBox="1"/>
            <p:nvPr/>
          </p:nvSpPr>
          <p:spPr>
            <a:xfrm>
              <a:off x="4581935" y="3284984"/>
              <a:ext cx="1224135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lvl="1"/>
              <a:r>
                <a:rPr lang="zh-CN" altLang="en-US" sz="1400" dirty="0" smtClean="0">
                  <a:solidFill>
                    <a:srgbClr val="B28A3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困难难点分析</a:t>
              </a:r>
              <a:endParaRPr lang="zh-CN" altLang="en-US" sz="1400" dirty="0">
                <a:solidFill>
                  <a:srgbClr val="B28A3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7" name="组合 16"/>
            <p:cNvGrpSpPr/>
            <p:nvPr/>
          </p:nvGrpSpPr>
          <p:grpSpPr>
            <a:xfrm>
              <a:off x="4369395" y="3316401"/>
              <a:ext cx="168551" cy="168551"/>
              <a:chOff x="5005199" y="3717032"/>
              <a:chExt cx="168551" cy="168551"/>
            </a:xfrm>
          </p:grpSpPr>
          <p:sp>
            <p:nvSpPr>
              <p:cNvPr id="18" name="椭圆 17"/>
              <p:cNvSpPr/>
              <p:nvPr/>
            </p:nvSpPr>
            <p:spPr>
              <a:xfrm>
                <a:off x="5005199" y="3717032"/>
                <a:ext cx="168551" cy="168551"/>
              </a:xfrm>
              <a:prstGeom prst="ellipse">
                <a:avLst/>
              </a:prstGeom>
              <a:solidFill>
                <a:srgbClr val="B28A35"/>
              </a:solidFill>
              <a:ln>
                <a:solidFill>
                  <a:srgbClr val="B28A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B28A35"/>
                  </a:solidFill>
                </a:endParaRPr>
              </a:p>
            </p:txBody>
          </p:sp>
          <p:sp>
            <p:nvSpPr>
              <p:cNvPr id="19" name="等腰三角形 18"/>
              <p:cNvSpPr/>
              <p:nvPr/>
            </p:nvSpPr>
            <p:spPr>
              <a:xfrm rot="5400000">
                <a:off x="5039924" y="3741566"/>
                <a:ext cx="130606" cy="119482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B28A35"/>
                  </a:solidFill>
                </a:endParaRPr>
              </a:p>
            </p:txBody>
          </p:sp>
        </p:grpSp>
      </p:grpSp>
      <p:grpSp>
        <p:nvGrpSpPr>
          <p:cNvPr id="20" name="组合 19"/>
          <p:cNvGrpSpPr/>
          <p:nvPr/>
        </p:nvGrpSpPr>
        <p:grpSpPr>
          <a:xfrm>
            <a:off x="7249715" y="3110396"/>
            <a:ext cx="1436675" cy="215444"/>
            <a:chOff x="4369395" y="3284984"/>
            <a:chExt cx="1436675" cy="215444"/>
          </a:xfrm>
        </p:grpSpPr>
        <p:sp>
          <p:nvSpPr>
            <p:cNvPr id="21" name="文本框 9"/>
            <p:cNvSpPr txBox="1"/>
            <p:nvPr/>
          </p:nvSpPr>
          <p:spPr>
            <a:xfrm>
              <a:off x="4581935" y="3284984"/>
              <a:ext cx="1224135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lvl="1"/>
              <a:r>
                <a:rPr lang="zh-CN" altLang="en-US" sz="1400" dirty="0" smtClean="0">
                  <a:solidFill>
                    <a:srgbClr val="B28A3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自身情况分析</a:t>
              </a:r>
              <a:endParaRPr lang="zh-CN" altLang="en-US" sz="1400" dirty="0">
                <a:solidFill>
                  <a:srgbClr val="B28A3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2" name="组合 21"/>
            <p:cNvGrpSpPr/>
            <p:nvPr/>
          </p:nvGrpSpPr>
          <p:grpSpPr>
            <a:xfrm>
              <a:off x="4369395" y="3316401"/>
              <a:ext cx="168551" cy="168551"/>
              <a:chOff x="5005199" y="3717032"/>
              <a:chExt cx="168551" cy="168551"/>
            </a:xfrm>
          </p:grpSpPr>
          <p:sp>
            <p:nvSpPr>
              <p:cNvPr id="23" name="椭圆 22"/>
              <p:cNvSpPr/>
              <p:nvPr/>
            </p:nvSpPr>
            <p:spPr>
              <a:xfrm>
                <a:off x="5005199" y="3717032"/>
                <a:ext cx="168551" cy="168551"/>
              </a:xfrm>
              <a:prstGeom prst="ellipse">
                <a:avLst/>
              </a:prstGeom>
              <a:solidFill>
                <a:srgbClr val="B28A35"/>
              </a:solidFill>
              <a:ln>
                <a:solidFill>
                  <a:srgbClr val="B28A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B28A35"/>
                  </a:solidFill>
                </a:endParaRPr>
              </a:p>
            </p:txBody>
          </p:sp>
          <p:sp>
            <p:nvSpPr>
              <p:cNvPr id="24" name="等腰三角形 23"/>
              <p:cNvSpPr/>
              <p:nvPr/>
            </p:nvSpPr>
            <p:spPr>
              <a:xfrm rot="5400000">
                <a:off x="5039924" y="3741566"/>
                <a:ext cx="130606" cy="119482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B28A35"/>
                  </a:solidFill>
                </a:endParaRPr>
              </a:p>
            </p:txBody>
          </p:sp>
        </p:grpSp>
      </p:grpSp>
      <p:grpSp>
        <p:nvGrpSpPr>
          <p:cNvPr id="25" name="组合 24"/>
          <p:cNvGrpSpPr/>
          <p:nvPr/>
        </p:nvGrpSpPr>
        <p:grpSpPr>
          <a:xfrm>
            <a:off x="5418676" y="3501588"/>
            <a:ext cx="1436675" cy="215444"/>
            <a:chOff x="4369395" y="3284984"/>
            <a:chExt cx="1436675" cy="215444"/>
          </a:xfrm>
        </p:grpSpPr>
        <p:sp>
          <p:nvSpPr>
            <p:cNvPr id="26" name="文本框 9"/>
            <p:cNvSpPr txBox="1"/>
            <p:nvPr/>
          </p:nvSpPr>
          <p:spPr>
            <a:xfrm>
              <a:off x="4581935" y="3284984"/>
              <a:ext cx="1224135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lvl="1"/>
              <a:r>
                <a:rPr lang="zh-CN" altLang="en-US" sz="1400" dirty="0" smtClean="0">
                  <a:solidFill>
                    <a:srgbClr val="B28A3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外在难点分析</a:t>
              </a:r>
              <a:endParaRPr lang="zh-CN" altLang="en-US" sz="1400" dirty="0">
                <a:solidFill>
                  <a:srgbClr val="B28A3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7" name="组合 26"/>
            <p:cNvGrpSpPr/>
            <p:nvPr/>
          </p:nvGrpSpPr>
          <p:grpSpPr>
            <a:xfrm>
              <a:off x="4369395" y="3316401"/>
              <a:ext cx="168551" cy="168551"/>
              <a:chOff x="5005199" y="3717032"/>
              <a:chExt cx="168551" cy="168551"/>
            </a:xfrm>
          </p:grpSpPr>
          <p:sp>
            <p:nvSpPr>
              <p:cNvPr id="28" name="椭圆 27"/>
              <p:cNvSpPr/>
              <p:nvPr/>
            </p:nvSpPr>
            <p:spPr>
              <a:xfrm>
                <a:off x="5005199" y="3717032"/>
                <a:ext cx="168551" cy="168551"/>
              </a:xfrm>
              <a:prstGeom prst="ellipse">
                <a:avLst/>
              </a:prstGeom>
              <a:solidFill>
                <a:srgbClr val="B28A35"/>
              </a:solidFill>
              <a:ln>
                <a:solidFill>
                  <a:srgbClr val="B28A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B28A35"/>
                  </a:solidFill>
                </a:endParaRPr>
              </a:p>
            </p:txBody>
          </p:sp>
          <p:sp>
            <p:nvSpPr>
              <p:cNvPr id="29" name="等腰三角形 28"/>
              <p:cNvSpPr/>
              <p:nvPr/>
            </p:nvSpPr>
            <p:spPr>
              <a:xfrm rot="5400000">
                <a:off x="5039924" y="3741566"/>
                <a:ext cx="130606" cy="119482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B28A35"/>
                  </a:solidFill>
                </a:endParaRPr>
              </a:p>
            </p:txBody>
          </p:sp>
        </p:grpSp>
      </p:grpSp>
      <p:grpSp>
        <p:nvGrpSpPr>
          <p:cNvPr id="30" name="组合 29"/>
          <p:cNvGrpSpPr/>
          <p:nvPr/>
        </p:nvGrpSpPr>
        <p:grpSpPr>
          <a:xfrm>
            <a:off x="7249715" y="3501008"/>
            <a:ext cx="1436675" cy="215444"/>
            <a:chOff x="4369395" y="3284984"/>
            <a:chExt cx="1436675" cy="215444"/>
          </a:xfrm>
        </p:grpSpPr>
        <p:sp>
          <p:nvSpPr>
            <p:cNvPr id="31" name="文本框 9"/>
            <p:cNvSpPr txBox="1"/>
            <p:nvPr/>
          </p:nvSpPr>
          <p:spPr>
            <a:xfrm>
              <a:off x="4581935" y="3284984"/>
              <a:ext cx="1224135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lvl="1"/>
              <a:r>
                <a:rPr lang="zh-CN" altLang="en-US" sz="1400" dirty="0" smtClean="0">
                  <a:solidFill>
                    <a:srgbClr val="B28A3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以往数据对比</a:t>
              </a:r>
              <a:endParaRPr lang="zh-CN" altLang="en-US" sz="1400" dirty="0">
                <a:solidFill>
                  <a:srgbClr val="B28A3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2" name="组合 31"/>
            <p:cNvGrpSpPr/>
            <p:nvPr/>
          </p:nvGrpSpPr>
          <p:grpSpPr>
            <a:xfrm>
              <a:off x="4369395" y="3316401"/>
              <a:ext cx="168551" cy="168551"/>
              <a:chOff x="5005199" y="3717032"/>
              <a:chExt cx="168551" cy="168551"/>
            </a:xfrm>
          </p:grpSpPr>
          <p:sp>
            <p:nvSpPr>
              <p:cNvPr id="33" name="椭圆 32"/>
              <p:cNvSpPr/>
              <p:nvPr/>
            </p:nvSpPr>
            <p:spPr>
              <a:xfrm>
                <a:off x="5005199" y="3717032"/>
                <a:ext cx="168551" cy="168551"/>
              </a:xfrm>
              <a:prstGeom prst="ellipse">
                <a:avLst/>
              </a:prstGeom>
              <a:solidFill>
                <a:srgbClr val="B28A35"/>
              </a:solidFill>
              <a:ln>
                <a:solidFill>
                  <a:srgbClr val="B28A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B28A35"/>
                  </a:solidFill>
                </a:endParaRPr>
              </a:p>
            </p:txBody>
          </p:sp>
          <p:sp>
            <p:nvSpPr>
              <p:cNvPr id="34" name="等腰三角形 33"/>
              <p:cNvSpPr/>
              <p:nvPr/>
            </p:nvSpPr>
            <p:spPr>
              <a:xfrm rot="5400000">
                <a:off x="5039924" y="3741566"/>
                <a:ext cx="130606" cy="119482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B28A35"/>
                  </a:solidFill>
                </a:endParaRPr>
              </a:p>
            </p:txBody>
          </p:sp>
        </p:grpSp>
      </p:grpSp>
      <p:grpSp>
        <p:nvGrpSpPr>
          <p:cNvPr id="35" name="组合 34"/>
          <p:cNvGrpSpPr/>
          <p:nvPr/>
        </p:nvGrpSpPr>
        <p:grpSpPr>
          <a:xfrm>
            <a:off x="5418676" y="3861048"/>
            <a:ext cx="1436675" cy="215444"/>
            <a:chOff x="4369395" y="3284984"/>
            <a:chExt cx="1436675" cy="215444"/>
          </a:xfrm>
        </p:grpSpPr>
        <p:sp>
          <p:nvSpPr>
            <p:cNvPr id="36" name="文本框 9"/>
            <p:cNvSpPr txBox="1"/>
            <p:nvPr/>
          </p:nvSpPr>
          <p:spPr>
            <a:xfrm>
              <a:off x="4581935" y="3284984"/>
              <a:ext cx="1224135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lvl="1"/>
              <a:r>
                <a:rPr lang="zh-CN" altLang="en-US" sz="1400" dirty="0" smtClean="0">
                  <a:solidFill>
                    <a:srgbClr val="B28A3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项目总体情况</a:t>
              </a:r>
              <a:endParaRPr lang="zh-CN" altLang="en-US" sz="1400" dirty="0">
                <a:solidFill>
                  <a:srgbClr val="B28A3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7" name="组合 36"/>
            <p:cNvGrpSpPr/>
            <p:nvPr/>
          </p:nvGrpSpPr>
          <p:grpSpPr>
            <a:xfrm>
              <a:off x="4369395" y="3316401"/>
              <a:ext cx="168551" cy="168551"/>
              <a:chOff x="5005199" y="3717032"/>
              <a:chExt cx="168551" cy="168551"/>
            </a:xfrm>
          </p:grpSpPr>
          <p:sp>
            <p:nvSpPr>
              <p:cNvPr id="38" name="椭圆 37"/>
              <p:cNvSpPr/>
              <p:nvPr/>
            </p:nvSpPr>
            <p:spPr>
              <a:xfrm>
                <a:off x="5005199" y="3717032"/>
                <a:ext cx="168551" cy="168551"/>
              </a:xfrm>
              <a:prstGeom prst="ellipse">
                <a:avLst/>
              </a:prstGeom>
              <a:solidFill>
                <a:srgbClr val="B28A35"/>
              </a:solidFill>
              <a:ln>
                <a:solidFill>
                  <a:srgbClr val="B28A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B28A35"/>
                  </a:solidFill>
                </a:endParaRPr>
              </a:p>
            </p:txBody>
          </p:sp>
          <p:sp>
            <p:nvSpPr>
              <p:cNvPr id="39" name="等腰三角形 38"/>
              <p:cNvSpPr/>
              <p:nvPr/>
            </p:nvSpPr>
            <p:spPr>
              <a:xfrm rot="5400000">
                <a:off x="5039924" y="3741566"/>
                <a:ext cx="130606" cy="119482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B28A35"/>
                  </a:solidFill>
                </a:endParaRPr>
              </a:p>
            </p:txBody>
          </p:sp>
        </p:grpSp>
      </p:grpSp>
      <p:grpSp>
        <p:nvGrpSpPr>
          <p:cNvPr id="48" name="组合 47"/>
          <p:cNvGrpSpPr/>
          <p:nvPr/>
        </p:nvGrpSpPr>
        <p:grpSpPr>
          <a:xfrm rot="10800000" flipH="1">
            <a:off x="3473220" y="2448570"/>
            <a:ext cx="1072270" cy="825360"/>
            <a:chOff x="7599343" y="3871727"/>
            <a:chExt cx="790674" cy="577975"/>
          </a:xfrm>
          <a:solidFill>
            <a:schemeClr val="bg1"/>
          </a:solidFill>
        </p:grpSpPr>
        <p:sp>
          <p:nvSpPr>
            <p:cNvPr id="49" name="任意多边形 85"/>
            <p:cNvSpPr>
              <a:spLocks noChangeArrowheads="1"/>
            </p:cNvSpPr>
            <p:nvPr/>
          </p:nvSpPr>
          <p:spPr bwMode="auto">
            <a:xfrm>
              <a:off x="7622726" y="3973484"/>
              <a:ext cx="628785" cy="476218"/>
            </a:xfrm>
            <a:custGeom>
              <a:avLst/>
              <a:gdLst>
                <a:gd name="T0" fmla="*/ 96105 w 628567"/>
                <a:gd name="T1" fmla="*/ 192304 h 476598"/>
                <a:gd name="T2" fmla="*/ 96105 w 628567"/>
                <a:gd name="T3" fmla="*/ 476598 h 476598"/>
                <a:gd name="T4" fmla="*/ 0 w 628567"/>
                <a:gd name="T5" fmla="*/ 476598 h 476598"/>
                <a:gd name="T6" fmla="*/ 0 w 628567"/>
                <a:gd name="T7" fmla="*/ 267440 h 476598"/>
                <a:gd name="T8" fmla="*/ 451079 w 628567"/>
                <a:gd name="T9" fmla="*/ 149738 h 476598"/>
                <a:gd name="T10" fmla="*/ 451079 w 628567"/>
                <a:gd name="T11" fmla="*/ 476598 h 476598"/>
                <a:gd name="T12" fmla="*/ 354974 w 628567"/>
                <a:gd name="T13" fmla="*/ 476598 h 476598"/>
                <a:gd name="T14" fmla="*/ 354974 w 628567"/>
                <a:gd name="T15" fmla="*/ 196833 h 476598"/>
                <a:gd name="T16" fmla="*/ 357633 w 628567"/>
                <a:gd name="T17" fmla="*/ 200277 h 476598"/>
                <a:gd name="T18" fmla="*/ 359009 w 628567"/>
                <a:gd name="T19" fmla="*/ 199214 h 476598"/>
                <a:gd name="T20" fmla="*/ 372907 w 628567"/>
                <a:gd name="T21" fmla="*/ 215687 h 476598"/>
                <a:gd name="T22" fmla="*/ 255352 w 628567"/>
                <a:gd name="T23" fmla="*/ 67803 h 476598"/>
                <a:gd name="T24" fmla="*/ 273592 w 628567"/>
                <a:gd name="T25" fmla="*/ 91427 h 476598"/>
                <a:gd name="T26" fmla="*/ 273592 w 628567"/>
                <a:gd name="T27" fmla="*/ 476598 h 476598"/>
                <a:gd name="T28" fmla="*/ 177487 w 628567"/>
                <a:gd name="T29" fmla="*/ 476598 h 476598"/>
                <a:gd name="T30" fmla="*/ 177487 w 628567"/>
                <a:gd name="T31" fmla="*/ 128679 h 476598"/>
                <a:gd name="T32" fmla="*/ 628567 w 628567"/>
                <a:gd name="T33" fmla="*/ 0 h 476598"/>
                <a:gd name="T34" fmla="*/ 628567 w 628567"/>
                <a:gd name="T35" fmla="*/ 476598 h 476598"/>
                <a:gd name="T36" fmla="*/ 532462 w 628567"/>
                <a:gd name="T37" fmla="*/ 476598 h 476598"/>
                <a:gd name="T38" fmla="*/ 532462 w 628567"/>
                <a:gd name="T39" fmla="*/ 81079 h 476598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628567"/>
                <a:gd name="T61" fmla="*/ 0 h 476598"/>
                <a:gd name="T62" fmla="*/ 628567 w 628567"/>
                <a:gd name="T63" fmla="*/ 476598 h 476598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628567" h="476598">
                  <a:moveTo>
                    <a:pt x="96105" y="192304"/>
                  </a:moveTo>
                  <a:lnTo>
                    <a:pt x="96105" y="476598"/>
                  </a:lnTo>
                  <a:lnTo>
                    <a:pt x="0" y="476598"/>
                  </a:lnTo>
                  <a:lnTo>
                    <a:pt x="0" y="267440"/>
                  </a:lnTo>
                  <a:close/>
                  <a:moveTo>
                    <a:pt x="451079" y="149738"/>
                  </a:moveTo>
                  <a:lnTo>
                    <a:pt x="451079" y="476598"/>
                  </a:lnTo>
                  <a:lnTo>
                    <a:pt x="354974" y="476598"/>
                  </a:lnTo>
                  <a:lnTo>
                    <a:pt x="354974" y="196833"/>
                  </a:lnTo>
                  <a:lnTo>
                    <a:pt x="357633" y="200277"/>
                  </a:lnTo>
                  <a:lnTo>
                    <a:pt x="359009" y="199214"/>
                  </a:lnTo>
                  <a:lnTo>
                    <a:pt x="372907" y="215687"/>
                  </a:lnTo>
                  <a:close/>
                  <a:moveTo>
                    <a:pt x="255352" y="67803"/>
                  </a:moveTo>
                  <a:lnTo>
                    <a:pt x="273592" y="91427"/>
                  </a:lnTo>
                  <a:lnTo>
                    <a:pt x="273592" y="476598"/>
                  </a:lnTo>
                  <a:lnTo>
                    <a:pt x="177487" y="476598"/>
                  </a:lnTo>
                  <a:lnTo>
                    <a:pt x="177487" y="128679"/>
                  </a:lnTo>
                  <a:close/>
                  <a:moveTo>
                    <a:pt x="628567" y="0"/>
                  </a:moveTo>
                  <a:lnTo>
                    <a:pt x="628567" y="476598"/>
                  </a:lnTo>
                  <a:lnTo>
                    <a:pt x="532462" y="476598"/>
                  </a:lnTo>
                  <a:lnTo>
                    <a:pt x="532462" y="810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E4C874"/>
                </a:solidFill>
              </a:endParaRPr>
            </a:p>
          </p:txBody>
        </p:sp>
        <p:sp>
          <p:nvSpPr>
            <p:cNvPr id="50" name="任意多边形 86"/>
            <p:cNvSpPr>
              <a:spLocks noChangeArrowheads="1"/>
            </p:cNvSpPr>
            <p:nvPr/>
          </p:nvSpPr>
          <p:spPr bwMode="auto">
            <a:xfrm rot="13790841">
              <a:off x="7831852" y="3639218"/>
              <a:ext cx="325655" cy="790674"/>
            </a:xfrm>
            <a:custGeom>
              <a:avLst/>
              <a:gdLst>
                <a:gd name="T0" fmla="*/ 97660 w 325915"/>
                <a:gd name="T1" fmla="*/ 790400 h 790400"/>
                <a:gd name="T2" fmla="*/ 0 w 325915"/>
                <a:gd name="T3" fmla="*/ 664808 h 790400"/>
                <a:gd name="T4" fmla="*/ 70970 w 325915"/>
                <a:gd name="T5" fmla="*/ 664808 h 790400"/>
                <a:gd name="T6" fmla="*/ 70970 w 325915"/>
                <a:gd name="T7" fmla="*/ 320500 h 790400"/>
                <a:gd name="T8" fmla="*/ 92523 w 325915"/>
                <a:gd name="T9" fmla="*/ 320500 h 790400"/>
                <a:gd name="T10" fmla="*/ 92598 w 325915"/>
                <a:gd name="T11" fmla="*/ 318763 h 790400"/>
                <a:gd name="T12" fmla="*/ 259805 w 325915"/>
                <a:gd name="T13" fmla="*/ 326009 h 790400"/>
                <a:gd name="T14" fmla="*/ 271953 w 325915"/>
                <a:gd name="T15" fmla="*/ 0 h 790400"/>
                <a:gd name="T16" fmla="*/ 325915 w 325915"/>
                <a:gd name="T17" fmla="*/ 2011 h 790400"/>
                <a:gd name="T18" fmla="*/ 311729 w 325915"/>
                <a:gd name="T19" fmla="*/ 382747 h 790400"/>
                <a:gd name="T20" fmla="*/ 257766 w 325915"/>
                <a:gd name="T21" fmla="*/ 380736 h 790400"/>
                <a:gd name="T22" fmla="*/ 257794 w 325915"/>
                <a:gd name="T23" fmla="*/ 379973 h 790400"/>
                <a:gd name="T24" fmla="*/ 124349 w 325915"/>
                <a:gd name="T25" fmla="*/ 374190 h 790400"/>
                <a:gd name="T26" fmla="*/ 124349 w 325915"/>
                <a:gd name="T27" fmla="*/ 664808 h 790400"/>
                <a:gd name="T28" fmla="*/ 195319 w 325915"/>
                <a:gd name="T29" fmla="*/ 664808 h 79040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25915"/>
                <a:gd name="T46" fmla="*/ 0 h 790400"/>
                <a:gd name="T47" fmla="*/ 325915 w 325915"/>
                <a:gd name="T48" fmla="*/ 790400 h 79040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25915" h="790400">
                  <a:moveTo>
                    <a:pt x="97660" y="790400"/>
                  </a:moveTo>
                  <a:lnTo>
                    <a:pt x="0" y="664808"/>
                  </a:lnTo>
                  <a:lnTo>
                    <a:pt x="70970" y="664808"/>
                  </a:lnTo>
                  <a:lnTo>
                    <a:pt x="70970" y="320500"/>
                  </a:lnTo>
                  <a:lnTo>
                    <a:pt x="92523" y="320500"/>
                  </a:lnTo>
                  <a:lnTo>
                    <a:pt x="92598" y="318763"/>
                  </a:lnTo>
                  <a:lnTo>
                    <a:pt x="259805" y="326009"/>
                  </a:lnTo>
                  <a:lnTo>
                    <a:pt x="271953" y="0"/>
                  </a:lnTo>
                  <a:lnTo>
                    <a:pt x="325915" y="2011"/>
                  </a:lnTo>
                  <a:lnTo>
                    <a:pt x="311729" y="382747"/>
                  </a:lnTo>
                  <a:lnTo>
                    <a:pt x="257766" y="380736"/>
                  </a:lnTo>
                  <a:lnTo>
                    <a:pt x="257794" y="379973"/>
                  </a:lnTo>
                  <a:lnTo>
                    <a:pt x="124349" y="374190"/>
                  </a:lnTo>
                  <a:lnTo>
                    <a:pt x="124349" y="664808"/>
                  </a:lnTo>
                  <a:lnTo>
                    <a:pt x="195319" y="6648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E4C874"/>
                </a:solidFill>
              </a:endParaRPr>
            </a:p>
          </p:txBody>
        </p:sp>
      </p:grp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 tmFilter="0,0; .5, 1; 1, 1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600"/>
                            </p:stCondLst>
                            <p:childTnLst>
                              <p:par>
                                <p:cTn id="28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600"/>
                            </p:stCondLst>
                            <p:childTnLst>
                              <p:par>
                                <p:cTn id="34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600"/>
                            </p:stCondLst>
                            <p:childTnLst>
                              <p:par>
                                <p:cTn id="40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600"/>
                            </p:stCondLst>
                            <p:childTnLst>
                              <p:par>
                                <p:cTn id="46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600"/>
                            </p:stCondLst>
                            <p:childTnLst>
                              <p:par>
                                <p:cTn id="52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5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5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/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椭圆 261"/>
          <p:cNvSpPr/>
          <p:nvPr/>
        </p:nvSpPr>
        <p:spPr bwMode="auto">
          <a:xfrm>
            <a:off x="1438260" y="1700927"/>
            <a:ext cx="1869341" cy="186933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4000" dirty="0">
                <a:noFill/>
                <a:latin typeface="Arial" panose="020B0604020202020204" pitchFamily="34" charset="0"/>
                <a:ea typeface="微软雅黑" panose="020B0503020204020204" pitchFamily="34" charset="-122"/>
              </a:rPr>
              <a:t>100</a:t>
            </a:r>
            <a:r>
              <a:rPr lang="en-US" altLang="zh-CN" sz="2400" dirty="0">
                <a:noFill/>
                <a:latin typeface="Arial" panose="020B0604020202020204" pitchFamily="34" charset="0"/>
                <a:ea typeface="微软雅黑" panose="020B0503020204020204" pitchFamily="34" charset="-122"/>
              </a:rPr>
              <a:t>%</a:t>
            </a:r>
            <a:endParaRPr lang="zh-CN" altLang="en-US" sz="4000" dirty="0">
              <a:noFill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63" name="饼形 262"/>
          <p:cNvSpPr/>
          <p:nvPr/>
        </p:nvSpPr>
        <p:spPr>
          <a:xfrm>
            <a:off x="1441135" y="1700927"/>
            <a:ext cx="1870939" cy="1870939"/>
          </a:xfrm>
          <a:prstGeom prst="pie">
            <a:avLst>
              <a:gd name="adj1" fmla="val 8605866"/>
              <a:gd name="adj2" fmla="val 16200000"/>
            </a:avLst>
          </a:prstGeom>
          <a:solidFill>
            <a:srgbClr val="A9571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5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59" name="椭圆 258"/>
          <p:cNvSpPr/>
          <p:nvPr/>
        </p:nvSpPr>
        <p:spPr bwMode="auto">
          <a:xfrm>
            <a:off x="1704835" y="1967498"/>
            <a:ext cx="1336194" cy="1336194"/>
          </a:xfrm>
          <a:prstGeom prst="ellipse">
            <a:avLst/>
          </a:prstGeom>
          <a:gradFill flip="none" rotWithShape="1">
            <a:gsLst>
              <a:gs pos="0">
                <a:srgbClr val="F0F0F0"/>
              </a:gs>
              <a:gs pos="100000">
                <a:srgbClr val="F1F1F1"/>
              </a:gs>
            </a:gsLst>
            <a:lin ang="2700000" scaled="1"/>
            <a:tileRect/>
          </a:gradFill>
          <a:ln w="28575">
            <a:gradFill flip="none" rotWithShape="1">
              <a:gsLst>
                <a:gs pos="100000">
                  <a:srgbClr val="FFFFFF"/>
                </a:gs>
                <a:gs pos="0">
                  <a:srgbClr val="CECED0"/>
                </a:gs>
              </a:gsLst>
              <a:lin ang="13500000" scaled="1"/>
              <a:tileRect/>
            </a:gradFill>
          </a:ln>
          <a:effectLst>
            <a:outerShdw blurRad="190500" dist="88900" dir="2700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705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60" name="椭圆 259"/>
          <p:cNvSpPr/>
          <p:nvPr/>
        </p:nvSpPr>
        <p:spPr bwMode="auto">
          <a:xfrm>
            <a:off x="1686926" y="1949590"/>
            <a:ext cx="1372010" cy="1372010"/>
          </a:xfrm>
          <a:prstGeom prst="ellipse">
            <a:avLst/>
          </a:prstGeom>
          <a:noFill/>
          <a:ln>
            <a:noFill/>
          </a:ln>
          <a:effectLst>
            <a:innerShdw blurRad="88900" dist="635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zh-CN" altLang="en-US" sz="4000" dirty="0">
              <a:solidFill>
                <a:srgbClr val="0087CF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61" name="矩形 260"/>
          <p:cNvSpPr/>
          <p:nvPr/>
        </p:nvSpPr>
        <p:spPr bwMode="auto">
          <a:xfrm>
            <a:off x="1852023" y="2285616"/>
            <a:ext cx="110799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38%</a:t>
            </a:r>
            <a:endParaRPr lang="zh-CN" altLang="en-US" sz="3600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65" name="椭圆 264"/>
          <p:cNvSpPr/>
          <p:nvPr/>
        </p:nvSpPr>
        <p:spPr bwMode="auto">
          <a:xfrm>
            <a:off x="3938839" y="1700927"/>
            <a:ext cx="1869341" cy="186933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4000" dirty="0">
                <a:noFill/>
                <a:latin typeface="Arial" panose="020B0604020202020204" pitchFamily="34" charset="0"/>
                <a:ea typeface="微软雅黑" panose="020B0503020204020204" pitchFamily="34" charset="-122"/>
              </a:rPr>
              <a:t>100</a:t>
            </a:r>
            <a:r>
              <a:rPr lang="en-US" altLang="zh-CN" sz="2400" dirty="0">
                <a:noFill/>
                <a:latin typeface="Arial" panose="020B0604020202020204" pitchFamily="34" charset="0"/>
                <a:ea typeface="微软雅黑" panose="020B0503020204020204" pitchFamily="34" charset="-122"/>
              </a:rPr>
              <a:t>%</a:t>
            </a:r>
            <a:endParaRPr lang="zh-CN" altLang="en-US" sz="4000" dirty="0">
              <a:noFill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66" name="饼形 265"/>
          <p:cNvSpPr/>
          <p:nvPr/>
        </p:nvSpPr>
        <p:spPr>
          <a:xfrm>
            <a:off x="3941716" y="1700927"/>
            <a:ext cx="1870939" cy="1870939"/>
          </a:xfrm>
          <a:prstGeom prst="pie">
            <a:avLst>
              <a:gd name="adj1" fmla="val 5814593"/>
              <a:gd name="adj2" fmla="val 16200000"/>
            </a:avLst>
          </a:prstGeom>
          <a:solidFill>
            <a:srgbClr val="CC7E3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5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67" name="椭圆 266"/>
          <p:cNvSpPr/>
          <p:nvPr/>
        </p:nvSpPr>
        <p:spPr bwMode="auto">
          <a:xfrm>
            <a:off x="4205414" y="1967498"/>
            <a:ext cx="1336194" cy="1336194"/>
          </a:xfrm>
          <a:prstGeom prst="ellipse">
            <a:avLst/>
          </a:prstGeom>
          <a:gradFill flip="none" rotWithShape="1">
            <a:gsLst>
              <a:gs pos="0">
                <a:srgbClr val="F0F0F0"/>
              </a:gs>
              <a:gs pos="100000">
                <a:srgbClr val="F1F1F1"/>
              </a:gs>
            </a:gsLst>
            <a:lin ang="2700000" scaled="1"/>
            <a:tileRect/>
          </a:gradFill>
          <a:ln w="28575">
            <a:gradFill flip="none" rotWithShape="1">
              <a:gsLst>
                <a:gs pos="100000">
                  <a:srgbClr val="FFFFFF"/>
                </a:gs>
                <a:gs pos="0">
                  <a:srgbClr val="CECED0"/>
                </a:gs>
              </a:gsLst>
              <a:lin ang="13500000" scaled="1"/>
              <a:tileRect/>
            </a:gradFill>
          </a:ln>
          <a:effectLst>
            <a:outerShdw blurRad="190500" dist="88900" dir="2700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705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68" name="椭圆 267"/>
          <p:cNvSpPr/>
          <p:nvPr/>
        </p:nvSpPr>
        <p:spPr bwMode="auto">
          <a:xfrm>
            <a:off x="4187505" y="1949590"/>
            <a:ext cx="1372010" cy="1372010"/>
          </a:xfrm>
          <a:prstGeom prst="ellipse">
            <a:avLst/>
          </a:prstGeom>
          <a:noFill/>
          <a:ln>
            <a:noFill/>
          </a:ln>
          <a:effectLst>
            <a:innerShdw blurRad="88900" dist="635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zh-CN" altLang="en-US" sz="4000" dirty="0">
              <a:solidFill>
                <a:srgbClr val="0087CF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69" name="矩形 268"/>
          <p:cNvSpPr/>
          <p:nvPr/>
        </p:nvSpPr>
        <p:spPr bwMode="auto">
          <a:xfrm>
            <a:off x="4352603" y="2276952"/>
            <a:ext cx="110799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47%</a:t>
            </a:r>
            <a:endParaRPr lang="zh-CN" altLang="en-US" sz="3600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71" name="椭圆 270"/>
          <p:cNvSpPr/>
          <p:nvPr/>
        </p:nvSpPr>
        <p:spPr bwMode="auto">
          <a:xfrm>
            <a:off x="6369112" y="1700927"/>
            <a:ext cx="1869341" cy="186933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4000" dirty="0">
                <a:noFill/>
                <a:latin typeface="Arial" panose="020B0604020202020204" pitchFamily="34" charset="0"/>
                <a:ea typeface="微软雅黑" panose="020B0503020204020204" pitchFamily="34" charset="-122"/>
              </a:rPr>
              <a:t>100</a:t>
            </a:r>
            <a:r>
              <a:rPr lang="en-US" altLang="zh-CN" sz="2400" dirty="0">
                <a:noFill/>
                <a:latin typeface="Arial" panose="020B0604020202020204" pitchFamily="34" charset="0"/>
                <a:ea typeface="微软雅黑" panose="020B0503020204020204" pitchFamily="34" charset="-122"/>
              </a:rPr>
              <a:t>%</a:t>
            </a:r>
            <a:endParaRPr lang="zh-CN" altLang="en-US" sz="4000" dirty="0">
              <a:noFill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72" name="饼形 271"/>
          <p:cNvSpPr/>
          <p:nvPr/>
        </p:nvSpPr>
        <p:spPr>
          <a:xfrm>
            <a:off x="6371988" y="1700927"/>
            <a:ext cx="1870939" cy="1870939"/>
          </a:xfrm>
          <a:prstGeom prst="pie">
            <a:avLst>
              <a:gd name="adj1" fmla="val 1738076"/>
              <a:gd name="adj2" fmla="val 16200000"/>
            </a:avLst>
          </a:prstGeom>
          <a:solidFill>
            <a:srgbClr val="F6A72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5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73" name="椭圆 272"/>
          <p:cNvSpPr/>
          <p:nvPr/>
        </p:nvSpPr>
        <p:spPr bwMode="auto">
          <a:xfrm>
            <a:off x="6635686" y="1967498"/>
            <a:ext cx="1336194" cy="1336194"/>
          </a:xfrm>
          <a:prstGeom prst="ellipse">
            <a:avLst/>
          </a:prstGeom>
          <a:gradFill flip="none" rotWithShape="1">
            <a:gsLst>
              <a:gs pos="0">
                <a:srgbClr val="F0F0F0"/>
              </a:gs>
              <a:gs pos="100000">
                <a:srgbClr val="F1F1F1"/>
              </a:gs>
            </a:gsLst>
            <a:lin ang="2700000" scaled="1"/>
            <a:tileRect/>
          </a:gradFill>
          <a:ln w="28575">
            <a:gradFill flip="none" rotWithShape="1">
              <a:gsLst>
                <a:gs pos="100000">
                  <a:srgbClr val="FFFFFF"/>
                </a:gs>
                <a:gs pos="0">
                  <a:srgbClr val="CECED0"/>
                </a:gs>
              </a:gsLst>
              <a:lin ang="13500000" scaled="1"/>
              <a:tileRect/>
            </a:gradFill>
          </a:ln>
          <a:effectLst>
            <a:outerShdw blurRad="190500" dist="88900" dir="2700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705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74" name="椭圆 273"/>
          <p:cNvSpPr/>
          <p:nvPr/>
        </p:nvSpPr>
        <p:spPr bwMode="auto">
          <a:xfrm>
            <a:off x="6617777" y="1949590"/>
            <a:ext cx="1372010" cy="1372010"/>
          </a:xfrm>
          <a:prstGeom prst="ellipse">
            <a:avLst/>
          </a:prstGeom>
          <a:noFill/>
          <a:ln>
            <a:noFill/>
          </a:ln>
          <a:effectLst>
            <a:innerShdw blurRad="88900" dist="635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zh-CN" altLang="en-US" sz="4000" dirty="0">
              <a:solidFill>
                <a:srgbClr val="0087CF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75" name="矩形 274"/>
          <p:cNvSpPr/>
          <p:nvPr/>
        </p:nvSpPr>
        <p:spPr bwMode="auto">
          <a:xfrm>
            <a:off x="6782875" y="2276952"/>
            <a:ext cx="110799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65%</a:t>
            </a:r>
            <a:endParaRPr lang="zh-CN" altLang="en-US" sz="3600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77" name="椭圆 276"/>
          <p:cNvSpPr/>
          <p:nvPr/>
        </p:nvSpPr>
        <p:spPr bwMode="auto">
          <a:xfrm>
            <a:off x="8903971" y="1700927"/>
            <a:ext cx="1869341" cy="186933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4000" dirty="0">
                <a:noFill/>
                <a:latin typeface="Arial" panose="020B0604020202020204" pitchFamily="34" charset="0"/>
                <a:ea typeface="微软雅黑" panose="020B0503020204020204" pitchFamily="34" charset="-122"/>
              </a:rPr>
              <a:t>100</a:t>
            </a:r>
            <a:r>
              <a:rPr lang="en-US" altLang="zh-CN" sz="2400" dirty="0">
                <a:noFill/>
                <a:latin typeface="Arial" panose="020B0604020202020204" pitchFamily="34" charset="0"/>
                <a:ea typeface="微软雅黑" panose="020B0503020204020204" pitchFamily="34" charset="-122"/>
              </a:rPr>
              <a:t>%</a:t>
            </a:r>
            <a:endParaRPr lang="zh-CN" altLang="en-US" sz="4000" dirty="0">
              <a:noFill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78" name="饼形 277"/>
          <p:cNvSpPr/>
          <p:nvPr/>
        </p:nvSpPr>
        <p:spPr>
          <a:xfrm>
            <a:off x="8906846" y="1700927"/>
            <a:ext cx="1870939" cy="1870939"/>
          </a:xfrm>
          <a:prstGeom prst="pie">
            <a:avLst>
              <a:gd name="adj1" fmla="val 18168774"/>
              <a:gd name="adj2" fmla="val 16200000"/>
            </a:avLst>
          </a:prstGeom>
          <a:solidFill>
            <a:srgbClr val="FAC43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5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79" name="椭圆 278"/>
          <p:cNvSpPr/>
          <p:nvPr/>
        </p:nvSpPr>
        <p:spPr bwMode="auto">
          <a:xfrm>
            <a:off x="9170546" y="1967498"/>
            <a:ext cx="1336194" cy="1336194"/>
          </a:xfrm>
          <a:prstGeom prst="ellipse">
            <a:avLst/>
          </a:prstGeom>
          <a:gradFill flip="none" rotWithShape="1">
            <a:gsLst>
              <a:gs pos="0">
                <a:srgbClr val="F0F0F0"/>
              </a:gs>
              <a:gs pos="100000">
                <a:srgbClr val="F1F1F1"/>
              </a:gs>
            </a:gsLst>
            <a:lin ang="2700000" scaled="1"/>
            <a:tileRect/>
          </a:gradFill>
          <a:ln w="28575">
            <a:gradFill flip="none" rotWithShape="1">
              <a:gsLst>
                <a:gs pos="100000">
                  <a:srgbClr val="FFFFFF"/>
                </a:gs>
                <a:gs pos="0">
                  <a:srgbClr val="CECED0"/>
                </a:gs>
              </a:gsLst>
              <a:lin ang="13500000" scaled="1"/>
              <a:tileRect/>
            </a:gradFill>
          </a:ln>
          <a:effectLst>
            <a:outerShdw blurRad="190500" dist="88900" dir="2700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705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80" name="椭圆 279"/>
          <p:cNvSpPr/>
          <p:nvPr/>
        </p:nvSpPr>
        <p:spPr bwMode="auto">
          <a:xfrm>
            <a:off x="9152637" y="1949590"/>
            <a:ext cx="1372010" cy="1372010"/>
          </a:xfrm>
          <a:prstGeom prst="ellipse">
            <a:avLst/>
          </a:prstGeom>
          <a:noFill/>
          <a:ln>
            <a:noFill/>
          </a:ln>
          <a:effectLst>
            <a:innerShdw blurRad="88900" dist="635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zh-CN" altLang="en-US" sz="4000" dirty="0">
              <a:solidFill>
                <a:srgbClr val="0087CF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81" name="矩形 280"/>
          <p:cNvSpPr/>
          <p:nvPr/>
        </p:nvSpPr>
        <p:spPr bwMode="auto">
          <a:xfrm>
            <a:off x="9317734" y="2276952"/>
            <a:ext cx="110799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90%</a:t>
            </a:r>
            <a:endParaRPr lang="zh-CN" altLang="en-US" sz="3600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82" name="文本框 49"/>
          <p:cNvSpPr txBox="1"/>
          <p:nvPr/>
        </p:nvSpPr>
        <p:spPr>
          <a:xfrm>
            <a:off x="1489393" y="4015420"/>
            <a:ext cx="1656070" cy="38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en-US" altLang="zh-CN" sz="1895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YOUR TITLE</a:t>
            </a:r>
            <a:endParaRPr lang="zh-CN" altLang="en-US" sz="1895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83" name="矩形 282"/>
          <p:cNvSpPr/>
          <p:nvPr/>
        </p:nvSpPr>
        <p:spPr>
          <a:xfrm>
            <a:off x="1345385" y="4579911"/>
            <a:ext cx="1999587" cy="88921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995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995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1561395" y="4435903"/>
            <a:ext cx="1524209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4" name="文本框 49"/>
          <p:cNvSpPr txBox="1"/>
          <p:nvPr/>
        </p:nvSpPr>
        <p:spPr>
          <a:xfrm>
            <a:off x="3941716" y="4015420"/>
            <a:ext cx="1656070" cy="38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en-US" altLang="zh-CN" sz="1895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YOUR TITLE</a:t>
            </a:r>
            <a:endParaRPr lang="zh-CN" altLang="en-US" sz="1895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85" name="矩形 284"/>
          <p:cNvSpPr/>
          <p:nvPr/>
        </p:nvSpPr>
        <p:spPr>
          <a:xfrm>
            <a:off x="3793489" y="4579911"/>
            <a:ext cx="2014946" cy="88921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995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995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286" name="直接连接符 285"/>
          <p:cNvCxnSpPr/>
          <p:nvPr/>
        </p:nvCxnSpPr>
        <p:spPr>
          <a:xfrm>
            <a:off x="4013718" y="4435903"/>
            <a:ext cx="1524209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7" name="文本框 49"/>
          <p:cNvSpPr txBox="1"/>
          <p:nvPr/>
        </p:nvSpPr>
        <p:spPr>
          <a:xfrm>
            <a:off x="6421602" y="4015420"/>
            <a:ext cx="1656070" cy="38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en-US" altLang="zh-CN" sz="1895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YOUR TITLE</a:t>
            </a:r>
            <a:endParaRPr lang="zh-CN" altLang="en-US" sz="1895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88" name="矩形 287"/>
          <p:cNvSpPr/>
          <p:nvPr/>
        </p:nvSpPr>
        <p:spPr>
          <a:xfrm>
            <a:off x="6273375" y="4579911"/>
            <a:ext cx="2014946" cy="88921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995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995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289" name="直接连接符 288"/>
          <p:cNvCxnSpPr/>
          <p:nvPr/>
        </p:nvCxnSpPr>
        <p:spPr>
          <a:xfrm>
            <a:off x="6493604" y="4435903"/>
            <a:ext cx="1524209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文本框 49"/>
          <p:cNvSpPr txBox="1"/>
          <p:nvPr/>
        </p:nvSpPr>
        <p:spPr>
          <a:xfrm>
            <a:off x="9008210" y="4015420"/>
            <a:ext cx="1656070" cy="38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en-US" altLang="zh-CN" sz="1895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YOUR TITLE</a:t>
            </a:r>
            <a:endParaRPr lang="zh-CN" altLang="en-US" sz="1895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91" name="矩形 290"/>
          <p:cNvSpPr/>
          <p:nvPr/>
        </p:nvSpPr>
        <p:spPr>
          <a:xfrm>
            <a:off x="8859982" y="4579911"/>
            <a:ext cx="2014946" cy="88921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995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995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292" name="直接连接符 291"/>
          <p:cNvCxnSpPr/>
          <p:nvPr/>
        </p:nvCxnSpPr>
        <p:spPr>
          <a:xfrm>
            <a:off x="9080211" y="4435903"/>
            <a:ext cx="1524209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组合 33"/>
          <p:cNvGrpSpPr/>
          <p:nvPr/>
        </p:nvGrpSpPr>
        <p:grpSpPr>
          <a:xfrm>
            <a:off x="2006" y="251698"/>
            <a:ext cx="12209979" cy="6614322"/>
            <a:chOff x="794" y="265448"/>
            <a:chExt cx="12877006" cy="6975660"/>
          </a:xfrm>
        </p:grpSpPr>
        <p:grpSp>
          <p:nvGrpSpPr>
            <p:cNvPr id="35" name="Group 28"/>
            <p:cNvGrpSpPr/>
            <p:nvPr/>
          </p:nvGrpSpPr>
          <p:grpSpPr bwMode="auto">
            <a:xfrm>
              <a:off x="794" y="265448"/>
              <a:ext cx="455358" cy="607144"/>
              <a:chOff x="0" y="0"/>
              <a:chExt cx="204" cy="318"/>
            </a:xfrm>
          </p:grpSpPr>
          <p:sp>
            <p:nvSpPr>
              <p:cNvPr id="42" name="Rectangle 29"/>
              <p:cNvSpPr>
                <a:spLocks noChangeArrowheads="1"/>
              </p:cNvSpPr>
              <p:nvPr/>
            </p:nvSpPr>
            <p:spPr bwMode="auto">
              <a:xfrm>
                <a:off x="158" y="0"/>
                <a:ext cx="46" cy="318"/>
              </a:xfrm>
              <a:prstGeom prst="rect">
                <a:avLst/>
              </a:prstGeom>
              <a:solidFill>
                <a:srgbClr val="FFC6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</a:pPr>
                <a:endParaRPr lang="zh-CN" altLang="en-US" sz="1705"/>
              </a:p>
            </p:txBody>
          </p:sp>
          <p:sp>
            <p:nvSpPr>
              <p:cNvPr id="43" name="Rectangle 30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58" cy="318"/>
              </a:xfrm>
              <a:prstGeom prst="rect">
                <a:avLst/>
              </a:prstGeom>
              <a:solidFill>
                <a:srgbClr val="AD541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</a:pPr>
                <a:endParaRPr lang="zh-CN" altLang="en-US" sz="1705"/>
              </a:p>
            </p:txBody>
          </p:sp>
        </p:grpSp>
        <p:grpSp>
          <p:nvGrpSpPr>
            <p:cNvPr id="36" name="组合 35"/>
            <p:cNvGrpSpPr/>
            <p:nvPr/>
          </p:nvGrpSpPr>
          <p:grpSpPr>
            <a:xfrm>
              <a:off x="2468935" y="7195389"/>
              <a:ext cx="10408865" cy="45719"/>
              <a:chOff x="2650856" y="7186888"/>
              <a:chExt cx="10209035" cy="45762"/>
            </a:xfrm>
          </p:grpSpPr>
          <p:sp>
            <p:nvSpPr>
              <p:cNvPr id="37" name="矩形 36"/>
              <p:cNvSpPr/>
              <p:nvPr/>
            </p:nvSpPr>
            <p:spPr>
              <a:xfrm>
                <a:off x="4701112" y="7186888"/>
                <a:ext cx="2008010" cy="45762"/>
              </a:xfrm>
              <a:prstGeom prst="rect">
                <a:avLst/>
              </a:prstGeom>
              <a:solidFill>
                <a:srgbClr val="C980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705"/>
              </a:p>
            </p:txBody>
          </p:sp>
          <p:sp>
            <p:nvSpPr>
              <p:cNvPr id="38" name="矩形 37"/>
              <p:cNvSpPr/>
              <p:nvPr/>
            </p:nvSpPr>
            <p:spPr>
              <a:xfrm>
                <a:off x="6751368" y="7186888"/>
                <a:ext cx="2008010" cy="45762"/>
              </a:xfrm>
              <a:prstGeom prst="rect">
                <a:avLst/>
              </a:prstGeom>
              <a:solidFill>
                <a:srgbClr val="FCA52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705"/>
              </a:p>
            </p:txBody>
          </p:sp>
          <p:sp>
            <p:nvSpPr>
              <p:cNvPr id="39" name="矩形 38"/>
              <p:cNvSpPr/>
              <p:nvPr/>
            </p:nvSpPr>
            <p:spPr>
              <a:xfrm>
                <a:off x="8801624" y="7186888"/>
                <a:ext cx="2008010" cy="45762"/>
              </a:xfrm>
              <a:prstGeom prst="rect">
                <a:avLst/>
              </a:prstGeom>
              <a:solidFill>
                <a:srgbClr val="FFC6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705"/>
              </a:p>
            </p:txBody>
          </p:sp>
          <p:sp>
            <p:nvSpPr>
              <p:cNvPr id="40" name="矩形 39"/>
              <p:cNvSpPr/>
              <p:nvPr/>
            </p:nvSpPr>
            <p:spPr>
              <a:xfrm>
                <a:off x="10851881" y="7186888"/>
                <a:ext cx="2008010" cy="45762"/>
              </a:xfrm>
              <a:prstGeom prst="rect">
                <a:avLst/>
              </a:prstGeom>
              <a:solidFill>
                <a:srgbClr val="AD541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705"/>
              </a:p>
            </p:txBody>
          </p:sp>
          <p:sp>
            <p:nvSpPr>
              <p:cNvPr id="41" name="矩形 40"/>
              <p:cNvSpPr/>
              <p:nvPr/>
            </p:nvSpPr>
            <p:spPr>
              <a:xfrm>
                <a:off x="2650856" y="7186888"/>
                <a:ext cx="2008010" cy="45762"/>
              </a:xfrm>
              <a:prstGeom prst="rect">
                <a:avLst/>
              </a:prstGeom>
              <a:solidFill>
                <a:srgbClr val="AD541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705"/>
              </a:p>
            </p:txBody>
          </p:sp>
        </p:grpSp>
      </p:grpSp>
      <p:sp>
        <p:nvSpPr>
          <p:cNvPr id="44" name="Rectangle 60"/>
          <p:cNvSpPr>
            <a:spLocks noChangeArrowheads="1"/>
          </p:cNvSpPr>
          <p:nvPr/>
        </p:nvSpPr>
        <p:spPr bwMode="auto">
          <a:xfrm>
            <a:off x="533631" y="349853"/>
            <a:ext cx="1797283" cy="384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895" b="1" dirty="0">
                <a:solidFill>
                  <a:srgbClr val="AD541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相关标题文字</a:t>
            </a:r>
            <a:endParaRPr lang="zh-CN" altLang="en-US" sz="1895" b="1" dirty="0">
              <a:solidFill>
                <a:srgbClr val="AD541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Tm="0">
        <p14:prism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500"/>
                            </p:stCondLst>
                            <p:childTnLst>
                              <p:par>
                                <p:cTn id="5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0"/>
                            </p:stCondLst>
                            <p:childTnLst>
                              <p:par>
                                <p:cTn id="6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500"/>
                            </p:stCondLst>
                            <p:childTnLst>
                              <p:par>
                                <p:cTn id="6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000"/>
                            </p:stCondLst>
                            <p:childTnLst>
                              <p:par>
                                <p:cTn id="6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7000"/>
                            </p:stCondLst>
                            <p:childTnLst>
                              <p:par>
                                <p:cTn id="76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8000"/>
                            </p:stCondLst>
                            <p:childTnLst>
                              <p:par>
                                <p:cTn id="83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9000"/>
                            </p:stCondLst>
                            <p:childTnLst>
                              <p:par>
                                <p:cTn id="90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0000"/>
                            </p:stCondLst>
                            <p:childTnLst>
                              <p:par>
                                <p:cTn id="9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9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0500"/>
                            </p:stCondLst>
                            <p:childTnLst>
                              <p:par>
                                <p:cTn id="10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1000"/>
                            </p:stCondLst>
                            <p:childTnLst>
                              <p:par>
                                <p:cTn id="10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7"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1500"/>
                            </p:stCondLst>
                            <p:childTnLst>
                              <p:par>
                                <p:cTn id="10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1"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2000"/>
                            </p:stCondLst>
                            <p:childTnLst>
                              <p:par>
                                <p:cTn id="11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5" dur="5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2500"/>
                            </p:stCondLst>
                            <p:childTnLst>
                              <p:par>
                                <p:cTn id="11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9"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3000"/>
                            </p:stCondLst>
                            <p:childTnLst>
                              <p:par>
                                <p:cTn id="12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3"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3500"/>
                            </p:stCondLst>
                            <p:childTnLst>
                              <p:par>
                                <p:cTn id="12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7" dur="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4000"/>
                            </p:stCondLst>
                            <p:childTnLst>
                              <p:par>
                                <p:cTn id="12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1" dur="5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4500"/>
                            </p:stCondLst>
                            <p:childTnLst>
                              <p:par>
                                <p:cTn id="13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5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5000"/>
                            </p:stCondLst>
                            <p:childTnLst>
                              <p:par>
                                <p:cTn id="13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9"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15500"/>
                            </p:stCondLst>
                            <p:childTnLst>
                              <p:par>
                                <p:cTn id="14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3" dur="5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2" grpId="0" animBg="1"/>
      <p:bldP spid="263" grpId="0" animBg="1"/>
      <p:bldP spid="259" grpId="0" animBg="1"/>
      <p:bldP spid="261" grpId="0"/>
      <p:bldP spid="265" grpId="0" animBg="1"/>
      <p:bldP spid="266" grpId="0" animBg="1"/>
      <p:bldP spid="267" grpId="0" animBg="1"/>
      <p:bldP spid="269" grpId="0"/>
      <p:bldP spid="271" grpId="0" animBg="1"/>
      <p:bldP spid="272" grpId="0" animBg="1"/>
      <p:bldP spid="273" grpId="0" animBg="1"/>
      <p:bldP spid="275" grpId="0"/>
      <p:bldP spid="277" grpId="0" animBg="1"/>
      <p:bldP spid="278" grpId="0" animBg="1"/>
      <p:bldP spid="279" grpId="0" animBg="1"/>
      <p:bldP spid="281" grpId="0"/>
      <p:bldP spid="282" grpId="0"/>
      <p:bldP spid="283" grpId="0"/>
      <p:bldP spid="284" grpId="0"/>
      <p:bldP spid="285" grpId="0"/>
      <p:bldP spid="287" grpId="0"/>
      <p:bldP spid="288" grpId="0"/>
      <p:bldP spid="290" grpId="0"/>
      <p:bldP spid="29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Freeform 35"/>
          <p:cNvSpPr/>
          <p:nvPr/>
        </p:nvSpPr>
        <p:spPr bwMode="auto">
          <a:xfrm flipV="1">
            <a:off x="3515322" y="2957142"/>
            <a:ext cx="493383" cy="463482"/>
          </a:xfrm>
          <a:custGeom>
            <a:avLst/>
            <a:gdLst>
              <a:gd name="T0" fmla="*/ 137 w 137"/>
              <a:gd name="T1" fmla="*/ 0 h 128"/>
              <a:gd name="T2" fmla="*/ 1 w 137"/>
              <a:gd name="T3" fmla="*/ 128 h 128"/>
              <a:gd name="T4" fmla="*/ 30 w 137"/>
              <a:gd name="T5" fmla="*/ 48 h 128"/>
              <a:gd name="T6" fmla="*/ 30 w 137"/>
              <a:gd name="T7" fmla="*/ 48 h 128"/>
              <a:gd name="T8" fmla="*/ 30 w 137"/>
              <a:gd name="T9" fmla="*/ 48 h 128"/>
              <a:gd name="T10" fmla="*/ 47 w 137"/>
              <a:gd name="T11" fmla="*/ 31 h 128"/>
              <a:gd name="T12" fmla="*/ 114 w 137"/>
              <a:gd name="T13" fmla="*/ 2 h 128"/>
              <a:gd name="T14" fmla="*/ 137 w 137"/>
              <a:gd name="T15" fmla="*/ 0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7" h="128">
                <a:moveTo>
                  <a:pt x="137" y="0"/>
                </a:moveTo>
                <a:cubicBezTo>
                  <a:pt x="1" y="128"/>
                  <a:pt x="1" y="128"/>
                  <a:pt x="1" y="128"/>
                </a:cubicBezTo>
                <a:cubicBezTo>
                  <a:pt x="1" y="128"/>
                  <a:pt x="0" y="84"/>
                  <a:pt x="30" y="48"/>
                </a:cubicBezTo>
                <a:cubicBezTo>
                  <a:pt x="30" y="48"/>
                  <a:pt x="30" y="48"/>
                  <a:pt x="30" y="48"/>
                </a:cubicBezTo>
                <a:cubicBezTo>
                  <a:pt x="30" y="48"/>
                  <a:pt x="30" y="48"/>
                  <a:pt x="30" y="48"/>
                </a:cubicBezTo>
                <a:cubicBezTo>
                  <a:pt x="35" y="42"/>
                  <a:pt x="40" y="36"/>
                  <a:pt x="47" y="31"/>
                </a:cubicBezTo>
                <a:cubicBezTo>
                  <a:pt x="63" y="18"/>
                  <a:pt x="85" y="7"/>
                  <a:pt x="114" y="2"/>
                </a:cubicBezTo>
                <a:cubicBezTo>
                  <a:pt x="121" y="1"/>
                  <a:pt x="129" y="0"/>
                  <a:pt x="137" y="0"/>
                </a:cubicBezTo>
                <a:close/>
              </a:path>
            </a:pathLst>
          </a:custGeom>
          <a:gradFill>
            <a:gsLst>
              <a:gs pos="0">
                <a:schemeClr val="bg1">
                  <a:shade val="30000"/>
                  <a:satMod val="115000"/>
                  <a:lumMod val="76000"/>
                  <a:lumOff val="24000"/>
                  <a:alpha val="76000"/>
                </a:schemeClr>
              </a:gs>
              <a:gs pos="59000">
                <a:schemeClr val="bg1">
                  <a:alpha val="73000"/>
                </a:schemeClr>
              </a:gs>
            </a:gsLst>
            <a:lin ang="13500000" scaled="1"/>
          </a:gradFill>
          <a:ln>
            <a:noFill/>
          </a:ln>
        </p:spPr>
        <p:txBody>
          <a:bodyPr vert="horz" wrap="square" lIns="91434" tIns="45717" rIns="91434" bIns="45717" numCol="1" anchor="t" anchorCtr="0" compatLnSpc="1"/>
          <a:lstStyle/>
          <a:p>
            <a:endParaRPr lang="zh-CN" altLang="en-US" sz="1705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74" name="Freeform 27"/>
          <p:cNvSpPr/>
          <p:nvPr/>
        </p:nvSpPr>
        <p:spPr bwMode="auto">
          <a:xfrm flipV="1">
            <a:off x="3672157" y="3188883"/>
            <a:ext cx="2278533" cy="1353066"/>
          </a:xfrm>
          <a:custGeom>
            <a:avLst/>
            <a:gdLst>
              <a:gd name="T0" fmla="*/ 462 w 642"/>
              <a:gd name="T1" fmla="*/ 6 h 380"/>
              <a:gd name="T2" fmla="*/ 637 w 642"/>
              <a:gd name="T3" fmla="*/ 180 h 380"/>
              <a:gd name="T4" fmla="*/ 637 w 642"/>
              <a:gd name="T5" fmla="*/ 200 h 380"/>
              <a:gd name="T6" fmla="*/ 462 w 642"/>
              <a:gd name="T7" fmla="*/ 375 h 380"/>
              <a:gd name="T8" fmla="*/ 442 w 642"/>
              <a:gd name="T9" fmla="*/ 375 h 380"/>
              <a:gd name="T10" fmla="*/ 442 w 642"/>
              <a:gd name="T11" fmla="*/ 322 h 380"/>
              <a:gd name="T12" fmla="*/ 95 w 642"/>
              <a:gd name="T13" fmla="*/ 322 h 380"/>
              <a:gd name="T14" fmla="*/ 68 w 642"/>
              <a:gd name="T15" fmla="*/ 324 h 380"/>
              <a:gd name="T16" fmla="*/ 0 w 642"/>
              <a:gd name="T17" fmla="*/ 353 h 380"/>
              <a:gd name="T18" fmla="*/ 265 w 642"/>
              <a:gd name="T19" fmla="*/ 88 h 380"/>
              <a:gd name="T20" fmla="*/ 369 w 642"/>
              <a:gd name="T21" fmla="*/ 56 h 380"/>
              <a:gd name="T22" fmla="*/ 442 w 642"/>
              <a:gd name="T23" fmla="*/ 56 h 380"/>
              <a:gd name="T24" fmla="*/ 442 w 642"/>
              <a:gd name="T25" fmla="*/ 6 h 380"/>
              <a:gd name="T26" fmla="*/ 462 w 642"/>
              <a:gd name="T27" fmla="*/ 6 h 3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42" h="380">
                <a:moveTo>
                  <a:pt x="462" y="6"/>
                </a:moveTo>
                <a:cubicBezTo>
                  <a:pt x="637" y="180"/>
                  <a:pt x="637" y="180"/>
                  <a:pt x="637" y="180"/>
                </a:cubicBezTo>
                <a:cubicBezTo>
                  <a:pt x="642" y="186"/>
                  <a:pt x="642" y="195"/>
                  <a:pt x="637" y="200"/>
                </a:cubicBezTo>
                <a:cubicBezTo>
                  <a:pt x="462" y="375"/>
                  <a:pt x="462" y="375"/>
                  <a:pt x="462" y="375"/>
                </a:cubicBezTo>
                <a:cubicBezTo>
                  <a:pt x="457" y="380"/>
                  <a:pt x="448" y="380"/>
                  <a:pt x="442" y="375"/>
                </a:cubicBezTo>
                <a:cubicBezTo>
                  <a:pt x="442" y="322"/>
                  <a:pt x="442" y="322"/>
                  <a:pt x="442" y="322"/>
                </a:cubicBezTo>
                <a:cubicBezTo>
                  <a:pt x="95" y="322"/>
                  <a:pt x="95" y="322"/>
                  <a:pt x="95" y="322"/>
                </a:cubicBezTo>
                <a:cubicBezTo>
                  <a:pt x="95" y="322"/>
                  <a:pt x="84" y="321"/>
                  <a:pt x="68" y="324"/>
                </a:cubicBezTo>
                <a:cubicBezTo>
                  <a:pt x="38" y="329"/>
                  <a:pt x="16" y="340"/>
                  <a:pt x="0" y="353"/>
                </a:cubicBezTo>
                <a:cubicBezTo>
                  <a:pt x="265" y="88"/>
                  <a:pt x="265" y="88"/>
                  <a:pt x="265" y="88"/>
                </a:cubicBezTo>
                <a:cubicBezTo>
                  <a:pt x="265" y="88"/>
                  <a:pt x="295" y="52"/>
                  <a:pt x="369" y="56"/>
                </a:cubicBezTo>
                <a:cubicBezTo>
                  <a:pt x="442" y="56"/>
                  <a:pt x="442" y="56"/>
                  <a:pt x="442" y="56"/>
                </a:cubicBezTo>
                <a:cubicBezTo>
                  <a:pt x="442" y="6"/>
                  <a:pt x="442" y="6"/>
                  <a:pt x="442" y="6"/>
                </a:cubicBezTo>
                <a:cubicBezTo>
                  <a:pt x="448" y="0"/>
                  <a:pt x="457" y="0"/>
                  <a:pt x="462" y="6"/>
                </a:cubicBezTo>
                <a:close/>
              </a:path>
            </a:pathLst>
          </a:custGeom>
          <a:solidFill>
            <a:srgbClr val="A9571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vert="horz" wrap="square" lIns="91434" tIns="45717" rIns="91434" bIns="45717" numCol="1" anchor="t" anchorCtr="0" compatLnSpc="1"/>
          <a:lstStyle/>
          <a:p>
            <a:endParaRPr lang="zh-CN" altLang="en-US" sz="1705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75" name="Freeform 27"/>
          <p:cNvSpPr/>
          <p:nvPr/>
        </p:nvSpPr>
        <p:spPr bwMode="auto">
          <a:xfrm flipH="1">
            <a:off x="6184669" y="3231092"/>
            <a:ext cx="2212180" cy="1313664"/>
          </a:xfrm>
          <a:custGeom>
            <a:avLst/>
            <a:gdLst>
              <a:gd name="T0" fmla="*/ 462 w 642"/>
              <a:gd name="T1" fmla="*/ 6 h 380"/>
              <a:gd name="T2" fmla="*/ 637 w 642"/>
              <a:gd name="T3" fmla="*/ 180 h 380"/>
              <a:gd name="T4" fmla="*/ 637 w 642"/>
              <a:gd name="T5" fmla="*/ 200 h 380"/>
              <a:gd name="T6" fmla="*/ 462 w 642"/>
              <a:gd name="T7" fmla="*/ 375 h 380"/>
              <a:gd name="T8" fmla="*/ 442 w 642"/>
              <a:gd name="T9" fmla="*/ 375 h 380"/>
              <a:gd name="T10" fmla="*/ 442 w 642"/>
              <a:gd name="T11" fmla="*/ 322 h 380"/>
              <a:gd name="T12" fmla="*/ 95 w 642"/>
              <a:gd name="T13" fmla="*/ 322 h 380"/>
              <a:gd name="T14" fmla="*/ 68 w 642"/>
              <a:gd name="T15" fmla="*/ 324 h 380"/>
              <a:gd name="T16" fmla="*/ 0 w 642"/>
              <a:gd name="T17" fmla="*/ 353 h 380"/>
              <a:gd name="T18" fmla="*/ 265 w 642"/>
              <a:gd name="T19" fmla="*/ 88 h 380"/>
              <a:gd name="T20" fmla="*/ 369 w 642"/>
              <a:gd name="T21" fmla="*/ 56 h 380"/>
              <a:gd name="T22" fmla="*/ 442 w 642"/>
              <a:gd name="T23" fmla="*/ 56 h 380"/>
              <a:gd name="T24" fmla="*/ 442 w 642"/>
              <a:gd name="T25" fmla="*/ 6 h 380"/>
              <a:gd name="T26" fmla="*/ 462 w 642"/>
              <a:gd name="T27" fmla="*/ 6 h 3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42" h="380">
                <a:moveTo>
                  <a:pt x="462" y="6"/>
                </a:moveTo>
                <a:cubicBezTo>
                  <a:pt x="637" y="180"/>
                  <a:pt x="637" y="180"/>
                  <a:pt x="637" y="180"/>
                </a:cubicBezTo>
                <a:cubicBezTo>
                  <a:pt x="642" y="186"/>
                  <a:pt x="642" y="195"/>
                  <a:pt x="637" y="200"/>
                </a:cubicBezTo>
                <a:cubicBezTo>
                  <a:pt x="462" y="375"/>
                  <a:pt x="462" y="375"/>
                  <a:pt x="462" y="375"/>
                </a:cubicBezTo>
                <a:cubicBezTo>
                  <a:pt x="457" y="380"/>
                  <a:pt x="448" y="380"/>
                  <a:pt x="442" y="375"/>
                </a:cubicBezTo>
                <a:cubicBezTo>
                  <a:pt x="442" y="322"/>
                  <a:pt x="442" y="322"/>
                  <a:pt x="442" y="322"/>
                </a:cubicBezTo>
                <a:cubicBezTo>
                  <a:pt x="95" y="322"/>
                  <a:pt x="95" y="322"/>
                  <a:pt x="95" y="322"/>
                </a:cubicBezTo>
                <a:cubicBezTo>
                  <a:pt x="95" y="322"/>
                  <a:pt x="84" y="321"/>
                  <a:pt x="68" y="324"/>
                </a:cubicBezTo>
                <a:cubicBezTo>
                  <a:pt x="38" y="329"/>
                  <a:pt x="16" y="340"/>
                  <a:pt x="0" y="353"/>
                </a:cubicBezTo>
                <a:cubicBezTo>
                  <a:pt x="265" y="88"/>
                  <a:pt x="265" y="88"/>
                  <a:pt x="265" y="88"/>
                </a:cubicBezTo>
                <a:cubicBezTo>
                  <a:pt x="265" y="88"/>
                  <a:pt x="295" y="52"/>
                  <a:pt x="369" y="56"/>
                </a:cubicBezTo>
                <a:cubicBezTo>
                  <a:pt x="442" y="56"/>
                  <a:pt x="442" y="56"/>
                  <a:pt x="442" y="56"/>
                </a:cubicBezTo>
                <a:cubicBezTo>
                  <a:pt x="442" y="6"/>
                  <a:pt x="442" y="6"/>
                  <a:pt x="442" y="6"/>
                </a:cubicBezTo>
                <a:cubicBezTo>
                  <a:pt x="448" y="0"/>
                  <a:pt x="457" y="0"/>
                  <a:pt x="462" y="6"/>
                </a:cubicBezTo>
                <a:close/>
              </a:path>
            </a:pathLst>
          </a:custGeom>
          <a:solidFill>
            <a:srgbClr val="FBA823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vert="horz" wrap="square" lIns="91434" tIns="45717" rIns="91434" bIns="45717" numCol="1" anchor="t" anchorCtr="0" compatLnSpc="1"/>
          <a:lstStyle/>
          <a:p>
            <a:endParaRPr lang="zh-CN" altLang="en-US" sz="1705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76" name="Freeform 35"/>
          <p:cNvSpPr/>
          <p:nvPr/>
        </p:nvSpPr>
        <p:spPr bwMode="auto">
          <a:xfrm flipH="1">
            <a:off x="8081490" y="4347475"/>
            <a:ext cx="479016" cy="449985"/>
          </a:xfrm>
          <a:custGeom>
            <a:avLst/>
            <a:gdLst>
              <a:gd name="T0" fmla="*/ 137 w 137"/>
              <a:gd name="T1" fmla="*/ 0 h 128"/>
              <a:gd name="T2" fmla="*/ 1 w 137"/>
              <a:gd name="T3" fmla="*/ 128 h 128"/>
              <a:gd name="T4" fmla="*/ 30 w 137"/>
              <a:gd name="T5" fmla="*/ 48 h 128"/>
              <a:gd name="T6" fmla="*/ 30 w 137"/>
              <a:gd name="T7" fmla="*/ 48 h 128"/>
              <a:gd name="T8" fmla="*/ 30 w 137"/>
              <a:gd name="T9" fmla="*/ 48 h 128"/>
              <a:gd name="T10" fmla="*/ 47 w 137"/>
              <a:gd name="T11" fmla="*/ 31 h 128"/>
              <a:gd name="T12" fmla="*/ 114 w 137"/>
              <a:gd name="T13" fmla="*/ 2 h 128"/>
              <a:gd name="T14" fmla="*/ 137 w 137"/>
              <a:gd name="T15" fmla="*/ 0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7" h="128">
                <a:moveTo>
                  <a:pt x="137" y="0"/>
                </a:moveTo>
                <a:cubicBezTo>
                  <a:pt x="1" y="128"/>
                  <a:pt x="1" y="128"/>
                  <a:pt x="1" y="128"/>
                </a:cubicBezTo>
                <a:cubicBezTo>
                  <a:pt x="1" y="128"/>
                  <a:pt x="0" y="84"/>
                  <a:pt x="30" y="48"/>
                </a:cubicBezTo>
                <a:cubicBezTo>
                  <a:pt x="30" y="48"/>
                  <a:pt x="30" y="48"/>
                  <a:pt x="30" y="48"/>
                </a:cubicBezTo>
                <a:cubicBezTo>
                  <a:pt x="30" y="48"/>
                  <a:pt x="30" y="48"/>
                  <a:pt x="30" y="48"/>
                </a:cubicBezTo>
                <a:cubicBezTo>
                  <a:pt x="35" y="42"/>
                  <a:pt x="40" y="36"/>
                  <a:pt x="47" y="31"/>
                </a:cubicBezTo>
                <a:cubicBezTo>
                  <a:pt x="63" y="18"/>
                  <a:pt x="85" y="7"/>
                  <a:pt x="114" y="2"/>
                </a:cubicBezTo>
                <a:cubicBezTo>
                  <a:pt x="121" y="1"/>
                  <a:pt x="129" y="0"/>
                  <a:pt x="137" y="0"/>
                </a:cubicBezTo>
                <a:close/>
              </a:path>
            </a:pathLst>
          </a:custGeom>
          <a:gradFill>
            <a:gsLst>
              <a:gs pos="0">
                <a:schemeClr val="bg1">
                  <a:shade val="30000"/>
                  <a:satMod val="115000"/>
                  <a:lumMod val="76000"/>
                  <a:lumOff val="24000"/>
                  <a:alpha val="76000"/>
                </a:schemeClr>
              </a:gs>
              <a:gs pos="59000">
                <a:schemeClr val="bg1">
                  <a:alpha val="73000"/>
                </a:schemeClr>
              </a:gs>
            </a:gsLst>
            <a:lin ang="13500000" scaled="1"/>
          </a:gradFill>
          <a:ln>
            <a:noFill/>
          </a:ln>
        </p:spPr>
        <p:txBody>
          <a:bodyPr vert="horz" wrap="square" lIns="91434" tIns="45717" rIns="91434" bIns="45717" numCol="1" anchor="t" anchorCtr="0" compatLnSpc="1"/>
          <a:lstStyle/>
          <a:p>
            <a:endParaRPr lang="zh-CN" altLang="en-US" sz="1705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77" name="Freeform 35"/>
          <p:cNvSpPr/>
          <p:nvPr/>
        </p:nvSpPr>
        <p:spPr bwMode="auto">
          <a:xfrm rot="16200000" flipH="1">
            <a:off x="6502266" y="1359182"/>
            <a:ext cx="476269" cy="447405"/>
          </a:xfrm>
          <a:custGeom>
            <a:avLst/>
            <a:gdLst>
              <a:gd name="T0" fmla="*/ 137 w 137"/>
              <a:gd name="T1" fmla="*/ 0 h 128"/>
              <a:gd name="T2" fmla="*/ 1 w 137"/>
              <a:gd name="T3" fmla="*/ 128 h 128"/>
              <a:gd name="T4" fmla="*/ 30 w 137"/>
              <a:gd name="T5" fmla="*/ 48 h 128"/>
              <a:gd name="T6" fmla="*/ 30 w 137"/>
              <a:gd name="T7" fmla="*/ 48 h 128"/>
              <a:gd name="T8" fmla="*/ 30 w 137"/>
              <a:gd name="T9" fmla="*/ 48 h 128"/>
              <a:gd name="T10" fmla="*/ 47 w 137"/>
              <a:gd name="T11" fmla="*/ 31 h 128"/>
              <a:gd name="T12" fmla="*/ 114 w 137"/>
              <a:gd name="T13" fmla="*/ 2 h 128"/>
              <a:gd name="T14" fmla="*/ 137 w 137"/>
              <a:gd name="T15" fmla="*/ 0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7" h="128">
                <a:moveTo>
                  <a:pt x="137" y="0"/>
                </a:moveTo>
                <a:cubicBezTo>
                  <a:pt x="1" y="128"/>
                  <a:pt x="1" y="128"/>
                  <a:pt x="1" y="128"/>
                </a:cubicBezTo>
                <a:cubicBezTo>
                  <a:pt x="1" y="128"/>
                  <a:pt x="0" y="84"/>
                  <a:pt x="30" y="48"/>
                </a:cubicBezTo>
                <a:cubicBezTo>
                  <a:pt x="30" y="48"/>
                  <a:pt x="30" y="48"/>
                  <a:pt x="30" y="48"/>
                </a:cubicBezTo>
                <a:cubicBezTo>
                  <a:pt x="30" y="48"/>
                  <a:pt x="30" y="48"/>
                  <a:pt x="30" y="48"/>
                </a:cubicBezTo>
                <a:cubicBezTo>
                  <a:pt x="35" y="42"/>
                  <a:pt x="40" y="36"/>
                  <a:pt x="47" y="31"/>
                </a:cubicBezTo>
                <a:cubicBezTo>
                  <a:pt x="63" y="18"/>
                  <a:pt x="85" y="7"/>
                  <a:pt x="114" y="2"/>
                </a:cubicBezTo>
                <a:cubicBezTo>
                  <a:pt x="121" y="1"/>
                  <a:pt x="129" y="0"/>
                  <a:pt x="137" y="0"/>
                </a:cubicBezTo>
                <a:close/>
              </a:path>
            </a:pathLst>
          </a:custGeom>
          <a:gradFill>
            <a:gsLst>
              <a:gs pos="0">
                <a:schemeClr val="bg1">
                  <a:shade val="30000"/>
                  <a:satMod val="115000"/>
                  <a:lumMod val="76000"/>
                  <a:lumOff val="24000"/>
                  <a:alpha val="76000"/>
                </a:schemeClr>
              </a:gs>
              <a:gs pos="59000">
                <a:schemeClr val="bg1">
                  <a:alpha val="73000"/>
                </a:schemeClr>
              </a:gs>
            </a:gsLst>
            <a:lin ang="13500000" scaled="1"/>
          </a:gradFill>
          <a:ln>
            <a:noFill/>
          </a:ln>
        </p:spPr>
        <p:txBody>
          <a:bodyPr vert="horz" wrap="square" lIns="91434" tIns="45717" rIns="91434" bIns="45717" numCol="1" anchor="t" anchorCtr="0" compatLnSpc="1"/>
          <a:lstStyle/>
          <a:p>
            <a:endParaRPr lang="zh-CN" altLang="en-US" sz="1705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78" name="Freeform 27"/>
          <p:cNvSpPr/>
          <p:nvPr/>
        </p:nvSpPr>
        <p:spPr bwMode="auto">
          <a:xfrm rot="16200000" flipH="1">
            <a:off x="5004073" y="1902466"/>
            <a:ext cx="2199494" cy="1306130"/>
          </a:xfrm>
          <a:custGeom>
            <a:avLst/>
            <a:gdLst>
              <a:gd name="T0" fmla="*/ 462 w 642"/>
              <a:gd name="T1" fmla="*/ 6 h 380"/>
              <a:gd name="T2" fmla="*/ 637 w 642"/>
              <a:gd name="T3" fmla="*/ 180 h 380"/>
              <a:gd name="T4" fmla="*/ 637 w 642"/>
              <a:gd name="T5" fmla="*/ 200 h 380"/>
              <a:gd name="T6" fmla="*/ 462 w 642"/>
              <a:gd name="T7" fmla="*/ 375 h 380"/>
              <a:gd name="T8" fmla="*/ 442 w 642"/>
              <a:gd name="T9" fmla="*/ 375 h 380"/>
              <a:gd name="T10" fmla="*/ 442 w 642"/>
              <a:gd name="T11" fmla="*/ 322 h 380"/>
              <a:gd name="T12" fmla="*/ 95 w 642"/>
              <a:gd name="T13" fmla="*/ 322 h 380"/>
              <a:gd name="T14" fmla="*/ 68 w 642"/>
              <a:gd name="T15" fmla="*/ 324 h 380"/>
              <a:gd name="T16" fmla="*/ 0 w 642"/>
              <a:gd name="T17" fmla="*/ 353 h 380"/>
              <a:gd name="T18" fmla="*/ 265 w 642"/>
              <a:gd name="T19" fmla="*/ 88 h 380"/>
              <a:gd name="T20" fmla="*/ 369 w 642"/>
              <a:gd name="T21" fmla="*/ 56 h 380"/>
              <a:gd name="T22" fmla="*/ 442 w 642"/>
              <a:gd name="T23" fmla="*/ 56 h 380"/>
              <a:gd name="T24" fmla="*/ 442 w 642"/>
              <a:gd name="T25" fmla="*/ 6 h 380"/>
              <a:gd name="T26" fmla="*/ 462 w 642"/>
              <a:gd name="T27" fmla="*/ 6 h 3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42" h="380">
                <a:moveTo>
                  <a:pt x="462" y="6"/>
                </a:moveTo>
                <a:cubicBezTo>
                  <a:pt x="637" y="180"/>
                  <a:pt x="637" y="180"/>
                  <a:pt x="637" y="180"/>
                </a:cubicBezTo>
                <a:cubicBezTo>
                  <a:pt x="642" y="186"/>
                  <a:pt x="642" y="195"/>
                  <a:pt x="637" y="200"/>
                </a:cubicBezTo>
                <a:cubicBezTo>
                  <a:pt x="462" y="375"/>
                  <a:pt x="462" y="375"/>
                  <a:pt x="462" y="375"/>
                </a:cubicBezTo>
                <a:cubicBezTo>
                  <a:pt x="457" y="380"/>
                  <a:pt x="448" y="380"/>
                  <a:pt x="442" y="375"/>
                </a:cubicBezTo>
                <a:cubicBezTo>
                  <a:pt x="442" y="322"/>
                  <a:pt x="442" y="322"/>
                  <a:pt x="442" y="322"/>
                </a:cubicBezTo>
                <a:cubicBezTo>
                  <a:pt x="95" y="322"/>
                  <a:pt x="95" y="322"/>
                  <a:pt x="95" y="322"/>
                </a:cubicBezTo>
                <a:cubicBezTo>
                  <a:pt x="95" y="322"/>
                  <a:pt x="84" y="321"/>
                  <a:pt x="68" y="324"/>
                </a:cubicBezTo>
                <a:cubicBezTo>
                  <a:pt x="38" y="329"/>
                  <a:pt x="16" y="340"/>
                  <a:pt x="0" y="353"/>
                </a:cubicBezTo>
                <a:cubicBezTo>
                  <a:pt x="265" y="88"/>
                  <a:pt x="265" y="88"/>
                  <a:pt x="265" y="88"/>
                </a:cubicBezTo>
                <a:cubicBezTo>
                  <a:pt x="265" y="88"/>
                  <a:pt x="295" y="52"/>
                  <a:pt x="369" y="56"/>
                </a:cubicBezTo>
                <a:cubicBezTo>
                  <a:pt x="442" y="56"/>
                  <a:pt x="442" y="56"/>
                  <a:pt x="442" y="56"/>
                </a:cubicBezTo>
                <a:cubicBezTo>
                  <a:pt x="442" y="6"/>
                  <a:pt x="442" y="6"/>
                  <a:pt x="442" y="6"/>
                </a:cubicBezTo>
                <a:cubicBezTo>
                  <a:pt x="448" y="0"/>
                  <a:pt x="457" y="0"/>
                  <a:pt x="462" y="6"/>
                </a:cubicBezTo>
                <a:close/>
              </a:path>
            </a:pathLst>
          </a:custGeom>
          <a:solidFill>
            <a:srgbClr val="FFC34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vert="horz" wrap="square" lIns="91434" tIns="45717" rIns="91434" bIns="45717" numCol="1" anchor="t" anchorCtr="0" compatLnSpc="1"/>
          <a:lstStyle/>
          <a:p>
            <a:endParaRPr lang="zh-CN" altLang="en-US" sz="1705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79" name="Freeform 35"/>
          <p:cNvSpPr/>
          <p:nvPr/>
        </p:nvSpPr>
        <p:spPr bwMode="auto">
          <a:xfrm rot="5400000" flipH="1">
            <a:off x="5190013" y="6055149"/>
            <a:ext cx="484671" cy="455298"/>
          </a:xfrm>
          <a:custGeom>
            <a:avLst/>
            <a:gdLst>
              <a:gd name="T0" fmla="*/ 137 w 137"/>
              <a:gd name="T1" fmla="*/ 0 h 128"/>
              <a:gd name="T2" fmla="*/ 1 w 137"/>
              <a:gd name="T3" fmla="*/ 128 h 128"/>
              <a:gd name="T4" fmla="*/ 30 w 137"/>
              <a:gd name="T5" fmla="*/ 48 h 128"/>
              <a:gd name="T6" fmla="*/ 30 w 137"/>
              <a:gd name="T7" fmla="*/ 48 h 128"/>
              <a:gd name="T8" fmla="*/ 30 w 137"/>
              <a:gd name="T9" fmla="*/ 48 h 128"/>
              <a:gd name="T10" fmla="*/ 47 w 137"/>
              <a:gd name="T11" fmla="*/ 31 h 128"/>
              <a:gd name="T12" fmla="*/ 114 w 137"/>
              <a:gd name="T13" fmla="*/ 2 h 128"/>
              <a:gd name="T14" fmla="*/ 137 w 137"/>
              <a:gd name="T15" fmla="*/ 0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7" h="128">
                <a:moveTo>
                  <a:pt x="137" y="0"/>
                </a:moveTo>
                <a:cubicBezTo>
                  <a:pt x="1" y="128"/>
                  <a:pt x="1" y="128"/>
                  <a:pt x="1" y="128"/>
                </a:cubicBezTo>
                <a:cubicBezTo>
                  <a:pt x="1" y="128"/>
                  <a:pt x="0" y="84"/>
                  <a:pt x="30" y="48"/>
                </a:cubicBezTo>
                <a:cubicBezTo>
                  <a:pt x="30" y="48"/>
                  <a:pt x="30" y="48"/>
                  <a:pt x="30" y="48"/>
                </a:cubicBezTo>
                <a:cubicBezTo>
                  <a:pt x="30" y="48"/>
                  <a:pt x="30" y="48"/>
                  <a:pt x="30" y="48"/>
                </a:cubicBezTo>
                <a:cubicBezTo>
                  <a:pt x="35" y="42"/>
                  <a:pt x="40" y="36"/>
                  <a:pt x="47" y="31"/>
                </a:cubicBezTo>
                <a:cubicBezTo>
                  <a:pt x="63" y="18"/>
                  <a:pt x="85" y="7"/>
                  <a:pt x="114" y="2"/>
                </a:cubicBezTo>
                <a:cubicBezTo>
                  <a:pt x="121" y="1"/>
                  <a:pt x="129" y="0"/>
                  <a:pt x="137" y="0"/>
                </a:cubicBezTo>
                <a:close/>
              </a:path>
            </a:pathLst>
          </a:custGeom>
          <a:gradFill>
            <a:gsLst>
              <a:gs pos="0">
                <a:schemeClr val="bg1">
                  <a:shade val="30000"/>
                  <a:satMod val="115000"/>
                  <a:lumMod val="76000"/>
                  <a:lumOff val="24000"/>
                  <a:alpha val="76000"/>
                </a:schemeClr>
              </a:gs>
              <a:gs pos="59000">
                <a:schemeClr val="bg1">
                  <a:alpha val="73000"/>
                </a:schemeClr>
              </a:gs>
            </a:gsLst>
            <a:lin ang="13500000" scaled="1"/>
          </a:gradFill>
          <a:ln>
            <a:noFill/>
          </a:ln>
        </p:spPr>
        <p:txBody>
          <a:bodyPr vert="horz" wrap="square" lIns="91434" tIns="45717" rIns="91434" bIns="45717" numCol="1" anchor="t" anchorCtr="0" compatLnSpc="1"/>
          <a:lstStyle/>
          <a:p>
            <a:endParaRPr lang="zh-CN" altLang="en-US" sz="1705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0" name="Freeform 27"/>
          <p:cNvSpPr/>
          <p:nvPr/>
        </p:nvSpPr>
        <p:spPr bwMode="auto">
          <a:xfrm rot="5400000" flipH="1">
            <a:off x="4977788" y="4585275"/>
            <a:ext cx="2238298" cy="1329173"/>
          </a:xfrm>
          <a:custGeom>
            <a:avLst/>
            <a:gdLst>
              <a:gd name="T0" fmla="*/ 462 w 642"/>
              <a:gd name="T1" fmla="*/ 6 h 380"/>
              <a:gd name="T2" fmla="*/ 637 w 642"/>
              <a:gd name="T3" fmla="*/ 180 h 380"/>
              <a:gd name="T4" fmla="*/ 637 w 642"/>
              <a:gd name="T5" fmla="*/ 200 h 380"/>
              <a:gd name="T6" fmla="*/ 462 w 642"/>
              <a:gd name="T7" fmla="*/ 375 h 380"/>
              <a:gd name="T8" fmla="*/ 442 w 642"/>
              <a:gd name="T9" fmla="*/ 375 h 380"/>
              <a:gd name="T10" fmla="*/ 442 w 642"/>
              <a:gd name="T11" fmla="*/ 322 h 380"/>
              <a:gd name="T12" fmla="*/ 95 w 642"/>
              <a:gd name="T13" fmla="*/ 322 h 380"/>
              <a:gd name="T14" fmla="*/ 68 w 642"/>
              <a:gd name="T15" fmla="*/ 324 h 380"/>
              <a:gd name="T16" fmla="*/ 0 w 642"/>
              <a:gd name="T17" fmla="*/ 353 h 380"/>
              <a:gd name="T18" fmla="*/ 265 w 642"/>
              <a:gd name="T19" fmla="*/ 88 h 380"/>
              <a:gd name="T20" fmla="*/ 369 w 642"/>
              <a:gd name="T21" fmla="*/ 56 h 380"/>
              <a:gd name="T22" fmla="*/ 442 w 642"/>
              <a:gd name="T23" fmla="*/ 56 h 380"/>
              <a:gd name="T24" fmla="*/ 442 w 642"/>
              <a:gd name="T25" fmla="*/ 6 h 380"/>
              <a:gd name="T26" fmla="*/ 462 w 642"/>
              <a:gd name="T27" fmla="*/ 6 h 3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42" h="380">
                <a:moveTo>
                  <a:pt x="462" y="6"/>
                </a:moveTo>
                <a:cubicBezTo>
                  <a:pt x="637" y="180"/>
                  <a:pt x="637" y="180"/>
                  <a:pt x="637" y="180"/>
                </a:cubicBezTo>
                <a:cubicBezTo>
                  <a:pt x="642" y="186"/>
                  <a:pt x="642" y="195"/>
                  <a:pt x="637" y="200"/>
                </a:cubicBezTo>
                <a:cubicBezTo>
                  <a:pt x="462" y="375"/>
                  <a:pt x="462" y="375"/>
                  <a:pt x="462" y="375"/>
                </a:cubicBezTo>
                <a:cubicBezTo>
                  <a:pt x="457" y="380"/>
                  <a:pt x="448" y="380"/>
                  <a:pt x="442" y="375"/>
                </a:cubicBezTo>
                <a:cubicBezTo>
                  <a:pt x="442" y="322"/>
                  <a:pt x="442" y="322"/>
                  <a:pt x="442" y="322"/>
                </a:cubicBezTo>
                <a:cubicBezTo>
                  <a:pt x="95" y="322"/>
                  <a:pt x="95" y="322"/>
                  <a:pt x="95" y="322"/>
                </a:cubicBezTo>
                <a:cubicBezTo>
                  <a:pt x="95" y="322"/>
                  <a:pt x="84" y="321"/>
                  <a:pt x="68" y="324"/>
                </a:cubicBezTo>
                <a:cubicBezTo>
                  <a:pt x="38" y="329"/>
                  <a:pt x="16" y="340"/>
                  <a:pt x="0" y="353"/>
                </a:cubicBezTo>
                <a:cubicBezTo>
                  <a:pt x="265" y="88"/>
                  <a:pt x="265" y="88"/>
                  <a:pt x="265" y="88"/>
                </a:cubicBezTo>
                <a:cubicBezTo>
                  <a:pt x="265" y="88"/>
                  <a:pt x="295" y="52"/>
                  <a:pt x="369" y="56"/>
                </a:cubicBezTo>
                <a:cubicBezTo>
                  <a:pt x="442" y="56"/>
                  <a:pt x="442" y="56"/>
                  <a:pt x="442" y="56"/>
                </a:cubicBezTo>
                <a:cubicBezTo>
                  <a:pt x="442" y="6"/>
                  <a:pt x="442" y="6"/>
                  <a:pt x="442" y="6"/>
                </a:cubicBezTo>
                <a:cubicBezTo>
                  <a:pt x="448" y="0"/>
                  <a:pt x="457" y="0"/>
                  <a:pt x="462" y="6"/>
                </a:cubicBezTo>
                <a:close/>
              </a:path>
            </a:pathLst>
          </a:custGeom>
          <a:solidFill>
            <a:srgbClr val="CC7E33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vert="horz" wrap="square" lIns="91434" tIns="45717" rIns="91434" bIns="45717" numCol="1" anchor="t" anchorCtr="0" compatLnSpc="1"/>
          <a:lstStyle/>
          <a:p>
            <a:endParaRPr lang="zh-CN" altLang="en-US" sz="1705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1" name="文本框 60"/>
          <p:cNvSpPr txBox="1"/>
          <p:nvPr/>
        </p:nvSpPr>
        <p:spPr>
          <a:xfrm>
            <a:off x="5736780" y="2697963"/>
            <a:ext cx="697627" cy="64633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540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迷你简粗倩" panose="03000509000000000000" pitchFamily="65" charset="-122"/>
                <a:ea typeface="迷你简粗倩" panose="03000509000000000000" pitchFamily="65" charset="-122"/>
              </a:defRPr>
            </a:lvl1pPr>
          </a:lstStyle>
          <a:p>
            <a:r>
              <a:rPr lang="en-US" altLang="zh-CN" sz="3600" b="1" dirty="0">
                <a:latin typeface="Arial" panose="020B0604020202020204" pitchFamily="34" charset="0"/>
                <a:ea typeface="微软雅黑" panose="020B0503020204020204" pitchFamily="34" charset="-122"/>
              </a:rPr>
              <a:t>01</a:t>
            </a:r>
            <a:endParaRPr lang="zh-CN" altLang="en-US" sz="3600" b="1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2" name="文本框 61"/>
          <p:cNvSpPr txBox="1"/>
          <p:nvPr/>
        </p:nvSpPr>
        <p:spPr>
          <a:xfrm>
            <a:off x="5761775" y="4626269"/>
            <a:ext cx="697627" cy="64633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540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迷你简粗倩" panose="03000509000000000000" pitchFamily="65" charset="-122"/>
                <a:ea typeface="迷你简粗倩" panose="03000509000000000000" pitchFamily="65" charset="-122"/>
              </a:defRPr>
            </a:lvl1pPr>
          </a:lstStyle>
          <a:p>
            <a:r>
              <a:rPr lang="en-US" altLang="zh-CN" sz="3600" b="1" dirty="0">
                <a:latin typeface="Arial" panose="020B0604020202020204" pitchFamily="34" charset="0"/>
                <a:ea typeface="微软雅黑" panose="020B0503020204020204" pitchFamily="34" charset="-122"/>
              </a:rPr>
              <a:t>03</a:t>
            </a:r>
            <a:endParaRPr lang="zh-CN" altLang="en-US" sz="3600" b="1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3" name="文本框 62"/>
          <p:cNvSpPr txBox="1"/>
          <p:nvPr/>
        </p:nvSpPr>
        <p:spPr>
          <a:xfrm>
            <a:off x="4728737" y="3571778"/>
            <a:ext cx="697627" cy="64633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540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迷你简粗倩" panose="03000509000000000000" pitchFamily="65" charset="-122"/>
                <a:ea typeface="迷你简粗倩" panose="03000509000000000000" pitchFamily="65" charset="-122"/>
              </a:defRPr>
            </a:lvl1pPr>
          </a:lstStyle>
          <a:p>
            <a:r>
              <a:rPr lang="en-US" altLang="zh-CN" sz="3600" b="1" dirty="0">
                <a:latin typeface="Arial" panose="020B0604020202020204" pitchFamily="34" charset="0"/>
                <a:ea typeface="微软雅黑" panose="020B0503020204020204" pitchFamily="34" charset="-122"/>
              </a:rPr>
              <a:t>04</a:t>
            </a:r>
            <a:endParaRPr lang="zh-CN" altLang="en-US" sz="3600" b="1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4" name="文本框 63"/>
          <p:cNvSpPr txBox="1"/>
          <p:nvPr/>
        </p:nvSpPr>
        <p:spPr>
          <a:xfrm>
            <a:off x="6457604" y="3571778"/>
            <a:ext cx="697627" cy="64633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540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迷你简粗倩" panose="03000509000000000000" pitchFamily="65" charset="-122"/>
                <a:ea typeface="迷你简粗倩" panose="03000509000000000000" pitchFamily="65" charset="-122"/>
              </a:defRPr>
            </a:lvl1pPr>
          </a:lstStyle>
          <a:p>
            <a:r>
              <a:rPr lang="en-US" altLang="zh-CN" sz="3600" b="1" dirty="0">
                <a:latin typeface="Arial" panose="020B0604020202020204" pitchFamily="34" charset="0"/>
                <a:ea typeface="微软雅黑" panose="020B0503020204020204" pitchFamily="34" charset="-122"/>
              </a:rPr>
              <a:t>02</a:t>
            </a:r>
            <a:endParaRPr lang="zh-CN" altLang="en-US" sz="3600" b="1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5" name="文本框 49"/>
          <p:cNvSpPr txBox="1"/>
          <p:nvPr/>
        </p:nvSpPr>
        <p:spPr>
          <a:xfrm>
            <a:off x="8113674" y="1410870"/>
            <a:ext cx="1656070" cy="38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en-US" altLang="zh-CN" sz="1895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YOUR TITLE</a:t>
            </a:r>
            <a:endParaRPr lang="zh-CN" altLang="en-US" sz="1895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7218878" y="1855081"/>
            <a:ext cx="2550866" cy="68999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30000"/>
              </a:lnSpc>
            </a:pPr>
            <a:r>
              <a:rPr lang="zh-CN" altLang="en-US" sz="995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995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7" name="文本框 49"/>
          <p:cNvSpPr txBox="1"/>
          <p:nvPr/>
        </p:nvSpPr>
        <p:spPr>
          <a:xfrm>
            <a:off x="8330477" y="4607528"/>
            <a:ext cx="1656070" cy="38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en-US" altLang="zh-CN" sz="1895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YOUR TITLE</a:t>
            </a:r>
            <a:endParaRPr lang="zh-CN" altLang="en-US" sz="1895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7435681" y="5051740"/>
            <a:ext cx="2550866" cy="68999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30000"/>
              </a:lnSpc>
            </a:pPr>
            <a:r>
              <a:rPr lang="zh-CN" altLang="en-US" sz="995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995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9" name="文本框 49"/>
          <p:cNvSpPr txBox="1"/>
          <p:nvPr/>
        </p:nvSpPr>
        <p:spPr>
          <a:xfrm>
            <a:off x="3888168" y="5155029"/>
            <a:ext cx="1656070" cy="38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en-US" altLang="zh-CN" sz="1895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YOUR TITLE</a:t>
            </a:r>
            <a:endParaRPr lang="zh-CN" altLang="en-US" sz="1895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2876603" y="5599240"/>
            <a:ext cx="2667635" cy="68999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30000"/>
              </a:lnSpc>
            </a:pPr>
            <a:r>
              <a:rPr lang="zh-CN" altLang="en-US" sz="995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995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91" name="文本框 49"/>
          <p:cNvSpPr txBox="1"/>
          <p:nvPr/>
        </p:nvSpPr>
        <p:spPr>
          <a:xfrm>
            <a:off x="3456149" y="2202903"/>
            <a:ext cx="1656070" cy="38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en-US" altLang="zh-CN" sz="1895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YOUR TITLE</a:t>
            </a:r>
            <a:endParaRPr lang="zh-CN" altLang="en-US" sz="1895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2444584" y="2647115"/>
            <a:ext cx="2667635" cy="68999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30000"/>
              </a:lnSpc>
            </a:pPr>
            <a:r>
              <a:rPr lang="zh-CN" altLang="en-US" sz="995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995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2006" y="251698"/>
            <a:ext cx="12209979" cy="6614322"/>
            <a:chOff x="794" y="265448"/>
            <a:chExt cx="12877006" cy="6975660"/>
          </a:xfrm>
        </p:grpSpPr>
        <p:grpSp>
          <p:nvGrpSpPr>
            <p:cNvPr id="23" name="Group 28"/>
            <p:cNvGrpSpPr/>
            <p:nvPr/>
          </p:nvGrpSpPr>
          <p:grpSpPr bwMode="auto">
            <a:xfrm>
              <a:off x="794" y="265448"/>
              <a:ext cx="455358" cy="607144"/>
              <a:chOff x="0" y="0"/>
              <a:chExt cx="204" cy="318"/>
            </a:xfrm>
          </p:grpSpPr>
          <p:sp>
            <p:nvSpPr>
              <p:cNvPr id="30" name="Rectangle 29"/>
              <p:cNvSpPr>
                <a:spLocks noChangeArrowheads="1"/>
              </p:cNvSpPr>
              <p:nvPr/>
            </p:nvSpPr>
            <p:spPr bwMode="auto">
              <a:xfrm>
                <a:off x="158" y="0"/>
                <a:ext cx="46" cy="318"/>
              </a:xfrm>
              <a:prstGeom prst="rect">
                <a:avLst/>
              </a:prstGeom>
              <a:solidFill>
                <a:srgbClr val="FFC6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</a:pPr>
                <a:endParaRPr lang="zh-CN" altLang="en-US" sz="1705"/>
              </a:p>
            </p:txBody>
          </p:sp>
          <p:sp>
            <p:nvSpPr>
              <p:cNvPr id="31" name="Rectangle 30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58" cy="318"/>
              </a:xfrm>
              <a:prstGeom prst="rect">
                <a:avLst/>
              </a:prstGeom>
              <a:solidFill>
                <a:srgbClr val="AD541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</a:pPr>
                <a:endParaRPr lang="zh-CN" altLang="en-US" sz="1705"/>
              </a:p>
            </p:txBody>
          </p:sp>
        </p:grpSp>
        <p:grpSp>
          <p:nvGrpSpPr>
            <p:cNvPr id="24" name="组合 23"/>
            <p:cNvGrpSpPr/>
            <p:nvPr/>
          </p:nvGrpSpPr>
          <p:grpSpPr>
            <a:xfrm>
              <a:off x="2468935" y="7195389"/>
              <a:ext cx="10408865" cy="45719"/>
              <a:chOff x="2650856" y="7186888"/>
              <a:chExt cx="10209035" cy="45762"/>
            </a:xfrm>
          </p:grpSpPr>
          <p:sp>
            <p:nvSpPr>
              <p:cNvPr id="25" name="矩形 24"/>
              <p:cNvSpPr/>
              <p:nvPr/>
            </p:nvSpPr>
            <p:spPr>
              <a:xfrm>
                <a:off x="4701112" y="7186888"/>
                <a:ext cx="2008010" cy="45762"/>
              </a:xfrm>
              <a:prstGeom prst="rect">
                <a:avLst/>
              </a:prstGeom>
              <a:solidFill>
                <a:srgbClr val="C980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705"/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6751368" y="7186888"/>
                <a:ext cx="2008010" cy="45762"/>
              </a:xfrm>
              <a:prstGeom prst="rect">
                <a:avLst/>
              </a:prstGeom>
              <a:solidFill>
                <a:srgbClr val="FCA52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705"/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8801624" y="7186888"/>
                <a:ext cx="2008010" cy="45762"/>
              </a:xfrm>
              <a:prstGeom prst="rect">
                <a:avLst/>
              </a:prstGeom>
              <a:solidFill>
                <a:srgbClr val="FFC6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705"/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10851881" y="7186888"/>
                <a:ext cx="2008010" cy="45762"/>
              </a:xfrm>
              <a:prstGeom prst="rect">
                <a:avLst/>
              </a:prstGeom>
              <a:solidFill>
                <a:srgbClr val="AD541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705"/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2650856" y="7186888"/>
                <a:ext cx="2008010" cy="45762"/>
              </a:xfrm>
              <a:prstGeom prst="rect">
                <a:avLst/>
              </a:prstGeom>
              <a:solidFill>
                <a:srgbClr val="AD541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705"/>
              </a:p>
            </p:txBody>
          </p:sp>
        </p:grpSp>
      </p:grpSp>
      <p:sp>
        <p:nvSpPr>
          <p:cNvPr id="32" name="Rectangle 60"/>
          <p:cNvSpPr>
            <a:spLocks noChangeArrowheads="1"/>
          </p:cNvSpPr>
          <p:nvPr/>
        </p:nvSpPr>
        <p:spPr bwMode="auto">
          <a:xfrm>
            <a:off x="533631" y="349853"/>
            <a:ext cx="1797283" cy="384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895" b="1" dirty="0">
                <a:solidFill>
                  <a:srgbClr val="AD541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相关标题文字</a:t>
            </a:r>
            <a:endParaRPr lang="zh-CN" altLang="en-US" sz="1895" b="1" dirty="0">
              <a:solidFill>
                <a:srgbClr val="AD541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Tm="0">
        <p14:prism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3" presetClass="entr" presetSubtype="3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3" presetClass="entr" presetSubtype="3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23" presetClass="entr" presetSubtype="3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000"/>
                            </p:stCondLst>
                            <p:childTnLst>
                              <p:par>
                                <p:cTn id="55" presetID="23" presetClass="entr" presetSubtype="3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500"/>
                            </p:stCondLst>
                            <p:childTnLst>
                              <p:par>
                                <p:cTn id="6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0"/>
                            </p:stCondLst>
                            <p:childTnLst>
                              <p:par>
                                <p:cTn id="6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500"/>
                            </p:stCondLst>
                            <p:childTnLst>
                              <p:par>
                                <p:cTn id="7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000"/>
                            </p:stCondLst>
                            <p:childTnLst>
                              <p:par>
                                <p:cTn id="7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6500"/>
                            </p:stCondLst>
                            <p:childTnLst>
                              <p:par>
                                <p:cTn id="7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7000"/>
                            </p:stCondLst>
                            <p:childTnLst>
                              <p:par>
                                <p:cTn id="8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7500"/>
                            </p:stCondLst>
                            <p:childTnLst>
                              <p:par>
                                <p:cTn id="8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8000"/>
                            </p:stCondLst>
                            <p:childTnLst>
                              <p:par>
                                <p:cTn id="9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/>
      <p:bldP spid="82" grpId="0"/>
      <p:bldP spid="83" grpId="0"/>
      <p:bldP spid="84" grpId="0"/>
      <p:bldP spid="85" grpId="0"/>
      <p:bldP spid="86" grpId="0"/>
      <p:bldP spid="87" grpId="0"/>
      <p:bldP spid="88" grpId="0"/>
      <p:bldP spid="89" grpId="0"/>
      <p:bldP spid="90" grpId="0"/>
      <p:bldP spid="91" grpId="0"/>
      <p:bldP spid="9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roup 38"/>
          <p:cNvGrpSpPr/>
          <p:nvPr/>
        </p:nvGrpSpPr>
        <p:grpSpPr bwMode="auto">
          <a:xfrm>
            <a:off x="7127000" y="2214399"/>
            <a:ext cx="1004819" cy="300016"/>
            <a:chOff x="7244862" y="2564012"/>
            <a:chExt cx="1005315" cy="299674"/>
          </a:xfrm>
        </p:grpSpPr>
        <p:cxnSp>
          <p:nvCxnSpPr>
            <p:cNvPr id="103" name="Straight Connector 39"/>
            <p:cNvCxnSpPr/>
            <p:nvPr/>
          </p:nvCxnSpPr>
          <p:spPr>
            <a:xfrm flipV="1">
              <a:off x="7244862" y="2564012"/>
              <a:ext cx="393867" cy="299674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  <a:prstDash val="sysDash"/>
              <a:headEnd type="oval" w="sm" len="sm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40"/>
            <p:cNvCxnSpPr/>
            <p:nvPr/>
          </p:nvCxnSpPr>
          <p:spPr>
            <a:xfrm>
              <a:off x="7643494" y="2564012"/>
              <a:ext cx="606683" cy="0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  <a:prstDash val="sysDash"/>
              <a:headEnd type="none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5" name="Group 41"/>
          <p:cNvGrpSpPr/>
          <p:nvPr/>
        </p:nvGrpSpPr>
        <p:grpSpPr bwMode="auto">
          <a:xfrm flipH="1">
            <a:off x="3815702" y="2214399"/>
            <a:ext cx="1004819" cy="300016"/>
            <a:chOff x="7244862" y="2564012"/>
            <a:chExt cx="1005315" cy="299674"/>
          </a:xfrm>
        </p:grpSpPr>
        <p:cxnSp>
          <p:nvCxnSpPr>
            <p:cNvPr id="106" name="Straight Connector 42"/>
            <p:cNvCxnSpPr/>
            <p:nvPr/>
          </p:nvCxnSpPr>
          <p:spPr>
            <a:xfrm flipV="1">
              <a:off x="7244862" y="2564012"/>
              <a:ext cx="393867" cy="299674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  <a:prstDash val="sysDash"/>
              <a:headEnd type="oval" w="sm" len="sm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43"/>
            <p:cNvCxnSpPr/>
            <p:nvPr/>
          </p:nvCxnSpPr>
          <p:spPr>
            <a:xfrm>
              <a:off x="7643494" y="2564012"/>
              <a:ext cx="606683" cy="0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  <a:prstDash val="sysDash"/>
              <a:headEnd type="none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8" name="Group 44"/>
          <p:cNvGrpSpPr/>
          <p:nvPr/>
        </p:nvGrpSpPr>
        <p:grpSpPr bwMode="auto">
          <a:xfrm rot="1354404" flipV="1">
            <a:off x="6333304" y="4149429"/>
            <a:ext cx="1004819" cy="300017"/>
            <a:chOff x="7244862" y="2564012"/>
            <a:chExt cx="1005315" cy="299674"/>
          </a:xfrm>
        </p:grpSpPr>
        <p:cxnSp>
          <p:nvCxnSpPr>
            <p:cNvPr id="109" name="Straight Connector 45"/>
            <p:cNvCxnSpPr/>
            <p:nvPr/>
          </p:nvCxnSpPr>
          <p:spPr>
            <a:xfrm flipV="1">
              <a:off x="7242482" y="2566640"/>
              <a:ext cx="393867" cy="299674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  <a:prstDash val="sysDash"/>
              <a:headEnd type="oval" w="sm" len="sm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46"/>
            <p:cNvCxnSpPr/>
            <p:nvPr/>
          </p:nvCxnSpPr>
          <p:spPr>
            <a:xfrm>
              <a:off x="7642153" y="2566779"/>
              <a:ext cx="606683" cy="0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  <a:prstDash val="sysDash"/>
              <a:headEnd type="none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Group 47"/>
          <p:cNvGrpSpPr/>
          <p:nvPr/>
        </p:nvGrpSpPr>
        <p:grpSpPr bwMode="auto">
          <a:xfrm rot="-1354404" flipH="1" flipV="1">
            <a:off x="4628446" y="4149429"/>
            <a:ext cx="1004819" cy="300017"/>
            <a:chOff x="7244862" y="2564012"/>
            <a:chExt cx="1005315" cy="299674"/>
          </a:xfrm>
        </p:grpSpPr>
        <p:cxnSp>
          <p:nvCxnSpPr>
            <p:cNvPr id="112" name="Straight Connector 48"/>
            <p:cNvCxnSpPr/>
            <p:nvPr/>
          </p:nvCxnSpPr>
          <p:spPr>
            <a:xfrm flipV="1">
              <a:off x="7245168" y="2564320"/>
              <a:ext cx="393867" cy="299674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  <a:prstDash val="sysDash"/>
              <a:headEnd type="oval" w="sm" len="sm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49"/>
            <p:cNvCxnSpPr/>
            <p:nvPr/>
          </p:nvCxnSpPr>
          <p:spPr>
            <a:xfrm>
              <a:off x="7646305" y="2565069"/>
              <a:ext cx="606683" cy="0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  <a:prstDash val="sysDash"/>
              <a:headEnd type="none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4" name="Group 1"/>
          <p:cNvGrpSpPr/>
          <p:nvPr/>
        </p:nvGrpSpPr>
        <p:grpSpPr bwMode="auto">
          <a:xfrm>
            <a:off x="4003015" y="1908034"/>
            <a:ext cx="3939904" cy="3838311"/>
            <a:chOff x="4121518" y="1915221"/>
            <a:chExt cx="3939219" cy="3837413"/>
          </a:xfrm>
        </p:grpSpPr>
        <p:grpSp>
          <p:nvGrpSpPr>
            <p:cNvPr id="115" name="Group 52"/>
            <p:cNvGrpSpPr/>
            <p:nvPr/>
          </p:nvGrpSpPr>
          <p:grpSpPr bwMode="auto">
            <a:xfrm>
              <a:off x="4121518" y="1915221"/>
              <a:ext cx="3939219" cy="3837413"/>
              <a:chOff x="3160707" y="1634350"/>
              <a:chExt cx="2825746" cy="2752719"/>
            </a:xfrm>
          </p:grpSpPr>
          <p:sp>
            <p:nvSpPr>
              <p:cNvPr id="120" name="Freeform 5"/>
              <p:cNvSpPr>
                <a:spLocks noEditPoints="1"/>
              </p:cNvSpPr>
              <p:nvPr/>
            </p:nvSpPr>
            <p:spPr bwMode="auto">
              <a:xfrm>
                <a:off x="3160707" y="1912126"/>
                <a:ext cx="1180620" cy="1243163"/>
              </a:xfrm>
              <a:custGeom>
                <a:avLst/>
                <a:gdLst/>
                <a:ahLst/>
                <a:cxnLst>
                  <a:cxn ang="0">
                    <a:pos x="85" y="294"/>
                  </a:cxn>
                  <a:cxn ang="0">
                    <a:pos x="0" y="330"/>
                  </a:cxn>
                  <a:cxn ang="0">
                    <a:pos x="314" y="0"/>
                  </a:cxn>
                  <a:cxn ang="0">
                    <a:pos x="167" y="327"/>
                  </a:cxn>
                  <a:cxn ang="0">
                    <a:pos x="85" y="294"/>
                  </a:cxn>
                  <a:cxn ang="0">
                    <a:pos x="85" y="294"/>
                  </a:cxn>
                  <a:cxn ang="0">
                    <a:pos x="85" y="294"/>
                  </a:cxn>
                </a:cxnLst>
                <a:rect l="0" t="0" r="r" b="b"/>
                <a:pathLst>
                  <a:path w="314" h="330">
                    <a:moveTo>
                      <a:pt x="85" y="294"/>
                    </a:moveTo>
                    <a:cubicBezTo>
                      <a:pt x="52" y="294"/>
                      <a:pt x="21" y="307"/>
                      <a:pt x="0" y="330"/>
                    </a:cubicBezTo>
                    <a:cubicBezTo>
                      <a:pt x="19" y="162"/>
                      <a:pt x="149" y="27"/>
                      <a:pt x="314" y="0"/>
                    </a:cubicBezTo>
                    <a:cubicBezTo>
                      <a:pt x="176" y="99"/>
                      <a:pt x="167" y="274"/>
                      <a:pt x="167" y="327"/>
                    </a:cubicBezTo>
                    <a:cubicBezTo>
                      <a:pt x="146" y="306"/>
                      <a:pt x="116" y="294"/>
                      <a:pt x="85" y="294"/>
                    </a:cubicBezTo>
                    <a:close/>
                    <a:moveTo>
                      <a:pt x="85" y="294"/>
                    </a:moveTo>
                    <a:cubicBezTo>
                      <a:pt x="85" y="294"/>
                      <a:pt x="85" y="294"/>
                      <a:pt x="85" y="294"/>
                    </a:cubicBezTo>
                  </a:path>
                </a:pathLst>
              </a:custGeom>
              <a:solidFill>
                <a:srgbClr val="A95711"/>
              </a:solidFill>
              <a:ln w="9525">
                <a:noFill/>
                <a:round/>
              </a:ln>
              <a:effectLst/>
            </p:spPr>
            <p:txBody>
              <a:bodyPr/>
              <a:lstStyle/>
              <a:p>
                <a:pPr defTabSz="913765">
                  <a:defRPr/>
                </a:pPr>
                <a:endParaRPr lang="en-US" sz="1705" dirty="0"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1" name="Freeform 6"/>
              <p:cNvSpPr>
                <a:spLocks noEditPoints="1"/>
              </p:cNvSpPr>
              <p:nvPr/>
            </p:nvSpPr>
            <p:spPr bwMode="auto">
              <a:xfrm>
                <a:off x="3885929" y="1916680"/>
                <a:ext cx="636419" cy="1238610"/>
              </a:xfrm>
              <a:custGeom>
                <a:avLst/>
                <a:gdLst/>
                <a:ahLst/>
                <a:cxnLst>
                  <a:cxn ang="0">
                    <a:pos x="84" y="293"/>
                  </a:cxn>
                  <a:cxn ang="0">
                    <a:pos x="1" y="327"/>
                  </a:cxn>
                  <a:cxn ang="0">
                    <a:pos x="169" y="0"/>
                  </a:cxn>
                  <a:cxn ang="0">
                    <a:pos x="169" y="329"/>
                  </a:cxn>
                  <a:cxn ang="0">
                    <a:pos x="84" y="293"/>
                  </a:cxn>
                  <a:cxn ang="0">
                    <a:pos x="84" y="293"/>
                  </a:cxn>
                  <a:cxn ang="0">
                    <a:pos x="84" y="293"/>
                  </a:cxn>
                </a:cxnLst>
                <a:rect l="0" t="0" r="r" b="b"/>
                <a:pathLst>
                  <a:path w="169" h="329">
                    <a:moveTo>
                      <a:pt x="84" y="293"/>
                    </a:moveTo>
                    <a:cubicBezTo>
                      <a:pt x="52" y="293"/>
                      <a:pt x="22" y="306"/>
                      <a:pt x="1" y="327"/>
                    </a:cubicBezTo>
                    <a:cubicBezTo>
                      <a:pt x="0" y="276"/>
                      <a:pt x="8" y="87"/>
                      <a:pt x="169" y="0"/>
                    </a:cubicBezTo>
                    <a:cubicBezTo>
                      <a:pt x="169" y="329"/>
                      <a:pt x="169" y="329"/>
                      <a:pt x="169" y="329"/>
                    </a:cubicBezTo>
                    <a:cubicBezTo>
                      <a:pt x="147" y="306"/>
                      <a:pt x="117" y="293"/>
                      <a:pt x="84" y="293"/>
                    </a:cubicBezTo>
                    <a:close/>
                    <a:moveTo>
                      <a:pt x="84" y="293"/>
                    </a:moveTo>
                    <a:cubicBezTo>
                      <a:pt x="84" y="293"/>
                      <a:pt x="84" y="293"/>
                      <a:pt x="84" y="293"/>
                    </a:cubicBezTo>
                  </a:path>
                </a:pathLst>
              </a:custGeom>
              <a:solidFill>
                <a:srgbClr val="CC7E33"/>
              </a:solidFill>
              <a:ln w="9525">
                <a:noFill/>
                <a:round/>
              </a:ln>
              <a:effectLst/>
            </p:spPr>
            <p:txBody>
              <a:bodyPr/>
              <a:lstStyle/>
              <a:p>
                <a:pPr defTabSz="913765">
                  <a:defRPr/>
                </a:pPr>
                <a:endParaRPr lang="en-US" sz="1705" dirty="0"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2" name="Freeform 7"/>
              <p:cNvSpPr>
                <a:spLocks noEditPoints="1"/>
              </p:cNvSpPr>
              <p:nvPr/>
            </p:nvSpPr>
            <p:spPr bwMode="auto">
              <a:xfrm>
                <a:off x="4621397" y="1916680"/>
                <a:ext cx="635281" cy="1238610"/>
              </a:xfrm>
              <a:custGeom>
                <a:avLst/>
                <a:gdLst/>
                <a:ahLst/>
                <a:cxnLst>
                  <a:cxn ang="0">
                    <a:pos x="85" y="293"/>
                  </a:cxn>
                  <a:cxn ang="0">
                    <a:pos x="0" y="329"/>
                  </a:cxn>
                  <a:cxn ang="0">
                    <a:pos x="0" y="0"/>
                  </a:cxn>
                  <a:cxn ang="0">
                    <a:pos x="168" y="327"/>
                  </a:cxn>
                  <a:cxn ang="0">
                    <a:pos x="85" y="293"/>
                  </a:cxn>
                  <a:cxn ang="0">
                    <a:pos x="85" y="293"/>
                  </a:cxn>
                  <a:cxn ang="0">
                    <a:pos x="85" y="293"/>
                  </a:cxn>
                </a:cxnLst>
                <a:rect l="0" t="0" r="r" b="b"/>
                <a:pathLst>
                  <a:path w="169" h="329">
                    <a:moveTo>
                      <a:pt x="85" y="293"/>
                    </a:moveTo>
                    <a:cubicBezTo>
                      <a:pt x="52" y="293"/>
                      <a:pt x="22" y="306"/>
                      <a:pt x="0" y="32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61" y="87"/>
                      <a:pt x="169" y="276"/>
                      <a:pt x="168" y="327"/>
                    </a:cubicBezTo>
                    <a:cubicBezTo>
                      <a:pt x="146" y="306"/>
                      <a:pt x="116" y="293"/>
                      <a:pt x="85" y="293"/>
                    </a:cubicBezTo>
                    <a:close/>
                    <a:moveTo>
                      <a:pt x="85" y="293"/>
                    </a:moveTo>
                    <a:cubicBezTo>
                      <a:pt x="85" y="293"/>
                      <a:pt x="85" y="293"/>
                      <a:pt x="85" y="293"/>
                    </a:cubicBezTo>
                  </a:path>
                </a:pathLst>
              </a:custGeom>
              <a:solidFill>
                <a:srgbClr val="FFA52A"/>
              </a:solidFill>
              <a:ln w="9525">
                <a:noFill/>
                <a:round/>
              </a:ln>
              <a:effectLst/>
            </p:spPr>
            <p:txBody>
              <a:bodyPr/>
              <a:lstStyle/>
              <a:p>
                <a:pPr defTabSz="913765">
                  <a:defRPr/>
                </a:pPr>
                <a:endParaRPr lang="en-US" sz="1705" dirty="0"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3" name="Freeform 8"/>
              <p:cNvSpPr>
                <a:spLocks noEditPoints="1"/>
              </p:cNvSpPr>
              <p:nvPr/>
            </p:nvSpPr>
            <p:spPr bwMode="auto">
              <a:xfrm>
                <a:off x="4797864" y="1912126"/>
                <a:ext cx="1188589" cy="1251133"/>
              </a:xfrm>
              <a:custGeom>
                <a:avLst/>
                <a:gdLst/>
                <a:ahLst/>
                <a:cxnLst>
                  <a:cxn ang="0">
                    <a:pos x="229" y="294"/>
                  </a:cxn>
                  <a:cxn ang="0">
                    <a:pos x="147" y="327"/>
                  </a:cxn>
                  <a:cxn ang="0">
                    <a:pos x="0" y="0"/>
                  </a:cxn>
                  <a:cxn ang="0">
                    <a:pos x="316" y="332"/>
                  </a:cxn>
                  <a:cxn ang="0">
                    <a:pos x="229" y="294"/>
                  </a:cxn>
                  <a:cxn ang="0">
                    <a:pos x="229" y="294"/>
                  </a:cxn>
                  <a:cxn ang="0">
                    <a:pos x="229" y="294"/>
                  </a:cxn>
                </a:cxnLst>
                <a:rect l="0" t="0" r="r" b="b"/>
                <a:pathLst>
                  <a:path w="316" h="332">
                    <a:moveTo>
                      <a:pt x="229" y="294"/>
                    </a:moveTo>
                    <a:cubicBezTo>
                      <a:pt x="198" y="294"/>
                      <a:pt x="169" y="306"/>
                      <a:pt x="147" y="327"/>
                    </a:cubicBezTo>
                    <a:cubicBezTo>
                      <a:pt x="148" y="274"/>
                      <a:pt x="138" y="99"/>
                      <a:pt x="0" y="0"/>
                    </a:cubicBezTo>
                    <a:cubicBezTo>
                      <a:pt x="167" y="26"/>
                      <a:pt x="298" y="162"/>
                      <a:pt x="316" y="332"/>
                    </a:cubicBezTo>
                    <a:cubicBezTo>
                      <a:pt x="295" y="308"/>
                      <a:pt x="263" y="294"/>
                      <a:pt x="229" y="294"/>
                    </a:cubicBezTo>
                    <a:close/>
                    <a:moveTo>
                      <a:pt x="229" y="294"/>
                    </a:moveTo>
                    <a:cubicBezTo>
                      <a:pt x="229" y="294"/>
                      <a:pt x="229" y="294"/>
                      <a:pt x="229" y="294"/>
                    </a:cubicBezTo>
                  </a:path>
                </a:pathLst>
              </a:custGeom>
              <a:solidFill>
                <a:srgbClr val="FFC633"/>
              </a:solidFill>
              <a:ln w="9525">
                <a:noFill/>
                <a:round/>
              </a:ln>
              <a:effectLst/>
            </p:spPr>
            <p:txBody>
              <a:bodyPr/>
              <a:lstStyle/>
              <a:p>
                <a:pPr defTabSz="913765">
                  <a:defRPr/>
                </a:pPr>
                <a:endParaRPr lang="en-US" sz="1705" dirty="0"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4" name="Freeform 9"/>
              <p:cNvSpPr>
                <a:spLocks noEditPoints="1"/>
              </p:cNvSpPr>
              <p:nvPr/>
            </p:nvSpPr>
            <p:spPr bwMode="auto">
              <a:xfrm>
                <a:off x="4522348" y="3336300"/>
                <a:ext cx="494107" cy="1050769"/>
              </a:xfrm>
              <a:custGeom>
                <a:avLst/>
                <a:gdLst/>
                <a:ahLst/>
                <a:cxnLst>
                  <a:cxn ang="0">
                    <a:pos x="13" y="7"/>
                  </a:cxn>
                  <a:cxn ang="0">
                    <a:pos x="0" y="0"/>
                  </a:cxn>
                  <a:cxn ang="0">
                    <a:pos x="0" y="214"/>
                  </a:cxn>
                  <a:cxn ang="0">
                    <a:pos x="2" y="219"/>
                  </a:cxn>
                  <a:cxn ang="0">
                    <a:pos x="66" y="279"/>
                  </a:cxn>
                  <a:cxn ang="0">
                    <a:pos x="131" y="214"/>
                  </a:cxn>
                  <a:cxn ang="0">
                    <a:pos x="118" y="201"/>
                  </a:cxn>
                  <a:cxn ang="0">
                    <a:pos x="105" y="214"/>
                  </a:cxn>
                  <a:cxn ang="0">
                    <a:pos x="66" y="253"/>
                  </a:cxn>
                  <a:cxn ang="0">
                    <a:pos x="27" y="214"/>
                  </a:cxn>
                  <a:cxn ang="0">
                    <a:pos x="26" y="211"/>
                  </a:cxn>
                  <a:cxn ang="0">
                    <a:pos x="26" y="0"/>
                  </a:cxn>
                  <a:cxn ang="0">
                    <a:pos x="13" y="7"/>
                  </a:cxn>
                  <a:cxn ang="0">
                    <a:pos x="13" y="7"/>
                  </a:cxn>
                  <a:cxn ang="0">
                    <a:pos x="13" y="7"/>
                  </a:cxn>
                </a:cxnLst>
                <a:rect l="0" t="0" r="r" b="b"/>
                <a:pathLst>
                  <a:path w="131" h="279">
                    <a:moveTo>
                      <a:pt x="13" y="7"/>
                    </a:moveTo>
                    <a:cubicBezTo>
                      <a:pt x="8" y="7"/>
                      <a:pt x="3" y="4"/>
                      <a:pt x="0" y="0"/>
                    </a:cubicBezTo>
                    <a:cubicBezTo>
                      <a:pt x="0" y="214"/>
                      <a:pt x="0" y="214"/>
                      <a:pt x="0" y="214"/>
                    </a:cubicBezTo>
                    <a:cubicBezTo>
                      <a:pt x="0" y="216"/>
                      <a:pt x="1" y="218"/>
                      <a:pt x="2" y="219"/>
                    </a:cubicBezTo>
                    <a:cubicBezTo>
                      <a:pt x="4" y="253"/>
                      <a:pt x="32" y="279"/>
                      <a:pt x="66" y="279"/>
                    </a:cubicBezTo>
                    <a:cubicBezTo>
                      <a:pt x="102" y="279"/>
                      <a:pt x="131" y="250"/>
                      <a:pt x="131" y="214"/>
                    </a:cubicBezTo>
                    <a:cubicBezTo>
                      <a:pt x="131" y="207"/>
                      <a:pt x="126" y="201"/>
                      <a:pt x="118" y="201"/>
                    </a:cubicBezTo>
                    <a:cubicBezTo>
                      <a:pt x="111" y="201"/>
                      <a:pt x="105" y="207"/>
                      <a:pt x="105" y="214"/>
                    </a:cubicBezTo>
                    <a:cubicBezTo>
                      <a:pt x="105" y="236"/>
                      <a:pt x="88" y="253"/>
                      <a:pt x="66" y="253"/>
                    </a:cubicBezTo>
                    <a:cubicBezTo>
                      <a:pt x="45" y="253"/>
                      <a:pt x="27" y="236"/>
                      <a:pt x="27" y="214"/>
                    </a:cubicBezTo>
                    <a:cubicBezTo>
                      <a:pt x="27" y="213"/>
                      <a:pt x="27" y="212"/>
                      <a:pt x="26" y="211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4" y="4"/>
                      <a:pt x="19" y="7"/>
                      <a:pt x="13" y="7"/>
                    </a:cubicBezTo>
                    <a:close/>
                    <a:moveTo>
                      <a:pt x="13" y="7"/>
                    </a:moveTo>
                    <a:cubicBezTo>
                      <a:pt x="13" y="7"/>
                      <a:pt x="13" y="7"/>
                      <a:pt x="13" y="7"/>
                    </a:cubicBezTo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9525">
                <a:noFill/>
                <a:round/>
              </a:ln>
              <a:effectLst/>
            </p:spPr>
            <p:txBody>
              <a:bodyPr/>
              <a:lstStyle/>
              <a:p>
                <a:pPr defTabSz="913765">
                  <a:defRPr/>
                </a:pPr>
                <a:endParaRPr lang="en-US" sz="1705" dirty="0"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5" name="Freeform 10"/>
              <p:cNvSpPr>
                <a:spLocks noEditPoints="1"/>
              </p:cNvSpPr>
              <p:nvPr/>
            </p:nvSpPr>
            <p:spPr bwMode="auto">
              <a:xfrm>
                <a:off x="4522348" y="1634350"/>
                <a:ext cx="99049" cy="198086"/>
              </a:xfrm>
              <a:custGeom>
                <a:avLst/>
                <a:gdLst/>
                <a:ahLst/>
                <a:cxnLst>
                  <a:cxn ang="0">
                    <a:pos x="26" y="52"/>
                  </a:cxn>
                  <a:cxn ang="0">
                    <a:pos x="26" y="13"/>
                  </a:cxn>
                  <a:cxn ang="0">
                    <a:pos x="13" y="0"/>
                  </a:cxn>
                  <a:cxn ang="0">
                    <a:pos x="0" y="13"/>
                  </a:cxn>
                  <a:cxn ang="0">
                    <a:pos x="0" y="52"/>
                  </a:cxn>
                  <a:cxn ang="0">
                    <a:pos x="0" y="53"/>
                  </a:cxn>
                  <a:cxn ang="0">
                    <a:pos x="26" y="53"/>
                  </a:cxn>
                  <a:cxn ang="0">
                    <a:pos x="26" y="52"/>
                  </a:cxn>
                  <a:cxn ang="0">
                    <a:pos x="26" y="52"/>
                  </a:cxn>
                  <a:cxn ang="0">
                    <a:pos x="26" y="52"/>
                  </a:cxn>
                </a:cxnLst>
                <a:rect l="0" t="0" r="r" b="b"/>
                <a:pathLst>
                  <a:path w="26" h="53">
                    <a:moveTo>
                      <a:pt x="26" y="52"/>
                    </a:moveTo>
                    <a:cubicBezTo>
                      <a:pt x="26" y="13"/>
                      <a:pt x="26" y="13"/>
                      <a:pt x="26" y="13"/>
                    </a:cubicBezTo>
                    <a:cubicBezTo>
                      <a:pt x="26" y="6"/>
                      <a:pt x="20" y="0"/>
                      <a:pt x="13" y="0"/>
                    </a:cubicBezTo>
                    <a:cubicBezTo>
                      <a:pt x="6" y="0"/>
                      <a:pt x="0" y="6"/>
                      <a:pt x="0" y="13"/>
                    </a:cubicBezTo>
                    <a:cubicBezTo>
                      <a:pt x="0" y="52"/>
                      <a:pt x="0" y="52"/>
                      <a:pt x="0" y="52"/>
                    </a:cubicBezTo>
                    <a:cubicBezTo>
                      <a:pt x="0" y="52"/>
                      <a:pt x="0" y="52"/>
                      <a:pt x="0" y="53"/>
                    </a:cubicBezTo>
                    <a:cubicBezTo>
                      <a:pt x="26" y="53"/>
                      <a:pt x="26" y="53"/>
                      <a:pt x="26" y="53"/>
                    </a:cubicBezTo>
                    <a:cubicBezTo>
                      <a:pt x="26" y="52"/>
                      <a:pt x="26" y="52"/>
                      <a:pt x="26" y="52"/>
                    </a:cubicBezTo>
                    <a:close/>
                    <a:moveTo>
                      <a:pt x="26" y="52"/>
                    </a:moveTo>
                    <a:cubicBezTo>
                      <a:pt x="26" y="52"/>
                      <a:pt x="26" y="52"/>
                      <a:pt x="26" y="52"/>
                    </a:cubicBezTo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9525">
                <a:noFill/>
                <a:round/>
              </a:ln>
              <a:effectLst>
                <a:innerShdw blurRad="63500" dist="50800" dir="5400000">
                  <a:prstClr val="black">
                    <a:alpha val="50000"/>
                  </a:prstClr>
                </a:innerShdw>
              </a:effectLst>
            </p:spPr>
            <p:txBody>
              <a:bodyPr/>
              <a:lstStyle/>
              <a:p>
                <a:pPr defTabSz="913765">
                  <a:defRPr/>
                </a:pPr>
                <a:endParaRPr lang="en-US" sz="1705" dirty="0"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16" name="Shape 1094"/>
            <p:cNvSpPr/>
            <p:nvPr/>
          </p:nvSpPr>
          <p:spPr bwMode="auto">
            <a:xfrm>
              <a:off x="4568684" y="3131690"/>
              <a:ext cx="376996" cy="269235"/>
            </a:xfrm>
            <a:custGeom>
              <a:avLst/>
              <a:gdLst>
                <a:gd name="T0" fmla="*/ 3289953 w 21600"/>
                <a:gd name="T1" fmla="*/ 1677957 h 21600"/>
                <a:gd name="T2" fmla="*/ 3289953 w 21600"/>
                <a:gd name="T3" fmla="*/ 1677957 h 21600"/>
                <a:gd name="T4" fmla="*/ 3289953 w 21600"/>
                <a:gd name="T5" fmla="*/ 1677957 h 21600"/>
                <a:gd name="T6" fmla="*/ 3289953 w 21600"/>
                <a:gd name="T7" fmla="*/ 1677957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20056" y="17282"/>
                  </a:moveTo>
                  <a:lnTo>
                    <a:pt x="1544" y="17282"/>
                  </a:lnTo>
                  <a:cubicBezTo>
                    <a:pt x="691" y="17282"/>
                    <a:pt x="0" y="18250"/>
                    <a:pt x="0" y="19441"/>
                  </a:cubicBezTo>
                  <a:cubicBezTo>
                    <a:pt x="0" y="20638"/>
                    <a:pt x="691" y="21600"/>
                    <a:pt x="1544" y="21600"/>
                  </a:cubicBezTo>
                  <a:lnTo>
                    <a:pt x="20056" y="21600"/>
                  </a:lnTo>
                  <a:cubicBezTo>
                    <a:pt x="20909" y="21600"/>
                    <a:pt x="21600" y="20638"/>
                    <a:pt x="21600" y="19441"/>
                  </a:cubicBezTo>
                  <a:cubicBezTo>
                    <a:pt x="21600" y="18250"/>
                    <a:pt x="20909" y="17282"/>
                    <a:pt x="20056" y="17282"/>
                  </a:cubicBezTo>
                  <a:close/>
                  <a:moveTo>
                    <a:pt x="1544" y="4321"/>
                  </a:moveTo>
                  <a:lnTo>
                    <a:pt x="20056" y="4321"/>
                  </a:lnTo>
                  <a:cubicBezTo>
                    <a:pt x="20909" y="4321"/>
                    <a:pt x="21600" y="3353"/>
                    <a:pt x="21600" y="2159"/>
                  </a:cubicBezTo>
                  <a:cubicBezTo>
                    <a:pt x="21600" y="965"/>
                    <a:pt x="20909" y="0"/>
                    <a:pt x="20056" y="0"/>
                  </a:cubicBezTo>
                  <a:lnTo>
                    <a:pt x="1544" y="0"/>
                  </a:lnTo>
                  <a:cubicBezTo>
                    <a:pt x="691" y="0"/>
                    <a:pt x="0" y="965"/>
                    <a:pt x="0" y="2159"/>
                  </a:cubicBezTo>
                  <a:cubicBezTo>
                    <a:pt x="0" y="3353"/>
                    <a:pt x="691" y="4321"/>
                    <a:pt x="1544" y="4321"/>
                  </a:cubicBezTo>
                  <a:close/>
                  <a:moveTo>
                    <a:pt x="20056" y="8640"/>
                  </a:moveTo>
                  <a:lnTo>
                    <a:pt x="1544" y="8640"/>
                  </a:lnTo>
                  <a:cubicBezTo>
                    <a:pt x="691" y="8640"/>
                    <a:pt x="0" y="9608"/>
                    <a:pt x="0" y="10799"/>
                  </a:cubicBezTo>
                  <a:cubicBezTo>
                    <a:pt x="0" y="11996"/>
                    <a:pt x="691" y="12958"/>
                    <a:pt x="1544" y="12958"/>
                  </a:cubicBezTo>
                  <a:lnTo>
                    <a:pt x="20056" y="12958"/>
                  </a:lnTo>
                  <a:cubicBezTo>
                    <a:pt x="20909" y="12958"/>
                    <a:pt x="21600" y="11996"/>
                    <a:pt x="21600" y="10799"/>
                  </a:cubicBezTo>
                  <a:cubicBezTo>
                    <a:pt x="21600" y="9608"/>
                    <a:pt x="20909" y="8640"/>
                    <a:pt x="20056" y="864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38098" tIns="38098" rIns="38098" bIns="38098" anchor="ctr"/>
            <a:lstStyle/>
            <a:p>
              <a:endParaRPr lang="zh-CN" altLang="en-US" sz="1705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17" name="Freeform 62"/>
            <p:cNvSpPr>
              <a:spLocks noEditPoints="1"/>
            </p:cNvSpPr>
            <p:nvPr/>
          </p:nvSpPr>
          <p:spPr bwMode="auto">
            <a:xfrm>
              <a:off x="5477986" y="3065772"/>
              <a:ext cx="320256" cy="360553"/>
            </a:xfrm>
            <a:custGeom>
              <a:avLst/>
              <a:gdLst>
                <a:gd name="T0" fmla="*/ 300480192 w 320"/>
                <a:gd name="T1" fmla="*/ 0 h 360"/>
                <a:gd name="T2" fmla="*/ 256409964 w 320"/>
                <a:gd name="T3" fmla="*/ 0 h 360"/>
                <a:gd name="T4" fmla="*/ 240384154 w 320"/>
                <a:gd name="T5" fmla="*/ 20061770 h 360"/>
                <a:gd name="T6" fmla="*/ 240384154 w 320"/>
                <a:gd name="T7" fmla="*/ 361106849 h 360"/>
                <a:gd name="T8" fmla="*/ 320512205 w 320"/>
                <a:gd name="T9" fmla="*/ 361106849 h 360"/>
                <a:gd name="T10" fmla="*/ 320512205 w 320"/>
                <a:gd name="T11" fmla="*/ 20061770 h 360"/>
                <a:gd name="T12" fmla="*/ 300480192 w 320"/>
                <a:gd name="T13" fmla="*/ 0 h 360"/>
                <a:gd name="T14" fmla="*/ 180288115 w 320"/>
                <a:gd name="T15" fmla="*/ 120368616 h 360"/>
                <a:gd name="T16" fmla="*/ 136217887 w 320"/>
                <a:gd name="T17" fmla="*/ 120368616 h 360"/>
                <a:gd name="T18" fmla="*/ 120192077 w 320"/>
                <a:gd name="T19" fmla="*/ 140430386 h 360"/>
                <a:gd name="T20" fmla="*/ 120192077 w 320"/>
                <a:gd name="T21" fmla="*/ 361106849 h 360"/>
                <a:gd name="T22" fmla="*/ 200320128 w 320"/>
                <a:gd name="T23" fmla="*/ 361106849 h 360"/>
                <a:gd name="T24" fmla="*/ 200320128 w 320"/>
                <a:gd name="T25" fmla="*/ 140430386 h 360"/>
                <a:gd name="T26" fmla="*/ 180288115 w 320"/>
                <a:gd name="T27" fmla="*/ 120368616 h 360"/>
                <a:gd name="T28" fmla="*/ 60096038 w 320"/>
                <a:gd name="T29" fmla="*/ 240738233 h 360"/>
                <a:gd name="T30" fmla="*/ 16025810 w 320"/>
                <a:gd name="T31" fmla="*/ 240738233 h 360"/>
                <a:gd name="T32" fmla="*/ 0 w 320"/>
                <a:gd name="T33" fmla="*/ 260799002 h 360"/>
                <a:gd name="T34" fmla="*/ 0 w 320"/>
                <a:gd name="T35" fmla="*/ 361106849 h 360"/>
                <a:gd name="T36" fmla="*/ 80128051 w 320"/>
                <a:gd name="T37" fmla="*/ 361106849 h 360"/>
                <a:gd name="T38" fmla="*/ 80128051 w 320"/>
                <a:gd name="T39" fmla="*/ 260799002 h 360"/>
                <a:gd name="T40" fmla="*/ 60096038 w 320"/>
                <a:gd name="T41" fmla="*/ 240738233 h 36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320" h="360">
                  <a:moveTo>
                    <a:pt x="300" y="0"/>
                  </a:moveTo>
                  <a:cubicBezTo>
                    <a:pt x="256" y="0"/>
                    <a:pt x="256" y="0"/>
                    <a:pt x="256" y="0"/>
                  </a:cubicBezTo>
                  <a:cubicBezTo>
                    <a:pt x="245" y="0"/>
                    <a:pt x="240" y="9"/>
                    <a:pt x="240" y="20"/>
                  </a:cubicBezTo>
                  <a:cubicBezTo>
                    <a:pt x="240" y="360"/>
                    <a:pt x="240" y="360"/>
                    <a:pt x="240" y="360"/>
                  </a:cubicBezTo>
                  <a:cubicBezTo>
                    <a:pt x="320" y="360"/>
                    <a:pt x="320" y="360"/>
                    <a:pt x="320" y="360"/>
                  </a:cubicBezTo>
                  <a:cubicBezTo>
                    <a:pt x="320" y="20"/>
                    <a:pt x="320" y="20"/>
                    <a:pt x="320" y="20"/>
                  </a:cubicBezTo>
                  <a:cubicBezTo>
                    <a:pt x="320" y="9"/>
                    <a:pt x="311" y="0"/>
                    <a:pt x="300" y="0"/>
                  </a:cubicBezTo>
                  <a:close/>
                  <a:moveTo>
                    <a:pt x="180" y="120"/>
                  </a:moveTo>
                  <a:cubicBezTo>
                    <a:pt x="136" y="120"/>
                    <a:pt x="136" y="120"/>
                    <a:pt x="136" y="120"/>
                  </a:cubicBezTo>
                  <a:cubicBezTo>
                    <a:pt x="125" y="120"/>
                    <a:pt x="120" y="129"/>
                    <a:pt x="120" y="140"/>
                  </a:cubicBezTo>
                  <a:cubicBezTo>
                    <a:pt x="120" y="360"/>
                    <a:pt x="120" y="360"/>
                    <a:pt x="120" y="360"/>
                  </a:cubicBezTo>
                  <a:cubicBezTo>
                    <a:pt x="200" y="360"/>
                    <a:pt x="200" y="360"/>
                    <a:pt x="200" y="360"/>
                  </a:cubicBezTo>
                  <a:cubicBezTo>
                    <a:pt x="200" y="140"/>
                    <a:pt x="200" y="140"/>
                    <a:pt x="200" y="140"/>
                  </a:cubicBezTo>
                  <a:cubicBezTo>
                    <a:pt x="200" y="129"/>
                    <a:pt x="191" y="120"/>
                    <a:pt x="180" y="120"/>
                  </a:cubicBezTo>
                  <a:close/>
                  <a:moveTo>
                    <a:pt x="60" y="240"/>
                  </a:moveTo>
                  <a:cubicBezTo>
                    <a:pt x="16" y="240"/>
                    <a:pt x="16" y="240"/>
                    <a:pt x="16" y="240"/>
                  </a:cubicBezTo>
                  <a:cubicBezTo>
                    <a:pt x="5" y="240"/>
                    <a:pt x="0" y="249"/>
                    <a:pt x="0" y="260"/>
                  </a:cubicBezTo>
                  <a:cubicBezTo>
                    <a:pt x="0" y="360"/>
                    <a:pt x="0" y="360"/>
                    <a:pt x="0" y="360"/>
                  </a:cubicBezTo>
                  <a:cubicBezTo>
                    <a:pt x="80" y="360"/>
                    <a:pt x="80" y="360"/>
                    <a:pt x="80" y="360"/>
                  </a:cubicBezTo>
                  <a:cubicBezTo>
                    <a:pt x="80" y="260"/>
                    <a:pt x="80" y="260"/>
                    <a:pt x="80" y="260"/>
                  </a:cubicBezTo>
                  <a:cubicBezTo>
                    <a:pt x="80" y="249"/>
                    <a:pt x="71" y="240"/>
                    <a:pt x="60" y="24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705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18" name="Shape 1090"/>
            <p:cNvSpPr/>
            <p:nvPr/>
          </p:nvSpPr>
          <p:spPr bwMode="auto">
            <a:xfrm>
              <a:off x="6331218" y="3128517"/>
              <a:ext cx="396184" cy="336517"/>
            </a:xfrm>
            <a:custGeom>
              <a:avLst/>
              <a:gdLst>
                <a:gd name="T0" fmla="*/ 3633374 w 21600"/>
                <a:gd name="T1" fmla="*/ 2621390 h 21600"/>
                <a:gd name="T2" fmla="*/ 3633374 w 21600"/>
                <a:gd name="T3" fmla="*/ 2621390 h 21600"/>
                <a:gd name="T4" fmla="*/ 3633374 w 21600"/>
                <a:gd name="T5" fmla="*/ 2621390 h 21600"/>
                <a:gd name="T6" fmla="*/ 3633374 w 21600"/>
                <a:gd name="T7" fmla="*/ 2621390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17064" y="14989"/>
                  </a:moveTo>
                  <a:lnTo>
                    <a:pt x="16300" y="14989"/>
                  </a:lnTo>
                  <a:cubicBezTo>
                    <a:pt x="14781" y="14989"/>
                    <a:pt x="13615" y="14098"/>
                    <a:pt x="12532" y="12778"/>
                  </a:cubicBezTo>
                  <a:cubicBezTo>
                    <a:pt x="12422" y="12943"/>
                    <a:pt x="12313" y="13112"/>
                    <a:pt x="12204" y="13283"/>
                  </a:cubicBezTo>
                  <a:cubicBezTo>
                    <a:pt x="11728" y="14021"/>
                    <a:pt x="11216" y="14811"/>
                    <a:pt x="10650" y="15592"/>
                  </a:cubicBezTo>
                  <a:cubicBezTo>
                    <a:pt x="12115" y="17276"/>
                    <a:pt x="13891" y="18547"/>
                    <a:pt x="16300" y="18547"/>
                  </a:cubicBezTo>
                  <a:lnTo>
                    <a:pt x="17064" y="18547"/>
                  </a:lnTo>
                  <a:lnTo>
                    <a:pt x="17064" y="21600"/>
                  </a:lnTo>
                  <a:lnTo>
                    <a:pt x="21600" y="17022"/>
                  </a:lnTo>
                  <a:lnTo>
                    <a:pt x="17064" y="12444"/>
                  </a:lnTo>
                  <a:cubicBezTo>
                    <a:pt x="17064" y="12444"/>
                    <a:pt x="17064" y="14989"/>
                    <a:pt x="17064" y="14989"/>
                  </a:cubicBezTo>
                  <a:close/>
                  <a:moveTo>
                    <a:pt x="5844" y="8840"/>
                  </a:moveTo>
                  <a:cubicBezTo>
                    <a:pt x="6014" y="8580"/>
                    <a:pt x="6185" y="8316"/>
                    <a:pt x="6358" y="8047"/>
                  </a:cubicBezTo>
                  <a:cubicBezTo>
                    <a:pt x="6781" y="7394"/>
                    <a:pt x="7227" y="6705"/>
                    <a:pt x="7709" y="6019"/>
                  </a:cubicBezTo>
                  <a:cubicBezTo>
                    <a:pt x="6284" y="4449"/>
                    <a:pt x="4562" y="3290"/>
                    <a:pt x="2260" y="3290"/>
                  </a:cubicBezTo>
                  <a:lnTo>
                    <a:pt x="0" y="3290"/>
                  </a:lnTo>
                  <a:lnTo>
                    <a:pt x="0" y="6850"/>
                  </a:lnTo>
                  <a:lnTo>
                    <a:pt x="2260" y="6850"/>
                  </a:lnTo>
                  <a:cubicBezTo>
                    <a:pt x="3693" y="6850"/>
                    <a:pt x="4812" y="7643"/>
                    <a:pt x="5844" y="8840"/>
                  </a:cubicBezTo>
                  <a:close/>
                  <a:moveTo>
                    <a:pt x="16300" y="6596"/>
                  </a:moveTo>
                  <a:lnTo>
                    <a:pt x="17064" y="6596"/>
                  </a:lnTo>
                  <a:lnTo>
                    <a:pt x="17064" y="9155"/>
                  </a:lnTo>
                  <a:lnTo>
                    <a:pt x="21600" y="4578"/>
                  </a:lnTo>
                  <a:lnTo>
                    <a:pt x="17064" y="0"/>
                  </a:lnTo>
                  <a:lnTo>
                    <a:pt x="17064" y="3036"/>
                  </a:lnTo>
                  <a:lnTo>
                    <a:pt x="16300" y="3036"/>
                  </a:lnTo>
                  <a:cubicBezTo>
                    <a:pt x="12312" y="3036"/>
                    <a:pt x="10062" y="6516"/>
                    <a:pt x="8077" y="9587"/>
                  </a:cubicBezTo>
                  <a:cubicBezTo>
                    <a:pt x="6293" y="12349"/>
                    <a:pt x="4752" y="14735"/>
                    <a:pt x="2260" y="14735"/>
                  </a:cubicBezTo>
                  <a:lnTo>
                    <a:pt x="0" y="14735"/>
                  </a:lnTo>
                  <a:lnTo>
                    <a:pt x="0" y="18293"/>
                  </a:lnTo>
                  <a:lnTo>
                    <a:pt x="2260" y="18293"/>
                  </a:lnTo>
                  <a:cubicBezTo>
                    <a:pt x="6250" y="18293"/>
                    <a:pt x="8500" y="14814"/>
                    <a:pt x="10485" y="11743"/>
                  </a:cubicBezTo>
                  <a:cubicBezTo>
                    <a:pt x="12269" y="8981"/>
                    <a:pt x="13810" y="6596"/>
                    <a:pt x="16300" y="659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38098" tIns="38098" rIns="38098" bIns="38098" anchor="ctr"/>
            <a:lstStyle/>
            <a:p>
              <a:endParaRPr lang="zh-CN" altLang="en-US" sz="1705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19" name="Shape 1687"/>
            <p:cNvSpPr/>
            <p:nvPr/>
          </p:nvSpPr>
          <p:spPr bwMode="auto">
            <a:xfrm>
              <a:off x="7266129" y="3116104"/>
              <a:ext cx="361315" cy="361342"/>
            </a:xfrm>
            <a:custGeom>
              <a:avLst/>
              <a:gdLst>
                <a:gd name="T0" fmla="*/ 3021965 w 21600"/>
                <a:gd name="T1" fmla="*/ 3022408 h 21600"/>
                <a:gd name="T2" fmla="*/ 3021965 w 21600"/>
                <a:gd name="T3" fmla="*/ 3022408 h 21600"/>
                <a:gd name="T4" fmla="*/ 3021965 w 21600"/>
                <a:gd name="T5" fmla="*/ 3022408 h 21600"/>
                <a:gd name="T6" fmla="*/ 3021965 w 21600"/>
                <a:gd name="T7" fmla="*/ 3022408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11679" y="19547"/>
                  </a:moveTo>
                  <a:lnTo>
                    <a:pt x="11679" y="14693"/>
                  </a:lnTo>
                  <a:lnTo>
                    <a:pt x="9921" y="14693"/>
                  </a:lnTo>
                  <a:lnTo>
                    <a:pt x="9921" y="19547"/>
                  </a:lnTo>
                  <a:cubicBezTo>
                    <a:pt x="5768" y="19134"/>
                    <a:pt x="2465" y="15832"/>
                    <a:pt x="2052" y="11679"/>
                  </a:cubicBezTo>
                  <a:lnTo>
                    <a:pt x="6907" y="11679"/>
                  </a:lnTo>
                  <a:lnTo>
                    <a:pt x="6907" y="9921"/>
                  </a:lnTo>
                  <a:lnTo>
                    <a:pt x="2052" y="9921"/>
                  </a:lnTo>
                  <a:cubicBezTo>
                    <a:pt x="2465" y="5768"/>
                    <a:pt x="5768" y="2466"/>
                    <a:pt x="9921" y="2054"/>
                  </a:cubicBezTo>
                  <a:lnTo>
                    <a:pt x="9921" y="6907"/>
                  </a:lnTo>
                  <a:lnTo>
                    <a:pt x="11679" y="6907"/>
                  </a:lnTo>
                  <a:lnTo>
                    <a:pt x="11679" y="2054"/>
                  </a:lnTo>
                  <a:cubicBezTo>
                    <a:pt x="15832" y="2466"/>
                    <a:pt x="19135" y="5768"/>
                    <a:pt x="19548" y="9921"/>
                  </a:cubicBezTo>
                  <a:lnTo>
                    <a:pt x="14693" y="9921"/>
                  </a:lnTo>
                  <a:lnTo>
                    <a:pt x="14693" y="11679"/>
                  </a:lnTo>
                  <a:lnTo>
                    <a:pt x="19548" y="11679"/>
                  </a:lnTo>
                  <a:cubicBezTo>
                    <a:pt x="19135" y="15832"/>
                    <a:pt x="15832" y="19134"/>
                    <a:pt x="11679" y="19547"/>
                  </a:cubicBezTo>
                  <a:close/>
                  <a:moveTo>
                    <a:pt x="10799" y="0"/>
                  </a:moveTo>
                  <a:cubicBezTo>
                    <a:pt x="4835" y="0"/>
                    <a:pt x="0" y="4836"/>
                    <a:pt x="0" y="10800"/>
                  </a:cubicBezTo>
                  <a:cubicBezTo>
                    <a:pt x="0" y="16765"/>
                    <a:pt x="4835" y="21600"/>
                    <a:pt x="10799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6"/>
                    <a:pt x="16765" y="0"/>
                    <a:pt x="107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38098" tIns="38098" rIns="38098" bIns="38098" anchor="ctr"/>
            <a:lstStyle/>
            <a:p>
              <a:endParaRPr lang="zh-CN" altLang="en-US" sz="1705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</p:grpSp>
      <p:sp>
        <p:nvSpPr>
          <p:cNvPr id="126" name="矩形 125"/>
          <p:cNvSpPr>
            <a:spLocks noChangeArrowheads="1"/>
          </p:cNvSpPr>
          <p:nvPr/>
        </p:nvSpPr>
        <p:spPr bwMode="auto">
          <a:xfrm>
            <a:off x="1823999" y="1982172"/>
            <a:ext cx="1613296" cy="3840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91425" tIns="45713" rIns="91425" bIns="45713">
            <a:spAutoFit/>
          </a:bodyPr>
          <a:lstStyle/>
          <a:p>
            <a:pPr algn="r">
              <a:defRPr/>
            </a:pPr>
            <a:r>
              <a:rPr lang="en-US" altLang="zh-CN" sz="1895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YOUR TITLE</a:t>
            </a:r>
            <a:endParaRPr lang="zh-CN" altLang="en-US" sz="1895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27" name="矩形 47"/>
          <p:cNvSpPr>
            <a:spLocks noChangeArrowheads="1"/>
          </p:cNvSpPr>
          <p:nvPr/>
        </p:nvSpPr>
        <p:spPr bwMode="auto">
          <a:xfrm>
            <a:off x="1318128" y="2385368"/>
            <a:ext cx="2119167" cy="689983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lIns="91425" tIns="45713" rIns="91425" bIns="45713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995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995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28" name="矩形 127"/>
          <p:cNvSpPr>
            <a:spLocks noChangeArrowheads="1"/>
          </p:cNvSpPr>
          <p:nvPr/>
        </p:nvSpPr>
        <p:spPr bwMode="auto">
          <a:xfrm>
            <a:off x="8689602" y="1962731"/>
            <a:ext cx="1613296" cy="3840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91425" tIns="45713" rIns="91425" bIns="45713">
            <a:spAutoFit/>
          </a:bodyPr>
          <a:lstStyle/>
          <a:p>
            <a:pPr>
              <a:defRPr/>
            </a:pPr>
            <a:r>
              <a:rPr lang="en-US" altLang="zh-CN" sz="1895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YOUR TITLE</a:t>
            </a:r>
            <a:endParaRPr lang="zh-CN" altLang="en-US" sz="1895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29" name="矩形 47"/>
          <p:cNvSpPr>
            <a:spLocks noChangeArrowheads="1"/>
          </p:cNvSpPr>
          <p:nvPr/>
        </p:nvSpPr>
        <p:spPr bwMode="auto">
          <a:xfrm>
            <a:off x="8689602" y="2365927"/>
            <a:ext cx="2119167" cy="689983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lIns="91425" tIns="45713" rIns="91425" bIns="45713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995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995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30" name="矩形 129"/>
          <p:cNvSpPr>
            <a:spLocks noChangeArrowheads="1"/>
          </p:cNvSpPr>
          <p:nvPr/>
        </p:nvSpPr>
        <p:spPr bwMode="auto">
          <a:xfrm>
            <a:off x="7821939" y="4382669"/>
            <a:ext cx="1613296" cy="3840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91425" tIns="45713" rIns="91425" bIns="45713">
            <a:spAutoFit/>
          </a:bodyPr>
          <a:lstStyle/>
          <a:p>
            <a:pPr>
              <a:defRPr/>
            </a:pPr>
            <a:r>
              <a:rPr lang="en-US" altLang="zh-CN" sz="1895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YOUR TITLE</a:t>
            </a:r>
            <a:endParaRPr lang="zh-CN" altLang="en-US" sz="1895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31" name="矩形 47"/>
          <p:cNvSpPr>
            <a:spLocks noChangeArrowheads="1"/>
          </p:cNvSpPr>
          <p:nvPr/>
        </p:nvSpPr>
        <p:spPr bwMode="auto">
          <a:xfrm>
            <a:off x="7821939" y="4785865"/>
            <a:ext cx="2119167" cy="689983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lIns="91425" tIns="45713" rIns="91425" bIns="45713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995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995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32" name="矩形 131"/>
          <p:cNvSpPr>
            <a:spLocks noChangeArrowheads="1"/>
          </p:cNvSpPr>
          <p:nvPr/>
        </p:nvSpPr>
        <p:spPr bwMode="auto">
          <a:xfrm>
            <a:off x="2647342" y="4443188"/>
            <a:ext cx="1613296" cy="3840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91425" tIns="45713" rIns="91425" bIns="45713">
            <a:spAutoFit/>
          </a:bodyPr>
          <a:lstStyle/>
          <a:p>
            <a:pPr algn="r">
              <a:defRPr/>
            </a:pPr>
            <a:r>
              <a:rPr lang="en-US" altLang="zh-CN" sz="1895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YOUR TITLE</a:t>
            </a:r>
            <a:endParaRPr lang="zh-CN" altLang="en-US" sz="1895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33" name="矩形 47"/>
          <p:cNvSpPr>
            <a:spLocks noChangeArrowheads="1"/>
          </p:cNvSpPr>
          <p:nvPr/>
        </p:nvSpPr>
        <p:spPr bwMode="auto">
          <a:xfrm>
            <a:off x="2141471" y="4846385"/>
            <a:ext cx="2119167" cy="689983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lIns="91425" tIns="45713" rIns="91425" bIns="45713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995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995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2006" y="251698"/>
            <a:ext cx="12209979" cy="6614322"/>
            <a:chOff x="794" y="265448"/>
            <a:chExt cx="12877006" cy="6975660"/>
          </a:xfrm>
        </p:grpSpPr>
        <p:grpSp>
          <p:nvGrpSpPr>
            <p:cNvPr id="35" name="Group 28"/>
            <p:cNvGrpSpPr/>
            <p:nvPr/>
          </p:nvGrpSpPr>
          <p:grpSpPr bwMode="auto">
            <a:xfrm>
              <a:off x="794" y="265448"/>
              <a:ext cx="455358" cy="607144"/>
              <a:chOff x="0" y="0"/>
              <a:chExt cx="204" cy="318"/>
            </a:xfrm>
          </p:grpSpPr>
          <p:sp>
            <p:nvSpPr>
              <p:cNvPr id="42" name="Rectangle 29"/>
              <p:cNvSpPr>
                <a:spLocks noChangeArrowheads="1"/>
              </p:cNvSpPr>
              <p:nvPr/>
            </p:nvSpPr>
            <p:spPr bwMode="auto">
              <a:xfrm>
                <a:off x="158" y="0"/>
                <a:ext cx="46" cy="318"/>
              </a:xfrm>
              <a:prstGeom prst="rect">
                <a:avLst/>
              </a:prstGeom>
              <a:solidFill>
                <a:srgbClr val="FFC6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</a:pPr>
                <a:endParaRPr lang="zh-CN" altLang="en-US" sz="1705"/>
              </a:p>
            </p:txBody>
          </p:sp>
          <p:sp>
            <p:nvSpPr>
              <p:cNvPr id="43" name="Rectangle 30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58" cy="318"/>
              </a:xfrm>
              <a:prstGeom prst="rect">
                <a:avLst/>
              </a:prstGeom>
              <a:solidFill>
                <a:srgbClr val="AD541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</a:pPr>
                <a:endParaRPr lang="zh-CN" altLang="en-US" sz="1705"/>
              </a:p>
            </p:txBody>
          </p:sp>
        </p:grpSp>
        <p:grpSp>
          <p:nvGrpSpPr>
            <p:cNvPr id="36" name="组合 35"/>
            <p:cNvGrpSpPr/>
            <p:nvPr/>
          </p:nvGrpSpPr>
          <p:grpSpPr>
            <a:xfrm>
              <a:off x="2468935" y="7195389"/>
              <a:ext cx="10408865" cy="45719"/>
              <a:chOff x="2650856" y="7186888"/>
              <a:chExt cx="10209035" cy="45762"/>
            </a:xfrm>
          </p:grpSpPr>
          <p:sp>
            <p:nvSpPr>
              <p:cNvPr id="37" name="矩形 36"/>
              <p:cNvSpPr/>
              <p:nvPr/>
            </p:nvSpPr>
            <p:spPr>
              <a:xfrm>
                <a:off x="4701112" y="7186888"/>
                <a:ext cx="2008010" cy="45762"/>
              </a:xfrm>
              <a:prstGeom prst="rect">
                <a:avLst/>
              </a:prstGeom>
              <a:solidFill>
                <a:srgbClr val="C980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705"/>
              </a:p>
            </p:txBody>
          </p:sp>
          <p:sp>
            <p:nvSpPr>
              <p:cNvPr id="38" name="矩形 37"/>
              <p:cNvSpPr/>
              <p:nvPr/>
            </p:nvSpPr>
            <p:spPr>
              <a:xfrm>
                <a:off x="6751368" y="7186888"/>
                <a:ext cx="2008010" cy="45762"/>
              </a:xfrm>
              <a:prstGeom prst="rect">
                <a:avLst/>
              </a:prstGeom>
              <a:solidFill>
                <a:srgbClr val="FCA52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705"/>
              </a:p>
            </p:txBody>
          </p:sp>
          <p:sp>
            <p:nvSpPr>
              <p:cNvPr id="39" name="矩形 38"/>
              <p:cNvSpPr/>
              <p:nvPr/>
            </p:nvSpPr>
            <p:spPr>
              <a:xfrm>
                <a:off x="8801624" y="7186888"/>
                <a:ext cx="2008010" cy="45762"/>
              </a:xfrm>
              <a:prstGeom prst="rect">
                <a:avLst/>
              </a:prstGeom>
              <a:solidFill>
                <a:srgbClr val="FFC6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705"/>
              </a:p>
            </p:txBody>
          </p:sp>
          <p:sp>
            <p:nvSpPr>
              <p:cNvPr id="40" name="矩形 39"/>
              <p:cNvSpPr/>
              <p:nvPr/>
            </p:nvSpPr>
            <p:spPr>
              <a:xfrm>
                <a:off x="10851881" y="7186888"/>
                <a:ext cx="2008010" cy="45762"/>
              </a:xfrm>
              <a:prstGeom prst="rect">
                <a:avLst/>
              </a:prstGeom>
              <a:solidFill>
                <a:srgbClr val="AD541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705"/>
              </a:p>
            </p:txBody>
          </p:sp>
          <p:sp>
            <p:nvSpPr>
              <p:cNvPr id="41" name="矩形 40"/>
              <p:cNvSpPr/>
              <p:nvPr/>
            </p:nvSpPr>
            <p:spPr>
              <a:xfrm>
                <a:off x="2650856" y="7186888"/>
                <a:ext cx="2008010" cy="45762"/>
              </a:xfrm>
              <a:prstGeom prst="rect">
                <a:avLst/>
              </a:prstGeom>
              <a:solidFill>
                <a:srgbClr val="AD541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705"/>
              </a:p>
            </p:txBody>
          </p:sp>
        </p:grpSp>
      </p:grpSp>
      <p:sp>
        <p:nvSpPr>
          <p:cNvPr id="44" name="Rectangle 60"/>
          <p:cNvSpPr>
            <a:spLocks noChangeArrowheads="1"/>
          </p:cNvSpPr>
          <p:nvPr/>
        </p:nvSpPr>
        <p:spPr bwMode="auto">
          <a:xfrm>
            <a:off x="533631" y="349853"/>
            <a:ext cx="1797283" cy="384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895" b="1" dirty="0">
                <a:solidFill>
                  <a:srgbClr val="AD541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相关标题文字</a:t>
            </a:r>
            <a:endParaRPr lang="zh-CN" altLang="en-US" sz="1895" b="1" dirty="0">
              <a:solidFill>
                <a:srgbClr val="AD541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14:gallery dir="l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0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0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0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" grpId="0"/>
      <p:bldP spid="127" grpId="0"/>
      <p:bldP spid="128" grpId="0"/>
      <p:bldP spid="129" grpId="0"/>
      <p:bldP spid="130" grpId="0"/>
      <p:bldP spid="131" grpId="0"/>
      <p:bldP spid="132" grpId="0"/>
      <p:bldP spid="13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2899781" y="1916832"/>
            <a:ext cx="2117685" cy="2117685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标题 4"/>
          <p:cNvSpPr txBox="1"/>
          <p:nvPr/>
        </p:nvSpPr>
        <p:spPr>
          <a:xfrm>
            <a:off x="3361283" y="3273930"/>
            <a:ext cx="1296144" cy="8031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第四章</a:t>
            </a:r>
            <a:endParaRPr lang="zh-CN" altLang="en-US" sz="1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en-US" altLang="zh-CN" sz="1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标题 4"/>
          <p:cNvSpPr txBox="1"/>
          <p:nvPr/>
        </p:nvSpPr>
        <p:spPr>
          <a:xfrm>
            <a:off x="4729435" y="2492896"/>
            <a:ext cx="4433657" cy="4734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600" b="1" dirty="0" smtClean="0">
                <a:solidFill>
                  <a:srgbClr val="B28A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当前形势的分析</a:t>
            </a:r>
            <a:endParaRPr lang="en-US" altLang="zh-CN" sz="1800" b="1" dirty="0">
              <a:solidFill>
                <a:srgbClr val="B28A3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5418676" y="3110396"/>
            <a:ext cx="1436675" cy="215444"/>
            <a:chOff x="4369395" y="3284984"/>
            <a:chExt cx="1436675" cy="215444"/>
          </a:xfrm>
        </p:grpSpPr>
        <p:sp>
          <p:nvSpPr>
            <p:cNvPr id="16" name="文本框 9"/>
            <p:cNvSpPr txBox="1"/>
            <p:nvPr/>
          </p:nvSpPr>
          <p:spPr>
            <a:xfrm>
              <a:off x="4581935" y="3284984"/>
              <a:ext cx="1224135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lvl="1"/>
              <a:r>
                <a:rPr lang="zh-CN" altLang="en-US" sz="1400" dirty="0" smtClean="0">
                  <a:solidFill>
                    <a:srgbClr val="B28A3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当前行业分类</a:t>
              </a:r>
              <a:endParaRPr lang="zh-CN" altLang="en-US" sz="1400" dirty="0">
                <a:solidFill>
                  <a:srgbClr val="B28A3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7" name="组合 16"/>
            <p:cNvGrpSpPr/>
            <p:nvPr/>
          </p:nvGrpSpPr>
          <p:grpSpPr>
            <a:xfrm>
              <a:off x="4369395" y="3316401"/>
              <a:ext cx="168551" cy="168551"/>
              <a:chOff x="5005199" y="3717032"/>
              <a:chExt cx="168551" cy="168551"/>
            </a:xfrm>
          </p:grpSpPr>
          <p:sp>
            <p:nvSpPr>
              <p:cNvPr id="18" name="椭圆 17"/>
              <p:cNvSpPr/>
              <p:nvPr/>
            </p:nvSpPr>
            <p:spPr>
              <a:xfrm>
                <a:off x="5005199" y="3717032"/>
                <a:ext cx="168551" cy="168551"/>
              </a:xfrm>
              <a:prstGeom prst="ellipse">
                <a:avLst/>
              </a:prstGeom>
              <a:solidFill>
                <a:srgbClr val="B28A35"/>
              </a:solidFill>
              <a:ln>
                <a:solidFill>
                  <a:srgbClr val="B28A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B28A35"/>
                  </a:solidFill>
                </a:endParaRPr>
              </a:p>
            </p:txBody>
          </p:sp>
          <p:sp>
            <p:nvSpPr>
              <p:cNvPr id="19" name="等腰三角形 18"/>
              <p:cNvSpPr/>
              <p:nvPr/>
            </p:nvSpPr>
            <p:spPr>
              <a:xfrm rot="5400000">
                <a:off x="5039924" y="3741566"/>
                <a:ext cx="130606" cy="119482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B28A35"/>
                  </a:solidFill>
                </a:endParaRPr>
              </a:p>
            </p:txBody>
          </p:sp>
        </p:grpSp>
      </p:grpSp>
      <p:grpSp>
        <p:nvGrpSpPr>
          <p:cNvPr id="20" name="组合 19"/>
          <p:cNvGrpSpPr/>
          <p:nvPr/>
        </p:nvGrpSpPr>
        <p:grpSpPr>
          <a:xfrm>
            <a:off x="7249715" y="3110396"/>
            <a:ext cx="1436675" cy="215444"/>
            <a:chOff x="4369395" y="3284984"/>
            <a:chExt cx="1436675" cy="215444"/>
          </a:xfrm>
        </p:grpSpPr>
        <p:sp>
          <p:nvSpPr>
            <p:cNvPr id="21" name="文本框 9"/>
            <p:cNvSpPr txBox="1"/>
            <p:nvPr/>
          </p:nvSpPr>
          <p:spPr>
            <a:xfrm>
              <a:off x="4581935" y="3284984"/>
              <a:ext cx="1224135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lvl="1"/>
              <a:r>
                <a:rPr lang="zh-CN" altLang="en-US" sz="1400" dirty="0" smtClean="0">
                  <a:solidFill>
                    <a:srgbClr val="B28A3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行业从业情况</a:t>
              </a:r>
              <a:endParaRPr lang="zh-CN" altLang="en-US" sz="1400" dirty="0">
                <a:solidFill>
                  <a:srgbClr val="B28A3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2" name="组合 21"/>
            <p:cNvGrpSpPr/>
            <p:nvPr/>
          </p:nvGrpSpPr>
          <p:grpSpPr>
            <a:xfrm>
              <a:off x="4369395" y="3316401"/>
              <a:ext cx="168551" cy="168551"/>
              <a:chOff x="5005199" y="3717032"/>
              <a:chExt cx="168551" cy="168551"/>
            </a:xfrm>
          </p:grpSpPr>
          <p:sp>
            <p:nvSpPr>
              <p:cNvPr id="23" name="椭圆 22"/>
              <p:cNvSpPr/>
              <p:nvPr/>
            </p:nvSpPr>
            <p:spPr>
              <a:xfrm>
                <a:off x="5005199" y="3717032"/>
                <a:ext cx="168551" cy="168551"/>
              </a:xfrm>
              <a:prstGeom prst="ellipse">
                <a:avLst/>
              </a:prstGeom>
              <a:solidFill>
                <a:srgbClr val="B28A35"/>
              </a:solidFill>
              <a:ln>
                <a:solidFill>
                  <a:srgbClr val="B28A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B28A35"/>
                  </a:solidFill>
                </a:endParaRPr>
              </a:p>
            </p:txBody>
          </p:sp>
          <p:sp>
            <p:nvSpPr>
              <p:cNvPr id="24" name="等腰三角形 23"/>
              <p:cNvSpPr/>
              <p:nvPr/>
            </p:nvSpPr>
            <p:spPr>
              <a:xfrm rot="5400000">
                <a:off x="5039924" y="3741566"/>
                <a:ext cx="130606" cy="119482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B28A35"/>
                  </a:solidFill>
                </a:endParaRPr>
              </a:p>
            </p:txBody>
          </p:sp>
        </p:grpSp>
      </p:grpSp>
      <p:grpSp>
        <p:nvGrpSpPr>
          <p:cNvPr id="25" name="组合 24"/>
          <p:cNvGrpSpPr/>
          <p:nvPr/>
        </p:nvGrpSpPr>
        <p:grpSpPr>
          <a:xfrm>
            <a:off x="5418676" y="3501588"/>
            <a:ext cx="1436675" cy="215444"/>
            <a:chOff x="4369395" y="3284984"/>
            <a:chExt cx="1436675" cy="215444"/>
          </a:xfrm>
        </p:grpSpPr>
        <p:sp>
          <p:nvSpPr>
            <p:cNvPr id="26" name="文本框 9"/>
            <p:cNvSpPr txBox="1"/>
            <p:nvPr/>
          </p:nvSpPr>
          <p:spPr>
            <a:xfrm>
              <a:off x="4581935" y="3284984"/>
              <a:ext cx="1224135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lvl="1"/>
              <a:r>
                <a:rPr lang="zh-CN" altLang="en-US" sz="1400" dirty="0" smtClean="0">
                  <a:solidFill>
                    <a:srgbClr val="B28A3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行业组成类型</a:t>
              </a:r>
              <a:endParaRPr lang="zh-CN" altLang="en-US" sz="1400" dirty="0">
                <a:solidFill>
                  <a:srgbClr val="B28A3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7" name="组合 26"/>
            <p:cNvGrpSpPr/>
            <p:nvPr/>
          </p:nvGrpSpPr>
          <p:grpSpPr>
            <a:xfrm>
              <a:off x="4369395" y="3316401"/>
              <a:ext cx="168551" cy="168551"/>
              <a:chOff x="5005199" y="3717032"/>
              <a:chExt cx="168551" cy="168551"/>
            </a:xfrm>
          </p:grpSpPr>
          <p:sp>
            <p:nvSpPr>
              <p:cNvPr id="28" name="椭圆 27"/>
              <p:cNvSpPr/>
              <p:nvPr/>
            </p:nvSpPr>
            <p:spPr>
              <a:xfrm>
                <a:off x="5005199" y="3717032"/>
                <a:ext cx="168551" cy="168551"/>
              </a:xfrm>
              <a:prstGeom prst="ellipse">
                <a:avLst/>
              </a:prstGeom>
              <a:solidFill>
                <a:srgbClr val="B28A35"/>
              </a:solidFill>
              <a:ln>
                <a:solidFill>
                  <a:srgbClr val="B28A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B28A35"/>
                  </a:solidFill>
                </a:endParaRPr>
              </a:p>
            </p:txBody>
          </p:sp>
          <p:sp>
            <p:nvSpPr>
              <p:cNvPr id="29" name="等腰三角形 28"/>
              <p:cNvSpPr/>
              <p:nvPr/>
            </p:nvSpPr>
            <p:spPr>
              <a:xfrm rot="5400000">
                <a:off x="5039924" y="3741566"/>
                <a:ext cx="130606" cy="119482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B28A35"/>
                  </a:solidFill>
                </a:endParaRPr>
              </a:p>
            </p:txBody>
          </p:sp>
        </p:grpSp>
      </p:grpSp>
      <p:grpSp>
        <p:nvGrpSpPr>
          <p:cNvPr id="30" name="组合 29"/>
          <p:cNvGrpSpPr/>
          <p:nvPr/>
        </p:nvGrpSpPr>
        <p:grpSpPr>
          <a:xfrm>
            <a:off x="7249715" y="3501008"/>
            <a:ext cx="1436675" cy="215444"/>
            <a:chOff x="4369395" y="3284984"/>
            <a:chExt cx="1436675" cy="215444"/>
          </a:xfrm>
        </p:grpSpPr>
        <p:sp>
          <p:nvSpPr>
            <p:cNvPr id="31" name="文本框 9"/>
            <p:cNvSpPr txBox="1"/>
            <p:nvPr/>
          </p:nvSpPr>
          <p:spPr>
            <a:xfrm>
              <a:off x="4581935" y="3284984"/>
              <a:ext cx="1224135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lvl="1"/>
              <a:r>
                <a:rPr lang="zh-CN" altLang="en-US" sz="1400" dirty="0" smtClean="0">
                  <a:solidFill>
                    <a:srgbClr val="B28A3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行业情况分析</a:t>
              </a:r>
              <a:endParaRPr lang="zh-CN" altLang="en-US" sz="1400" dirty="0">
                <a:solidFill>
                  <a:srgbClr val="B28A3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2" name="组合 31"/>
            <p:cNvGrpSpPr/>
            <p:nvPr/>
          </p:nvGrpSpPr>
          <p:grpSpPr>
            <a:xfrm>
              <a:off x="4369395" y="3316401"/>
              <a:ext cx="168551" cy="168551"/>
              <a:chOff x="5005199" y="3717032"/>
              <a:chExt cx="168551" cy="168551"/>
            </a:xfrm>
          </p:grpSpPr>
          <p:sp>
            <p:nvSpPr>
              <p:cNvPr id="33" name="椭圆 32"/>
              <p:cNvSpPr/>
              <p:nvPr/>
            </p:nvSpPr>
            <p:spPr>
              <a:xfrm>
                <a:off x="5005199" y="3717032"/>
                <a:ext cx="168551" cy="168551"/>
              </a:xfrm>
              <a:prstGeom prst="ellipse">
                <a:avLst/>
              </a:prstGeom>
              <a:solidFill>
                <a:srgbClr val="B28A35"/>
              </a:solidFill>
              <a:ln>
                <a:solidFill>
                  <a:srgbClr val="B28A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B28A35"/>
                  </a:solidFill>
                </a:endParaRPr>
              </a:p>
            </p:txBody>
          </p:sp>
          <p:sp>
            <p:nvSpPr>
              <p:cNvPr id="34" name="等腰三角形 33"/>
              <p:cNvSpPr/>
              <p:nvPr/>
            </p:nvSpPr>
            <p:spPr>
              <a:xfrm rot="5400000">
                <a:off x="5039924" y="3741566"/>
                <a:ext cx="130606" cy="119482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B28A35"/>
                  </a:solidFill>
                </a:endParaRPr>
              </a:p>
            </p:txBody>
          </p:sp>
        </p:grpSp>
      </p:grpSp>
      <p:grpSp>
        <p:nvGrpSpPr>
          <p:cNvPr id="35" name="组合 34"/>
          <p:cNvGrpSpPr/>
          <p:nvPr/>
        </p:nvGrpSpPr>
        <p:grpSpPr>
          <a:xfrm>
            <a:off x="5418676" y="3861048"/>
            <a:ext cx="1436675" cy="215444"/>
            <a:chOff x="4369395" y="3284984"/>
            <a:chExt cx="1436675" cy="215444"/>
          </a:xfrm>
        </p:grpSpPr>
        <p:sp>
          <p:nvSpPr>
            <p:cNvPr id="36" name="文本框 9"/>
            <p:cNvSpPr txBox="1"/>
            <p:nvPr/>
          </p:nvSpPr>
          <p:spPr>
            <a:xfrm>
              <a:off x="4581935" y="3284984"/>
              <a:ext cx="1224135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lvl="1"/>
              <a:r>
                <a:rPr lang="zh-CN" altLang="en-US" sz="1400" dirty="0" smtClean="0">
                  <a:solidFill>
                    <a:srgbClr val="B28A3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未来发展形势</a:t>
              </a:r>
              <a:endParaRPr lang="zh-CN" altLang="en-US" sz="1400" dirty="0">
                <a:solidFill>
                  <a:srgbClr val="B28A3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7" name="组合 36"/>
            <p:cNvGrpSpPr/>
            <p:nvPr/>
          </p:nvGrpSpPr>
          <p:grpSpPr>
            <a:xfrm>
              <a:off x="4369395" y="3316401"/>
              <a:ext cx="168551" cy="168551"/>
              <a:chOff x="5005199" y="3717032"/>
              <a:chExt cx="168551" cy="168551"/>
            </a:xfrm>
          </p:grpSpPr>
          <p:sp>
            <p:nvSpPr>
              <p:cNvPr id="38" name="椭圆 37"/>
              <p:cNvSpPr/>
              <p:nvPr/>
            </p:nvSpPr>
            <p:spPr>
              <a:xfrm>
                <a:off x="5005199" y="3717032"/>
                <a:ext cx="168551" cy="168551"/>
              </a:xfrm>
              <a:prstGeom prst="ellipse">
                <a:avLst/>
              </a:prstGeom>
              <a:solidFill>
                <a:srgbClr val="B28A35"/>
              </a:solidFill>
              <a:ln>
                <a:solidFill>
                  <a:srgbClr val="B28A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B28A35"/>
                  </a:solidFill>
                </a:endParaRPr>
              </a:p>
            </p:txBody>
          </p:sp>
          <p:sp>
            <p:nvSpPr>
              <p:cNvPr id="39" name="等腰三角形 38"/>
              <p:cNvSpPr/>
              <p:nvPr/>
            </p:nvSpPr>
            <p:spPr>
              <a:xfrm rot="5400000">
                <a:off x="5039924" y="3741566"/>
                <a:ext cx="130606" cy="119482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B28A35"/>
                  </a:solidFill>
                </a:endParaRPr>
              </a:p>
            </p:txBody>
          </p:sp>
        </p:grpSp>
      </p:grpSp>
      <p:sp>
        <p:nvSpPr>
          <p:cNvPr id="51" name="KSO_Shape"/>
          <p:cNvSpPr/>
          <p:nvPr/>
        </p:nvSpPr>
        <p:spPr bwMode="auto">
          <a:xfrm>
            <a:off x="3487554" y="2276872"/>
            <a:ext cx="1025857" cy="1015600"/>
          </a:xfrm>
          <a:custGeom>
            <a:avLst/>
            <a:gdLst>
              <a:gd name="T0" fmla="*/ 615878 w 2390775"/>
              <a:gd name="T1" fmla="*/ 1467970 h 2365376"/>
              <a:gd name="T2" fmla="*/ 587250 w 2390775"/>
              <a:gd name="T3" fmla="*/ 1401697 h 2365376"/>
              <a:gd name="T4" fmla="*/ 1282649 w 2390775"/>
              <a:gd name="T5" fmla="*/ 1393474 h 2365376"/>
              <a:gd name="T6" fmla="*/ 1180915 w 2390775"/>
              <a:gd name="T7" fmla="*/ 1446870 h 2365376"/>
              <a:gd name="T8" fmla="*/ 1210073 w 2390775"/>
              <a:gd name="T9" fmla="*/ 1382167 h 2365376"/>
              <a:gd name="T10" fmla="*/ 653657 w 2390775"/>
              <a:gd name="T11" fmla="*/ 1314699 h 2365376"/>
              <a:gd name="T12" fmla="*/ 646041 w 2390775"/>
              <a:gd name="T13" fmla="*/ 1180275 h 2365376"/>
              <a:gd name="T14" fmla="*/ 589870 w 2390775"/>
              <a:gd name="T15" fmla="*/ 1105327 h 2365376"/>
              <a:gd name="T16" fmla="*/ 599516 w 2390775"/>
              <a:gd name="T17" fmla="*/ 1141280 h 2365376"/>
              <a:gd name="T18" fmla="*/ 579914 w 2390775"/>
              <a:gd name="T19" fmla="*/ 1158779 h 2365376"/>
              <a:gd name="T20" fmla="*/ 541333 w 2390775"/>
              <a:gd name="T21" fmla="*/ 1105965 h 2365376"/>
              <a:gd name="T22" fmla="*/ 1137260 w 2390775"/>
              <a:gd name="T23" fmla="*/ 1009231 h 2365376"/>
              <a:gd name="T24" fmla="*/ 1143562 w 2390775"/>
              <a:gd name="T25" fmla="*/ 1026145 h 2365376"/>
              <a:gd name="T26" fmla="*/ 1096615 w 2390775"/>
              <a:gd name="T27" fmla="*/ 1069549 h 2365376"/>
              <a:gd name="T28" fmla="*/ 1102602 w 2390775"/>
              <a:gd name="T29" fmla="*/ 1001572 h 2365376"/>
              <a:gd name="T30" fmla="*/ 972739 w 2390775"/>
              <a:gd name="T31" fmla="*/ 835988 h 2365376"/>
              <a:gd name="T32" fmla="*/ 989500 w 2390775"/>
              <a:gd name="T33" fmla="*/ 1138672 h 2365376"/>
              <a:gd name="T34" fmla="*/ 639427 w 2390775"/>
              <a:gd name="T35" fmla="*/ 1423644 h 2365376"/>
              <a:gd name="T36" fmla="*/ 599898 w 2390775"/>
              <a:gd name="T37" fmla="*/ 1003302 h 2365376"/>
              <a:gd name="T38" fmla="*/ 529694 w 2390775"/>
              <a:gd name="T39" fmla="*/ 1090596 h 2365376"/>
              <a:gd name="T40" fmla="*/ 602428 w 2390775"/>
              <a:gd name="T41" fmla="*/ 868249 h 2365376"/>
              <a:gd name="T42" fmla="*/ 861740 w 2390775"/>
              <a:gd name="T43" fmla="*/ 924231 h 2365376"/>
              <a:gd name="T44" fmla="*/ 755609 w 2390775"/>
              <a:gd name="T45" fmla="*/ 542052 h 2365376"/>
              <a:gd name="T46" fmla="*/ 929665 w 2390775"/>
              <a:gd name="T47" fmla="*/ 525915 h 2365376"/>
              <a:gd name="T48" fmla="*/ 909019 w 2390775"/>
              <a:gd name="T49" fmla="*/ 571798 h 2365376"/>
              <a:gd name="T50" fmla="*/ 936652 w 2390775"/>
              <a:gd name="T51" fmla="*/ 586353 h 2365376"/>
              <a:gd name="T52" fmla="*/ 928394 w 2390775"/>
              <a:gd name="T53" fmla="*/ 688879 h 2365376"/>
              <a:gd name="T54" fmla="*/ 840414 w 2390775"/>
              <a:gd name="T55" fmla="*/ 772101 h 2365376"/>
              <a:gd name="T56" fmla="*/ 742269 w 2390775"/>
              <a:gd name="T57" fmla="*/ 675588 h 2365376"/>
              <a:gd name="T58" fmla="*/ 738139 w 2390775"/>
              <a:gd name="T59" fmla="*/ 608504 h 2365376"/>
              <a:gd name="T60" fmla="*/ 761643 w 2390775"/>
              <a:gd name="T61" fmla="*/ 510093 h 2365376"/>
              <a:gd name="T62" fmla="*/ 617010 w 2390775"/>
              <a:gd name="T63" fmla="*/ 449064 h 2365376"/>
              <a:gd name="T64" fmla="*/ 350272 w 2390775"/>
              <a:gd name="T65" fmla="*/ 638327 h 2365376"/>
              <a:gd name="T66" fmla="*/ 215163 w 2390775"/>
              <a:gd name="T67" fmla="*/ 939947 h 2365376"/>
              <a:gd name="T68" fmla="*/ 256613 w 2390775"/>
              <a:gd name="T69" fmla="*/ 1277331 h 2365376"/>
              <a:gd name="T70" fmla="*/ 458486 w 2390775"/>
              <a:gd name="T71" fmla="*/ 1534008 h 2365376"/>
              <a:gd name="T72" fmla="*/ 767308 w 2390775"/>
              <a:gd name="T73" fmla="*/ 1655225 h 2365376"/>
              <a:gd name="T74" fmla="*/ 1101127 w 2390775"/>
              <a:gd name="T75" fmla="*/ 1596674 h 2365376"/>
              <a:gd name="T76" fmla="*/ 1347614 w 2390775"/>
              <a:gd name="T77" fmla="*/ 1383040 h 2365376"/>
              <a:gd name="T78" fmla="*/ 1453614 w 2390775"/>
              <a:gd name="T79" fmla="*/ 1066861 h 2365376"/>
              <a:gd name="T80" fmla="*/ 1378939 w 2390775"/>
              <a:gd name="T81" fmla="*/ 738024 h 2365376"/>
              <a:gd name="T82" fmla="*/ 1153652 w 2390775"/>
              <a:gd name="T83" fmla="*/ 501602 h 2365376"/>
              <a:gd name="T84" fmla="*/ 831224 w 2390775"/>
              <a:gd name="T85" fmla="*/ 411085 h 2365376"/>
              <a:gd name="T86" fmla="*/ 989432 w 2390775"/>
              <a:gd name="T87" fmla="*/ 315187 h 2365376"/>
              <a:gd name="T88" fmla="*/ 1471649 w 2390775"/>
              <a:gd name="T89" fmla="*/ 671876 h 2365376"/>
              <a:gd name="T90" fmla="*/ 1554866 w 2390775"/>
              <a:gd name="T91" fmla="*/ 1171938 h 2365376"/>
              <a:gd name="T92" fmla="*/ 1239716 w 2390775"/>
              <a:gd name="T93" fmla="*/ 1647313 h 2365376"/>
              <a:gd name="T94" fmla="*/ 646121 w 2390775"/>
              <a:gd name="T95" fmla="*/ 1748275 h 2365376"/>
              <a:gd name="T96" fmla="*/ 110112 w 2390775"/>
              <a:gd name="T97" fmla="*/ 1186813 h 2365376"/>
              <a:gd name="T98" fmla="*/ 251551 w 2390775"/>
              <a:gd name="T99" fmla="*/ 580725 h 2365376"/>
              <a:gd name="T100" fmla="*/ 1549044 w 2390775"/>
              <a:gd name="T101" fmla="*/ 160116 h 2365376"/>
              <a:gd name="T102" fmla="*/ 1461002 w 2390775"/>
              <a:gd name="T103" fmla="*/ 284475 h 2365376"/>
              <a:gd name="T104" fmla="*/ 1550307 w 2390775"/>
              <a:gd name="T105" fmla="*/ 426554 h 2365376"/>
              <a:gd name="T106" fmla="*/ 1719764 w 2390775"/>
              <a:gd name="T107" fmla="*/ 380038 h 2365376"/>
              <a:gd name="T108" fmla="*/ 1735543 w 2390775"/>
              <a:gd name="T109" fmla="*/ 232579 h 2365376"/>
              <a:gd name="T110" fmla="*/ 1705909 w 2390775"/>
              <a:gd name="T111" fmla="*/ 94508 h 2365376"/>
              <a:gd name="T112" fmla="*/ 1774050 w 2390775"/>
              <a:gd name="T113" fmla="*/ 148403 h 2365376"/>
              <a:gd name="T114" fmla="*/ 1781614 w 2390775"/>
              <a:gd name="T115" fmla="*/ 428769 h 2365376"/>
              <a:gd name="T116" fmla="*/ 1600166 w 2390775"/>
              <a:gd name="T117" fmla="*/ 516104 h 2365376"/>
              <a:gd name="T118" fmla="*/ 1452167 w 2390775"/>
              <a:gd name="T119" fmla="*/ 455349 h 2365376"/>
              <a:gd name="T120" fmla="*/ 1310478 w 2390775"/>
              <a:gd name="T121" fmla="*/ 259477 h 2365376"/>
              <a:gd name="T122" fmla="*/ 1562614 w 2390775"/>
              <a:gd name="T123" fmla="*/ 74046 h 236537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390775" h="2365376">
                <a:moveTo>
                  <a:pt x="761351" y="1739900"/>
                </a:moveTo>
                <a:lnTo>
                  <a:pt x="791690" y="1805294"/>
                </a:lnTo>
                <a:lnTo>
                  <a:pt x="794883" y="1808051"/>
                </a:lnTo>
                <a:lnTo>
                  <a:pt x="797278" y="1811991"/>
                </a:lnTo>
                <a:lnTo>
                  <a:pt x="800871" y="1817112"/>
                </a:lnTo>
                <a:lnTo>
                  <a:pt x="803266" y="1822233"/>
                </a:lnTo>
                <a:lnTo>
                  <a:pt x="804065" y="1825384"/>
                </a:lnTo>
                <a:lnTo>
                  <a:pt x="804863" y="1828536"/>
                </a:lnTo>
                <a:lnTo>
                  <a:pt x="804863" y="1831687"/>
                </a:lnTo>
                <a:lnTo>
                  <a:pt x="804863" y="1834839"/>
                </a:lnTo>
                <a:lnTo>
                  <a:pt x="804065" y="1837990"/>
                </a:lnTo>
                <a:lnTo>
                  <a:pt x="802867" y="1841142"/>
                </a:lnTo>
                <a:lnTo>
                  <a:pt x="801670" y="1842718"/>
                </a:lnTo>
                <a:lnTo>
                  <a:pt x="799674" y="1844687"/>
                </a:lnTo>
                <a:lnTo>
                  <a:pt x="797278" y="1845475"/>
                </a:lnTo>
                <a:lnTo>
                  <a:pt x="794484" y="1845869"/>
                </a:lnTo>
                <a:lnTo>
                  <a:pt x="790891" y="1846263"/>
                </a:lnTo>
                <a:lnTo>
                  <a:pt x="787698" y="1845869"/>
                </a:lnTo>
                <a:lnTo>
                  <a:pt x="784105" y="1845475"/>
                </a:lnTo>
                <a:lnTo>
                  <a:pt x="780512" y="1844293"/>
                </a:lnTo>
                <a:lnTo>
                  <a:pt x="776520" y="1842718"/>
                </a:lnTo>
                <a:lnTo>
                  <a:pt x="772927" y="1841142"/>
                </a:lnTo>
                <a:lnTo>
                  <a:pt x="768935" y="1839172"/>
                </a:lnTo>
                <a:lnTo>
                  <a:pt x="765343" y="1836809"/>
                </a:lnTo>
                <a:lnTo>
                  <a:pt x="761750" y="1834051"/>
                </a:lnTo>
                <a:lnTo>
                  <a:pt x="758955" y="1831294"/>
                </a:lnTo>
                <a:lnTo>
                  <a:pt x="756161" y="1827748"/>
                </a:lnTo>
                <a:lnTo>
                  <a:pt x="754165" y="1824597"/>
                </a:lnTo>
                <a:lnTo>
                  <a:pt x="748975" y="1815536"/>
                </a:lnTo>
                <a:lnTo>
                  <a:pt x="745782" y="1808839"/>
                </a:lnTo>
                <a:lnTo>
                  <a:pt x="743387" y="1803718"/>
                </a:lnTo>
                <a:lnTo>
                  <a:pt x="742588" y="1799385"/>
                </a:lnTo>
                <a:lnTo>
                  <a:pt x="742588" y="1795051"/>
                </a:lnTo>
                <a:lnTo>
                  <a:pt x="743387" y="1790718"/>
                </a:lnTo>
                <a:lnTo>
                  <a:pt x="746181" y="1778112"/>
                </a:lnTo>
                <a:lnTo>
                  <a:pt x="746979" y="1774173"/>
                </a:lnTo>
                <a:lnTo>
                  <a:pt x="746979" y="1772203"/>
                </a:lnTo>
                <a:lnTo>
                  <a:pt x="746181" y="1771021"/>
                </a:lnTo>
                <a:lnTo>
                  <a:pt x="745383" y="1770627"/>
                </a:lnTo>
                <a:lnTo>
                  <a:pt x="742987" y="1770627"/>
                </a:lnTo>
                <a:lnTo>
                  <a:pt x="742189" y="1770233"/>
                </a:lnTo>
                <a:lnTo>
                  <a:pt x="741790" y="1769839"/>
                </a:lnTo>
                <a:lnTo>
                  <a:pt x="738596" y="1761961"/>
                </a:lnTo>
                <a:lnTo>
                  <a:pt x="736999" y="1758021"/>
                </a:lnTo>
                <a:lnTo>
                  <a:pt x="736600" y="1756052"/>
                </a:lnTo>
                <a:lnTo>
                  <a:pt x="736600" y="1754476"/>
                </a:lnTo>
                <a:lnTo>
                  <a:pt x="742189" y="1750536"/>
                </a:lnTo>
                <a:lnTo>
                  <a:pt x="747379" y="1747385"/>
                </a:lnTo>
                <a:lnTo>
                  <a:pt x="750971" y="1745021"/>
                </a:lnTo>
                <a:lnTo>
                  <a:pt x="754165" y="1743839"/>
                </a:lnTo>
                <a:lnTo>
                  <a:pt x="758556" y="1741870"/>
                </a:lnTo>
                <a:lnTo>
                  <a:pt x="759754" y="1741870"/>
                </a:lnTo>
                <a:lnTo>
                  <a:pt x="761351" y="1739900"/>
                </a:lnTo>
                <a:close/>
                <a:moveTo>
                  <a:pt x="1554438" y="1730375"/>
                </a:moveTo>
                <a:lnTo>
                  <a:pt x="1565575" y="1730375"/>
                </a:lnTo>
                <a:lnTo>
                  <a:pt x="1575916" y="1730375"/>
                </a:lnTo>
                <a:lnTo>
                  <a:pt x="1586258" y="1731163"/>
                </a:lnTo>
                <a:lnTo>
                  <a:pt x="1591031" y="1731951"/>
                </a:lnTo>
                <a:lnTo>
                  <a:pt x="1595008" y="1733133"/>
                </a:lnTo>
                <a:lnTo>
                  <a:pt x="1598986" y="1734314"/>
                </a:lnTo>
                <a:lnTo>
                  <a:pt x="1602168" y="1735890"/>
                </a:lnTo>
                <a:lnTo>
                  <a:pt x="1605350" y="1737860"/>
                </a:lnTo>
                <a:lnTo>
                  <a:pt x="1607339" y="1739830"/>
                </a:lnTo>
                <a:lnTo>
                  <a:pt x="1608929" y="1741799"/>
                </a:lnTo>
                <a:lnTo>
                  <a:pt x="1609725" y="1744951"/>
                </a:lnTo>
                <a:lnTo>
                  <a:pt x="1609725" y="1747708"/>
                </a:lnTo>
                <a:lnTo>
                  <a:pt x="1608929" y="1751648"/>
                </a:lnTo>
                <a:lnTo>
                  <a:pt x="1607339" y="1755193"/>
                </a:lnTo>
                <a:lnTo>
                  <a:pt x="1604554" y="1759920"/>
                </a:lnTo>
                <a:lnTo>
                  <a:pt x="1600577" y="1764648"/>
                </a:lnTo>
                <a:lnTo>
                  <a:pt x="1595804" y="1769769"/>
                </a:lnTo>
                <a:lnTo>
                  <a:pt x="1589042" y="1776072"/>
                </a:lnTo>
                <a:lnTo>
                  <a:pt x="1582678" y="1781193"/>
                </a:lnTo>
                <a:lnTo>
                  <a:pt x="1576314" y="1786314"/>
                </a:lnTo>
                <a:lnTo>
                  <a:pt x="1570348" y="1790647"/>
                </a:lnTo>
                <a:lnTo>
                  <a:pt x="1563586" y="1794193"/>
                </a:lnTo>
                <a:lnTo>
                  <a:pt x="1557222" y="1797738"/>
                </a:lnTo>
                <a:lnTo>
                  <a:pt x="1550461" y="1800496"/>
                </a:lnTo>
                <a:lnTo>
                  <a:pt x="1544097" y="1802466"/>
                </a:lnTo>
                <a:lnTo>
                  <a:pt x="1537733" y="1804829"/>
                </a:lnTo>
                <a:lnTo>
                  <a:pt x="1530971" y="1806799"/>
                </a:lnTo>
                <a:lnTo>
                  <a:pt x="1524607" y="1807981"/>
                </a:lnTo>
                <a:lnTo>
                  <a:pt x="1518243" y="1809163"/>
                </a:lnTo>
                <a:lnTo>
                  <a:pt x="1505117" y="1811132"/>
                </a:lnTo>
                <a:lnTo>
                  <a:pt x="1491992" y="1812314"/>
                </a:lnTo>
                <a:lnTo>
                  <a:pt x="1486026" y="1813102"/>
                </a:lnTo>
                <a:lnTo>
                  <a:pt x="1483241" y="1813890"/>
                </a:lnTo>
                <a:lnTo>
                  <a:pt x="1482048" y="1814678"/>
                </a:lnTo>
                <a:lnTo>
                  <a:pt x="1481253" y="1815072"/>
                </a:lnTo>
                <a:lnTo>
                  <a:pt x="1480855" y="1815859"/>
                </a:lnTo>
                <a:lnTo>
                  <a:pt x="1480855" y="1817041"/>
                </a:lnTo>
                <a:lnTo>
                  <a:pt x="1481253" y="1818617"/>
                </a:lnTo>
                <a:lnTo>
                  <a:pt x="1482048" y="1819799"/>
                </a:lnTo>
                <a:lnTo>
                  <a:pt x="1482048" y="1821375"/>
                </a:lnTo>
                <a:lnTo>
                  <a:pt x="1482048" y="1821769"/>
                </a:lnTo>
                <a:lnTo>
                  <a:pt x="1480855" y="1822556"/>
                </a:lnTo>
                <a:lnTo>
                  <a:pt x="1471309" y="1830829"/>
                </a:lnTo>
                <a:lnTo>
                  <a:pt x="1465343" y="1834375"/>
                </a:lnTo>
                <a:lnTo>
                  <a:pt x="1463354" y="1835556"/>
                </a:lnTo>
                <a:lnTo>
                  <a:pt x="1461365" y="1836738"/>
                </a:lnTo>
                <a:lnTo>
                  <a:pt x="1452615" y="1830041"/>
                </a:lnTo>
                <a:lnTo>
                  <a:pt x="1445853" y="1824132"/>
                </a:lnTo>
                <a:lnTo>
                  <a:pt x="1440285" y="1819405"/>
                </a:lnTo>
                <a:lnTo>
                  <a:pt x="1437103" y="1815072"/>
                </a:lnTo>
                <a:lnTo>
                  <a:pt x="1434716" y="1812314"/>
                </a:lnTo>
                <a:lnTo>
                  <a:pt x="1433125" y="1810344"/>
                </a:lnTo>
                <a:lnTo>
                  <a:pt x="1432330" y="1808375"/>
                </a:lnTo>
                <a:lnTo>
                  <a:pt x="1428750" y="1806799"/>
                </a:lnTo>
                <a:lnTo>
                  <a:pt x="1512675" y="1734314"/>
                </a:lnTo>
                <a:lnTo>
                  <a:pt x="1518641" y="1733527"/>
                </a:lnTo>
                <a:lnTo>
                  <a:pt x="1533755" y="1731951"/>
                </a:lnTo>
                <a:lnTo>
                  <a:pt x="1543699" y="1731163"/>
                </a:lnTo>
                <a:lnTo>
                  <a:pt x="1554438" y="1730375"/>
                </a:lnTo>
                <a:close/>
                <a:moveTo>
                  <a:pt x="588962" y="1535113"/>
                </a:moveTo>
                <a:lnTo>
                  <a:pt x="694496" y="1535113"/>
                </a:lnTo>
                <a:lnTo>
                  <a:pt x="694496" y="1557872"/>
                </a:lnTo>
                <a:lnTo>
                  <a:pt x="694894" y="1558271"/>
                </a:lnTo>
                <a:lnTo>
                  <a:pt x="696885" y="1560268"/>
                </a:lnTo>
                <a:lnTo>
                  <a:pt x="698478" y="1560667"/>
                </a:lnTo>
                <a:lnTo>
                  <a:pt x="700469" y="1561466"/>
                </a:lnTo>
                <a:lnTo>
                  <a:pt x="704053" y="1561865"/>
                </a:lnTo>
                <a:lnTo>
                  <a:pt x="707239" y="1561865"/>
                </a:lnTo>
                <a:lnTo>
                  <a:pt x="711222" y="1561865"/>
                </a:lnTo>
                <a:lnTo>
                  <a:pt x="714407" y="1561466"/>
                </a:lnTo>
                <a:lnTo>
                  <a:pt x="716797" y="1560667"/>
                </a:lnTo>
                <a:lnTo>
                  <a:pt x="718390" y="1560268"/>
                </a:lnTo>
                <a:lnTo>
                  <a:pt x="720381" y="1558271"/>
                </a:lnTo>
                <a:lnTo>
                  <a:pt x="720779" y="1557872"/>
                </a:lnTo>
                <a:lnTo>
                  <a:pt x="720779" y="1535113"/>
                </a:lnTo>
                <a:lnTo>
                  <a:pt x="820737" y="1535113"/>
                </a:lnTo>
                <a:lnTo>
                  <a:pt x="820737" y="1644117"/>
                </a:lnTo>
                <a:lnTo>
                  <a:pt x="820339" y="1648908"/>
                </a:lnTo>
                <a:lnTo>
                  <a:pt x="819144" y="1652901"/>
                </a:lnTo>
                <a:lnTo>
                  <a:pt x="816755" y="1656894"/>
                </a:lnTo>
                <a:lnTo>
                  <a:pt x="814365" y="1660088"/>
                </a:lnTo>
                <a:lnTo>
                  <a:pt x="810781" y="1663283"/>
                </a:lnTo>
                <a:lnTo>
                  <a:pt x="806799" y="1665279"/>
                </a:lnTo>
                <a:lnTo>
                  <a:pt x="802418" y="1666477"/>
                </a:lnTo>
                <a:lnTo>
                  <a:pt x="797639" y="1666876"/>
                </a:lnTo>
                <a:lnTo>
                  <a:pt x="612060" y="1666876"/>
                </a:lnTo>
                <a:lnTo>
                  <a:pt x="607281" y="1666477"/>
                </a:lnTo>
                <a:lnTo>
                  <a:pt x="602901" y="1665279"/>
                </a:lnTo>
                <a:lnTo>
                  <a:pt x="598918" y="1663283"/>
                </a:lnTo>
                <a:lnTo>
                  <a:pt x="595732" y="1660088"/>
                </a:lnTo>
                <a:lnTo>
                  <a:pt x="592546" y="1656894"/>
                </a:lnTo>
                <a:lnTo>
                  <a:pt x="590555" y="1652901"/>
                </a:lnTo>
                <a:lnTo>
                  <a:pt x="589360" y="1648908"/>
                </a:lnTo>
                <a:lnTo>
                  <a:pt x="588962" y="1644117"/>
                </a:lnTo>
                <a:lnTo>
                  <a:pt x="588962" y="1535113"/>
                </a:lnTo>
                <a:close/>
                <a:moveTo>
                  <a:pt x="612060" y="1476375"/>
                </a:moveTo>
                <a:lnTo>
                  <a:pt x="797639" y="1476375"/>
                </a:lnTo>
                <a:lnTo>
                  <a:pt x="802418" y="1476769"/>
                </a:lnTo>
                <a:lnTo>
                  <a:pt x="806799" y="1477950"/>
                </a:lnTo>
                <a:lnTo>
                  <a:pt x="810781" y="1480312"/>
                </a:lnTo>
                <a:lnTo>
                  <a:pt x="814365" y="1483068"/>
                </a:lnTo>
                <a:lnTo>
                  <a:pt x="816755" y="1486611"/>
                </a:lnTo>
                <a:lnTo>
                  <a:pt x="819144" y="1490155"/>
                </a:lnTo>
                <a:lnTo>
                  <a:pt x="820339" y="1494485"/>
                </a:lnTo>
                <a:lnTo>
                  <a:pt x="820737" y="1498816"/>
                </a:lnTo>
                <a:lnTo>
                  <a:pt x="820737" y="1525588"/>
                </a:lnTo>
                <a:lnTo>
                  <a:pt x="588962" y="1525588"/>
                </a:lnTo>
                <a:lnTo>
                  <a:pt x="588962" y="1498816"/>
                </a:lnTo>
                <a:lnTo>
                  <a:pt x="589360" y="1494485"/>
                </a:lnTo>
                <a:lnTo>
                  <a:pt x="590555" y="1490155"/>
                </a:lnTo>
                <a:lnTo>
                  <a:pt x="592546" y="1486611"/>
                </a:lnTo>
                <a:lnTo>
                  <a:pt x="595732" y="1483068"/>
                </a:lnTo>
                <a:lnTo>
                  <a:pt x="598918" y="1480312"/>
                </a:lnTo>
                <a:lnTo>
                  <a:pt x="602901" y="1477950"/>
                </a:lnTo>
                <a:lnTo>
                  <a:pt x="607281" y="1476769"/>
                </a:lnTo>
                <a:lnTo>
                  <a:pt x="612060" y="1476375"/>
                </a:lnTo>
                <a:close/>
                <a:moveTo>
                  <a:pt x="725449" y="1381125"/>
                </a:moveTo>
                <a:lnTo>
                  <a:pt x="730525" y="1381524"/>
                </a:lnTo>
                <a:lnTo>
                  <a:pt x="732087" y="1381524"/>
                </a:lnTo>
                <a:lnTo>
                  <a:pt x="734430" y="1382322"/>
                </a:lnTo>
                <a:lnTo>
                  <a:pt x="737554" y="1384317"/>
                </a:lnTo>
                <a:lnTo>
                  <a:pt x="740287" y="1386312"/>
                </a:lnTo>
                <a:lnTo>
                  <a:pt x="743411" y="1389505"/>
                </a:lnTo>
                <a:lnTo>
                  <a:pt x="746535" y="1393096"/>
                </a:lnTo>
                <a:lnTo>
                  <a:pt x="749659" y="1397486"/>
                </a:lnTo>
                <a:lnTo>
                  <a:pt x="755906" y="1407063"/>
                </a:lnTo>
                <a:lnTo>
                  <a:pt x="761373" y="1417837"/>
                </a:lnTo>
                <a:lnTo>
                  <a:pt x="766059" y="1427813"/>
                </a:lnTo>
                <a:lnTo>
                  <a:pt x="769182" y="1437390"/>
                </a:lnTo>
                <a:lnTo>
                  <a:pt x="770744" y="1441780"/>
                </a:lnTo>
                <a:lnTo>
                  <a:pt x="771525" y="1445770"/>
                </a:lnTo>
                <a:lnTo>
                  <a:pt x="771525" y="1448164"/>
                </a:lnTo>
                <a:lnTo>
                  <a:pt x="771525" y="1450159"/>
                </a:lnTo>
                <a:lnTo>
                  <a:pt x="770744" y="1451357"/>
                </a:lnTo>
                <a:lnTo>
                  <a:pt x="769182" y="1452155"/>
                </a:lnTo>
                <a:lnTo>
                  <a:pt x="768011" y="1452155"/>
                </a:lnTo>
                <a:lnTo>
                  <a:pt x="766449" y="1450958"/>
                </a:lnTo>
                <a:lnTo>
                  <a:pt x="764887" y="1449760"/>
                </a:lnTo>
                <a:lnTo>
                  <a:pt x="762544" y="1448563"/>
                </a:lnTo>
                <a:lnTo>
                  <a:pt x="759030" y="1444174"/>
                </a:lnTo>
                <a:lnTo>
                  <a:pt x="755516" y="1439784"/>
                </a:lnTo>
                <a:lnTo>
                  <a:pt x="753173" y="1434996"/>
                </a:lnTo>
                <a:lnTo>
                  <a:pt x="752392" y="1433400"/>
                </a:lnTo>
                <a:lnTo>
                  <a:pt x="752392" y="1431404"/>
                </a:lnTo>
                <a:lnTo>
                  <a:pt x="752001" y="1428611"/>
                </a:lnTo>
                <a:lnTo>
                  <a:pt x="750830" y="1426616"/>
                </a:lnTo>
                <a:lnTo>
                  <a:pt x="748878" y="1425419"/>
                </a:lnTo>
                <a:lnTo>
                  <a:pt x="746925" y="1425020"/>
                </a:lnTo>
                <a:lnTo>
                  <a:pt x="746144" y="1425419"/>
                </a:lnTo>
                <a:lnTo>
                  <a:pt x="745363" y="1425818"/>
                </a:lnTo>
                <a:lnTo>
                  <a:pt x="744582" y="1426616"/>
                </a:lnTo>
                <a:lnTo>
                  <a:pt x="743411" y="1427414"/>
                </a:lnTo>
                <a:lnTo>
                  <a:pt x="742630" y="1428611"/>
                </a:lnTo>
                <a:lnTo>
                  <a:pt x="742240" y="1430207"/>
                </a:lnTo>
                <a:lnTo>
                  <a:pt x="741849" y="1432602"/>
                </a:lnTo>
                <a:lnTo>
                  <a:pt x="741849" y="1434597"/>
                </a:lnTo>
                <a:lnTo>
                  <a:pt x="741459" y="1439385"/>
                </a:lnTo>
                <a:lnTo>
                  <a:pt x="740678" y="1443376"/>
                </a:lnTo>
                <a:lnTo>
                  <a:pt x="739897" y="1445371"/>
                </a:lnTo>
                <a:lnTo>
                  <a:pt x="739116" y="1446967"/>
                </a:lnTo>
                <a:lnTo>
                  <a:pt x="737944" y="1448164"/>
                </a:lnTo>
                <a:lnTo>
                  <a:pt x="735992" y="1449361"/>
                </a:lnTo>
                <a:lnTo>
                  <a:pt x="734430" y="1450558"/>
                </a:lnTo>
                <a:lnTo>
                  <a:pt x="732868" y="1452155"/>
                </a:lnTo>
                <a:lnTo>
                  <a:pt x="730525" y="1452953"/>
                </a:lnTo>
                <a:lnTo>
                  <a:pt x="727792" y="1453352"/>
                </a:lnTo>
                <a:lnTo>
                  <a:pt x="721935" y="1454150"/>
                </a:lnTo>
                <a:lnTo>
                  <a:pt x="715297" y="1454150"/>
                </a:lnTo>
                <a:lnTo>
                  <a:pt x="712173" y="1453751"/>
                </a:lnTo>
                <a:lnTo>
                  <a:pt x="709049" y="1452953"/>
                </a:lnTo>
                <a:lnTo>
                  <a:pt x="706706" y="1452155"/>
                </a:lnTo>
                <a:lnTo>
                  <a:pt x="703973" y="1450558"/>
                </a:lnTo>
                <a:lnTo>
                  <a:pt x="701240" y="1448962"/>
                </a:lnTo>
                <a:lnTo>
                  <a:pt x="699287" y="1447366"/>
                </a:lnTo>
                <a:lnTo>
                  <a:pt x="694992" y="1442977"/>
                </a:lnTo>
                <a:lnTo>
                  <a:pt x="691478" y="1438188"/>
                </a:lnTo>
                <a:lnTo>
                  <a:pt x="687963" y="1432602"/>
                </a:lnTo>
                <a:lnTo>
                  <a:pt x="685230" y="1427015"/>
                </a:lnTo>
                <a:lnTo>
                  <a:pt x="682497" y="1421029"/>
                </a:lnTo>
                <a:lnTo>
                  <a:pt x="680544" y="1415044"/>
                </a:lnTo>
                <a:lnTo>
                  <a:pt x="678982" y="1409058"/>
                </a:lnTo>
                <a:lnTo>
                  <a:pt x="676249" y="1399082"/>
                </a:lnTo>
                <a:lnTo>
                  <a:pt x="675078" y="1392298"/>
                </a:lnTo>
                <a:lnTo>
                  <a:pt x="674687" y="1389106"/>
                </a:lnTo>
                <a:lnTo>
                  <a:pt x="674687" y="1388707"/>
                </a:lnTo>
                <a:lnTo>
                  <a:pt x="675078" y="1388308"/>
                </a:lnTo>
                <a:lnTo>
                  <a:pt x="676249" y="1387909"/>
                </a:lnTo>
                <a:lnTo>
                  <a:pt x="679373" y="1387111"/>
                </a:lnTo>
                <a:lnTo>
                  <a:pt x="683278" y="1385913"/>
                </a:lnTo>
                <a:lnTo>
                  <a:pt x="689525" y="1384716"/>
                </a:lnTo>
                <a:lnTo>
                  <a:pt x="698897" y="1383120"/>
                </a:lnTo>
                <a:lnTo>
                  <a:pt x="715297" y="1381524"/>
                </a:lnTo>
                <a:lnTo>
                  <a:pt x="725449" y="1381125"/>
                </a:lnTo>
                <a:close/>
                <a:moveTo>
                  <a:pt x="1433588" y="1247775"/>
                </a:moveTo>
                <a:lnTo>
                  <a:pt x="1439124" y="1247775"/>
                </a:lnTo>
                <a:lnTo>
                  <a:pt x="1444264" y="1248175"/>
                </a:lnTo>
                <a:lnTo>
                  <a:pt x="1448614" y="1248976"/>
                </a:lnTo>
                <a:lnTo>
                  <a:pt x="1451382" y="1249776"/>
                </a:lnTo>
                <a:lnTo>
                  <a:pt x="1453359" y="1250977"/>
                </a:lnTo>
                <a:lnTo>
                  <a:pt x="1454150" y="1252178"/>
                </a:lnTo>
                <a:lnTo>
                  <a:pt x="1454150" y="1253779"/>
                </a:lnTo>
                <a:lnTo>
                  <a:pt x="1453359" y="1255380"/>
                </a:lnTo>
                <a:lnTo>
                  <a:pt x="1452173" y="1256981"/>
                </a:lnTo>
                <a:lnTo>
                  <a:pt x="1450196" y="1258582"/>
                </a:lnTo>
                <a:lnTo>
                  <a:pt x="1447428" y="1260183"/>
                </a:lnTo>
                <a:lnTo>
                  <a:pt x="1441892" y="1262985"/>
                </a:lnTo>
                <a:lnTo>
                  <a:pt x="1435565" y="1264986"/>
                </a:lnTo>
                <a:lnTo>
                  <a:pt x="1432402" y="1265387"/>
                </a:lnTo>
                <a:lnTo>
                  <a:pt x="1429634" y="1265787"/>
                </a:lnTo>
                <a:lnTo>
                  <a:pt x="1427261" y="1265787"/>
                </a:lnTo>
                <a:lnTo>
                  <a:pt x="1425284" y="1265387"/>
                </a:lnTo>
                <a:lnTo>
                  <a:pt x="1423703" y="1264986"/>
                </a:lnTo>
                <a:lnTo>
                  <a:pt x="1422516" y="1264586"/>
                </a:lnTo>
                <a:lnTo>
                  <a:pt x="1420539" y="1264586"/>
                </a:lnTo>
                <a:lnTo>
                  <a:pt x="1419353" y="1264986"/>
                </a:lnTo>
                <a:lnTo>
                  <a:pt x="1418562" y="1265787"/>
                </a:lnTo>
                <a:lnTo>
                  <a:pt x="1417376" y="1266588"/>
                </a:lnTo>
                <a:lnTo>
                  <a:pt x="1416980" y="1267388"/>
                </a:lnTo>
                <a:lnTo>
                  <a:pt x="1416585" y="1268589"/>
                </a:lnTo>
                <a:lnTo>
                  <a:pt x="1416190" y="1269790"/>
                </a:lnTo>
                <a:lnTo>
                  <a:pt x="1416585" y="1270990"/>
                </a:lnTo>
                <a:lnTo>
                  <a:pt x="1416585" y="1272191"/>
                </a:lnTo>
                <a:lnTo>
                  <a:pt x="1417376" y="1273392"/>
                </a:lnTo>
                <a:lnTo>
                  <a:pt x="1418562" y="1274993"/>
                </a:lnTo>
                <a:lnTo>
                  <a:pt x="1419748" y="1276194"/>
                </a:lnTo>
                <a:lnTo>
                  <a:pt x="1422121" y="1277395"/>
                </a:lnTo>
                <a:lnTo>
                  <a:pt x="1424098" y="1278596"/>
                </a:lnTo>
                <a:lnTo>
                  <a:pt x="1428843" y="1280597"/>
                </a:lnTo>
                <a:lnTo>
                  <a:pt x="1430820" y="1282198"/>
                </a:lnTo>
                <a:lnTo>
                  <a:pt x="1432402" y="1283799"/>
                </a:lnTo>
                <a:lnTo>
                  <a:pt x="1433588" y="1285000"/>
                </a:lnTo>
                <a:lnTo>
                  <a:pt x="1435170" y="1287001"/>
                </a:lnTo>
                <a:lnTo>
                  <a:pt x="1436356" y="1289003"/>
                </a:lnTo>
                <a:lnTo>
                  <a:pt x="1436751" y="1291404"/>
                </a:lnTo>
                <a:lnTo>
                  <a:pt x="1437542" y="1293406"/>
                </a:lnTo>
                <a:lnTo>
                  <a:pt x="1437542" y="1296608"/>
                </a:lnTo>
                <a:lnTo>
                  <a:pt x="1437542" y="1299009"/>
                </a:lnTo>
                <a:lnTo>
                  <a:pt x="1437147" y="1302612"/>
                </a:lnTo>
                <a:lnTo>
                  <a:pt x="1436356" y="1305414"/>
                </a:lnTo>
                <a:lnTo>
                  <a:pt x="1435170" y="1309416"/>
                </a:lnTo>
                <a:lnTo>
                  <a:pt x="1431611" y="1317422"/>
                </a:lnTo>
                <a:lnTo>
                  <a:pt x="1430029" y="1320624"/>
                </a:lnTo>
                <a:lnTo>
                  <a:pt x="1428052" y="1323826"/>
                </a:lnTo>
                <a:lnTo>
                  <a:pt x="1425680" y="1326628"/>
                </a:lnTo>
                <a:lnTo>
                  <a:pt x="1423307" y="1328629"/>
                </a:lnTo>
                <a:lnTo>
                  <a:pt x="1420539" y="1331431"/>
                </a:lnTo>
                <a:lnTo>
                  <a:pt x="1417771" y="1333032"/>
                </a:lnTo>
                <a:lnTo>
                  <a:pt x="1414608" y="1334633"/>
                </a:lnTo>
                <a:lnTo>
                  <a:pt x="1411445" y="1336635"/>
                </a:lnTo>
                <a:lnTo>
                  <a:pt x="1404722" y="1338636"/>
                </a:lnTo>
                <a:lnTo>
                  <a:pt x="1397605" y="1340237"/>
                </a:lnTo>
                <a:lnTo>
                  <a:pt x="1390487" y="1341038"/>
                </a:lnTo>
                <a:lnTo>
                  <a:pt x="1383370" y="1341438"/>
                </a:lnTo>
                <a:lnTo>
                  <a:pt x="1376252" y="1341438"/>
                </a:lnTo>
                <a:lnTo>
                  <a:pt x="1369530" y="1341038"/>
                </a:lnTo>
                <a:lnTo>
                  <a:pt x="1358063" y="1339437"/>
                </a:lnTo>
                <a:lnTo>
                  <a:pt x="1350154" y="1338236"/>
                </a:lnTo>
                <a:lnTo>
                  <a:pt x="1347386" y="1337435"/>
                </a:lnTo>
                <a:lnTo>
                  <a:pt x="1347386" y="1337835"/>
                </a:lnTo>
                <a:lnTo>
                  <a:pt x="1346991" y="1337435"/>
                </a:lnTo>
                <a:lnTo>
                  <a:pt x="1346200" y="1337035"/>
                </a:lnTo>
                <a:lnTo>
                  <a:pt x="1346200" y="1334633"/>
                </a:lnTo>
                <a:lnTo>
                  <a:pt x="1346991" y="1331831"/>
                </a:lnTo>
                <a:lnTo>
                  <a:pt x="1347782" y="1326228"/>
                </a:lnTo>
                <a:lnTo>
                  <a:pt x="1349363" y="1318623"/>
                </a:lnTo>
                <a:lnTo>
                  <a:pt x="1351736" y="1307415"/>
                </a:lnTo>
                <a:lnTo>
                  <a:pt x="1355295" y="1296608"/>
                </a:lnTo>
                <a:lnTo>
                  <a:pt x="1357667" y="1287402"/>
                </a:lnTo>
                <a:lnTo>
                  <a:pt x="1361621" y="1275794"/>
                </a:lnTo>
                <a:lnTo>
                  <a:pt x="1363994" y="1270190"/>
                </a:lnTo>
                <a:lnTo>
                  <a:pt x="1364785" y="1268589"/>
                </a:lnTo>
                <a:lnTo>
                  <a:pt x="1366762" y="1265787"/>
                </a:lnTo>
                <a:lnTo>
                  <a:pt x="1369925" y="1262985"/>
                </a:lnTo>
                <a:lnTo>
                  <a:pt x="1373484" y="1260183"/>
                </a:lnTo>
                <a:lnTo>
                  <a:pt x="1378229" y="1258182"/>
                </a:lnTo>
                <a:lnTo>
                  <a:pt x="1383765" y="1256181"/>
                </a:lnTo>
                <a:lnTo>
                  <a:pt x="1389301" y="1253779"/>
                </a:lnTo>
                <a:lnTo>
                  <a:pt x="1395628" y="1252578"/>
                </a:lnTo>
                <a:lnTo>
                  <a:pt x="1401954" y="1250977"/>
                </a:lnTo>
                <a:lnTo>
                  <a:pt x="1415399" y="1248976"/>
                </a:lnTo>
                <a:lnTo>
                  <a:pt x="1428052" y="1248175"/>
                </a:lnTo>
                <a:lnTo>
                  <a:pt x="1433588" y="1247775"/>
                </a:lnTo>
                <a:close/>
                <a:moveTo>
                  <a:pt x="1155700" y="965200"/>
                </a:moveTo>
                <a:lnTo>
                  <a:pt x="1161653" y="965597"/>
                </a:lnTo>
                <a:lnTo>
                  <a:pt x="1167209" y="966787"/>
                </a:lnTo>
                <a:lnTo>
                  <a:pt x="1172766" y="968770"/>
                </a:lnTo>
                <a:lnTo>
                  <a:pt x="1177925" y="971944"/>
                </a:lnTo>
                <a:lnTo>
                  <a:pt x="1182687" y="975514"/>
                </a:lnTo>
                <a:lnTo>
                  <a:pt x="1187450" y="980274"/>
                </a:lnTo>
                <a:lnTo>
                  <a:pt x="1192213" y="985431"/>
                </a:lnTo>
                <a:lnTo>
                  <a:pt x="1196181" y="991381"/>
                </a:lnTo>
                <a:lnTo>
                  <a:pt x="1200150" y="998125"/>
                </a:lnTo>
                <a:lnTo>
                  <a:pt x="1204119" y="1005265"/>
                </a:lnTo>
                <a:lnTo>
                  <a:pt x="1207691" y="1012802"/>
                </a:lnTo>
                <a:lnTo>
                  <a:pt x="1211659" y="1021133"/>
                </a:lnTo>
                <a:lnTo>
                  <a:pt x="1214437" y="1029860"/>
                </a:lnTo>
                <a:lnTo>
                  <a:pt x="1217613" y="1038984"/>
                </a:lnTo>
                <a:lnTo>
                  <a:pt x="1220787" y="1048504"/>
                </a:lnTo>
                <a:lnTo>
                  <a:pt x="1225947" y="1068338"/>
                </a:lnTo>
                <a:lnTo>
                  <a:pt x="1230313" y="1089363"/>
                </a:lnTo>
                <a:lnTo>
                  <a:pt x="1234678" y="1111180"/>
                </a:lnTo>
                <a:lnTo>
                  <a:pt x="1237853" y="1133792"/>
                </a:lnTo>
                <a:lnTo>
                  <a:pt x="1241028" y="1155609"/>
                </a:lnTo>
                <a:lnTo>
                  <a:pt x="1243013" y="1177824"/>
                </a:lnTo>
                <a:lnTo>
                  <a:pt x="1245394" y="1198848"/>
                </a:lnTo>
                <a:lnTo>
                  <a:pt x="1246981" y="1219476"/>
                </a:lnTo>
                <a:lnTo>
                  <a:pt x="1246187" y="1186551"/>
                </a:lnTo>
                <a:lnTo>
                  <a:pt x="1342231" y="1244467"/>
                </a:lnTo>
                <a:lnTo>
                  <a:pt x="1323181" y="1340465"/>
                </a:lnTo>
                <a:lnTo>
                  <a:pt x="1248966" y="1309524"/>
                </a:lnTo>
                <a:lnTo>
                  <a:pt x="1245394" y="1284929"/>
                </a:lnTo>
                <a:lnTo>
                  <a:pt x="1239441" y="1242087"/>
                </a:lnTo>
                <a:lnTo>
                  <a:pt x="1231106" y="1373787"/>
                </a:lnTo>
                <a:lnTo>
                  <a:pt x="1230709" y="1379737"/>
                </a:lnTo>
                <a:lnTo>
                  <a:pt x="1230313" y="1386084"/>
                </a:lnTo>
                <a:lnTo>
                  <a:pt x="1230709" y="1392431"/>
                </a:lnTo>
                <a:lnTo>
                  <a:pt x="1232297" y="1399968"/>
                </a:lnTo>
                <a:lnTo>
                  <a:pt x="1234281" y="1407902"/>
                </a:lnTo>
                <a:lnTo>
                  <a:pt x="1237059" y="1417422"/>
                </a:lnTo>
                <a:lnTo>
                  <a:pt x="1241822" y="1428133"/>
                </a:lnTo>
                <a:lnTo>
                  <a:pt x="1247775" y="1440430"/>
                </a:lnTo>
                <a:lnTo>
                  <a:pt x="1231106" y="1440430"/>
                </a:lnTo>
                <a:lnTo>
                  <a:pt x="1242219" y="1446380"/>
                </a:lnTo>
                <a:lnTo>
                  <a:pt x="1256109" y="1453124"/>
                </a:lnTo>
                <a:lnTo>
                  <a:pt x="1287066" y="1467405"/>
                </a:lnTo>
                <a:lnTo>
                  <a:pt x="1313259" y="1479305"/>
                </a:lnTo>
                <a:lnTo>
                  <a:pt x="1323975" y="1483669"/>
                </a:lnTo>
                <a:lnTo>
                  <a:pt x="1501775" y="1720491"/>
                </a:lnTo>
                <a:lnTo>
                  <a:pt x="1401763" y="1798638"/>
                </a:lnTo>
                <a:lnTo>
                  <a:pt x="1210469" y="1576494"/>
                </a:lnTo>
                <a:lnTo>
                  <a:pt x="1080294" y="1561816"/>
                </a:lnTo>
                <a:lnTo>
                  <a:pt x="1080294" y="1563800"/>
                </a:lnTo>
                <a:lnTo>
                  <a:pt x="1080294" y="1567370"/>
                </a:lnTo>
                <a:lnTo>
                  <a:pt x="1079500" y="1575700"/>
                </a:lnTo>
                <a:lnTo>
                  <a:pt x="1077516" y="1587601"/>
                </a:lnTo>
                <a:lnTo>
                  <a:pt x="1074341" y="1601088"/>
                </a:lnTo>
                <a:lnTo>
                  <a:pt x="1066403" y="1633220"/>
                </a:lnTo>
                <a:lnTo>
                  <a:pt x="1056878" y="1669318"/>
                </a:lnTo>
                <a:lnTo>
                  <a:pt x="1046956" y="1703830"/>
                </a:lnTo>
                <a:lnTo>
                  <a:pt x="1038622" y="1733582"/>
                </a:lnTo>
                <a:lnTo>
                  <a:pt x="1030288" y="1762540"/>
                </a:lnTo>
                <a:lnTo>
                  <a:pt x="802481" y="1785548"/>
                </a:lnTo>
                <a:lnTo>
                  <a:pt x="770731" y="1731201"/>
                </a:lnTo>
                <a:lnTo>
                  <a:pt x="904081" y="1706210"/>
                </a:lnTo>
                <a:lnTo>
                  <a:pt x="903685" y="1489619"/>
                </a:lnTo>
                <a:lnTo>
                  <a:pt x="871935" y="1482479"/>
                </a:lnTo>
                <a:lnTo>
                  <a:pt x="869950" y="1471768"/>
                </a:lnTo>
                <a:lnTo>
                  <a:pt x="867966" y="1461851"/>
                </a:lnTo>
                <a:lnTo>
                  <a:pt x="866378" y="1453124"/>
                </a:lnTo>
                <a:lnTo>
                  <a:pt x="864791" y="1445190"/>
                </a:lnTo>
                <a:lnTo>
                  <a:pt x="863600" y="1428926"/>
                </a:lnTo>
                <a:lnTo>
                  <a:pt x="862806" y="1413455"/>
                </a:lnTo>
                <a:lnTo>
                  <a:pt x="862013" y="1373787"/>
                </a:lnTo>
                <a:lnTo>
                  <a:pt x="860822" y="1346812"/>
                </a:lnTo>
                <a:lnTo>
                  <a:pt x="858044" y="1312697"/>
                </a:lnTo>
                <a:lnTo>
                  <a:pt x="854472" y="1175444"/>
                </a:lnTo>
                <a:lnTo>
                  <a:pt x="843756" y="1181791"/>
                </a:lnTo>
                <a:lnTo>
                  <a:pt x="818753" y="1197658"/>
                </a:lnTo>
                <a:lnTo>
                  <a:pt x="802878" y="1208369"/>
                </a:lnTo>
                <a:lnTo>
                  <a:pt x="786606" y="1219476"/>
                </a:lnTo>
                <a:lnTo>
                  <a:pt x="770731" y="1230980"/>
                </a:lnTo>
                <a:lnTo>
                  <a:pt x="756841" y="1242087"/>
                </a:lnTo>
                <a:lnTo>
                  <a:pt x="754460" y="1250021"/>
                </a:lnTo>
                <a:lnTo>
                  <a:pt x="752872" y="1258351"/>
                </a:lnTo>
                <a:lnTo>
                  <a:pt x="752078" y="1266681"/>
                </a:lnTo>
                <a:lnTo>
                  <a:pt x="751285" y="1275805"/>
                </a:lnTo>
                <a:lnTo>
                  <a:pt x="751285" y="1284532"/>
                </a:lnTo>
                <a:lnTo>
                  <a:pt x="751681" y="1292863"/>
                </a:lnTo>
                <a:lnTo>
                  <a:pt x="752078" y="1301590"/>
                </a:lnTo>
                <a:lnTo>
                  <a:pt x="752872" y="1310317"/>
                </a:lnTo>
                <a:lnTo>
                  <a:pt x="754856" y="1325788"/>
                </a:lnTo>
                <a:lnTo>
                  <a:pt x="756444" y="1339275"/>
                </a:lnTo>
                <a:lnTo>
                  <a:pt x="758031" y="1350382"/>
                </a:lnTo>
                <a:lnTo>
                  <a:pt x="758031" y="1354349"/>
                </a:lnTo>
                <a:lnTo>
                  <a:pt x="756841" y="1357523"/>
                </a:lnTo>
                <a:lnTo>
                  <a:pt x="727869" y="1355539"/>
                </a:lnTo>
                <a:lnTo>
                  <a:pt x="715566" y="1354746"/>
                </a:lnTo>
                <a:lnTo>
                  <a:pt x="709613" y="1354746"/>
                </a:lnTo>
                <a:lnTo>
                  <a:pt x="704453" y="1355143"/>
                </a:lnTo>
                <a:lnTo>
                  <a:pt x="698897" y="1355539"/>
                </a:lnTo>
                <a:lnTo>
                  <a:pt x="693341" y="1356729"/>
                </a:lnTo>
                <a:lnTo>
                  <a:pt x="687785" y="1357919"/>
                </a:lnTo>
                <a:lnTo>
                  <a:pt x="682228" y="1359903"/>
                </a:lnTo>
                <a:lnTo>
                  <a:pt x="677069" y="1361886"/>
                </a:lnTo>
                <a:lnTo>
                  <a:pt x="671116" y="1364663"/>
                </a:lnTo>
                <a:lnTo>
                  <a:pt x="664766" y="1367836"/>
                </a:lnTo>
                <a:lnTo>
                  <a:pt x="658416" y="1372200"/>
                </a:lnTo>
                <a:lnTo>
                  <a:pt x="657225" y="1367043"/>
                </a:lnTo>
                <a:lnTo>
                  <a:pt x="655241" y="1361093"/>
                </a:lnTo>
                <a:lnTo>
                  <a:pt x="654050" y="1355143"/>
                </a:lnTo>
                <a:lnTo>
                  <a:pt x="653256" y="1348399"/>
                </a:lnTo>
                <a:lnTo>
                  <a:pt x="651669" y="1333325"/>
                </a:lnTo>
                <a:lnTo>
                  <a:pt x="650875" y="1316267"/>
                </a:lnTo>
                <a:lnTo>
                  <a:pt x="650875" y="1296830"/>
                </a:lnTo>
                <a:lnTo>
                  <a:pt x="651272" y="1274615"/>
                </a:lnTo>
                <a:lnTo>
                  <a:pt x="652066" y="1251211"/>
                </a:lnTo>
                <a:lnTo>
                  <a:pt x="653653" y="1225029"/>
                </a:lnTo>
                <a:lnTo>
                  <a:pt x="660797" y="1208369"/>
                </a:lnTo>
                <a:lnTo>
                  <a:pt x="667147" y="1194881"/>
                </a:lnTo>
                <a:lnTo>
                  <a:pt x="670322" y="1188931"/>
                </a:lnTo>
                <a:lnTo>
                  <a:pt x="673497" y="1183774"/>
                </a:lnTo>
                <a:lnTo>
                  <a:pt x="680244" y="1174254"/>
                </a:lnTo>
                <a:lnTo>
                  <a:pt x="687388" y="1164733"/>
                </a:lnTo>
                <a:lnTo>
                  <a:pt x="696119" y="1155213"/>
                </a:lnTo>
                <a:lnTo>
                  <a:pt x="706438" y="1143312"/>
                </a:lnTo>
                <a:lnTo>
                  <a:pt x="718741" y="1129031"/>
                </a:lnTo>
                <a:lnTo>
                  <a:pt x="738585" y="1108007"/>
                </a:lnTo>
                <a:lnTo>
                  <a:pt x="756047" y="1088966"/>
                </a:lnTo>
                <a:lnTo>
                  <a:pt x="785416" y="1057231"/>
                </a:lnTo>
                <a:lnTo>
                  <a:pt x="797719" y="1043744"/>
                </a:lnTo>
                <a:lnTo>
                  <a:pt x="809228" y="1032240"/>
                </a:lnTo>
                <a:lnTo>
                  <a:pt x="820738" y="1021926"/>
                </a:lnTo>
                <a:lnTo>
                  <a:pt x="831056" y="1012802"/>
                </a:lnTo>
                <a:lnTo>
                  <a:pt x="836613" y="1008439"/>
                </a:lnTo>
                <a:lnTo>
                  <a:pt x="842169" y="1004869"/>
                </a:lnTo>
                <a:lnTo>
                  <a:pt x="848122" y="1000902"/>
                </a:lnTo>
                <a:lnTo>
                  <a:pt x="854075" y="997331"/>
                </a:lnTo>
                <a:lnTo>
                  <a:pt x="860028" y="994555"/>
                </a:lnTo>
                <a:lnTo>
                  <a:pt x="866378" y="991381"/>
                </a:lnTo>
                <a:lnTo>
                  <a:pt x="873125" y="988208"/>
                </a:lnTo>
                <a:lnTo>
                  <a:pt x="880269" y="985828"/>
                </a:lnTo>
                <a:lnTo>
                  <a:pt x="895350" y="980274"/>
                </a:lnTo>
                <a:lnTo>
                  <a:pt x="912416" y="975117"/>
                </a:lnTo>
                <a:lnTo>
                  <a:pt x="932260" y="970753"/>
                </a:lnTo>
                <a:lnTo>
                  <a:pt x="954881" y="965597"/>
                </a:lnTo>
                <a:lnTo>
                  <a:pt x="963613" y="965993"/>
                </a:lnTo>
                <a:lnTo>
                  <a:pt x="979488" y="966787"/>
                </a:lnTo>
                <a:lnTo>
                  <a:pt x="1004491" y="968373"/>
                </a:lnTo>
                <a:lnTo>
                  <a:pt x="1089819" y="1240103"/>
                </a:lnTo>
                <a:lnTo>
                  <a:pt x="1081484" y="1159179"/>
                </a:lnTo>
                <a:lnTo>
                  <a:pt x="1077516" y="1013199"/>
                </a:lnTo>
                <a:lnTo>
                  <a:pt x="1071959" y="999315"/>
                </a:lnTo>
                <a:lnTo>
                  <a:pt x="1083072" y="980671"/>
                </a:lnTo>
                <a:lnTo>
                  <a:pt x="1107281" y="980671"/>
                </a:lnTo>
                <a:lnTo>
                  <a:pt x="1117600" y="999315"/>
                </a:lnTo>
                <a:lnTo>
                  <a:pt x="1112837" y="1015579"/>
                </a:lnTo>
                <a:lnTo>
                  <a:pt x="1142206" y="1228203"/>
                </a:lnTo>
                <a:lnTo>
                  <a:pt x="1137841" y="971944"/>
                </a:lnTo>
                <a:lnTo>
                  <a:pt x="1146572" y="967580"/>
                </a:lnTo>
                <a:lnTo>
                  <a:pt x="1148953" y="966390"/>
                </a:lnTo>
                <a:lnTo>
                  <a:pt x="1149350" y="965597"/>
                </a:lnTo>
                <a:lnTo>
                  <a:pt x="1155700" y="965200"/>
                </a:lnTo>
                <a:close/>
                <a:moveTo>
                  <a:pt x="931148" y="736601"/>
                </a:moveTo>
                <a:lnTo>
                  <a:pt x="929554" y="751285"/>
                </a:lnTo>
                <a:lnTo>
                  <a:pt x="928757" y="762794"/>
                </a:lnTo>
                <a:lnTo>
                  <a:pt x="929155" y="762794"/>
                </a:lnTo>
                <a:lnTo>
                  <a:pt x="929554" y="751285"/>
                </a:lnTo>
                <a:lnTo>
                  <a:pt x="930351" y="746126"/>
                </a:lnTo>
                <a:lnTo>
                  <a:pt x="931148" y="741363"/>
                </a:lnTo>
                <a:lnTo>
                  <a:pt x="931148" y="736601"/>
                </a:lnTo>
                <a:close/>
                <a:moveTo>
                  <a:pt x="949086" y="679054"/>
                </a:moveTo>
                <a:lnTo>
                  <a:pt x="948289" y="679847"/>
                </a:lnTo>
                <a:lnTo>
                  <a:pt x="945499" y="681435"/>
                </a:lnTo>
                <a:lnTo>
                  <a:pt x="943904" y="683419"/>
                </a:lnTo>
                <a:lnTo>
                  <a:pt x="941911" y="686991"/>
                </a:lnTo>
                <a:lnTo>
                  <a:pt x="945897" y="682625"/>
                </a:lnTo>
                <a:lnTo>
                  <a:pt x="948289" y="681038"/>
                </a:lnTo>
                <a:lnTo>
                  <a:pt x="950282" y="679054"/>
                </a:lnTo>
                <a:lnTo>
                  <a:pt x="949086" y="679054"/>
                </a:lnTo>
                <a:close/>
                <a:moveTo>
                  <a:pt x="1038375" y="620713"/>
                </a:moveTo>
                <a:lnTo>
                  <a:pt x="1049138" y="620713"/>
                </a:lnTo>
                <a:lnTo>
                  <a:pt x="1059502" y="621110"/>
                </a:lnTo>
                <a:lnTo>
                  <a:pt x="1069866" y="622300"/>
                </a:lnTo>
                <a:lnTo>
                  <a:pt x="1079432" y="623491"/>
                </a:lnTo>
                <a:lnTo>
                  <a:pt x="1088999" y="625872"/>
                </a:lnTo>
                <a:lnTo>
                  <a:pt x="1098167" y="627857"/>
                </a:lnTo>
                <a:lnTo>
                  <a:pt x="1106937" y="630238"/>
                </a:lnTo>
                <a:lnTo>
                  <a:pt x="1115307" y="633413"/>
                </a:lnTo>
                <a:lnTo>
                  <a:pt x="1123678" y="636191"/>
                </a:lnTo>
                <a:lnTo>
                  <a:pt x="1130853" y="639763"/>
                </a:lnTo>
                <a:lnTo>
                  <a:pt x="1138028" y="642938"/>
                </a:lnTo>
                <a:lnTo>
                  <a:pt x="1144805" y="646510"/>
                </a:lnTo>
                <a:lnTo>
                  <a:pt x="1156365" y="652860"/>
                </a:lnTo>
                <a:lnTo>
                  <a:pt x="1166729" y="659607"/>
                </a:lnTo>
                <a:lnTo>
                  <a:pt x="1174701" y="664766"/>
                </a:lnTo>
                <a:lnTo>
                  <a:pt x="1180680" y="669529"/>
                </a:lnTo>
                <a:lnTo>
                  <a:pt x="1185862" y="673497"/>
                </a:lnTo>
                <a:lnTo>
                  <a:pt x="1185862" y="676275"/>
                </a:lnTo>
                <a:lnTo>
                  <a:pt x="1185862" y="684213"/>
                </a:lnTo>
                <a:lnTo>
                  <a:pt x="1185065" y="688975"/>
                </a:lnTo>
                <a:lnTo>
                  <a:pt x="1183869" y="694532"/>
                </a:lnTo>
                <a:lnTo>
                  <a:pt x="1182274" y="700088"/>
                </a:lnTo>
                <a:lnTo>
                  <a:pt x="1180281" y="704850"/>
                </a:lnTo>
                <a:lnTo>
                  <a:pt x="1179086" y="707629"/>
                </a:lnTo>
                <a:lnTo>
                  <a:pt x="1177093" y="710010"/>
                </a:lnTo>
                <a:lnTo>
                  <a:pt x="1175498" y="711994"/>
                </a:lnTo>
                <a:lnTo>
                  <a:pt x="1173505" y="713979"/>
                </a:lnTo>
                <a:lnTo>
                  <a:pt x="1170715" y="715963"/>
                </a:lnTo>
                <a:lnTo>
                  <a:pt x="1168323" y="717154"/>
                </a:lnTo>
                <a:lnTo>
                  <a:pt x="1165533" y="718344"/>
                </a:lnTo>
                <a:lnTo>
                  <a:pt x="1161945" y="719138"/>
                </a:lnTo>
                <a:lnTo>
                  <a:pt x="1158756" y="719535"/>
                </a:lnTo>
                <a:lnTo>
                  <a:pt x="1154770" y="719535"/>
                </a:lnTo>
                <a:lnTo>
                  <a:pt x="1150784" y="719138"/>
                </a:lnTo>
                <a:lnTo>
                  <a:pt x="1146001" y="718344"/>
                </a:lnTo>
                <a:lnTo>
                  <a:pt x="1140819" y="717154"/>
                </a:lnTo>
                <a:lnTo>
                  <a:pt x="1135238" y="715566"/>
                </a:lnTo>
                <a:lnTo>
                  <a:pt x="1129259" y="712788"/>
                </a:lnTo>
                <a:lnTo>
                  <a:pt x="1123678" y="710010"/>
                </a:lnTo>
                <a:lnTo>
                  <a:pt x="1120091" y="708819"/>
                </a:lnTo>
                <a:lnTo>
                  <a:pt x="1114112" y="707629"/>
                </a:lnTo>
                <a:lnTo>
                  <a:pt x="1098964" y="704850"/>
                </a:lnTo>
                <a:lnTo>
                  <a:pt x="1083418" y="702072"/>
                </a:lnTo>
                <a:lnTo>
                  <a:pt x="1077439" y="700882"/>
                </a:lnTo>
                <a:lnTo>
                  <a:pt x="1073852" y="700088"/>
                </a:lnTo>
                <a:lnTo>
                  <a:pt x="1104545" y="714772"/>
                </a:lnTo>
                <a:lnTo>
                  <a:pt x="1118895" y="721122"/>
                </a:lnTo>
                <a:lnTo>
                  <a:pt x="1125671" y="723504"/>
                </a:lnTo>
                <a:lnTo>
                  <a:pt x="1132448" y="725885"/>
                </a:lnTo>
                <a:lnTo>
                  <a:pt x="1138826" y="728266"/>
                </a:lnTo>
                <a:lnTo>
                  <a:pt x="1144805" y="729457"/>
                </a:lnTo>
                <a:lnTo>
                  <a:pt x="1150784" y="730647"/>
                </a:lnTo>
                <a:lnTo>
                  <a:pt x="1155966" y="731044"/>
                </a:lnTo>
                <a:lnTo>
                  <a:pt x="1161148" y="730647"/>
                </a:lnTo>
                <a:lnTo>
                  <a:pt x="1165931" y="729457"/>
                </a:lnTo>
                <a:lnTo>
                  <a:pt x="1170316" y="727869"/>
                </a:lnTo>
                <a:lnTo>
                  <a:pt x="1174302" y="725091"/>
                </a:lnTo>
                <a:lnTo>
                  <a:pt x="1175498" y="735410"/>
                </a:lnTo>
                <a:lnTo>
                  <a:pt x="1175897" y="744935"/>
                </a:lnTo>
                <a:lnTo>
                  <a:pt x="1175498" y="753666"/>
                </a:lnTo>
                <a:lnTo>
                  <a:pt x="1175099" y="762397"/>
                </a:lnTo>
                <a:lnTo>
                  <a:pt x="1176694" y="761207"/>
                </a:lnTo>
                <a:lnTo>
                  <a:pt x="1177491" y="760413"/>
                </a:lnTo>
                <a:lnTo>
                  <a:pt x="1178687" y="760016"/>
                </a:lnTo>
                <a:lnTo>
                  <a:pt x="1179086" y="760413"/>
                </a:lnTo>
                <a:lnTo>
                  <a:pt x="1179484" y="761207"/>
                </a:lnTo>
                <a:lnTo>
                  <a:pt x="1179883" y="763985"/>
                </a:lnTo>
                <a:lnTo>
                  <a:pt x="1180281" y="767954"/>
                </a:lnTo>
                <a:lnTo>
                  <a:pt x="1180281" y="773113"/>
                </a:lnTo>
                <a:lnTo>
                  <a:pt x="1179086" y="785813"/>
                </a:lnTo>
                <a:lnTo>
                  <a:pt x="1177491" y="800498"/>
                </a:lnTo>
                <a:lnTo>
                  <a:pt x="1175498" y="814388"/>
                </a:lnTo>
                <a:lnTo>
                  <a:pt x="1173505" y="826294"/>
                </a:lnTo>
                <a:lnTo>
                  <a:pt x="1171911" y="833438"/>
                </a:lnTo>
                <a:lnTo>
                  <a:pt x="1170715" y="834629"/>
                </a:lnTo>
                <a:lnTo>
                  <a:pt x="1170316" y="834232"/>
                </a:lnTo>
                <a:lnTo>
                  <a:pt x="1169519" y="842169"/>
                </a:lnTo>
                <a:lnTo>
                  <a:pt x="1168323" y="849710"/>
                </a:lnTo>
                <a:lnTo>
                  <a:pt x="1166729" y="856854"/>
                </a:lnTo>
                <a:lnTo>
                  <a:pt x="1165134" y="863998"/>
                </a:lnTo>
                <a:lnTo>
                  <a:pt x="1162742" y="870744"/>
                </a:lnTo>
                <a:lnTo>
                  <a:pt x="1160351" y="877491"/>
                </a:lnTo>
                <a:lnTo>
                  <a:pt x="1157959" y="883841"/>
                </a:lnTo>
                <a:lnTo>
                  <a:pt x="1154770" y="890191"/>
                </a:lnTo>
                <a:lnTo>
                  <a:pt x="1151980" y="896541"/>
                </a:lnTo>
                <a:lnTo>
                  <a:pt x="1148791" y="902098"/>
                </a:lnTo>
                <a:lnTo>
                  <a:pt x="1145602" y="907654"/>
                </a:lnTo>
                <a:lnTo>
                  <a:pt x="1141616" y="913210"/>
                </a:lnTo>
                <a:lnTo>
                  <a:pt x="1138028" y="918370"/>
                </a:lnTo>
                <a:lnTo>
                  <a:pt x="1134042" y="923529"/>
                </a:lnTo>
                <a:lnTo>
                  <a:pt x="1126070" y="932260"/>
                </a:lnTo>
                <a:lnTo>
                  <a:pt x="1117699" y="940595"/>
                </a:lnTo>
                <a:lnTo>
                  <a:pt x="1108531" y="947738"/>
                </a:lnTo>
                <a:lnTo>
                  <a:pt x="1099762" y="954088"/>
                </a:lnTo>
                <a:lnTo>
                  <a:pt x="1090593" y="959248"/>
                </a:lnTo>
                <a:lnTo>
                  <a:pt x="1081027" y="963216"/>
                </a:lnTo>
                <a:lnTo>
                  <a:pt x="1077041" y="964804"/>
                </a:lnTo>
                <a:lnTo>
                  <a:pt x="1072257" y="966391"/>
                </a:lnTo>
                <a:lnTo>
                  <a:pt x="1067474" y="967185"/>
                </a:lnTo>
                <a:lnTo>
                  <a:pt x="1063488" y="967979"/>
                </a:lnTo>
                <a:lnTo>
                  <a:pt x="1059103" y="968376"/>
                </a:lnTo>
                <a:lnTo>
                  <a:pt x="1054719" y="968376"/>
                </a:lnTo>
                <a:lnTo>
                  <a:pt x="1051530" y="968376"/>
                </a:lnTo>
                <a:lnTo>
                  <a:pt x="1047543" y="967979"/>
                </a:lnTo>
                <a:lnTo>
                  <a:pt x="1043956" y="967185"/>
                </a:lnTo>
                <a:lnTo>
                  <a:pt x="1039970" y="965995"/>
                </a:lnTo>
                <a:lnTo>
                  <a:pt x="1031998" y="962820"/>
                </a:lnTo>
                <a:lnTo>
                  <a:pt x="1023627" y="958851"/>
                </a:lnTo>
                <a:lnTo>
                  <a:pt x="1014857" y="953295"/>
                </a:lnTo>
                <a:lnTo>
                  <a:pt x="1006088" y="947341"/>
                </a:lnTo>
                <a:lnTo>
                  <a:pt x="997318" y="939801"/>
                </a:lnTo>
                <a:lnTo>
                  <a:pt x="988549" y="931863"/>
                </a:lnTo>
                <a:lnTo>
                  <a:pt x="979779" y="922338"/>
                </a:lnTo>
                <a:lnTo>
                  <a:pt x="971807" y="912813"/>
                </a:lnTo>
                <a:lnTo>
                  <a:pt x="963835" y="902098"/>
                </a:lnTo>
                <a:lnTo>
                  <a:pt x="956660" y="890985"/>
                </a:lnTo>
                <a:lnTo>
                  <a:pt x="949883" y="878682"/>
                </a:lnTo>
                <a:lnTo>
                  <a:pt x="943904" y="865982"/>
                </a:lnTo>
                <a:lnTo>
                  <a:pt x="941512" y="859632"/>
                </a:lnTo>
                <a:lnTo>
                  <a:pt x="938722" y="852885"/>
                </a:lnTo>
                <a:lnTo>
                  <a:pt x="936729" y="846138"/>
                </a:lnTo>
                <a:lnTo>
                  <a:pt x="934736" y="839391"/>
                </a:lnTo>
                <a:lnTo>
                  <a:pt x="933540" y="843757"/>
                </a:lnTo>
                <a:lnTo>
                  <a:pt x="931547" y="847329"/>
                </a:lnTo>
                <a:lnTo>
                  <a:pt x="929554" y="849710"/>
                </a:lnTo>
                <a:lnTo>
                  <a:pt x="928757" y="850107"/>
                </a:lnTo>
                <a:lnTo>
                  <a:pt x="927960" y="850504"/>
                </a:lnTo>
                <a:lnTo>
                  <a:pt x="926764" y="850107"/>
                </a:lnTo>
                <a:lnTo>
                  <a:pt x="925568" y="849710"/>
                </a:lnTo>
                <a:lnTo>
                  <a:pt x="924372" y="848123"/>
                </a:lnTo>
                <a:lnTo>
                  <a:pt x="923575" y="846535"/>
                </a:lnTo>
                <a:lnTo>
                  <a:pt x="921582" y="842963"/>
                </a:lnTo>
                <a:lnTo>
                  <a:pt x="920386" y="837407"/>
                </a:lnTo>
                <a:lnTo>
                  <a:pt x="918791" y="831057"/>
                </a:lnTo>
                <a:lnTo>
                  <a:pt x="917596" y="823516"/>
                </a:lnTo>
                <a:lnTo>
                  <a:pt x="917197" y="815182"/>
                </a:lnTo>
                <a:lnTo>
                  <a:pt x="916798" y="806054"/>
                </a:lnTo>
                <a:lnTo>
                  <a:pt x="917197" y="798116"/>
                </a:lnTo>
                <a:lnTo>
                  <a:pt x="917596" y="790576"/>
                </a:lnTo>
                <a:lnTo>
                  <a:pt x="918393" y="783829"/>
                </a:lnTo>
                <a:lnTo>
                  <a:pt x="919987" y="777479"/>
                </a:lnTo>
                <a:lnTo>
                  <a:pt x="921183" y="772319"/>
                </a:lnTo>
                <a:lnTo>
                  <a:pt x="922379" y="767954"/>
                </a:lnTo>
                <a:lnTo>
                  <a:pt x="924372" y="764779"/>
                </a:lnTo>
                <a:lnTo>
                  <a:pt x="925169" y="763588"/>
                </a:lnTo>
                <a:lnTo>
                  <a:pt x="926365" y="763191"/>
                </a:lnTo>
                <a:lnTo>
                  <a:pt x="923176" y="759619"/>
                </a:lnTo>
                <a:lnTo>
                  <a:pt x="920785" y="756444"/>
                </a:lnTo>
                <a:lnTo>
                  <a:pt x="918393" y="752476"/>
                </a:lnTo>
                <a:lnTo>
                  <a:pt x="916798" y="748507"/>
                </a:lnTo>
                <a:lnTo>
                  <a:pt x="915204" y="744538"/>
                </a:lnTo>
                <a:lnTo>
                  <a:pt x="914407" y="739776"/>
                </a:lnTo>
                <a:lnTo>
                  <a:pt x="913609" y="735807"/>
                </a:lnTo>
                <a:lnTo>
                  <a:pt x="913211" y="731044"/>
                </a:lnTo>
                <a:lnTo>
                  <a:pt x="912812" y="727076"/>
                </a:lnTo>
                <a:lnTo>
                  <a:pt x="912812" y="721916"/>
                </a:lnTo>
                <a:lnTo>
                  <a:pt x="913609" y="712391"/>
                </a:lnTo>
                <a:lnTo>
                  <a:pt x="915204" y="703263"/>
                </a:lnTo>
                <a:lnTo>
                  <a:pt x="917197" y="694135"/>
                </a:lnTo>
                <a:lnTo>
                  <a:pt x="920386" y="685007"/>
                </a:lnTo>
                <a:lnTo>
                  <a:pt x="923575" y="676672"/>
                </a:lnTo>
                <a:lnTo>
                  <a:pt x="927162" y="668735"/>
                </a:lnTo>
                <a:lnTo>
                  <a:pt x="930750" y="661988"/>
                </a:lnTo>
                <a:lnTo>
                  <a:pt x="934337" y="656035"/>
                </a:lnTo>
                <a:lnTo>
                  <a:pt x="937526" y="651272"/>
                </a:lnTo>
                <a:lnTo>
                  <a:pt x="940715" y="647700"/>
                </a:lnTo>
                <a:lnTo>
                  <a:pt x="943107" y="646113"/>
                </a:lnTo>
                <a:lnTo>
                  <a:pt x="955862" y="639763"/>
                </a:lnTo>
                <a:lnTo>
                  <a:pt x="968219" y="634604"/>
                </a:lnTo>
                <a:lnTo>
                  <a:pt x="980178" y="630238"/>
                </a:lnTo>
                <a:lnTo>
                  <a:pt x="992535" y="627063"/>
                </a:lnTo>
                <a:lnTo>
                  <a:pt x="1004493" y="624285"/>
                </a:lnTo>
                <a:lnTo>
                  <a:pt x="1016053" y="622300"/>
                </a:lnTo>
                <a:lnTo>
                  <a:pt x="1027214" y="621110"/>
                </a:lnTo>
                <a:lnTo>
                  <a:pt x="1038375" y="620713"/>
                </a:lnTo>
                <a:close/>
                <a:moveTo>
                  <a:pt x="1043186" y="515586"/>
                </a:moveTo>
                <a:lnTo>
                  <a:pt x="1022934" y="515983"/>
                </a:lnTo>
                <a:lnTo>
                  <a:pt x="1002682" y="516777"/>
                </a:lnTo>
                <a:lnTo>
                  <a:pt x="982827" y="518364"/>
                </a:lnTo>
                <a:lnTo>
                  <a:pt x="962972" y="519952"/>
                </a:lnTo>
                <a:lnTo>
                  <a:pt x="943514" y="521937"/>
                </a:lnTo>
                <a:lnTo>
                  <a:pt x="924056" y="525113"/>
                </a:lnTo>
                <a:lnTo>
                  <a:pt x="904598" y="527891"/>
                </a:lnTo>
                <a:lnTo>
                  <a:pt x="885140" y="531861"/>
                </a:lnTo>
                <a:lnTo>
                  <a:pt x="866476" y="535830"/>
                </a:lnTo>
                <a:lnTo>
                  <a:pt x="847812" y="540594"/>
                </a:lnTo>
                <a:lnTo>
                  <a:pt x="829148" y="545754"/>
                </a:lnTo>
                <a:lnTo>
                  <a:pt x="810485" y="550914"/>
                </a:lnTo>
                <a:lnTo>
                  <a:pt x="792218" y="556869"/>
                </a:lnTo>
                <a:lnTo>
                  <a:pt x="774348" y="563220"/>
                </a:lnTo>
                <a:lnTo>
                  <a:pt x="756082" y="569968"/>
                </a:lnTo>
                <a:lnTo>
                  <a:pt x="738609" y="577113"/>
                </a:lnTo>
                <a:lnTo>
                  <a:pt x="721137" y="585449"/>
                </a:lnTo>
                <a:lnTo>
                  <a:pt x="704061" y="593388"/>
                </a:lnTo>
                <a:lnTo>
                  <a:pt x="686986" y="601724"/>
                </a:lnTo>
                <a:lnTo>
                  <a:pt x="670308" y="610457"/>
                </a:lnTo>
                <a:lnTo>
                  <a:pt x="653630" y="619587"/>
                </a:lnTo>
                <a:lnTo>
                  <a:pt x="637745" y="629114"/>
                </a:lnTo>
                <a:lnTo>
                  <a:pt x="621861" y="639037"/>
                </a:lnTo>
                <a:lnTo>
                  <a:pt x="605977" y="649755"/>
                </a:lnTo>
                <a:lnTo>
                  <a:pt x="590490" y="660473"/>
                </a:lnTo>
                <a:lnTo>
                  <a:pt x="575400" y="671190"/>
                </a:lnTo>
                <a:lnTo>
                  <a:pt x="559913" y="682702"/>
                </a:lnTo>
                <a:lnTo>
                  <a:pt x="545617" y="694610"/>
                </a:lnTo>
                <a:lnTo>
                  <a:pt x="531322" y="706519"/>
                </a:lnTo>
                <a:lnTo>
                  <a:pt x="517026" y="719221"/>
                </a:lnTo>
                <a:lnTo>
                  <a:pt x="503525" y="731924"/>
                </a:lnTo>
                <a:lnTo>
                  <a:pt x="490023" y="745023"/>
                </a:lnTo>
                <a:lnTo>
                  <a:pt x="476919" y="758520"/>
                </a:lnTo>
                <a:lnTo>
                  <a:pt x="464212" y="772413"/>
                </a:lnTo>
                <a:lnTo>
                  <a:pt x="451504" y="786306"/>
                </a:lnTo>
                <a:lnTo>
                  <a:pt x="439591" y="800596"/>
                </a:lnTo>
                <a:lnTo>
                  <a:pt x="427678" y="815680"/>
                </a:lnTo>
                <a:lnTo>
                  <a:pt x="416162" y="830368"/>
                </a:lnTo>
                <a:lnTo>
                  <a:pt x="405441" y="845452"/>
                </a:lnTo>
                <a:lnTo>
                  <a:pt x="394322" y="860933"/>
                </a:lnTo>
                <a:lnTo>
                  <a:pt x="383997" y="876811"/>
                </a:lnTo>
                <a:lnTo>
                  <a:pt x="374070" y="892689"/>
                </a:lnTo>
                <a:lnTo>
                  <a:pt x="364539" y="908964"/>
                </a:lnTo>
                <a:lnTo>
                  <a:pt x="355009" y="925636"/>
                </a:lnTo>
                <a:lnTo>
                  <a:pt x="346272" y="941911"/>
                </a:lnTo>
                <a:lnTo>
                  <a:pt x="337933" y="959377"/>
                </a:lnTo>
                <a:lnTo>
                  <a:pt x="329594" y="976048"/>
                </a:lnTo>
                <a:lnTo>
                  <a:pt x="322049" y="993911"/>
                </a:lnTo>
                <a:lnTo>
                  <a:pt x="314901" y="1011377"/>
                </a:lnTo>
                <a:lnTo>
                  <a:pt x="308151" y="1029240"/>
                </a:lnTo>
                <a:lnTo>
                  <a:pt x="301797" y="1047500"/>
                </a:lnTo>
                <a:lnTo>
                  <a:pt x="295840" y="1065362"/>
                </a:lnTo>
                <a:lnTo>
                  <a:pt x="290678" y="1084019"/>
                </a:lnTo>
                <a:lnTo>
                  <a:pt x="285516" y="1102676"/>
                </a:lnTo>
                <a:lnTo>
                  <a:pt x="280751" y="1121729"/>
                </a:lnTo>
                <a:lnTo>
                  <a:pt x="276780" y="1140783"/>
                </a:lnTo>
                <a:lnTo>
                  <a:pt x="272809" y="1159440"/>
                </a:lnTo>
                <a:lnTo>
                  <a:pt x="270029" y="1178890"/>
                </a:lnTo>
                <a:lnTo>
                  <a:pt x="266852" y="1198341"/>
                </a:lnTo>
                <a:lnTo>
                  <a:pt x="264867" y="1218188"/>
                </a:lnTo>
                <a:lnTo>
                  <a:pt x="263278" y="1237639"/>
                </a:lnTo>
                <a:lnTo>
                  <a:pt x="261690" y="1257883"/>
                </a:lnTo>
                <a:lnTo>
                  <a:pt x="260896" y="1277731"/>
                </a:lnTo>
                <a:lnTo>
                  <a:pt x="260498" y="1297975"/>
                </a:lnTo>
                <a:lnTo>
                  <a:pt x="260896" y="1318220"/>
                </a:lnTo>
                <a:lnTo>
                  <a:pt x="261690" y="1338067"/>
                </a:lnTo>
                <a:lnTo>
                  <a:pt x="263278" y="1357915"/>
                </a:lnTo>
                <a:lnTo>
                  <a:pt x="264867" y="1377763"/>
                </a:lnTo>
                <a:lnTo>
                  <a:pt x="266852" y="1397213"/>
                </a:lnTo>
                <a:lnTo>
                  <a:pt x="270029" y="1416664"/>
                </a:lnTo>
                <a:lnTo>
                  <a:pt x="272809" y="1436114"/>
                </a:lnTo>
                <a:lnTo>
                  <a:pt x="276780" y="1455168"/>
                </a:lnTo>
                <a:lnTo>
                  <a:pt x="280751" y="1474222"/>
                </a:lnTo>
                <a:lnTo>
                  <a:pt x="285516" y="1493275"/>
                </a:lnTo>
                <a:lnTo>
                  <a:pt x="290678" y="1511535"/>
                </a:lnTo>
                <a:lnTo>
                  <a:pt x="295840" y="1530192"/>
                </a:lnTo>
                <a:lnTo>
                  <a:pt x="301797" y="1548452"/>
                </a:lnTo>
                <a:lnTo>
                  <a:pt x="308151" y="1566314"/>
                </a:lnTo>
                <a:lnTo>
                  <a:pt x="314901" y="1584177"/>
                </a:lnTo>
                <a:lnTo>
                  <a:pt x="322049" y="1602040"/>
                </a:lnTo>
                <a:lnTo>
                  <a:pt x="329594" y="1619109"/>
                </a:lnTo>
                <a:lnTo>
                  <a:pt x="337933" y="1636575"/>
                </a:lnTo>
                <a:lnTo>
                  <a:pt x="346272" y="1653247"/>
                </a:lnTo>
                <a:lnTo>
                  <a:pt x="355009" y="1670316"/>
                </a:lnTo>
                <a:lnTo>
                  <a:pt x="364539" y="1686591"/>
                </a:lnTo>
                <a:lnTo>
                  <a:pt x="374070" y="1703262"/>
                </a:lnTo>
                <a:lnTo>
                  <a:pt x="383997" y="1719140"/>
                </a:lnTo>
                <a:lnTo>
                  <a:pt x="394322" y="1734622"/>
                </a:lnTo>
                <a:lnTo>
                  <a:pt x="405441" y="1750500"/>
                </a:lnTo>
                <a:lnTo>
                  <a:pt x="416162" y="1765584"/>
                </a:lnTo>
                <a:lnTo>
                  <a:pt x="427678" y="1780271"/>
                </a:lnTo>
                <a:lnTo>
                  <a:pt x="439591" y="1794958"/>
                </a:lnTo>
                <a:lnTo>
                  <a:pt x="451504" y="1809248"/>
                </a:lnTo>
                <a:lnTo>
                  <a:pt x="464212" y="1823142"/>
                </a:lnTo>
                <a:lnTo>
                  <a:pt x="476919" y="1837035"/>
                </a:lnTo>
                <a:lnTo>
                  <a:pt x="490023" y="1850531"/>
                </a:lnTo>
                <a:lnTo>
                  <a:pt x="503525" y="1863631"/>
                </a:lnTo>
                <a:lnTo>
                  <a:pt x="517026" y="1876333"/>
                </a:lnTo>
                <a:lnTo>
                  <a:pt x="531322" y="1889035"/>
                </a:lnTo>
                <a:lnTo>
                  <a:pt x="545617" y="1900944"/>
                </a:lnTo>
                <a:lnTo>
                  <a:pt x="559913" y="1912852"/>
                </a:lnTo>
                <a:lnTo>
                  <a:pt x="575400" y="1923967"/>
                </a:lnTo>
                <a:lnTo>
                  <a:pt x="590490" y="1935479"/>
                </a:lnTo>
                <a:lnTo>
                  <a:pt x="605977" y="1945799"/>
                </a:lnTo>
                <a:lnTo>
                  <a:pt x="621861" y="1956517"/>
                </a:lnTo>
                <a:lnTo>
                  <a:pt x="637745" y="1966044"/>
                </a:lnTo>
                <a:lnTo>
                  <a:pt x="653630" y="1975968"/>
                </a:lnTo>
                <a:lnTo>
                  <a:pt x="670308" y="1985097"/>
                </a:lnTo>
                <a:lnTo>
                  <a:pt x="686986" y="1994227"/>
                </a:lnTo>
                <a:lnTo>
                  <a:pt x="704061" y="2002563"/>
                </a:lnTo>
                <a:lnTo>
                  <a:pt x="721137" y="2010502"/>
                </a:lnTo>
                <a:lnTo>
                  <a:pt x="738609" y="2018044"/>
                </a:lnTo>
                <a:lnTo>
                  <a:pt x="756082" y="2025189"/>
                </a:lnTo>
                <a:lnTo>
                  <a:pt x="774348" y="2032335"/>
                </a:lnTo>
                <a:lnTo>
                  <a:pt x="792218" y="2038686"/>
                </a:lnTo>
                <a:lnTo>
                  <a:pt x="810485" y="2044640"/>
                </a:lnTo>
                <a:lnTo>
                  <a:pt x="829148" y="2050197"/>
                </a:lnTo>
                <a:lnTo>
                  <a:pt x="847812" y="2055358"/>
                </a:lnTo>
                <a:lnTo>
                  <a:pt x="866476" y="2059724"/>
                </a:lnTo>
                <a:lnTo>
                  <a:pt x="885140" y="2064091"/>
                </a:lnTo>
                <a:lnTo>
                  <a:pt x="904598" y="2067266"/>
                </a:lnTo>
                <a:lnTo>
                  <a:pt x="924056" y="2070839"/>
                </a:lnTo>
                <a:lnTo>
                  <a:pt x="943514" y="2073220"/>
                </a:lnTo>
                <a:lnTo>
                  <a:pt x="962972" y="2075999"/>
                </a:lnTo>
                <a:lnTo>
                  <a:pt x="982827" y="2077587"/>
                </a:lnTo>
                <a:lnTo>
                  <a:pt x="1002682" y="2078778"/>
                </a:lnTo>
                <a:lnTo>
                  <a:pt x="1022934" y="2079572"/>
                </a:lnTo>
                <a:lnTo>
                  <a:pt x="1043186" y="2079572"/>
                </a:lnTo>
                <a:lnTo>
                  <a:pt x="1063041" y="2079572"/>
                </a:lnTo>
                <a:lnTo>
                  <a:pt x="1083293" y="2078778"/>
                </a:lnTo>
                <a:lnTo>
                  <a:pt x="1103148" y="2077587"/>
                </a:lnTo>
                <a:lnTo>
                  <a:pt x="1122606" y="2075999"/>
                </a:lnTo>
                <a:lnTo>
                  <a:pt x="1142064" y="2073220"/>
                </a:lnTo>
                <a:lnTo>
                  <a:pt x="1161919" y="2070839"/>
                </a:lnTo>
                <a:lnTo>
                  <a:pt x="1180980" y="2067266"/>
                </a:lnTo>
                <a:lnTo>
                  <a:pt x="1200438" y="2064091"/>
                </a:lnTo>
                <a:lnTo>
                  <a:pt x="1219499" y="2059724"/>
                </a:lnTo>
                <a:lnTo>
                  <a:pt x="1237766" y="2055358"/>
                </a:lnTo>
                <a:lnTo>
                  <a:pt x="1256827" y="2050197"/>
                </a:lnTo>
                <a:lnTo>
                  <a:pt x="1275093" y="2044640"/>
                </a:lnTo>
                <a:lnTo>
                  <a:pt x="1293757" y="2038686"/>
                </a:lnTo>
                <a:lnTo>
                  <a:pt x="1311627" y="2032335"/>
                </a:lnTo>
                <a:lnTo>
                  <a:pt x="1329496" y="2025189"/>
                </a:lnTo>
                <a:lnTo>
                  <a:pt x="1347366" y="2018044"/>
                </a:lnTo>
                <a:lnTo>
                  <a:pt x="1364441" y="2010502"/>
                </a:lnTo>
                <a:lnTo>
                  <a:pt x="1381914" y="2002563"/>
                </a:lnTo>
                <a:lnTo>
                  <a:pt x="1398592" y="1994227"/>
                </a:lnTo>
                <a:lnTo>
                  <a:pt x="1415667" y="1985097"/>
                </a:lnTo>
                <a:lnTo>
                  <a:pt x="1431949" y="1975968"/>
                </a:lnTo>
                <a:lnTo>
                  <a:pt x="1447833" y="1966044"/>
                </a:lnTo>
                <a:lnTo>
                  <a:pt x="1464114" y="1956517"/>
                </a:lnTo>
                <a:lnTo>
                  <a:pt x="1479998" y="1945799"/>
                </a:lnTo>
                <a:lnTo>
                  <a:pt x="1495088" y="1935479"/>
                </a:lnTo>
                <a:lnTo>
                  <a:pt x="1510575" y="1923967"/>
                </a:lnTo>
                <a:lnTo>
                  <a:pt x="1525665" y="1912852"/>
                </a:lnTo>
                <a:lnTo>
                  <a:pt x="1539960" y="1900944"/>
                </a:lnTo>
                <a:lnTo>
                  <a:pt x="1554256" y="1889035"/>
                </a:lnTo>
                <a:lnTo>
                  <a:pt x="1568551" y="1876333"/>
                </a:lnTo>
                <a:lnTo>
                  <a:pt x="1582053" y="1863631"/>
                </a:lnTo>
                <a:lnTo>
                  <a:pt x="1595555" y="1850531"/>
                </a:lnTo>
                <a:lnTo>
                  <a:pt x="1608659" y="1837035"/>
                </a:lnTo>
                <a:lnTo>
                  <a:pt x="1621763" y="1823142"/>
                </a:lnTo>
                <a:lnTo>
                  <a:pt x="1634073" y="1809248"/>
                </a:lnTo>
                <a:lnTo>
                  <a:pt x="1646383" y="1794958"/>
                </a:lnTo>
                <a:lnTo>
                  <a:pt x="1657899" y="1780271"/>
                </a:lnTo>
                <a:lnTo>
                  <a:pt x="1669415" y="1765584"/>
                </a:lnTo>
                <a:lnTo>
                  <a:pt x="1680534" y="1750500"/>
                </a:lnTo>
                <a:lnTo>
                  <a:pt x="1691256" y="1734622"/>
                </a:lnTo>
                <a:lnTo>
                  <a:pt x="1701581" y="1719140"/>
                </a:lnTo>
                <a:lnTo>
                  <a:pt x="1711508" y="1703262"/>
                </a:lnTo>
                <a:lnTo>
                  <a:pt x="1721436" y="1686591"/>
                </a:lnTo>
                <a:lnTo>
                  <a:pt x="1730569" y="1670316"/>
                </a:lnTo>
                <a:lnTo>
                  <a:pt x="1739305" y="1653247"/>
                </a:lnTo>
                <a:lnTo>
                  <a:pt x="1748041" y="1636575"/>
                </a:lnTo>
                <a:lnTo>
                  <a:pt x="1755983" y="1619109"/>
                </a:lnTo>
                <a:lnTo>
                  <a:pt x="1763529" y="1602040"/>
                </a:lnTo>
                <a:lnTo>
                  <a:pt x="1770676" y="1584177"/>
                </a:lnTo>
                <a:lnTo>
                  <a:pt x="1777427" y="1566314"/>
                </a:lnTo>
                <a:lnTo>
                  <a:pt x="1783781" y="1548452"/>
                </a:lnTo>
                <a:lnTo>
                  <a:pt x="1789737" y="1530192"/>
                </a:lnTo>
                <a:lnTo>
                  <a:pt x="1795694" y="1511535"/>
                </a:lnTo>
                <a:lnTo>
                  <a:pt x="1800459" y="1493275"/>
                </a:lnTo>
                <a:lnTo>
                  <a:pt x="1804827" y="1474222"/>
                </a:lnTo>
                <a:lnTo>
                  <a:pt x="1809195" y="1455168"/>
                </a:lnTo>
                <a:lnTo>
                  <a:pt x="1812769" y="1436114"/>
                </a:lnTo>
                <a:lnTo>
                  <a:pt x="1816343" y="1416664"/>
                </a:lnTo>
                <a:lnTo>
                  <a:pt x="1818726" y="1397213"/>
                </a:lnTo>
                <a:lnTo>
                  <a:pt x="1820711" y="1377763"/>
                </a:lnTo>
                <a:lnTo>
                  <a:pt x="1823094" y="1357915"/>
                </a:lnTo>
                <a:lnTo>
                  <a:pt x="1824285" y="1338067"/>
                </a:lnTo>
                <a:lnTo>
                  <a:pt x="1824682" y="1318220"/>
                </a:lnTo>
                <a:lnTo>
                  <a:pt x="1825079" y="1297975"/>
                </a:lnTo>
                <a:lnTo>
                  <a:pt x="1824682" y="1277731"/>
                </a:lnTo>
                <a:lnTo>
                  <a:pt x="1824285" y="1257883"/>
                </a:lnTo>
                <a:lnTo>
                  <a:pt x="1823094" y="1237639"/>
                </a:lnTo>
                <a:lnTo>
                  <a:pt x="1820711" y="1218188"/>
                </a:lnTo>
                <a:lnTo>
                  <a:pt x="1818726" y="1198341"/>
                </a:lnTo>
                <a:lnTo>
                  <a:pt x="1816343" y="1178890"/>
                </a:lnTo>
                <a:lnTo>
                  <a:pt x="1812769" y="1159440"/>
                </a:lnTo>
                <a:lnTo>
                  <a:pt x="1809195" y="1140783"/>
                </a:lnTo>
                <a:lnTo>
                  <a:pt x="1804827" y="1121729"/>
                </a:lnTo>
                <a:lnTo>
                  <a:pt x="1800459" y="1102676"/>
                </a:lnTo>
                <a:lnTo>
                  <a:pt x="1795694" y="1084019"/>
                </a:lnTo>
                <a:lnTo>
                  <a:pt x="1789737" y="1065362"/>
                </a:lnTo>
                <a:lnTo>
                  <a:pt x="1783781" y="1047500"/>
                </a:lnTo>
                <a:lnTo>
                  <a:pt x="1777427" y="1029240"/>
                </a:lnTo>
                <a:lnTo>
                  <a:pt x="1770676" y="1011377"/>
                </a:lnTo>
                <a:lnTo>
                  <a:pt x="1763529" y="993911"/>
                </a:lnTo>
                <a:lnTo>
                  <a:pt x="1755983" y="976048"/>
                </a:lnTo>
                <a:lnTo>
                  <a:pt x="1748041" y="959377"/>
                </a:lnTo>
                <a:lnTo>
                  <a:pt x="1739305" y="941911"/>
                </a:lnTo>
                <a:lnTo>
                  <a:pt x="1730569" y="925636"/>
                </a:lnTo>
                <a:lnTo>
                  <a:pt x="1721436" y="908964"/>
                </a:lnTo>
                <a:lnTo>
                  <a:pt x="1711508" y="892689"/>
                </a:lnTo>
                <a:lnTo>
                  <a:pt x="1701581" y="876811"/>
                </a:lnTo>
                <a:lnTo>
                  <a:pt x="1691256" y="860933"/>
                </a:lnTo>
                <a:lnTo>
                  <a:pt x="1680534" y="845452"/>
                </a:lnTo>
                <a:lnTo>
                  <a:pt x="1669415" y="830368"/>
                </a:lnTo>
                <a:lnTo>
                  <a:pt x="1657899" y="815680"/>
                </a:lnTo>
                <a:lnTo>
                  <a:pt x="1646383" y="800596"/>
                </a:lnTo>
                <a:lnTo>
                  <a:pt x="1634073" y="786306"/>
                </a:lnTo>
                <a:lnTo>
                  <a:pt x="1621763" y="772413"/>
                </a:lnTo>
                <a:lnTo>
                  <a:pt x="1608659" y="758520"/>
                </a:lnTo>
                <a:lnTo>
                  <a:pt x="1595555" y="745023"/>
                </a:lnTo>
                <a:lnTo>
                  <a:pt x="1582053" y="731924"/>
                </a:lnTo>
                <a:lnTo>
                  <a:pt x="1568551" y="719221"/>
                </a:lnTo>
                <a:lnTo>
                  <a:pt x="1554256" y="706519"/>
                </a:lnTo>
                <a:lnTo>
                  <a:pt x="1539960" y="694610"/>
                </a:lnTo>
                <a:lnTo>
                  <a:pt x="1525665" y="682702"/>
                </a:lnTo>
                <a:lnTo>
                  <a:pt x="1510575" y="671190"/>
                </a:lnTo>
                <a:lnTo>
                  <a:pt x="1495088" y="660473"/>
                </a:lnTo>
                <a:lnTo>
                  <a:pt x="1479998" y="649755"/>
                </a:lnTo>
                <a:lnTo>
                  <a:pt x="1464114" y="639037"/>
                </a:lnTo>
                <a:lnTo>
                  <a:pt x="1447833" y="629114"/>
                </a:lnTo>
                <a:lnTo>
                  <a:pt x="1431949" y="619587"/>
                </a:lnTo>
                <a:lnTo>
                  <a:pt x="1415667" y="610457"/>
                </a:lnTo>
                <a:lnTo>
                  <a:pt x="1398592" y="601724"/>
                </a:lnTo>
                <a:lnTo>
                  <a:pt x="1381914" y="593388"/>
                </a:lnTo>
                <a:lnTo>
                  <a:pt x="1364441" y="585449"/>
                </a:lnTo>
                <a:lnTo>
                  <a:pt x="1347366" y="577113"/>
                </a:lnTo>
                <a:lnTo>
                  <a:pt x="1329496" y="569968"/>
                </a:lnTo>
                <a:lnTo>
                  <a:pt x="1311627" y="563220"/>
                </a:lnTo>
                <a:lnTo>
                  <a:pt x="1293757" y="556869"/>
                </a:lnTo>
                <a:lnTo>
                  <a:pt x="1275093" y="550914"/>
                </a:lnTo>
                <a:lnTo>
                  <a:pt x="1256827" y="545754"/>
                </a:lnTo>
                <a:lnTo>
                  <a:pt x="1237766" y="540594"/>
                </a:lnTo>
                <a:lnTo>
                  <a:pt x="1219499" y="535830"/>
                </a:lnTo>
                <a:lnTo>
                  <a:pt x="1200438" y="531861"/>
                </a:lnTo>
                <a:lnTo>
                  <a:pt x="1180980" y="527891"/>
                </a:lnTo>
                <a:lnTo>
                  <a:pt x="1161919" y="525113"/>
                </a:lnTo>
                <a:lnTo>
                  <a:pt x="1142064" y="521937"/>
                </a:lnTo>
                <a:lnTo>
                  <a:pt x="1122606" y="519952"/>
                </a:lnTo>
                <a:lnTo>
                  <a:pt x="1103148" y="518364"/>
                </a:lnTo>
                <a:lnTo>
                  <a:pt x="1083293" y="516777"/>
                </a:lnTo>
                <a:lnTo>
                  <a:pt x="1063041" y="515983"/>
                </a:lnTo>
                <a:lnTo>
                  <a:pt x="1043186" y="515586"/>
                </a:lnTo>
                <a:close/>
                <a:moveTo>
                  <a:pt x="803734" y="280988"/>
                </a:moveTo>
                <a:lnTo>
                  <a:pt x="862902" y="391340"/>
                </a:lnTo>
                <a:lnTo>
                  <a:pt x="884743" y="387371"/>
                </a:lnTo>
                <a:lnTo>
                  <a:pt x="906980" y="383798"/>
                </a:lnTo>
                <a:lnTo>
                  <a:pt x="929218" y="380622"/>
                </a:lnTo>
                <a:lnTo>
                  <a:pt x="951456" y="378241"/>
                </a:lnTo>
                <a:lnTo>
                  <a:pt x="974488" y="376256"/>
                </a:lnTo>
                <a:lnTo>
                  <a:pt x="997122" y="374668"/>
                </a:lnTo>
                <a:lnTo>
                  <a:pt x="1019757" y="373874"/>
                </a:lnTo>
                <a:lnTo>
                  <a:pt x="1043186" y="373477"/>
                </a:lnTo>
                <a:lnTo>
                  <a:pt x="1059865" y="373874"/>
                </a:lnTo>
                <a:lnTo>
                  <a:pt x="1076940" y="374271"/>
                </a:lnTo>
                <a:lnTo>
                  <a:pt x="1093618" y="375462"/>
                </a:lnTo>
                <a:lnTo>
                  <a:pt x="1110693" y="376256"/>
                </a:lnTo>
                <a:lnTo>
                  <a:pt x="1127372" y="377844"/>
                </a:lnTo>
                <a:lnTo>
                  <a:pt x="1144050" y="379432"/>
                </a:lnTo>
                <a:lnTo>
                  <a:pt x="1160331" y="381019"/>
                </a:lnTo>
                <a:lnTo>
                  <a:pt x="1176612" y="383798"/>
                </a:lnTo>
                <a:lnTo>
                  <a:pt x="1193291" y="386180"/>
                </a:lnTo>
                <a:lnTo>
                  <a:pt x="1209572" y="388958"/>
                </a:lnTo>
                <a:lnTo>
                  <a:pt x="1225853" y="392134"/>
                </a:lnTo>
                <a:lnTo>
                  <a:pt x="1241737" y="395310"/>
                </a:lnTo>
                <a:lnTo>
                  <a:pt x="1257621" y="399279"/>
                </a:lnTo>
                <a:lnTo>
                  <a:pt x="1273505" y="403249"/>
                </a:lnTo>
                <a:lnTo>
                  <a:pt x="1289389" y="407218"/>
                </a:lnTo>
                <a:lnTo>
                  <a:pt x="1304876" y="411982"/>
                </a:lnTo>
                <a:lnTo>
                  <a:pt x="1370398" y="304805"/>
                </a:lnTo>
                <a:lnTo>
                  <a:pt x="1611439" y="417142"/>
                </a:lnTo>
                <a:lnTo>
                  <a:pt x="1570140" y="539800"/>
                </a:lnTo>
                <a:lnTo>
                  <a:pt x="1592775" y="555678"/>
                </a:lnTo>
                <a:lnTo>
                  <a:pt x="1614615" y="572747"/>
                </a:lnTo>
                <a:lnTo>
                  <a:pt x="1636059" y="589815"/>
                </a:lnTo>
                <a:lnTo>
                  <a:pt x="1656708" y="608075"/>
                </a:lnTo>
                <a:lnTo>
                  <a:pt x="1676960" y="626732"/>
                </a:lnTo>
                <a:lnTo>
                  <a:pt x="1696815" y="645389"/>
                </a:lnTo>
                <a:lnTo>
                  <a:pt x="1715876" y="665236"/>
                </a:lnTo>
                <a:lnTo>
                  <a:pt x="1734540" y="685481"/>
                </a:lnTo>
                <a:lnTo>
                  <a:pt x="1752410" y="706519"/>
                </a:lnTo>
                <a:lnTo>
                  <a:pt x="1769882" y="728351"/>
                </a:lnTo>
                <a:lnTo>
                  <a:pt x="1786560" y="750184"/>
                </a:lnTo>
                <a:lnTo>
                  <a:pt x="1802841" y="772413"/>
                </a:lnTo>
                <a:lnTo>
                  <a:pt x="1818329" y="795436"/>
                </a:lnTo>
                <a:lnTo>
                  <a:pt x="1832624" y="818856"/>
                </a:lnTo>
                <a:lnTo>
                  <a:pt x="1846920" y="842673"/>
                </a:lnTo>
                <a:lnTo>
                  <a:pt x="1860024" y="866887"/>
                </a:lnTo>
                <a:lnTo>
                  <a:pt x="1994642" y="834337"/>
                </a:lnTo>
                <a:lnTo>
                  <a:pt x="2085975" y="1084019"/>
                </a:lnTo>
                <a:lnTo>
                  <a:pt x="1954931" y="1149516"/>
                </a:lnTo>
                <a:lnTo>
                  <a:pt x="1958108" y="1167776"/>
                </a:lnTo>
                <a:lnTo>
                  <a:pt x="1960491" y="1185638"/>
                </a:lnTo>
                <a:lnTo>
                  <a:pt x="1962476" y="1204295"/>
                </a:lnTo>
                <a:lnTo>
                  <a:pt x="1964462" y="1222952"/>
                </a:lnTo>
                <a:lnTo>
                  <a:pt x="1965653" y="1241212"/>
                </a:lnTo>
                <a:lnTo>
                  <a:pt x="1966447" y="1259868"/>
                </a:lnTo>
                <a:lnTo>
                  <a:pt x="1967242" y="1278922"/>
                </a:lnTo>
                <a:lnTo>
                  <a:pt x="1967242" y="1297975"/>
                </a:lnTo>
                <a:lnTo>
                  <a:pt x="1967242" y="1315441"/>
                </a:lnTo>
                <a:lnTo>
                  <a:pt x="1966845" y="1332907"/>
                </a:lnTo>
                <a:lnTo>
                  <a:pt x="1966050" y="1349976"/>
                </a:lnTo>
                <a:lnTo>
                  <a:pt x="1964859" y="1367839"/>
                </a:lnTo>
                <a:lnTo>
                  <a:pt x="1962873" y="1385305"/>
                </a:lnTo>
                <a:lnTo>
                  <a:pt x="1961285" y="1401977"/>
                </a:lnTo>
                <a:lnTo>
                  <a:pt x="1959300" y="1419442"/>
                </a:lnTo>
                <a:lnTo>
                  <a:pt x="1957314" y="1436114"/>
                </a:lnTo>
                <a:lnTo>
                  <a:pt x="1954137" y="1453183"/>
                </a:lnTo>
                <a:lnTo>
                  <a:pt x="1951357" y="1469855"/>
                </a:lnTo>
                <a:lnTo>
                  <a:pt x="1947784" y="1486527"/>
                </a:lnTo>
                <a:lnTo>
                  <a:pt x="1944210" y="1503199"/>
                </a:lnTo>
                <a:lnTo>
                  <a:pt x="1940239" y="1519871"/>
                </a:lnTo>
                <a:lnTo>
                  <a:pt x="1935871" y="1535749"/>
                </a:lnTo>
                <a:lnTo>
                  <a:pt x="1931899" y="1552024"/>
                </a:lnTo>
                <a:lnTo>
                  <a:pt x="1926737" y="1568299"/>
                </a:lnTo>
                <a:lnTo>
                  <a:pt x="2061355" y="1650468"/>
                </a:lnTo>
                <a:lnTo>
                  <a:pt x="1949372" y="1891020"/>
                </a:lnTo>
                <a:lnTo>
                  <a:pt x="1791723" y="1838623"/>
                </a:lnTo>
                <a:lnTo>
                  <a:pt x="1776633" y="1859264"/>
                </a:lnTo>
                <a:lnTo>
                  <a:pt x="1761146" y="1879112"/>
                </a:lnTo>
                <a:lnTo>
                  <a:pt x="1744468" y="1898165"/>
                </a:lnTo>
                <a:lnTo>
                  <a:pt x="1728186" y="1917219"/>
                </a:lnTo>
                <a:lnTo>
                  <a:pt x="1710714" y="1935876"/>
                </a:lnTo>
                <a:lnTo>
                  <a:pt x="1693241" y="1954135"/>
                </a:lnTo>
                <a:lnTo>
                  <a:pt x="1674975" y="1971204"/>
                </a:lnTo>
                <a:lnTo>
                  <a:pt x="1655914" y="1988670"/>
                </a:lnTo>
                <a:lnTo>
                  <a:pt x="1636853" y="2004945"/>
                </a:lnTo>
                <a:lnTo>
                  <a:pt x="1616998" y="2021220"/>
                </a:lnTo>
                <a:lnTo>
                  <a:pt x="1597143" y="2036701"/>
                </a:lnTo>
                <a:lnTo>
                  <a:pt x="1576494" y="2051388"/>
                </a:lnTo>
                <a:lnTo>
                  <a:pt x="1555844" y="2066075"/>
                </a:lnTo>
                <a:lnTo>
                  <a:pt x="1534401" y="2079572"/>
                </a:lnTo>
                <a:lnTo>
                  <a:pt x="1512957" y="2093068"/>
                </a:lnTo>
                <a:lnTo>
                  <a:pt x="1491117" y="2105770"/>
                </a:lnTo>
                <a:lnTo>
                  <a:pt x="1531621" y="2274474"/>
                </a:lnTo>
                <a:lnTo>
                  <a:pt x="1281844" y="2365376"/>
                </a:lnTo>
                <a:lnTo>
                  <a:pt x="1202821" y="2207787"/>
                </a:lnTo>
                <a:lnTo>
                  <a:pt x="1183363" y="2210962"/>
                </a:lnTo>
                <a:lnTo>
                  <a:pt x="1163508" y="2213741"/>
                </a:lnTo>
                <a:lnTo>
                  <a:pt x="1144050" y="2216123"/>
                </a:lnTo>
                <a:lnTo>
                  <a:pt x="1124195" y="2218504"/>
                </a:lnTo>
                <a:lnTo>
                  <a:pt x="1103943" y="2219695"/>
                </a:lnTo>
                <a:lnTo>
                  <a:pt x="1083690" y="2220886"/>
                </a:lnTo>
                <a:lnTo>
                  <a:pt x="1063438" y="2221680"/>
                </a:lnTo>
                <a:lnTo>
                  <a:pt x="1043186" y="2221680"/>
                </a:lnTo>
                <a:lnTo>
                  <a:pt x="1013007" y="2221283"/>
                </a:lnTo>
                <a:lnTo>
                  <a:pt x="983224" y="2220092"/>
                </a:lnTo>
                <a:lnTo>
                  <a:pt x="954235" y="2217711"/>
                </a:lnTo>
                <a:lnTo>
                  <a:pt x="924850" y="2214535"/>
                </a:lnTo>
                <a:lnTo>
                  <a:pt x="895862" y="2210565"/>
                </a:lnTo>
                <a:lnTo>
                  <a:pt x="867270" y="2205405"/>
                </a:lnTo>
                <a:lnTo>
                  <a:pt x="839076" y="2199451"/>
                </a:lnTo>
                <a:lnTo>
                  <a:pt x="810882" y="2192703"/>
                </a:lnTo>
                <a:lnTo>
                  <a:pt x="715180" y="2341162"/>
                </a:lnTo>
                <a:lnTo>
                  <a:pt x="474536" y="2229222"/>
                </a:lnTo>
                <a:lnTo>
                  <a:pt x="524968" y="2062900"/>
                </a:lnTo>
                <a:lnTo>
                  <a:pt x="504716" y="2049006"/>
                </a:lnTo>
                <a:lnTo>
                  <a:pt x="484464" y="2033525"/>
                </a:lnTo>
                <a:lnTo>
                  <a:pt x="465006" y="2018441"/>
                </a:lnTo>
                <a:lnTo>
                  <a:pt x="445945" y="2002960"/>
                </a:lnTo>
                <a:lnTo>
                  <a:pt x="427281" y="1986288"/>
                </a:lnTo>
                <a:lnTo>
                  <a:pt x="408617" y="1969616"/>
                </a:lnTo>
                <a:lnTo>
                  <a:pt x="390748" y="1952151"/>
                </a:lnTo>
                <a:lnTo>
                  <a:pt x="373672" y="1934685"/>
                </a:lnTo>
                <a:lnTo>
                  <a:pt x="356597" y="1916028"/>
                </a:lnTo>
                <a:lnTo>
                  <a:pt x="340316" y="1897371"/>
                </a:lnTo>
                <a:lnTo>
                  <a:pt x="324432" y="1878715"/>
                </a:lnTo>
                <a:lnTo>
                  <a:pt x="308548" y="1858867"/>
                </a:lnTo>
                <a:lnTo>
                  <a:pt x="293855" y="1839020"/>
                </a:lnTo>
                <a:lnTo>
                  <a:pt x="279559" y="1818775"/>
                </a:lnTo>
                <a:lnTo>
                  <a:pt x="265661" y="1797737"/>
                </a:lnTo>
                <a:lnTo>
                  <a:pt x="252556" y="1776301"/>
                </a:lnTo>
                <a:lnTo>
                  <a:pt x="91333" y="1811630"/>
                </a:lnTo>
                <a:lnTo>
                  <a:pt x="0" y="1562345"/>
                </a:lnTo>
                <a:lnTo>
                  <a:pt x="138191" y="1488512"/>
                </a:lnTo>
                <a:lnTo>
                  <a:pt x="133426" y="1465092"/>
                </a:lnTo>
                <a:lnTo>
                  <a:pt x="129852" y="1441672"/>
                </a:lnTo>
                <a:lnTo>
                  <a:pt x="126278" y="1418251"/>
                </a:lnTo>
                <a:lnTo>
                  <a:pt x="123498" y="1394434"/>
                </a:lnTo>
                <a:lnTo>
                  <a:pt x="121513" y="1370220"/>
                </a:lnTo>
                <a:lnTo>
                  <a:pt x="119527" y="1346403"/>
                </a:lnTo>
                <a:lnTo>
                  <a:pt x="118733" y="1322189"/>
                </a:lnTo>
                <a:lnTo>
                  <a:pt x="118336" y="1297975"/>
                </a:lnTo>
                <a:lnTo>
                  <a:pt x="118733" y="1269395"/>
                </a:lnTo>
                <a:lnTo>
                  <a:pt x="119924" y="1240418"/>
                </a:lnTo>
                <a:lnTo>
                  <a:pt x="122704" y="1211837"/>
                </a:lnTo>
                <a:lnTo>
                  <a:pt x="125484" y="1184051"/>
                </a:lnTo>
                <a:lnTo>
                  <a:pt x="129455" y="1155867"/>
                </a:lnTo>
                <a:lnTo>
                  <a:pt x="134220" y="1128478"/>
                </a:lnTo>
                <a:lnTo>
                  <a:pt x="139780" y="1101088"/>
                </a:lnTo>
                <a:lnTo>
                  <a:pt x="146133" y="1074095"/>
                </a:lnTo>
                <a:lnTo>
                  <a:pt x="24223" y="995896"/>
                </a:lnTo>
                <a:lnTo>
                  <a:pt x="136603" y="755344"/>
                </a:lnTo>
                <a:lnTo>
                  <a:pt x="268043" y="794642"/>
                </a:lnTo>
                <a:lnTo>
                  <a:pt x="283530" y="772016"/>
                </a:lnTo>
                <a:lnTo>
                  <a:pt x="299017" y="750184"/>
                </a:lnTo>
                <a:lnTo>
                  <a:pt x="315696" y="728351"/>
                </a:lnTo>
                <a:lnTo>
                  <a:pt x="332771" y="707313"/>
                </a:lnTo>
                <a:lnTo>
                  <a:pt x="350243" y="686274"/>
                </a:lnTo>
                <a:lnTo>
                  <a:pt x="368907" y="666824"/>
                </a:lnTo>
                <a:lnTo>
                  <a:pt x="387571" y="646976"/>
                </a:lnTo>
                <a:lnTo>
                  <a:pt x="407426" y="627923"/>
                </a:lnTo>
                <a:lnTo>
                  <a:pt x="427281" y="609266"/>
                </a:lnTo>
                <a:lnTo>
                  <a:pt x="447930" y="591403"/>
                </a:lnTo>
                <a:lnTo>
                  <a:pt x="468977" y="574334"/>
                </a:lnTo>
                <a:lnTo>
                  <a:pt x="490420" y="557662"/>
                </a:lnTo>
                <a:lnTo>
                  <a:pt x="512261" y="541784"/>
                </a:lnTo>
                <a:lnTo>
                  <a:pt x="535293" y="526303"/>
                </a:lnTo>
                <a:lnTo>
                  <a:pt x="557928" y="511616"/>
                </a:lnTo>
                <a:lnTo>
                  <a:pt x="581754" y="497723"/>
                </a:lnTo>
                <a:lnTo>
                  <a:pt x="554354" y="371890"/>
                </a:lnTo>
                <a:lnTo>
                  <a:pt x="803734" y="280988"/>
                </a:lnTo>
                <a:close/>
                <a:moveTo>
                  <a:pt x="2013752" y="186531"/>
                </a:moveTo>
                <a:lnTo>
                  <a:pt x="2001871" y="186928"/>
                </a:lnTo>
                <a:lnTo>
                  <a:pt x="1989594" y="188119"/>
                </a:lnTo>
                <a:lnTo>
                  <a:pt x="1978109" y="190103"/>
                </a:lnTo>
                <a:lnTo>
                  <a:pt x="1966624" y="192881"/>
                </a:lnTo>
                <a:lnTo>
                  <a:pt x="1955139" y="196453"/>
                </a:lnTo>
                <a:lnTo>
                  <a:pt x="1944050" y="200819"/>
                </a:lnTo>
                <a:lnTo>
                  <a:pt x="1932962" y="205978"/>
                </a:lnTo>
                <a:lnTo>
                  <a:pt x="1922269" y="211534"/>
                </a:lnTo>
                <a:lnTo>
                  <a:pt x="1914348" y="216297"/>
                </a:lnTo>
                <a:lnTo>
                  <a:pt x="1906823" y="221853"/>
                </a:lnTo>
                <a:lnTo>
                  <a:pt x="1899695" y="227409"/>
                </a:lnTo>
                <a:lnTo>
                  <a:pt x="1892962" y="233363"/>
                </a:lnTo>
                <a:lnTo>
                  <a:pt x="1886230" y="239713"/>
                </a:lnTo>
                <a:lnTo>
                  <a:pt x="1880289" y="246063"/>
                </a:lnTo>
                <a:lnTo>
                  <a:pt x="1874349" y="252809"/>
                </a:lnTo>
                <a:lnTo>
                  <a:pt x="1869200" y="259953"/>
                </a:lnTo>
                <a:lnTo>
                  <a:pt x="1864052" y="267097"/>
                </a:lnTo>
                <a:lnTo>
                  <a:pt x="1859300" y="274241"/>
                </a:lnTo>
                <a:lnTo>
                  <a:pt x="1855339" y="281781"/>
                </a:lnTo>
                <a:lnTo>
                  <a:pt x="1850983" y="289719"/>
                </a:lnTo>
                <a:lnTo>
                  <a:pt x="1847419" y="297656"/>
                </a:lnTo>
                <a:lnTo>
                  <a:pt x="1844646" y="305594"/>
                </a:lnTo>
                <a:lnTo>
                  <a:pt x="1841874" y="313928"/>
                </a:lnTo>
                <a:lnTo>
                  <a:pt x="1839102" y="322263"/>
                </a:lnTo>
                <a:lnTo>
                  <a:pt x="1837518" y="330597"/>
                </a:lnTo>
                <a:lnTo>
                  <a:pt x="1835934" y="339328"/>
                </a:lnTo>
                <a:lnTo>
                  <a:pt x="1834350" y="348059"/>
                </a:lnTo>
                <a:lnTo>
                  <a:pt x="1833557" y="356791"/>
                </a:lnTo>
                <a:lnTo>
                  <a:pt x="1833557" y="365125"/>
                </a:lnTo>
                <a:lnTo>
                  <a:pt x="1833557" y="373856"/>
                </a:lnTo>
                <a:lnTo>
                  <a:pt x="1833953" y="382984"/>
                </a:lnTo>
                <a:lnTo>
                  <a:pt x="1835142" y="391716"/>
                </a:lnTo>
                <a:lnTo>
                  <a:pt x="1836726" y="400050"/>
                </a:lnTo>
                <a:lnTo>
                  <a:pt x="1838310" y="409178"/>
                </a:lnTo>
                <a:lnTo>
                  <a:pt x="1840290" y="417513"/>
                </a:lnTo>
                <a:lnTo>
                  <a:pt x="1843458" y="426244"/>
                </a:lnTo>
                <a:lnTo>
                  <a:pt x="1846230" y="434578"/>
                </a:lnTo>
                <a:lnTo>
                  <a:pt x="1850191" y="443310"/>
                </a:lnTo>
                <a:lnTo>
                  <a:pt x="1853755" y="451247"/>
                </a:lnTo>
                <a:lnTo>
                  <a:pt x="1858507" y="459581"/>
                </a:lnTo>
                <a:lnTo>
                  <a:pt x="1864844" y="469503"/>
                </a:lnTo>
                <a:lnTo>
                  <a:pt x="1871973" y="479028"/>
                </a:lnTo>
                <a:lnTo>
                  <a:pt x="1879497" y="488156"/>
                </a:lnTo>
                <a:lnTo>
                  <a:pt x="1887418" y="496888"/>
                </a:lnTo>
                <a:lnTo>
                  <a:pt x="1896527" y="504428"/>
                </a:lnTo>
                <a:lnTo>
                  <a:pt x="1905239" y="511969"/>
                </a:lnTo>
                <a:lnTo>
                  <a:pt x="1914744" y="518716"/>
                </a:lnTo>
                <a:lnTo>
                  <a:pt x="1924645" y="524669"/>
                </a:lnTo>
                <a:lnTo>
                  <a:pt x="1934942" y="529828"/>
                </a:lnTo>
                <a:lnTo>
                  <a:pt x="1945635" y="534988"/>
                </a:lnTo>
                <a:lnTo>
                  <a:pt x="1956723" y="538956"/>
                </a:lnTo>
                <a:lnTo>
                  <a:pt x="1967812" y="542131"/>
                </a:lnTo>
                <a:lnTo>
                  <a:pt x="1979297" y="545306"/>
                </a:lnTo>
                <a:lnTo>
                  <a:pt x="1990782" y="546894"/>
                </a:lnTo>
                <a:lnTo>
                  <a:pt x="2002267" y="548085"/>
                </a:lnTo>
                <a:lnTo>
                  <a:pt x="2014544" y="548481"/>
                </a:lnTo>
                <a:lnTo>
                  <a:pt x="2026425" y="548085"/>
                </a:lnTo>
                <a:lnTo>
                  <a:pt x="2038306" y="546894"/>
                </a:lnTo>
                <a:lnTo>
                  <a:pt x="2049791" y="544910"/>
                </a:lnTo>
                <a:lnTo>
                  <a:pt x="2061672" y="542131"/>
                </a:lnTo>
                <a:lnTo>
                  <a:pt x="2073157" y="538560"/>
                </a:lnTo>
                <a:lnTo>
                  <a:pt x="2084246" y="534194"/>
                </a:lnTo>
                <a:lnTo>
                  <a:pt x="2095335" y="529035"/>
                </a:lnTo>
                <a:lnTo>
                  <a:pt x="2106028" y="523081"/>
                </a:lnTo>
                <a:lnTo>
                  <a:pt x="2113552" y="518716"/>
                </a:lnTo>
                <a:lnTo>
                  <a:pt x="2121077" y="513556"/>
                </a:lnTo>
                <a:lnTo>
                  <a:pt x="2128206" y="508000"/>
                </a:lnTo>
                <a:lnTo>
                  <a:pt x="2134938" y="502047"/>
                </a:lnTo>
                <a:lnTo>
                  <a:pt x="2141275" y="496491"/>
                </a:lnTo>
                <a:lnTo>
                  <a:pt x="2147215" y="490141"/>
                </a:lnTo>
                <a:lnTo>
                  <a:pt x="2153156" y="483394"/>
                </a:lnTo>
                <a:lnTo>
                  <a:pt x="2158304" y="476647"/>
                </a:lnTo>
                <a:lnTo>
                  <a:pt x="2163452" y="469503"/>
                </a:lnTo>
                <a:lnTo>
                  <a:pt x="2168601" y="461566"/>
                </a:lnTo>
                <a:lnTo>
                  <a:pt x="2172957" y="454025"/>
                </a:lnTo>
                <a:lnTo>
                  <a:pt x="2176917" y="446485"/>
                </a:lnTo>
                <a:lnTo>
                  <a:pt x="2180482" y="438150"/>
                </a:lnTo>
                <a:lnTo>
                  <a:pt x="2183650" y="430213"/>
                </a:lnTo>
                <a:lnTo>
                  <a:pt x="2186818" y="421481"/>
                </a:lnTo>
                <a:lnTo>
                  <a:pt x="2189195" y="412750"/>
                </a:lnTo>
                <a:lnTo>
                  <a:pt x="2191175" y="404019"/>
                </a:lnTo>
                <a:lnTo>
                  <a:pt x="2192363" y="395288"/>
                </a:lnTo>
                <a:lnTo>
                  <a:pt x="2193947" y="386159"/>
                </a:lnTo>
                <a:lnTo>
                  <a:pt x="2194739" y="377428"/>
                </a:lnTo>
                <a:lnTo>
                  <a:pt x="2194739" y="368697"/>
                </a:lnTo>
                <a:lnTo>
                  <a:pt x="2194739" y="359569"/>
                </a:lnTo>
                <a:lnTo>
                  <a:pt x="2194343" y="351234"/>
                </a:lnTo>
                <a:lnTo>
                  <a:pt x="2192759" y="342503"/>
                </a:lnTo>
                <a:lnTo>
                  <a:pt x="2191571" y="333375"/>
                </a:lnTo>
                <a:lnTo>
                  <a:pt x="2189591" y="325041"/>
                </a:lnTo>
                <a:lnTo>
                  <a:pt x="2187610" y="316706"/>
                </a:lnTo>
                <a:lnTo>
                  <a:pt x="2184838" y="308372"/>
                </a:lnTo>
                <a:lnTo>
                  <a:pt x="2181670" y="299641"/>
                </a:lnTo>
                <a:lnTo>
                  <a:pt x="2178106" y="291703"/>
                </a:lnTo>
                <a:lnTo>
                  <a:pt x="2174145" y="283766"/>
                </a:lnTo>
                <a:lnTo>
                  <a:pt x="2169789" y="275828"/>
                </a:lnTo>
                <a:lnTo>
                  <a:pt x="2163452" y="265509"/>
                </a:lnTo>
                <a:lnTo>
                  <a:pt x="2156324" y="255984"/>
                </a:lnTo>
                <a:lnTo>
                  <a:pt x="2148799" y="247253"/>
                </a:lnTo>
                <a:lnTo>
                  <a:pt x="2140879" y="238522"/>
                </a:lnTo>
                <a:lnTo>
                  <a:pt x="2131770" y="230584"/>
                </a:lnTo>
                <a:lnTo>
                  <a:pt x="2123057" y="223441"/>
                </a:lnTo>
                <a:lnTo>
                  <a:pt x="2113552" y="216694"/>
                </a:lnTo>
                <a:lnTo>
                  <a:pt x="2103255" y="210344"/>
                </a:lnTo>
                <a:lnTo>
                  <a:pt x="2093355" y="204788"/>
                </a:lnTo>
                <a:lnTo>
                  <a:pt x="2082662" y="200422"/>
                </a:lnTo>
                <a:lnTo>
                  <a:pt x="2071969" y="196056"/>
                </a:lnTo>
                <a:lnTo>
                  <a:pt x="2060484" y="192881"/>
                </a:lnTo>
                <a:lnTo>
                  <a:pt x="2048999" y="190103"/>
                </a:lnTo>
                <a:lnTo>
                  <a:pt x="2037118" y="188119"/>
                </a:lnTo>
                <a:lnTo>
                  <a:pt x="2025633" y="186928"/>
                </a:lnTo>
                <a:lnTo>
                  <a:pt x="2013752" y="186531"/>
                </a:lnTo>
                <a:close/>
                <a:moveTo>
                  <a:pt x="2066028" y="0"/>
                </a:moveTo>
                <a:lnTo>
                  <a:pt x="2156324" y="23812"/>
                </a:lnTo>
                <a:lnTo>
                  <a:pt x="2146027" y="100013"/>
                </a:lnTo>
                <a:lnTo>
                  <a:pt x="2140916" y="118533"/>
                </a:lnTo>
                <a:lnTo>
                  <a:pt x="2134542" y="115094"/>
                </a:lnTo>
                <a:lnTo>
                  <a:pt x="2132671" y="114357"/>
                </a:lnTo>
                <a:lnTo>
                  <a:pt x="2132562" y="114300"/>
                </a:lnTo>
                <a:lnTo>
                  <a:pt x="2123453" y="110728"/>
                </a:lnTo>
                <a:lnTo>
                  <a:pt x="2132671" y="114357"/>
                </a:lnTo>
                <a:lnTo>
                  <a:pt x="2140879" y="118666"/>
                </a:lnTo>
                <a:lnTo>
                  <a:pt x="2140916" y="118533"/>
                </a:lnTo>
                <a:lnTo>
                  <a:pt x="2144839" y="120650"/>
                </a:lnTo>
                <a:lnTo>
                  <a:pt x="2153552" y="125413"/>
                </a:lnTo>
                <a:lnTo>
                  <a:pt x="2167413" y="133747"/>
                </a:lnTo>
                <a:lnTo>
                  <a:pt x="2174145" y="138113"/>
                </a:lnTo>
                <a:lnTo>
                  <a:pt x="2180878" y="142875"/>
                </a:lnTo>
                <a:lnTo>
                  <a:pt x="2181274" y="143272"/>
                </a:lnTo>
                <a:lnTo>
                  <a:pt x="2187610" y="148034"/>
                </a:lnTo>
                <a:lnTo>
                  <a:pt x="2193947" y="153194"/>
                </a:lnTo>
                <a:lnTo>
                  <a:pt x="2205432" y="163909"/>
                </a:lnTo>
                <a:lnTo>
                  <a:pt x="2212560" y="170656"/>
                </a:lnTo>
                <a:lnTo>
                  <a:pt x="2221273" y="180181"/>
                </a:lnTo>
                <a:lnTo>
                  <a:pt x="2226433" y="186128"/>
                </a:lnTo>
                <a:lnTo>
                  <a:pt x="2226422" y="186134"/>
                </a:lnTo>
                <a:lnTo>
                  <a:pt x="2229194" y="189309"/>
                </a:lnTo>
                <a:lnTo>
                  <a:pt x="2226433" y="186128"/>
                </a:lnTo>
                <a:lnTo>
                  <a:pt x="2244639" y="175419"/>
                </a:lnTo>
                <a:lnTo>
                  <a:pt x="2315925" y="143669"/>
                </a:lnTo>
                <a:lnTo>
                  <a:pt x="2363053" y="224234"/>
                </a:lnTo>
                <a:lnTo>
                  <a:pt x="2302064" y="270669"/>
                </a:lnTo>
                <a:lnTo>
                  <a:pt x="2280282" y="283369"/>
                </a:lnTo>
                <a:lnTo>
                  <a:pt x="2284242" y="296466"/>
                </a:lnTo>
                <a:lnTo>
                  <a:pt x="2287015" y="309166"/>
                </a:lnTo>
                <a:lnTo>
                  <a:pt x="2289787" y="322263"/>
                </a:lnTo>
                <a:lnTo>
                  <a:pt x="2291371" y="335359"/>
                </a:lnTo>
                <a:lnTo>
                  <a:pt x="2292559" y="348456"/>
                </a:lnTo>
                <a:lnTo>
                  <a:pt x="2293351" y="361553"/>
                </a:lnTo>
                <a:lnTo>
                  <a:pt x="2293351" y="374650"/>
                </a:lnTo>
                <a:lnTo>
                  <a:pt x="2292559" y="387350"/>
                </a:lnTo>
                <a:lnTo>
                  <a:pt x="2318301" y="394097"/>
                </a:lnTo>
                <a:lnTo>
                  <a:pt x="2390775" y="422275"/>
                </a:lnTo>
                <a:lnTo>
                  <a:pt x="2367409" y="512763"/>
                </a:lnTo>
                <a:lnTo>
                  <a:pt x="2291371" y="502047"/>
                </a:lnTo>
                <a:lnTo>
                  <a:pt x="2262857" y="494506"/>
                </a:lnTo>
                <a:lnTo>
                  <a:pt x="2256916" y="506016"/>
                </a:lnTo>
                <a:lnTo>
                  <a:pt x="2250183" y="517128"/>
                </a:lnTo>
                <a:lnTo>
                  <a:pt x="2243451" y="527447"/>
                </a:lnTo>
                <a:lnTo>
                  <a:pt x="2235926" y="537766"/>
                </a:lnTo>
                <a:lnTo>
                  <a:pt x="2228006" y="547688"/>
                </a:lnTo>
                <a:lnTo>
                  <a:pt x="2219293" y="557610"/>
                </a:lnTo>
                <a:lnTo>
                  <a:pt x="2210580" y="566738"/>
                </a:lnTo>
                <a:lnTo>
                  <a:pt x="2201075" y="575469"/>
                </a:lnTo>
                <a:lnTo>
                  <a:pt x="2216125" y="601266"/>
                </a:lnTo>
                <a:lnTo>
                  <a:pt x="2247807" y="671910"/>
                </a:lnTo>
                <a:lnTo>
                  <a:pt x="2167413" y="719932"/>
                </a:lnTo>
                <a:lnTo>
                  <a:pt x="2121077" y="658416"/>
                </a:lnTo>
                <a:lnTo>
                  <a:pt x="2105632" y="632222"/>
                </a:lnTo>
                <a:lnTo>
                  <a:pt x="2110780" y="629841"/>
                </a:lnTo>
                <a:lnTo>
                  <a:pt x="2115929" y="627857"/>
                </a:lnTo>
                <a:lnTo>
                  <a:pt x="2104048" y="632222"/>
                </a:lnTo>
                <a:lnTo>
                  <a:pt x="2092563" y="635794"/>
                </a:lnTo>
                <a:lnTo>
                  <a:pt x="2083058" y="638969"/>
                </a:lnTo>
                <a:lnTo>
                  <a:pt x="2067217" y="642541"/>
                </a:lnTo>
                <a:lnTo>
                  <a:pt x="2059296" y="643732"/>
                </a:lnTo>
                <a:lnTo>
                  <a:pt x="2050583" y="644922"/>
                </a:lnTo>
                <a:lnTo>
                  <a:pt x="2048999" y="644922"/>
                </a:lnTo>
                <a:lnTo>
                  <a:pt x="2033554" y="646907"/>
                </a:lnTo>
                <a:lnTo>
                  <a:pt x="2018505" y="647303"/>
                </a:lnTo>
                <a:lnTo>
                  <a:pt x="2014544" y="647700"/>
                </a:lnTo>
                <a:lnTo>
                  <a:pt x="2008208" y="647303"/>
                </a:lnTo>
                <a:lnTo>
                  <a:pt x="2002617" y="647117"/>
                </a:lnTo>
                <a:lnTo>
                  <a:pt x="1994743" y="646510"/>
                </a:lnTo>
                <a:lnTo>
                  <a:pt x="1984842" y="645716"/>
                </a:lnTo>
                <a:lnTo>
                  <a:pt x="1996327" y="646907"/>
                </a:lnTo>
                <a:lnTo>
                  <a:pt x="2002617" y="647117"/>
                </a:lnTo>
                <a:lnTo>
                  <a:pt x="2005039" y="647303"/>
                </a:lnTo>
                <a:lnTo>
                  <a:pt x="1994347" y="687785"/>
                </a:lnTo>
                <a:lnTo>
                  <a:pt x="1970189" y="747713"/>
                </a:lnTo>
                <a:lnTo>
                  <a:pt x="1879497" y="724297"/>
                </a:lnTo>
                <a:lnTo>
                  <a:pt x="1886230" y="662385"/>
                </a:lnTo>
                <a:lnTo>
                  <a:pt x="1896923" y="621507"/>
                </a:lnTo>
                <a:lnTo>
                  <a:pt x="1904447" y="625078"/>
                </a:lnTo>
                <a:lnTo>
                  <a:pt x="1893754" y="619919"/>
                </a:lnTo>
                <a:lnTo>
                  <a:pt x="1883061" y="614363"/>
                </a:lnTo>
                <a:lnTo>
                  <a:pt x="1874745" y="609997"/>
                </a:lnTo>
                <a:lnTo>
                  <a:pt x="1860884" y="601663"/>
                </a:lnTo>
                <a:lnTo>
                  <a:pt x="1854151" y="596900"/>
                </a:lnTo>
                <a:lnTo>
                  <a:pt x="1847419" y="592535"/>
                </a:lnTo>
                <a:lnTo>
                  <a:pt x="1846627" y="592138"/>
                </a:lnTo>
                <a:lnTo>
                  <a:pt x="1840290" y="586978"/>
                </a:lnTo>
                <a:lnTo>
                  <a:pt x="1834350" y="581819"/>
                </a:lnTo>
                <a:lnTo>
                  <a:pt x="1822469" y="571103"/>
                </a:lnTo>
                <a:lnTo>
                  <a:pt x="1815736" y="564356"/>
                </a:lnTo>
                <a:lnTo>
                  <a:pt x="1809516" y="557841"/>
                </a:lnTo>
                <a:lnTo>
                  <a:pt x="1805439" y="553244"/>
                </a:lnTo>
                <a:lnTo>
                  <a:pt x="1799103" y="545703"/>
                </a:lnTo>
                <a:lnTo>
                  <a:pt x="1807023" y="555228"/>
                </a:lnTo>
                <a:lnTo>
                  <a:pt x="1809516" y="557841"/>
                </a:lnTo>
                <a:lnTo>
                  <a:pt x="1811776" y="560388"/>
                </a:lnTo>
                <a:lnTo>
                  <a:pt x="1779697" y="579438"/>
                </a:lnTo>
                <a:lnTo>
                  <a:pt x="1720292" y="604044"/>
                </a:lnTo>
                <a:lnTo>
                  <a:pt x="1673164" y="523875"/>
                </a:lnTo>
                <a:lnTo>
                  <a:pt x="1721480" y="484585"/>
                </a:lnTo>
                <a:lnTo>
                  <a:pt x="1752767" y="465931"/>
                </a:lnTo>
                <a:lnTo>
                  <a:pt x="1748410" y="452835"/>
                </a:lnTo>
                <a:lnTo>
                  <a:pt x="1744450" y="439341"/>
                </a:lnTo>
                <a:lnTo>
                  <a:pt x="1741282" y="425847"/>
                </a:lnTo>
                <a:lnTo>
                  <a:pt x="1738510" y="412353"/>
                </a:lnTo>
                <a:lnTo>
                  <a:pt x="1736530" y="398860"/>
                </a:lnTo>
                <a:lnTo>
                  <a:pt x="1735737" y="385366"/>
                </a:lnTo>
                <a:lnTo>
                  <a:pt x="1734945" y="371475"/>
                </a:lnTo>
                <a:lnTo>
                  <a:pt x="1735341" y="357981"/>
                </a:lnTo>
                <a:lnTo>
                  <a:pt x="1704451" y="350441"/>
                </a:lnTo>
                <a:lnTo>
                  <a:pt x="1644650" y="325438"/>
                </a:lnTo>
                <a:lnTo>
                  <a:pt x="1668412" y="235347"/>
                </a:lnTo>
                <a:lnTo>
                  <a:pt x="1730193" y="242094"/>
                </a:lnTo>
                <a:lnTo>
                  <a:pt x="1760687" y="250031"/>
                </a:lnTo>
                <a:lnTo>
                  <a:pt x="1766628" y="237331"/>
                </a:lnTo>
                <a:lnTo>
                  <a:pt x="1773361" y="225028"/>
                </a:lnTo>
                <a:lnTo>
                  <a:pt x="1781281" y="213519"/>
                </a:lnTo>
                <a:lnTo>
                  <a:pt x="1789202" y="201613"/>
                </a:lnTo>
                <a:lnTo>
                  <a:pt x="1797915" y="190500"/>
                </a:lnTo>
                <a:lnTo>
                  <a:pt x="1807023" y="179784"/>
                </a:lnTo>
                <a:lnTo>
                  <a:pt x="1816924" y="169069"/>
                </a:lnTo>
                <a:lnTo>
                  <a:pt x="1827221" y="159544"/>
                </a:lnTo>
                <a:lnTo>
                  <a:pt x="1812964" y="135334"/>
                </a:lnTo>
                <a:lnTo>
                  <a:pt x="1788410" y="75406"/>
                </a:lnTo>
                <a:lnTo>
                  <a:pt x="1868804" y="27781"/>
                </a:lnTo>
                <a:lnTo>
                  <a:pt x="1907219" y="76994"/>
                </a:lnTo>
                <a:lnTo>
                  <a:pt x="1923061" y="102791"/>
                </a:lnTo>
                <a:lnTo>
                  <a:pt x="1917516" y="105172"/>
                </a:lnTo>
                <a:lnTo>
                  <a:pt x="1912368" y="107156"/>
                </a:lnTo>
                <a:lnTo>
                  <a:pt x="1924249" y="102791"/>
                </a:lnTo>
                <a:lnTo>
                  <a:pt x="1935734" y="99219"/>
                </a:lnTo>
                <a:lnTo>
                  <a:pt x="1945239" y="96044"/>
                </a:lnTo>
                <a:lnTo>
                  <a:pt x="1961080" y="92869"/>
                </a:lnTo>
                <a:lnTo>
                  <a:pt x="1969001" y="91281"/>
                </a:lnTo>
                <a:lnTo>
                  <a:pt x="1977317" y="89694"/>
                </a:lnTo>
                <a:lnTo>
                  <a:pt x="1979297" y="89694"/>
                </a:lnTo>
                <a:lnTo>
                  <a:pt x="1994347" y="88106"/>
                </a:lnTo>
                <a:lnTo>
                  <a:pt x="2009792" y="87709"/>
                </a:lnTo>
                <a:lnTo>
                  <a:pt x="2013752" y="87709"/>
                </a:lnTo>
                <a:lnTo>
                  <a:pt x="2019693" y="87709"/>
                </a:lnTo>
                <a:lnTo>
                  <a:pt x="2031970" y="88503"/>
                </a:lnTo>
                <a:lnTo>
                  <a:pt x="2043455" y="89297"/>
                </a:lnTo>
                <a:lnTo>
                  <a:pt x="2034346" y="88503"/>
                </a:lnTo>
                <a:lnTo>
                  <a:pt x="2038306" y="72628"/>
                </a:lnTo>
                <a:lnTo>
                  <a:pt x="2066028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E4C874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 tmFilter="0,0; .5, 1; 1, 1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600"/>
                            </p:stCondLst>
                            <p:childTnLst>
                              <p:par>
                                <p:cTn id="28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600"/>
                            </p:stCondLst>
                            <p:childTnLst>
                              <p:par>
                                <p:cTn id="34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600"/>
                            </p:stCondLst>
                            <p:childTnLst>
                              <p:par>
                                <p:cTn id="40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600"/>
                            </p:stCondLst>
                            <p:childTnLst>
                              <p:par>
                                <p:cTn id="46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600"/>
                            </p:stCondLst>
                            <p:childTnLst>
                              <p:par>
                                <p:cTn id="52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5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5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/>
      <p:bldP spid="13" grpId="0"/>
      <p:bldP spid="5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C:\Users\Administrator\Desktop\787637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8133" y="1052899"/>
            <a:ext cx="3875232" cy="5456644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组合 5"/>
          <p:cNvGrpSpPr/>
          <p:nvPr/>
        </p:nvGrpSpPr>
        <p:grpSpPr>
          <a:xfrm>
            <a:off x="5326076" y="5344874"/>
            <a:ext cx="1019344" cy="1019575"/>
            <a:chOff x="3832873" y="2297208"/>
            <a:chExt cx="1516550" cy="1516550"/>
          </a:xfrm>
        </p:grpSpPr>
        <p:grpSp>
          <p:nvGrpSpPr>
            <p:cNvPr id="7" name="组合 6"/>
            <p:cNvGrpSpPr/>
            <p:nvPr/>
          </p:nvGrpSpPr>
          <p:grpSpPr>
            <a:xfrm>
              <a:off x="3832873" y="2297208"/>
              <a:ext cx="1516550" cy="1516550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9" name="同心圆 8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ysClr val="window" lastClr="FFFFFF"/>
                  </a:gs>
                  <a:gs pos="55000">
                    <a:sysClr val="window" lastClr="FFFFFF">
                      <a:lumMod val="95000"/>
                    </a:sysClr>
                  </a:gs>
                  <a:gs pos="100000">
                    <a:sysClr val="window" lastClr="FFFFFF">
                      <a:lumMod val="65000"/>
                    </a:sysClr>
                  </a:gs>
                </a:gsLst>
                <a:lin ang="81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defTabSz="1218565">
                  <a:defRPr/>
                </a:pPr>
                <a:endParaRPr lang="zh-CN" altLang="en-US" sz="2400" kern="0">
                  <a:solidFill>
                    <a:sysClr val="windowText" lastClr="000000"/>
                  </a:solidFill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ysClr val="window" lastClr="FFFFFF"/>
                  </a:gs>
                  <a:gs pos="51000">
                    <a:sysClr val="window" lastClr="FFFFFF">
                      <a:lumMod val="95000"/>
                    </a:sysClr>
                  </a:gs>
                  <a:gs pos="100000">
                    <a:sysClr val="window" lastClr="FFFFFF">
                      <a:lumMod val="75000"/>
                    </a:sysClr>
                  </a:gs>
                </a:gsLst>
                <a:lin ang="189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defTabSz="1218565">
                  <a:defRPr/>
                </a:pPr>
                <a:endParaRPr lang="zh-CN" altLang="en-US" sz="2400" kern="0">
                  <a:solidFill>
                    <a:sysClr val="window" lastClr="FFFFFF"/>
                  </a:solidFill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8" name="椭圆 7"/>
            <p:cNvSpPr/>
            <p:nvPr/>
          </p:nvSpPr>
          <p:spPr>
            <a:xfrm>
              <a:off x="3983164" y="2466913"/>
              <a:ext cx="1185736" cy="1185736"/>
            </a:xfrm>
            <a:prstGeom prst="ellipse">
              <a:avLst/>
            </a:prstGeom>
            <a:solidFill>
              <a:srgbClr val="CC7E3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4316528" y="4257252"/>
            <a:ext cx="1019344" cy="1019575"/>
            <a:chOff x="3832873" y="2297208"/>
            <a:chExt cx="1516550" cy="1516550"/>
          </a:xfrm>
        </p:grpSpPr>
        <p:grpSp>
          <p:nvGrpSpPr>
            <p:cNvPr id="12" name="组合 11"/>
            <p:cNvGrpSpPr/>
            <p:nvPr/>
          </p:nvGrpSpPr>
          <p:grpSpPr>
            <a:xfrm>
              <a:off x="3832873" y="2297208"/>
              <a:ext cx="1516550" cy="1516550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4" name="同心圆 13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ysClr val="window" lastClr="FFFFFF"/>
                  </a:gs>
                  <a:gs pos="55000">
                    <a:sysClr val="window" lastClr="FFFFFF">
                      <a:lumMod val="95000"/>
                    </a:sysClr>
                  </a:gs>
                  <a:gs pos="100000">
                    <a:sysClr val="window" lastClr="FFFFFF">
                      <a:lumMod val="65000"/>
                    </a:sysClr>
                  </a:gs>
                </a:gsLst>
                <a:lin ang="81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defTabSz="1218565">
                  <a:defRPr/>
                </a:pPr>
                <a:endParaRPr lang="zh-CN" altLang="en-US" sz="2400" kern="0">
                  <a:solidFill>
                    <a:sysClr val="windowText" lastClr="000000"/>
                  </a:solidFill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15" name="椭圆 14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ysClr val="window" lastClr="FFFFFF"/>
                  </a:gs>
                  <a:gs pos="51000">
                    <a:sysClr val="window" lastClr="FFFFFF">
                      <a:lumMod val="95000"/>
                    </a:sysClr>
                  </a:gs>
                  <a:gs pos="100000">
                    <a:sysClr val="window" lastClr="FFFFFF">
                      <a:lumMod val="75000"/>
                    </a:sysClr>
                  </a:gs>
                </a:gsLst>
                <a:lin ang="189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defTabSz="1218565">
                  <a:defRPr/>
                </a:pPr>
                <a:endParaRPr lang="zh-CN" altLang="en-US" sz="2400" kern="0">
                  <a:solidFill>
                    <a:sysClr val="window" lastClr="FFFFFF"/>
                  </a:solidFill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3" name="椭圆 12"/>
            <p:cNvSpPr/>
            <p:nvPr/>
          </p:nvSpPr>
          <p:spPr>
            <a:xfrm>
              <a:off x="3983164" y="2466913"/>
              <a:ext cx="1185736" cy="1185736"/>
            </a:xfrm>
            <a:prstGeom prst="ellipse">
              <a:avLst/>
            </a:prstGeom>
            <a:solidFill>
              <a:srgbClr val="A9571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6351495" y="3592529"/>
            <a:ext cx="1019344" cy="1019575"/>
            <a:chOff x="3832873" y="2297208"/>
            <a:chExt cx="1516550" cy="1516550"/>
          </a:xfrm>
        </p:grpSpPr>
        <p:grpSp>
          <p:nvGrpSpPr>
            <p:cNvPr id="17" name="组合 16"/>
            <p:cNvGrpSpPr/>
            <p:nvPr/>
          </p:nvGrpSpPr>
          <p:grpSpPr>
            <a:xfrm>
              <a:off x="3832873" y="2297208"/>
              <a:ext cx="1516550" cy="1516550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9" name="同心圆 18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ysClr val="window" lastClr="FFFFFF"/>
                  </a:gs>
                  <a:gs pos="55000">
                    <a:sysClr val="window" lastClr="FFFFFF">
                      <a:lumMod val="95000"/>
                    </a:sysClr>
                  </a:gs>
                  <a:gs pos="100000">
                    <a:sysClr val="window" lastClr="FFFFFF">
                      <a:lumMod val="65000"/>
                    </a:sysClr>
                  </a:gs>
                </a:gsLst>
                <a:lin ang="81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defTabSz="1218565">
                  <a:defRPr/>
                </a:pPr>
                <a:endParaRPr lang="zh-CN" altLang="en-US" sz="2400" kern="0">
                  <a:solidFill>
                    <a:sysClr val="windowText" lastClr="000000"/>
                  </a:solidFill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20" name="椭圆 19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ysClr val="window" lastClr="FFFFFF"/>
                  </a:gs>
                  <a:gs pos="51000">
                    <a:sysClr val="window" lastClr="FFFFFF">
                      <a:lumMod val="95000"/>
                    </a:sysClr>
                  </a:gs>
                  <a:gs pos="100000">
                    <a:sysClr val="window" lastClr="FFFFFF">
                      <a:lumMod val="75000"/>
                    </a:sysClr>
                  </a:gs>
                </a:gsLst>
                <a:lin ang="189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defTabSz="1218565">
                  <a:defRPr/>
                </a:pPr>
                <a:endParaRPr lang="zh-CN" altLang="en-US" sz="2400" kern="0">
                  <a:solidFill>
                    <a:sysClr val="window" lastClr="FFFFFF"/>
                  </a:solidFill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8" name="椭圆 17"/>
            <p:cNvSpPr/>
            <p:nvPr/>
          </p:nvSpPr>
          <p:spPr>
            <a:xfrm>
              <a:off x="3983164" y="2466913"/>
              <a:ext cx="1185736" cy="1185736"/>
            </a:xfrm>
            <a:prstGeom prst="ellipse">
              <a:avLst/>
            </a:prstGeom>
            <a:solidFill>
              <a:srgbClr val="FFC63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4316528" y="2962041"/>
            <a:ext cx="1019344" cy="1019575"/>
            <a:chOff x="3832873" y="2297208"/>
            <a:chExt cx="1516550" cy="1516550"/>
          </a:xfrm>
        </p:grpSpPr>
        <p:grpSp>
          <p:nvGrpSpPr>
            <p:cNvPr id="22" name="组合 21"/>
            <p:cNvGrpSpPr/>
            <p:nvPr/>
          </p:nvGrpSpPr>
          <p:grpSpPr>
            <a:xfrm>
              <a:off x="3832873" y="2297208"/>
              <a:ext cx="1516550" cy="1516550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24" name="同心圆 23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ysClr val="window" lastClr="FFFFFF"/>
                  </a:gs>
                  <a:gs pos="55000">
                    <a:sysClr val="window" lastClr="FFFFFF">
                      <a:lumMod val="95000"/>
                    </a:sysClr>
                  </a:gs>
                  <a:gs pos="100000">
                    <a:sysClr val="window" lastClr="FFFFFF">
                      <a:lumMod val="65000"/>
                    </a:sysClr>
                  </a:gs>
                </a:gsLst>
                <a:lin ang="81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defTabSz="1218565">
                  <a:defRPr/>
                </a:pPr>
                <a:endParaRPr lang="zh-CN" altLang="en-US" sz="2400" kern="0">
                  <a:solidFill>
                    <a:sysClr val="windowText" lastClr="000000"/>
                  </a:solidFill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25" name="椭圆 24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ysClr val="window" lastClr="FFFFFF"/>
                  </a:gs>
                  <a:gs pos="51000">
                    <a:sysClr val="window" lastClr="FFFFFF">
                      <a:lumMod val="95000"/>
                    </a:sysClr>
                  </a:gs>
                  <a:gs pos="100000">
                    <a:sysClr val="window" lastClr="FFFFFF">
                      <a:lumMod val="75000"/>
                    </a:sysClr>
                  </a:gs>
                </a:gsLst>
                <a:lin ang="189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defTabSz="1218565">
                  <a:defRPr/>
                </a:pPr>
                <a:endParaRPr lang="zh-CN" altLang="en-US" sz="2400" kern="0">
                  <a:solidFill>
                    <a:sysClr val="window" lastClr="FFFFFF"/>
                  </a:solidFill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3" name="椭圆 22"/>
            <p:cNvSpPr/>
            <p:nvPr/>
          </p:nvSpPr>
          <p:spPr>
            <a:xfrm>
              <a:off x="3983164" y="2466913"/>
              <a:ext cx="1185736" cy="1185736"/>
            </a:xfrm>
            <a:prstGeom prst="ellipse">
              <a:avLst/>
            </a:prstGeom>
            <a:solidFill>
              <a:srgbClr val="FFA52A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6351495" y="2282080"/>
            <a:ext cx="1019344" cy="1019575"/>
            <a:chOff x="3832873" y="2297208"/>
            <a:chExt cx="1516550" cy="1516550"/>
          </a:xfrm>
        </p:grpSpPr>
        <p:grpSp>
          <p:nvGrpSpPr>
            <p:cNvPr id="27" name="组合 26"/>
            <p:cNvGrpSpPr/>
            <p:nvPr/>
          </p:nvGrpSpPr>
          <p:grpSpPr>
            <a:xfrm>
              <a:off x="3832873" y="2297208"/>
              <a:ext cx="1516550" cy="1516550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29" name="同心圆 28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ysClr val="window" lastClr="FFFFFF"/>
                  </a:gs>
                  <a:gs pos="55000">
                    <a:sysClr val="window" lastClr="FFFFFF">
                      <a:lumMod val="95000"/>
                    </a:sysClr>
                  </a:gs>
                  <a:gs pos="100000">
                    <a:sysClr val="window" lastClr="FFFFFF">
                      <a:lumMod val="65000"/>
                    </a:sysClr>
                  </a:gs>
                </a:gsLst>
                <a:lin ang="81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defTabSz="1218565">
                  <a:defRPr/>
                </a:pPr>
                <a:endParaRPr lang="zh-CN" altLang="en-US" sz="2400" kern="0">
                  <a:solidFill>
                    <a:sysClr val="windowText" lastClr="000000"/>
                  </a:solidFill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30" name="椭圆 29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ysClr val="window" lastClr="FFFFFF"/>
                  </a:gs>
                  <a:gs pos="51000">
                    <a:sysClr val="window" lastClr="FFFFFF">
                      <a:lumMod val="95000"/>
                    </a:sysClr>
                  </a:gs>
                  <a:gs pos="100000">
                    <a:sysClr val="window" lastClr="FFFFFF">
                      <a:lumMod val="75000"/>
                    </a:sysClr>
                  </a:gs>
                </a:gsLst>
                <a:lin ang="189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defTabSz="1218565">
                  <a:defRPr/>
                </a:pPr>
                <a:endParaRPr lang="zh-CN" altLang="en-US" sz="2400" kern="0">
                  <a:solidFill>
                    <a:sysClr val="window" lastClr="FFFFFF"/>
                  </a:solidFill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8" name="椭圆 27"/>
            <p:cNvSpPr/>
            <p:nvPr/>
          </p:nvSpPr>
          <p:spPr>
            <a:xfrm>
              <a:off x="3983164" y="2466913"/>
              <a:ext cx="1185736" cy="1185736"/>
            </a:xfrm>
            <a:prstGeom prst="ellipse">
              <a:avLst/>
            </a:prstGeom>
            <a:solidFill>
              <a:srgbClr val="CC7E3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5326076" y="1154485"/>
            <a:ext cx="1019344" cy="1019575"/>
            <a:chOff x="3832873" y="2297208"/>
            <a:chExt cx="1516550" cy="1516550"/>
          </a:xfrm>
        </p:grpSpPr>
        <p:grpSp>
          <p:nvGrpSpPr>
            <p:cNvPr id="32" name="组合 31"/>
            <p:cNvGrpSpPr/>
            <p:nvPr/>
          </p:nvGrpSpPr>
          <p:grpSpPr>
            <a:xfrm>
              <a:off x="3832873" y="2297208"/>
              <a:ext cx="1516550" cy="1516550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34" name="同心圆 33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ysClr val="window" lastClr="FFFFFF"/>
                  </a:gs>
                  <a:gs pos="55000">
                    <a:sysClr val="window" lastClr="FFFFFF">
                      <a:lumMod val="95000"/>
                    </a:sysClr>
                  </a:gs>
                  <a:gs pos="100000">
                    <a:sysClr val="window" lastClr="FFFFFF">
                      <a:lumMod val="65000"/>
                    </a:sysClr>
                  </a:gs>
                </a:gsLst>
                <a:lin ang="81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defTabSz="1218565">
                  <a:defRPr/>
                </a:pPr>
                <a:endParaRPr lang="zh-CN" altLang="en-US" sz="2400" kern="0">
                  <a:solidFill>
                    <a:sysClr val="windowText" lastClr="000000"/>
                  </a:solidFill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35" name="椭圆 34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ysClr val="window" lastClr="FFFFFF"/>
                  </a:gs>
                  <a:gs pos="51000">
                    <a:sysClr val="window" lastClr="FFFFFF">
                      <a:lumMod val="95000"/>
                    </a:sysClr>
                  </a:gs>
                  <a:gs pos="100000">
                    <a:sysClr val="window" lastClr="FFFFFF">
                      <a:lumMod val="75000"/>
                    </a:sysClr>
                  </a:gs>
                </a:gsLst>
                <a:lin ang="189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defTabSz="1218565">
                  <a:defRPr/>
                </a:pPr>
                <a:endParaRPr lang="zh-CN" altLang="en-US" sz="2400" kern="0">
                  <a:solidFill>
                    <a:sysClr val="window" lastClr="FFFFFF"/>
                  </a:solidFill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33" name="椭圆 32"/>
            <p:cNvSpPr/>
            <p:nvPr/>
          </p:nvSpPr>
          <p:spPr>
            <a:xfrm>
              <a:off x="3983164" y="2466913"/>
              <a:ext cx="1185736" cy="1185736"/>
            </a:xfrm>
            <a:prstGeom prst="ellipse">
              <a:avLst/>
            </a:prstGeom>
            <a:solidFill>
              <a:srgbClr val="A9571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6" name="Group 34"/>
          <p:cNvGrpSpPr/>
          <p:nvPr/>
        </p:nvGrpSpPr>
        <p:grpSpPr>
          <a:xfrm>
            <a:off x="5647631" y="1438112"/>
            <a:ext cx="399176" cy="324894"/>
            <a:chOff x="1550139" y="1314466"/>
            <a:chExt cx="509139" cy="414300"/>
          </a:xfrm>
          <a:solidFill>
            <a:schemeClr val="bg1"/>
          </a:solidFill>
        </p:grpSpPr>
        <p:sp>
          <p:nvSpPr>
            <p:cNvPr id="37" name="Freeform 5"/>
            <p:cNvSpPr>
              <a:spLocks noEditPoints="1"/>
            </p:cNvSpPr>
            <p:nvPr/>
          </p:nvSpPr>
          <p:spPr bwMode="auto">
            <a:xfrm>
              <a:off x="1550139" y="1314466"/>
              <a:ext cx="509139" cy="414300"/>
            </a:xfrm>
            <a:custGeom>
              <a:avLst/>
              <a:gdLst>
                <a:gd name="T0" fmla="*/ 78 w 153"/>
                <a:gd name="T1" fmla="*/ 0 h 125"/>
                <a:gd name="T2" fmla="*/ 0 w 153"/>
                <a:gd name="T3" fmla="*/ 69 h 125"/>
                <a:gd name="T4" fmla="*/ 15 w 153"/>
                <a:gd name="T5" fmla="*/ 69 h 125"/>
                <a:gd name="T6" fmla="*/ 21 w 153"/>
                <a:gd name="T7" fmla="*/ 64 h 125"/>
                <a:gd name="T8" fmla="*/ 21 w 153"/>
                <a:gd name="T9" fmla="*/ 121 h 125"/>
                <a:gd name="T10" fmla="*/ 24 w 153"/>
                <a:gd name="T11" fmla="*/ 125 h 125"/>
                <a:gd name="T12" fmla="*/ 62 w 153"/>
                <a:gd name="T13" fmla="*/ 125 h 125"/>
                <a:gd name="T14" fmla="*/ 63 w 153"/>
                <a:gd name="T15" fmla="*/ 93 h 125"/>
                <a:gd name="T16" fmla="*/ 67 w 153"/>
                <a:gd name="T17" fmla="*/ 88 h 125"/>
                <a:gd name="T18" fmla="*/ 83 w 153"/>
                <a:gd name="T19" fmla="*/ 88 h 125"/>
                <a:gd name="T20" fmla="*/ 89 w 153"/>
                <a:gd name="T21" fmla="*/ 93 h 125"/>
                <a:gd name="T22" fmla="*/ 89 w 153"/>
                <a:gd name="T23" fmla="*/ 125 h 125"/>
                <a:gd name="T24" fmla="*/ 126 w 153"/>
                <a:gd name="T25" fmla="*/ 125 h 125"/>
                <a:gd name="T26" fmla="*/ 130 w 153"/>
                <a:gd name="T27" fmla="*/ 120 h 125"/>
                <a:gd name="T28" fmla="*/ 130 w 153"/>
                <a:gd name="T29" fmla="*/ 63 h 125"/>
                <a:gd name="T30" fmla="*/ 136 w 153"/>
                <a:gd name="T31" fmla="*/ 69 h 125"/>
                <a:gd name="T32" fmla="*/ 153 w 153"/>
                <a:gd name="T33" fmla="*/ 69 h 125"/>
                <a:gd name="T34" fmla="*/ 78 w 153"/>
                <a:gd name="T35" fmla="*/ 0 h 125"/>
                <a:gd name="T36" fmla="*/ 76 w 153"/>
                <a:gd name="T37" fmla="*/ 76 h 125"/>
                <a:gd name="T38" fmla="*/ 60 w 153"/>
                <a:gd name="T39" fmla="*/ 60 h 125"/>
                <a:gd name="T40" fmla="*/ 76 w 153"/>
                <a:gd name="T41" fmla="*/ 43 h 125"/>
                <a:gd name="T42" fmla="*/ 92 w 153"/>
                <a:gd name="T43" fmla="*/ 60 h 125"/>
                <a:gd name="T44" fmla="*/ 76 w 153"/>
                <a:gd name="T45" fmla="*/ 76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3" h="125">
                  <a:moveTo>
                    <a:pt x="78" y="0"/>
                  </a:moveTo>
                  <a:cubicBezTo>
                    <a:pt x="0" y="69"/>
                    <a:pt x="0" y="69"/>
                    <a:pt x="0" y="69"/>
                  </a:cubicBezTo>
                  <a:cubicBezTo>
                    <a:pt x="0" y="69"/>
                    <a:pt x="5" y="78"/>
                    <a:pt x="15" y="69"/>
                  </a:cubicBezTo>
                  <a:cubicBezTo>
                    <a:pt x="21" y="64"/>
                    <a:pt x="21" y="64"/>
                    <a:pt x="21" y="64"/>
                  </a:cubicBezTo>
                  <a:cubicBezTo>
                    <a:pt x="21" y="121"/>
                    <a:pt x="21" y="121"/>
                    <a:pt x="21" y="121"/>
                  </a:cubicBezTo>
                  <a:cubicBezTo>
                    <a:pt x="21" y="121"/>
                    <a:pt x="21" y="125"/>
                    <a:pt x="24" y="125"/>
                  </a:cubicBezTo>
                  <a:cubicBezTo>
                    <a:pt x="28" y="125"/>
                    <a:pt x="62" y="125"/>
                    <a:pt x="62" y="125"/>
                  </a:cubicBezTo>
                  <a:cubicBezTo>
                    <a:pt x="63" y="93"/>
                    <a:pt x="63" y="93"/>
                    <a:pt x="63" y="93"/>
                  </a:cubicBezTo>
                  <a:cubicBezTo>
                    <a:pt x="63" y="93"/>
                    <a:pt x="62" y="88"/>
                    <a:pt x="67" y="88"/>
                  </a:cubicBezTo>
                  <a:cubicBezTo>
                    <a:pt x="83" y="88"/>
                    <a:pt x="83" y="88"/>
                    <a:pt x="83" y="88"/>
                  </a:cubicBezTo>
                  <a:cubicBezTo>
                    <a:pt x="89" y="88"/>
                    <a:pt x="89" y="93"/>
                    <a:pt x="89" y="93"/>
                  </a:cubicBezTo>
                  <a:cubicBezTo>
                    <a:pt x="89" y="125"/>
                    <a:pt x="89" y="125"/>
                    <a:pt x="89" y="125"/>
                  </a:cubicBezTo>
                  <a:cubicBezTo>
                    <a:pt x="89" y="125"/>
                    <a:pt x="121" y="125"/>
                    <a:pt x="126" y="125"/>
                  </a:cubicBezTo>
                  <a:cubicBezTo>
                    <a:pt x="131" y="125"/>
                    <a:pt x="130" y="120"/>
                    <a:pt x="130" y="120"/>
                  </a:cubicBezTo>
                  <a:cubicBezTo>
                    <a:pt x="130" y="63"/>
                    <a:pt x="130" y="63"/>
                    <a:pt x="130" y="63"/>
                  </a:cubicBezTo>
                  <a:cubicBezTo>
                    <a:pt x="136" y="69"/>
                    <a:pt x="136" y="69"/>
                    <a:pt x="136" y="69"/>
                  </a:cubicBezTo>
                  <a:cubicBezTo>
                    <a:pt x="148" y="77"/>
                    <a:pt x="153" y="69"/>
                    <a:pt x="153" y="69"/>
                  </a:cubicBezTo>
                  <a:lnTo>
                    <a:pt x="78" y="0"/>
                  </a:lnTo>
                  <a:close/>
                  <a:moveTo>
                    <a:pt x="76" y="76"/>
                  </a:moveTo>
                  <a:cubicBezTo>
                    <a:pt x="67" y="76"/>
                    <a:pt x="60" y="69"/>
                    <a:pt x="60" y="60"/>
                  </a:cubicBezTo>
                  <a:cubicBezTo>
                    <a:pt x="60" y="50"/>
                    <a:pt x="67" y="43"/>
                    <a:pt x="76" y="43"/>
                  </a:cubicBezTo>
                  <a:cubicBezTo>
                    <a:pt x="85" y="43"/>
                    <a:pt x="92" y="50"/>
                    <a:pt x="92" y="60"/>
                  </a:cubicBezTo>
                  <a:cubicBezTo>
                    <a:pt x="92" y="69"/>
                    <a:pt x="85" y="76"/>
                    <a:pt x="76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34" tIns="45717" rIns="91434" bIns="45717" numCol="1" anchor="t" anchorCtr="0" compatLnSpc="1"/>
            <a:lstStyle/>
            <a:p>
              <a:endParaRPr lang="en-US" sz="1705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38" name="Freeform 6"/>
            <p:cNvSpPr/>
            <p:nvPr/>
          </p:nvSpPr>
          <p:spPr bwMode="auto">
            <a:xfrm>
              <a:off x="1949464" y="1366877"/>
              <a:ext cx="49916" cy="102328"/>
            </a:xfrm>
            <a:custGeom>
              <a:avLst/>
              <a:gdLst>
                <a:gd name="T0" fmla="*/ 20 w 20"/>
                <a:gd name="T1" fmla="*/ 41 h 41"/>
                <a:gd name="T2" fmla="*/ 20 w 20"/>
                <a:gd name="T3" fmla="*/ 0 h 41"/>
                <a:gd name="T4" fmla="*/ 0 w 20"/>
                <a:gd name="T5" fmla="*/ 0 h 41"/>
                <a:gd name="T6" fmla="*/ 0 w 20"/>
                <a:gd name="T7" fmla="*/ 24 h 41"/>
                <a:gd name="T8" fmla="*/ 20 w 20"/>
                <a:gd name="T9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41">
                  <a:moveTo>
                    <a:pt x="20" y="41"/>
                  </a:moveTo>
                  <a:lnTo>
                    <a:pt x="20" y="0"/>
                  </a:lnTo>
                  <a:lnTo>
                    <a:pt x="0" y="0"/>
                  </a:lnTo>
                  <a:lnTo>
                    <a:pt x="0" y="24"/>
                  </a:lnTo>
                  <a:lnTo>
                    <a:pt x="20" y="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34" tIns="45717" rIns="91434" bIns="45717" numCol="1" anchor="t" anchorCtr="0" compatLnSpc="1"/>
            <a:lstStyle/>
            <a:p>
              <a:endParaRPr lang="en-US" sz="1705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39" name="Oval 7"/>
            <p:cNvSpPr>
              <a:spLocks noChangeArrowheads="1"/>
            </p:cNvSpPr>
            <p:nvPr/>
          </p:nvSpPr>
          <p:spPr bwMode="auto">
            <a:xfrm>
              <a:off x="1777255" y="1484179"/>
              <a:ext cx="52412" cy="5490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34" tIns="45717" rIns="91434" bIns="45717" numCol="1" anchor="t" anchorCtr="0" compatLnSpc="1"/>
            <a:lstStyle/>
            <a:p>
              <a:endParaRPr lang="en-US" sz="1705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</p:grpSp>
      <p:sp>
        <p:nvSpPr>
          <p:cNvPr id="40" name="矩形 3"/>
          <p:cNvSpPr>
            <a:spLocks noChangeArrowheads="1"/>
          </p:cNvSpPr>
          <p:nvPr/>
        </p:nvSpPr>
        <p:spPr bwMode="auto">
          <a:xfrm>
            <a:off x="7622890" y="940832"/>
            <a:ext cx="1613274" cy="384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none" lIns="91414" tIns="45708" rIns="91414" bIns="45708">
            <a:spAutoFit/>
          </a:bodyPr>
          <a:lstStyle/>
          <a:p>
            <a:pPr>
              <a:defRPr/>
            </a:pPr>
            <a:r>
              <a:rPr lang="en-US" altLang="zh-CN" sz="1895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YOUR TITLE</a:t>
            </a:r>
            <a:endParaRPr lang="zh-CN" altLang="en-US" sz="1895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1" name="文本框 13"/>
          <p:cNvSpPr txBox="1"/>
          <p:nvPr/>
        </p:nvSpPr>
        <p:spPr>
          <a:xfrm>
            <a:off x="7622891" y="1268579"/>
            <a:ext cx="3136966" cy="487033"/>
          </a:xfrm>
          <a:prstGeom prst="rect">
            <a:avLst/>
          </a:prstGeom>
          <a:noFill/>
        </p:spPr>
        <p:txBody>
          <a:bodyPr wrap="square" lIns="87737" tIns="43867" rIns="87737" bIns="43867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995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995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2" name="矩形 3"/>
          <p:cNvSpPr>
            <a:spLocks noChangeArrowheads="1"/>
          </p:cNvSpPr>
          <p:nvPr/>
        </p:nvSpPr>
        <p:spPr bwMode="auto">
          <a:xfrm>
            <a:off x="7622890" y="2309743"/>
            <a:ext cx="1613274" cy="384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none" lIns="91414" tIns="45708" rIns="91414" bIns="45708">
            <a:spAutoFit/>
          </a:bodyPr>
          <a:lstStyle/>
          <a:p>
            <a:pPr>
              <a:defRPr/>
            </a:pPr>
            <a:r>
              <a:rPr lang="en-US" altLang="zh-CN" sz="1895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YOUR TITLE</a:t>
            </a:r>
            <a:endParaRPr lang="zh-CN" altLang="en-US" sz="1895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3" name="文本框 13"/>
          <p:cNvSpPr txBox="1"/>
          <p:nvPr/>
        </p:nvSpPr>
        <p:spPr>
          <a:xfrm>
            <a:off x="7622891" y="2678265"/>
            <a:ext cx="3136966" cy="487033"/>
          </a:xfrm>
          <a:prstGeom prst="rect">
            <a:avLst/>
          </a:prstGeom>
          <a:noFill/>
        </p:spPr>
        <p:txBody>
          <a:bodyPr wrap="square" lIns="87737" tIns="43867" rIns="87737" bIns="43867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995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995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4" name="Freeform 20"/>
          <p:cNvSpPr>
            <a:spLocks noEditPoints="1"/>
          </p:cNvSpPr>
          <p:nvPr/>
        </p:nvSpPr>
        <p:spPr bwMode="auto">
          <a:xfrm>
            <a:off x="6652149" y="2644688"/>
            <a:ext cx="397711" cy="270320"/>
          </a:xfrm>
          <a:custGeom>
            <a:avLst/>
            <a:gdLst>
              <a:gd name="T0" fmla="*/ 135 w 157"/>
              <a:gd name="T1" fmla="*/ 46 h 107"/>
              <a:gd name="T2" fmla="*/ 136 w 157"/>
              <a:gd name="T3" fmla="*/ 37 h 107"/>
              <a:gd name="T4" fmla="*/ 99 w 157"/>
              <a:gd name="T5" fmla="*/ 0 h 107"/>
              <a:gd name="T6" fmla="*/ 73 w 157"/>
              <a:gd name="T7" fmla="*/ 18 h 107"/>
              <a:gd name="T8" fmla="*/ 45 w 157"/>
              <a:gd name="T9" fmla="*/ 8 h 107"/>
              <a:gd name="T10" fmla="*/ 19 w 157"/>
              <a:gd name="T11" fmla="*/ 40 h 107"/>
              <a:gd name="T12" fmla="*/ 20 w 157"/>
              <a:gd name="T13" fmla="*/ 47 h 107"/>
              <a:gd name="T14" fmla="*/ 0 w 157"/>
              <a:gd name="T15" fmla="*/ 76 h 107"/>
              <a:gd name="T16" fmla="*/ 31 w 157"/>
              <a:gd name="T17" fmla="*/ 107 h 107"/>
              <a:gd name="T18" fmla="*/ 126 w 157"/>
              <a:gd name="T19" fmla="*/ 107 h 107"/>
              <a:gd name="T20" fmla="*/ 157 w 157"/>
              <a:gd name="T21" fmla="*/ 76 h 107"/>
              <a:gd name="T22" fmla="*/ 135 w 157"/>
              <a:gd name="T23" fmla="*/ 46 h 107"/>
              <a:gd name="T24" fmla="*/ 120 w 157"/>
              <a:gd name="T25" fmla="*/ 100 h 107"/>
              <a:gd name="T26" fmla="*/ 79 w 157"/>
              <a:gd name="T27" fmla="*/ 100 h 107"/>
              <a:gd name="T28" fmla="*/ 103 w 157"/>
              <a:gd name="T29" fmla="*/ 75 h 107"/>
              <a:gd name="T30" fmla="*/ 102 w 157"/>
              <a:gd name="T31" fmla="*/ 72 h 107"/>
              <a:gd name="T32" fmla="*/ 92 w 157"/>
              <a:gd name="T33" fmla="*/ 72 h 107"/>
              <a:gd name="T34" fmla="*/ 92 w 157"/>
              <a:gd name="T35" fmla="*/ 68 h 107"/>
              <a:gd name="T36" fmla="*/ 92 w 157"/>
              <a:gd name="T37" fmla="*/ 37 h 107"/>
              <a:gd name="T38" fmla="*/ 90 w 157"/>
              <a:gd name="T39" fmla="*/ 36 h 107"/>
              <a:gd name="T40" fmla="*/ 64 w 157"/>
              <a:gd name="T41" fmla="*/ 36 h 107"/>
              <a:gd name="T42" fmla="*/ 62 w 157"/>
              <a:gd name="T43" fmla="*/ 38 h 107"/>
              <a:gd name="T44" fmla="*/ 62 w 157"/>
              <a:gd name="T45" fmla="*/ 68 h 107"/>
              <a:gd name="T46" fmla="*/ 62 w 157"/>
              <a:gd name="T47" fmla="*/ 73 h 107"/>
              <a:gd name="T48" fmla="*/ 51 w 157"/>
              <a:gd name="T49" fmla="*/ 73 h 107"/>
              <a:gd name="T50" fmla="*/ 50 w 157"/>
              <a:gd name="T51" fmla="*/ 76 h 107"/>
              <a:gd name="T52" fmla="*/ 75 w 157"/>
              <a:gd name="T53" fmla="*/ 100 h 107"/>
              <a:gd name="T54" fmla="*/ 38 w 157"/>
              <a:gd name="T55" fmla="*/ 100 h 107"/>
              <a:gd name="T56" fmla="*/ 11 w 157"/>
              <a:gd name="T57" fmla="*/ 74 h 107"/>
              <a:gd name="T58" fmla="*/ 29 w 157"/>
              <a:gd name="T59" fmla="*/ 50 h 107"/>
              <a:gd name="T60" fmla="*/ 28 w 157"/>
              <a:gd name="T61" fmla="*/ 44 h 107"/>
              <a:gd name="T62" fmla="*/ 50 w 157"/>
              <a:gd name="T63" fmla="*/ 17 h 107"/>
              <a:gd name="T64" fmla="*/ 74 w 157"/>
              <a:gd name="T65" fmla="*/ 29 h 107"/>
              <a:gd name="T66" fmla="*/ 97 w 157"/>
              <a:gd name="T67" fmla="*/ 11 h 107"/>
              <a:gd name="T68" fmla="*/ 128 w 157"/>
              <a:gd name="T69" fmla="*/ 42 h 107"/>
              <a:gd name="T70" fmla="*/ 127 w 157"/>
              <a:gd name="T71" fmla="*/ 50 h 107"/>
              <a:gd name="T72" fmla="*/ 147 w 157"/>
              <a:gd name="T73" fmla="*/ 74 h 107"/>
              <a:gd name="T74" fmla="*/ 120 w 157"/>
              <a:gd name="T75" fmla="*/ 100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57" h="107">
                <a:moveTo>
                  <a:pt x="135" y="46"/>
                </a:moveTo>
                <a:cubicBezTo>
                  <a:pt x="136" y="43"/>
                  <a:pt x="136" y="40"/>
                  <a:pt x="136" y="37"/>
                </a:cubicBezTo>
                <a:cubicBezTo>
                  <a:pt x="136" y="17"/>
                  <a:pt x="120" y="0"/>
                  <a:pt x="99" y="0"/>
                </a:cubicBezTo>
                <a:cubicBezTo>
                  <a:pt x="76" y="0"/>
                  <a:pt x="73" y="18"/>
                  <a:pt x="73" y="18"/>
                </a:cubicBezTo>
                <a:cubicBezTo>
                  <a:pt x="73" y="18"/>
                  <a:pt x="63" y="6"/>
                  <a:pt x="45" y="8"/>
                </a:cubicBezTo>
                <a:cubicBezTo>
                  <a:pt x="30" y="11"/>
                  <a:pt x="19" y="25"/>
                  <a:pt x="19" y="40"/>
                </a:cubicBezTo>
                <a:cubicBezTo>
                  <a:pt x="19" y="42"/>
                  <a:pt x="20" y="45"/>
                  <a:pt x="20" y="47"/>
                </a:cubicBezTo>
                <a:cubicBezTo>
                  <a:pt x="9" y="51"/>
                  <a:pt x="0" y="63"/>
                  <a:pt x="0" y="76"/>
                </a:cubicBezTo>
                <a:cubicBezTo>
                  <a:pt x="0" y="93"/>
                  <a:pt x="14" y="107"/>
                  <a:pt x="31" y="107"/>
                </a:cubicBezTo>
                <a:cubicBezTo>
                  <a:pt x="126" y="107"/>
                  <a:pt x="126" y="107"/>
                  <a:pt x="126" y="107"/>
                </a:cubicBezTo>
                <a:cubicBezTo>
                  <a:pt x="143" y="107"/>
                  <a:pt x="157" y="93"/>
                  <a:pt x="157" y="76"/>
                </a:cubicBezTo>
                <a:cubicBezTo>
                  <a:pt x="157" y="62"/>
                  <a:pt x="148" y="50"/>
                  <a:pt x="135" y="46"/>
                </a:cubicBezTo>
                <a:close/>
                <a:moveTo>
                  <a:pt x="120" y="100"/>
                </a:moveTo>
                <a:cubicBezTo>
                  <a:pt x="79" y="100"/>
                  <a:pt x="79" y="100"/>
                  <a:pt x="79" y="100"/>
                </a:cubicBezTo>
                <a:cubicBezTo>
                  <a:pt x="82" y="97"/>
                  <a:pt x="103" y="75"/>
                  <a:pt x="103" y="75"/>
                </a:cubicBezTo>
                <a:cubicBezTo>
                  <a:pt x="103" y="75"/>
                  <a:pt x="106" y="72"/>
                  <a:pt x="102" y="72"/>
                </a:cubicBezTo>
                <a:cubicBezTo>
                  <a:pt x="98" y="72"/>
                  <a:pt x="92" y="72"/>
                  <a:pt x="92" y="72"/>
                </a:cubicBezTo>
                <a:cubicBezTo>
                  <a:pt x="92" y="72"/>
                  <a:pt x="92" y="71"/>
                  <a:pt x="92" y="68"/>
                </a:cubicBezTo>
                <a:cubicBezTo>
                  <a:pt x="92" y="60"/>
                  <a:pt x="92" y="43"/>
                  <a:pt x="92" y="37"/>
                </a:cubicBezTo>
                <a:cubicBezTo>
                  <a:pt x="92" y="37"/>
                  <a:pt x="92" y="36"/>
                  <a:pt x="90" y="36"/>
                </a:cubicBezTo>
                <a:cubicBezTo>
                  <a:pt x="88" y="36"/>
                  <a:pt x="67" y="36"/>
                  <a:pt x="64" y="36"/>
                </a:cubicBezTo>
                <a:cubicBezTo>
                  <a:pt x="61" y="36"/>
                  <a:pt x="62" y="38"/>
                  <a:pt x="62" y="38"/>
                </a:cubicBezTo>
                <a:cubicBezTo>
                  <a:pt x="62" y="44"/>
                  <a:pt x="62" y="60"/>
                  <a:pt x="62" y="68"/>
                </a:cubicBezTo>
                <a:cubicBezTo>
                  <a:pt x="62" y="71"/>
                  <a:pt x="62" y="73"/>
                  <a:pt x="62" y="73"/>
                </a:cubicBezTo>
                <a:cubicBezTo>
                  <a:pt x="62" y="73"/>
                  <a:pt x="54" y="73"/>
                  <a:pt x="51" y="73"/>
                </a:cubicBezTo>
                <a:cubicBezTo>
                  <a:pt x="47" y="73"/>
                  <a:pt x="50" y="76"/>
                  <a:pt x="50" y="76"/>
                </a:cubicBezTo>
                <a:cubicBezTo>
                  <a:pt x="75" y="100"/>
                  <a:pt x="75" y="100"/>
                  <a:pt x="75" y="100"/>
                </a:cubicBezTo>
                <a:cubicBezTo>
                  <a:pt x="38" y="100"/>
                  <a:pt x="38" y="100"/>
                  <a:pt x="38" y="100"/>
                </a:cubicBezTo>
                <a:cubicBezTo>
                  <a:pt x="23" y="100"/>
                  <a:pt x="11" y="89"/>
                  <a:pt x="11" y="74"/>
                </a:cubicBezTo>
                <a:cubicBezTo>
                  <a:pt x="11" y="63"/>
                  <a:pt x="18" y="54"/>
                  <a:pt x="29" y="50"/>
                </a:cubicBezTo>
                <a:cubicBezTo>
                  <a:pt x="28" y="48"/>
                  <a:pt x="28" y="46"/>
                  <a:pt x="28" y="44"/>
                </a:cubicBezTo>
                <a:cubicBezTo>
                  <a:pt x="28" y="32"/>
                  <a:pt x="37" y="20"/>
                  <a:pt x="50" y="17"/>
                </a:cubicBezTo>
                <a:cubicBezTo>
                  <a:pt x="65" y="15"/>
                  <a:pt x="74" y="29"/>
                  <a:pt x="74" y="29"/>
                </a:cubicBezTo>
                <a:cubicBezTo>
                  <a:pt x="74" y="29"/>
                  <a:pt x="77" y="11"/>
                  <a:pt x="97" y="11"/>
                </a:cubicBezTo>
                <a:cubicBezTo>
                  <a:pt x="115" y="11"/>
                  <a:pt x="128" y="25"/>
                  <a:pt x="128" y="42"/>
                </a:cubicBezTo>
                <a:cubicBezTo>
                  <a:pt x="128" y="45"/>
                  <a:pt x="127" y="47"/>
                  <a:pt x="127" y="50"/>
                </a:cubicBezTo>
                <a:cubicBezTo>
                  <a:pt x="138" y="53"/>
                  <a:pt x="147" y="63"/>
                  <a:pt x="147" y="74"/>
                </a:cubicBezTo>
                <a:cubicBezTo>
                  <a:pt x="147" y="89"/>
                  <a:pt x="135" y="100"/>
                  <a:pt x="120" y="1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21882" tIns="60941" rIns="121882" bIns="60941" numCol="1" anchor="t" anchorCtr="0" compatLnSpc="1"/>
          <a:lstStyle/>
          <a:p>
            <a:endParaRPr lang="en-US" sz="1705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5" name="矩形 3"/>
          <p:cNvSpPr>
            <a:spLocks noChangeArrowheads="1"/>
          </p:cNvSpPr>
          <p:nvPr/>
        </p:nvSpPr>
        <p:spPr bwMode="auto">
          <a:xfrm>
            <a:off x="2547136" y="2817703"/>
            <a:ext cx="1613274" cy="384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none" lIns="91414" tIns="45708" rIns="91414" bIns="45708">
            <a:spAutoFit/>
          </a:bodyPr>
          <a:lstStyle/>
          <a:p>
            <a:pPr>
              <a:defRPr/>
            </a:pPr>
            <a:r>
              <a:rPr lang="en-US" altLang="zh-CN" sz="1895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YOUR TITLE</a:t>
            </a:r>
            <a:endParaRPr lang="zh-CN" altLang="en-US" sz="1895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6" name="文本框 13"/>
          <p:cNvSpPr txBox="1"/>
          <p:nvPr/>
        </p:nvSpPr>
        <p:spPr>
          <a:xfrm>
            <a:off x="1062185" y="3171708"/>
            <a:ext cx="3102346" cy="487033"/>
          </a:xfrm>
          <a:prstGeom prst="rect">
            <a:avLst/>
          </a:prstGeom>
          <a:noFill/>
        </p:spPr>
        <p:txBody>
          <a:bodyPr wrap="square" lIns="87737" tIns="43867" rIns="87737" bIns="43867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995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995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47" name="Group 20"/>
          <p:cNvGrpSpPr/>
          <p:nvPr/>
        </p:nvGrpSpPr>
        <p:grpSpPr>
          <a:xfrm>
            <a:off x="4609840" y="3307435"/>
            <a:ext cx="412397" cy="285707"/>
            <a:chOff x="7416800" y="1122363"/>
            <a:chExt cx="366713" cy="254000"/>
          </a:xfrm>
          <a:solidFill>
            <a:schemeClr val="bg1"/>
          </a:solidFill>
        </p:grpSpPr>
        <p:sp>
          <p:nvSpPr>
            <p:cNvPr id="48" name="Freeform 48"/>
            <p:cNvSpPr>
              <a:spLocks noEditPoints="1"/>
            </p:cNvSpPr>
            <p:nvPr/>
          </p:nvSpPr>
          <p:spPr bwMode="auto">
            <a:xfrm>
              <a:off x="7416800" y="1122363"/>
              <a:ext cx="260350" cy="254000"/>
            </a:xfrm>
            <a:custGeom>
              <a:avLst/>
              <a:gdLst>
                <a:gd name="T0" fmla="*/ 86 w 99"/>
                <a:gd name="T1" fmla="*/ 59 h 97"/>
                <a:gd name="T2" fmla="*/ 99 w 99"/>
                <a:gd name="T3" fmla="*/ 53 h 97"/>
                <a:gd name="T4" fmla="*/ 99 w 99"/>
                <a:gd name="T5" fmla="*/ 42 h 97"/>
                <a:gd name="T6" fmla="*/ 86 w 99"/>
                <a:gd name="T7" fmla="*/ 37 h 97"/>
                <a:gd name="T8" fmla="*/ 83 w 99"/>
                <a:gd name="T9" fmla="*/ 31 h 97"/>
                <a:gd name="T10" fmla="*/ 89 w 99"/>
                <a:gd name="T11" fmla="*/ 17 h 97"/>
                <a:gd name="T12" fmla="*/ 81 w 99"/>
                <a:gd name="T13" fmla="*/ 10 h 97"/>
                <a:gd name="T14" fmla="*/ 67 w 99"/>
                <a:gd name="T15" fmla="*/ 15 h 97"/>
                <a:gd name="T16" fmla="*/ 61 w 99"/>
                <a:gd name="T17" fmla="*/ 13 h 97"/>
                <a:gd name="T18" fmla="*/ 55 w 99"/>
                <a:gd name="T19" fmla="*/ 0 h 97"/>
                <a:gd name="T20" fmla="*/ 44 w 99"/>
                <a:gd name="T21" fmla="*/ 0 h 97"/>
                <a:gd name="T22" fmla="*/ 39 w 99"/>
                <a:gd name="T23" fmla="*/ 13 h 97"/>
                <a:gd name="T24" fmla="*/ 32 w 99"/>
                <a:gd name="T25" fmla="*/ 15 h 97"/>
                <a:gd name="T26" fmla="*/ 19 w 99"/>
                <a:gd name="T27" fmla="*/ 10 h 97"/>
                <a:gd name="T28" fmla="*/ 11 w 99"/>
                <a:gd name="T29" fmla="*/ 18 h 97"/>
                <a:gd name="T30" fmla="*/ 16 w 99"/>
                <a:gd name="T31" fmla="*/ 31 h 97"/>
                <a:gd name="T32" fmla="*/ 14 w 99"/>
                <a:gd name="T33" fmla="*/ 37 h 97"/>
                <a:gd name="T34" fmla="*/ 0 w 99"/>
                <a:gd name="T35" fmla="*/ 43 h 97"/>
                <a:gd name="T36" fmla="*/ 0 w 99"/>
                <a:gd name="T37" fmla="*/ 54 h 97"/>
                <a:gd name="T38" fmla="*/ 14 w 99"/>
                <a:gd name="T39" fmla="*/ 59 h 97"/>
                <a:gd name="T40" fmla="*/ 16 w 99"/>
                <a:gd name="T41" fmla="*/ 65 h 97"/>
                <a:gd name="T42" fmla="*/ 11 w 99"/>
                <a:gd name="T43" fmla="*/ 79 h 97"/>
                <a:gd name="T44" fmla="*/ 19 w 99"/>
                <a:gd name="T45" fmla="*/ 86 h 97"/>
                <a:gd name="T46" fmla="*/ 33 w 99"/>
                <a:gd name="T47" fmla="*/ 81 h 97"/>
                <a:gd name="T48" fmla="*/ 39 w 99"/>
                <a:gd name="T49" fmla="*/ 83 h 97"/>
                <a:gd name="T50" fmla="*/ 45 w 99"/>
                <a:gd name="T51" fmla="*/ 97 h 97"/>
                <a:gd name="T52" fmla="*/ 56 w 99"/>
                <a:gd name="T53" fmla="*/ 97 h 97"/>
                <a:gd name="T54" fmla="*/ 61 w 99"/>
                <a:gd name="T55" fmla="*/ 83 h 97"/>
                <a:gd name="T56" fmla="*/ 67 w 99"/>
                <a:gd name="T57" fmla="*/ 81 h 97"/>
                <a:gd name="T58" fmla="*/ 81 w 99"/>
                <a:gd name="T59" fmla="*/ 86 h 97"/>
                <a:gd name="T60" fmla="*/ 89 w 99"/>
                <a:gd name="T61" fmla="*/ 78 h 97"/>
                <a:gd name="T62" fmla="*/ 83 w 99"/>
                <a:gd name="T63" fmla="*/ 65 h 97"/>
                <a:gd name="T64" fmla="*/ 86 w 99"/>
                <a:gd name="T65" fmla="*/ 59 h 97"/>
                <a:gd name="T66" fmla="*/ 50 w 99"/>
                <a:gd name="T67" fmla="*/ 64 h 97"/>
                <a:gd name="T68" fmla="*/ 34 w 99"/>
                <a:gd name="T69" fmla="*/ 48 h 97"/>
                <a:gd name="T70" fmla="*/ 50 w 99"/>
                <a:gd name="T71" fmla="*/ 33 h 97"/>
                <a:gd name="T72" fmla="*/ 66 w 99"/>
                <a:gd name="T73" fmla="*/ 48 h 97"/>
                <a:gd name="T74" fmla="*/ 50 w 99"/>
                <a:gd name="T75" fmla="*/ 64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9" h="97">
                  <a:moveTo>
                    <a:pt x="86" y="59"/>
                  </a:moveTo>
                  <a:cubicBezTo>
                    <a:pt x="86" y="59"/>
                    <a:pt x="99" y="54"/>
                    <a:pt x="99" y="53"/>
                  </a:cubicBezTo>
                  <a:cubicBezTo>
                    <a:pt x="99" y="42"/>
                    <a:pt x="99" y="42"/>
                    <a:pt x="99" y="42"/>
                  </a:cubicBezTo>
                  <a:cubicBezTo>
                    <a:pt x="99" y="42"/>
                    <a:pt x="86" y="37"/>
                    <a:pt x="86" y="37"/>
                  </a:cubicBezTo>
                  <a:cubicBezTo>
                    <a:pt x="83" y="31"/>
                    <a:pt x="83" y="31"/>
                    <a:pt x="83" y="31"/>
                  </a:cubicBezTo>
                  <a:cubicBezTo>
                    <a:pt x="83" y="31"/>
                    <a:pt x="89" y="18"/>
                    <a:pt x="89" y="17"/>
                  </a:cubicBezTo>
                  <a:cubicBezTo>
                    <a:pt x="81" y="10"/>
                    <a:pt x="81" y="10"/>
                    <a:pt x="81" y="10"/>
                  </a:cubicBezTo>
                  <a:cubicBezTo>
                    <a:pt x="80" y="9"/>
                    <a:pt x="67" y="15"/>
                    <a:pt x="67" y="15"/>
                  </a:cubicBezTo>
                  <a:cubicBezTo>
                    <a:pt x="61" y="13"/>
                    <a:pt x="61" y="13"/>
                    <a:pt x="61" y="13"/>
                  </a:cubicBezTo>
                  <a:cubicBezTo>
                    <a:pt x="61" y="13"/>
                    <a:pt x="56" y="0"/>
                    <a:pt x="55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3" y="0"/>
                    <a:pt x="39" y="13"/>
                    <a:pt x="39" y="13"/>
                  </a:cubicBezTo>
                  <a:cubicBezTo>
                    <a:pt x="32" y="15"/>
                    <a:pt x="32" y="15"/>
                    <a:pt x="32" y="15"/>
                  </a:cubicBezTo>
                  <a:cubicBezTo>
                    <a:pt x="32" y="15"/>
                    <a:pt x="19" y="10"/>
                    <a:pt x="19" y="10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0" y="18"/>
                    <a:pt x="16" y="31"/>
                    <a:pt x="16" y="31"/>
                  </a:cubicBezTo>
                  <a:cubicBezTo>
                    <a:pt x="14" y="37"/>
                    <a:pt x="14" y="37"/>
                    <a:pt x="14" y="37"/>
                  </a:cubicBezTo>
                  <a:cubicBezTo>
                    <a:pt x="14" y="37"/>
                    <a:pt x="0" y="42"/>
                    <a:pt x="0" y="43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54"/>
                    <a:pt x="14" y="59"/>
                    <a:pt x="14" y="59"/>
                  </a:cubicBezTo>
                  <a:cubicBezTo>
                    <a:pt x="16" y="65"/>
                    <a:pt x="16" y="65"/>
                    <a:pt x="16" y="65"/>
                  </a:cubicBezTo>
                  <a:cubicBezTo>
                    <a:pt x="16" y="65"/>
                    <a:pt x="11" y="78"/>
                    <a:pt x="11" y="79"/>
                  </a:cubicBezTo>
                  <a:cubicBezTo>
                    <a:pt x="19" y="86"/>
                    <a:pt x="19" y="86"/>
                    <a:pt x="19" y="86"/>
                  </a:cubicBezTo>
                  <a:cubicBezTo>
                    <a:pt x="19" y="87"/>
                    <a:pt x="33" y="81"/>
                    <a:pt x="33" y="81"/>
                  </a:cubicBezTo>
                  <a:cubicBezTo>
                    <a:pt x="39" y="83"/>
                    <a:pt x="39" y="83"/>
                    <a:pt x="39" y="83"/>
                  </a:cubicBezTo>
                  <a:cubicBezTo>
                    <a:pt x="39" y="83"/>
                    <a:pt x="44" y="97"/>
                    <a:pt x="45" y="97"/>
                  </a:cubicBezTo>
                  <a:cubicBezTo>
                    <a:pt x="56" y="97"/>
                    <a:pt x="56" y="97"/>
                    <a:pt x="56" y="97"/>
                  </a:cubicBezTo>
                  <a:cubicBezTo>
                    <a:pt x="56" y="97"/>
                    <a:pt x="61" y="83"/>
                    <a:pt x="61" y="83"/>
                  </a:cubicBezTo>
                  <a:cubicBezTo>
                    <a:pt x="67" y="81"/>
                    <a:pt x="67" y="81"/>
                    <a:pt x="67" y="81"/>
                  </a:cubicBezTo>
                  <a:cubicBezTo>
                    <a:pt x="67" y="81"/>
                    <a:pt x="81" y="86"/>
                    <a:pt x="81" y="86"/>
                  </a:cubicBezTo>
                  <a:cubicBezTo>
                    <a:pt x="89" y="78"/>
                    <a:pt x="89" y="78"/>
                    <a:pt x="89" y="78"/>
                  </a:cubicBezTo>
                  <a:cubicBezTo>
                    <a:pt x="89" y="78"/>
                    <a:pt x="83" y="65"/>
                    <a:pt x="83" y="65"/>
                  </a:cubicBezTo>
                  <a:lnTo>
                    <a:pt x="86" y="59"/>
                  </a:lnTo>
                  <a:close/>
                  <a:moveTo>
                    <a:pt x="50" y="64"/>
                  </a:moveTo>
                  <a:cubicBezTo>
                    <a:pt x="41" y="64"/>
                    <a:pt x="34" y="57"/>
                    <a:pt x="34" y="48"/>
                  </a:cubicBezTo>
                  <a:cubicBezTo>
                    <a:pt x="34" y="39"/>
                    <a:pt x="41" y="33"/>
                    <a:pt x="50" y="33"/>
                  </a:cubicBezTo>
                  <a:cubicBezTo>
                    <a:pt x="59" y="33"/>
                    <a:pt x="66" y="39"/>
                    <a:pt x="66" y="48"/>
                  </a:cubicBezTo>
                  <a:cubicBezTo>
                    <a:pt x="66" y="57"/>
                    <a:pt x="59" y="64"/>
                    <a:pt x="50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34" tIns="45717" rIns="91434" bIns="45717" numCol="1" anchor="t" anchorCtr="0" compatLnSpc="1"/>
            <a:lstStyle/>
            <a:p>
              <a:endParaRPr lang="en-US" sz="1705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49" name="Freeform 49"/>
            <p:cNvSpPr>
              <a:spLocks noEditPoints="1"/>
            </p:cNvSpPr>
            <p:nvPr/>
          </p:nvSpPr>
          <p:spPr bwMode="auto">
            <a:xfrm>
              <a:off x="7661275" y="1247775"/>
              <a:ext cx="122238" cy="123825"/>
            </a:xfrm>
            <a:custGeom>
              <a:avLst/>
              <a:gdLst>
                <a:gd name="T0" fmla="*/ 41 w 47"/>
                <a:gd name="T1" fmla="*/ 22 h 47"/>
                <a:gd name="T2" fmla="*/ 41 w 47"/>
                <a:gd name="T3" fmla="*/ 19 h 47"/>
                <a:gd name="T4" fmla="*/ 45 w 47"/>
                <a:gd name="T5" fmla="*/ 13 h 47"/>
                <a:gd name="T6" fmla="*/ 42 w 47"/>
                <a:gd name="T7" fmla="*/ 9 h 47"/>
                <a:gd name="T8" fmla="*/ 35 w 47"/>
                <a:gd name="T9" fmla="*/ 10 h 47"/>
                <a:gd name="T10" fmla="*/ 33 w 47"/>
                <a:gd name="T11" fmla="*/ 8 h 47"/>
                <a:gd name="T12" fmla="*/ 32 w 47"/>
                <a:gd name="T13" fmla="*/ 1 h 47"/>
                <a:gd name="T14" fmla="*/ 27 w 47"/>
                <a:gd name="T15" fmla="*/ 0 h 47"/>
                <a:gd name="T16" fmla="*/ 22 w 47"/>
                <a:gd name="T17" fmla="*/ 6 h 47"/>
                <a:gd name="T18" fmla="*/ 19 w 47"/>
                <a:gd name="T19" fmla="*/ 6 h 47"/>
                <a:gd name="T20" fmla="*/ 14 w 47"/>
                <a:gd name="T21" fmla="*/ 2 h 47"/>
                <a:gd name="T22" fmla="*/ 9 w 47"/>
                <a:gd name="T23" fmla="*/ 5 h 47"/>
                <a:gd name="T24" fmla="*/ 10 w 47"/>
                <a:gd name="T25" fmla="*/ 12 h 47"/>
                <a:gd name="T26" fmla="*/ 9 w 47"/>
                <a:gd name="T27" fmla="*/ 14 h 47"/>
                <a:gd name="T28" fmla="*/ 2 w 47"/>
                <a:gd name="T29" fmla="*/ 16 h 47"/>
                <a:gd name="T30" fmla="*/ 0 w 47"/>
                <a:gd name="T31" fmla="*/ 21 h 47"/>
                <a:gd name="T32" fmla="*/ 6 w 47"/>
                <a:gd name="T33" fmla="*/ 25 h 47"/>
                <a:gd name="T34" fmla="*/ 6 w 47"/>
                <a:gd name="T35" fmla="*/ 28 h 47"/>
                <a:gd name="T36" fmla="*/ 2 w 47"/>
                <a:gd name="T37" fmla="*/ 34 h 47"/>
                <a:gd name="T38" fmla="*/ 5 w 47"/>
                <a:gd name="T39" fmla="*/ 38 h 47"/>
                <a:gd name="T40" fmla="*/ 12 w 47"/>
                <a:gd name="T41" fmla="*/ 37 h 47"/>
                <a:gd name="T42" fmla="*/ 14 w 47"/>
                <a:gd name="T43" fmla="*/ 39 h 47"/>
                <a:gd name="T44" fmla="*/ 16 w 47"/>
                <a:gd name="T45" fmla="*/ 46 h 47"/>
                <a:gd name="T46" fmla="*/ 20 w 47"/>
                <a:gd name="T47" fmla="*/ 47 h 47"/>
                <a:gd name="T48" fmla="*/ 25 w 47"/>
                <a:gd name="T49" fmla="*/ 42 h 47"/>
                <a:gd name="T50" fmla="*/ 28 w 47"/>
                <a:gd name="T51" fmla="*/ 41 h 47"/>
                <a:gd name="T52" fmla="*/ 33 w 47"/>
                <a:gd name="T53" fmla="*/ 45 h 47"/>
                <a:gd name="T54" fmla="*/ 38 w 47"/>
                <a:gd name="T55" fmla="*/ 42 h 47"/>
                <a:gd name="T56" fmla="*/ 37 w 47"/>
                <a:gd name="T57" fmla="*/ 35 h 47"/>
                <a:gd name="T58" fmla="*/ 39 w 47"/>
                <a:gd name="T59" fmla="*/ 33 h 47"/>
                <a:gd name="T60" fmla="*/ 45 w 47"/>
                <a:gd name="T61" fmla="*/ 32 h 47"/>
                <a:gd name="T62" fmla="*/ 47 w 47"/>
                <a:gd name="T63" fmla="*/ 27 h 47"/>
                <a:gd name="T64" fmla="*/ 41 w 47"/>
                <a:gd name="T65" fmla="*/ 22 h 47"/>
                <a:gd name="T66" fmla="*/ 31 w 47"/>
                <a:gd name="T67" fmla="*/ 25 h 47"/>
                <a:gd name="T68" fmla="*/ 22 w 47"/>
                <a:gd name="T69" fmla="*/ 31 h 47"/>
                <a:gd name="T70" fmla="*/ 16 w 47"/>
                <a:gd name="T71" fmla="*/ 22 h 47"/>
                <a:gd name="T72" fmla="*/ 25 w 47"/>
                <a:gd name="T73" fmla="*/ 16 h 47"/>
                <a:gd name="T74" fmla="*/ 31 w 47"/>
                <a:gd name="T75" fmla="*/ 25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7" h="47">
                  <a:moveTo>
                    <a:pt x="41" y="22"/>
                  </a:moveTo>
                  <a:cubicBezTo>
                    <a:pt x="41" y="19"/>
                    <a:pt x="41" y="19"/>
                    <a:pt x="41" y="19"/>
                  </a:cubicBezTo>
                  <a:cubicBezTo>
                    <a:pt x="41" y="19"/>
                    <a:pt x="45" y="14"/>
                    <a:pt x="45" y="13"/>
                  </a:cubicBezTo>
                  <a:cubicBezTo>
                    <a:pt x="42" y="9"/>
                    <a:pt x="42" y="9"/>
                    <a:pt x="42" y="9"/>
                  </a:cubicBezTo>
                  <a:cubicBezTo>
                    <a:pt x="42" y="9"/>
                    <a:pt x="35" y="10"/>
                    <a:pt x="35" y="10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3" y="8"/>
                    <a:pt x="32" y="1"/>
                    <a:pt x="32" y="1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6" y="0"/>
                    <a:pt x="22" y="6"/>
                    <a:pt x="22" y="6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19" y="6"/>
                    <a:pt x="14" y="2"/>
                    <a:pt x="14" y="2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10" y="12"/>
                    <a:pt x="10" y="12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2" y="15"/>
                    <a:pt x="2" y="16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1"/>
                    <a:pt x="6" y="25"/>
                    <a:pt x="6" y="25"/>
                  </a:cubicBezTo>
                  <a:cubicBezTo>
                    <a:pt x="6" y="28"/>
                    <a:pt x="6" y="28"/>
                    <a:pt x="6" y="28"/>
                  </a:cubicBezTo>
                  <a:cubicBezTo>
                    <a:pt x="6" y="28"/>
                    <a:pt x="2" y="34"/>
                    <a:pt x="2" y="34"/>
                  </a:cubicBezTo>
                  <a:cubicBezTo>
                    <a:pt x="5" y="38"/>
                    <a:pt x="5" y="38"/>
                    <a:pt x="5" y="38"/>
                  </a:cubicBezTo>
                  <a:cubicBezTo>
                    <a:pt x="5" y="39"/>
                    <a:pt x="12" y="37"/>
                    <a:pt x="12" y="37"/>
                  </a:cubicBezTo>
                  <a:cubicBezTo>
                    <a:pt x="14" y="39"/>
                    <a:pt x="14" y="39"/>
                    <a:pt x="14" y="39"/>
                  </a:cubicBezTo>
                  <a:cubicBezTo>
                    <a:pt x="14" y="39"/>
                    <a:pt x="15" y="46"/>
                    <a:pt x="16" y="46"/>
                  </a:cubicBezTo>
                  <a:cubicBezTo>
                    <a:pt x="20" y="47"/>
                    <a:pt x="20" y="47"/>
                    <a:pt x="20" y="47"/>
                  </a:cubicBezTo>
                  <a:cubicBezTo>
                    <a:pt x="21" y="47"/>
                    <a:pt x="25" y="42"/>
                    <a:pt x="25" y="42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8" y="41"/>
                    <a:pt x="33" y="45"/>
                    <a:pt x="33" y="45"/>
                  </a:cubicBezTo>
                  <a:cubicBezTo>
                    <a:pt x="38" y="42"/>
                    <a:pt x="38" y="42"/>
                    <a:pt x="38" y="42"/>
                  </a:cubicBezTo>
                  <a:cubicBezTo>
                    <a:pt x="38" y="42"/>
                    <a:pt x="37" y="35"/>
                    <a:pt x="37" y="35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39" y="33"/>
                    <a:pt x="45" y="32"/>
                    <a:pt x="45" y="32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7" y="26"/>
                    <a:pt x="41" y="22"/>
                    <a:pt x="41" y="22"/>
                  </a:cubicBezTo>
                  <a:close/>
                  <a:moveTo>
                    <a:pt x="31" y="25"/>
                  </a:moveTo>
                  <a:cubicBezTo>
                    <a:pt x="30" y="29"/>
                    <a:pt x="26" y="32"/>
                    <a:pt x="22" y="31"/>
                  </a:cubicBezTo>
                  <a:cubicBezTo>
                    <a:pt x="18" y="30"/>
                    <a:pt x="15" y="26"/>
                    <a:pt x="16" y="22"/>
                  </a:cubicBezTo>
                  <a:cubicBezTo>
                    <a:pt x="17" y="18"/>
                    <a:pt x="21" y="15"/>
                    <a:pt x="25" y="16"/>
                  </a:cubicBezTo>
                  <a:cubicBezTo>
                    <a:pt x="29" y="17"/>
                    <a:pt x="32" y="21"/>
                    <a:pt x="31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34" tIns="45717" rIns="91434" bIns="45717" numCol="1" anchor="t" anchorCtr="0" compatLnSpc="1"/>
            <a:lstStyle/>
            <a:p>
              <a:endParaRPr lang="en-US" sz="1705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</p:grpSp>
      <p:sp>
        <p:nvSpPr>
          <p:cNvPr id="50" name="矩形 3"/>
          <p:cNvSpPr>
            <a:spLocks noChangeArrowheads="1"/>
          </p:cNvSpPr>
          <p:nvPr/>
        </p:nvSpPr>
        <p:spPr bwMode="auto">
          <a:xfrm>
            <a:off x="7622890" y="3623539"/>
            <a:ext cx="1613274" cy="384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none" lIns="91414" tIns="45708" rIns="91414" bIns="45708">
            <a:spAutoFit/>
          </a:bodyPr>
          <a:lstStyle/>
          <a:p>
            <a:pPr>
              <a:defRPr/>
            </a:pPr>
            <a:r>
              <a:rPr lang="en-US" altLang="zh-CN" sz="1895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YOUR TITLE</a:t>
            </a:r>
            <a:endParaRPr lang="zh-CN" altLang="en-US" sz="1895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1" name="文本框 13"/>
          <p:cNvSpPr txBox="1"/>
          <p:nvPr/>
        </p:nvSpPr>
        <p:spPr>
          <a:xfrm>
            <a:off x="7622891" y="3981941"/>
            <a:ext cx="3136966" cy="487033"/>
          </a:xfrm>
          <a:prstGeom prst="rect">
            <a:avLst/>
          </a:prstGeom>
          <a:noFill/>
        </p:spPr>
        <p:txBody>
          <a:bodyPr wrap="square" lIns="87737" tIns="43867" rIns="87737" bIns="43867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995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995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52" name="组合 51"/>
          <p:cNvGrpSpPr/>
          <p:nvPr/>
        </p:nvGrpSpPr>
        <p:grpSpPr>
          <a:xfrm>
            <a:off x="6654124" y="3857319"/>
            <a:ext cx="422133" cy="403614"/>
            <a:chOff x="3294063" y="754063"/>
            <a:chExt cx="5600701" cy="5353051"/>
          </a:xfrm>
          <a:solidFill>
            <a:schemeClr val="bg1"/>
          </a:solidFill>
        </p:grpSpPr>
        <p:sp>
          <p:nvSpPr>
            <p:cNvPr id="53" name="Freeform 458"/>
            <p:cNvSpPr/>
            <p:nvPr/>
          </p:nvSpPr>
          <p:spPr bwMode="auto">
            <a:xfrm>
              <a:off x="8235951" y="3122613"/>
              <a:ext cx="658813" cy="307975"/>
            </a:xfrm>
            <a:custGeom>
              <a:avLst/>
              <a:gdLst>
                <a:gd name="T0" fmla="*/ 135 w 175"/>
                <a:gd name="T1" fmla="*/ 0 h 82"/>
                <a:gd name="T2" fmla="*/ 175 w 175"/>
                <a:gd name="T3" fmla="*/ 41 h 82"/>
                <a:gd name="T4" fmla="*/ 135 w 175"/>
                <a:gd name="T5" fmla="*/ 82 h 82"/>
                <a:gd name="T6" fmla="*/ 41 w 175"/>
                <a:gd name="T7" fmla="*/ 82 h 82"/>
                <a:gd name="T8" fmla="*/ 0 w 175"/>
                <a:gd name="T9" fmla="*/ 41 h 82"/>
                <a:gd name="T10" fmla="*/ 12 w 175"/>
                <a:gd name="T11" fmla="*/ 12 h 82"/>
                <a:gd name="T12" fmla="*/ 41 w 175"/>
                <a:gd name="T13" fmla="*/ 0 h 82"/>
                <a:gd name="T14" fmla="*/ 135 w 175"/>
                <a:gd name="T15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5" h="82">
                  <a:moveTo>
                    <a:pt x="135" y="0"/>
                  </a:moveTo>
                  <a:cubicBezTo>
                    <a:pt x="157" y="0"/>
                    <a:pt x="175" y="19"/>
                    <a:pt x="175" y="41"/>
                  </a:cubicBezTo>
                  <a:cubicBezTo>
                    <a:pt x="175" y="64"/>
                    <a:pt x="157" y="82"/>
                    <a:pt x="135" y="82"/>
                  </a:cubicBezTo>
                  <a:cubicBezTo>
                    <a:pt x="41" y="82"/>
                    <a:pt x="41" y="82"/>
                    <a:pt x="41" y="82"/>
                  </a:cubicBezTo>
                  <a:cubicBezTo>
                    <a:pt x="19" y="82"/>
                    <a:pt x="0" y="64"/>
                    <a:pt x="0" y="41"/>
                  </a:cubicBezTo>
                  <a:cubicBezTo>
                    <a:pt x="0" y="30"/>
                    <a:pt x="5" y="20"/>
                    <a:pt x="12" y="12"/>
                  </a:cubicBezTo>
                  <a:cubicBezTo>
                    <a:pt x="20" y="5"/>
                    <a:pt x="30" y="0"/>
                    <a:pt x="41" y="0"/>
                  </a:cubicBezTo>
                  <a:lnTo>
                    <a:pt x="1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34" tIns="45717" rIns="91434" bIns="45717" numCol="1" anchor="t" anchorCtr="0" compatLnSpc="1"/>
            <a:lstStyle/>
            <a:p>
              <a:pPr defTabSz="912495"/>
              <a:endParaRPr lang="zh-CN" altLang="en-US" sz="190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54" name="Freeform 459"/>
            <p:cNvSpPr/>
            <p:nvPr/>
          </p:nvSpPr>
          <p:spPr bwMode="auto">
            <a:xfrm>
              <a:off x="7646988" y="1539876"/>
              <a:ext cx="571500" cy="587375"/>
            </a:xfrm>
            <a:custGeom>
              <a:avLst/>
              <a:gdLst>
                <a:gd name="T0" fmla="*/ 136 w 152"/>
                <a:gd name="T1" fmla="*/ 16 h 156"/>
                <a:gd name="T2" fmla="*/ 136 w 152"/>
                <a:gd name="T3" fmla="*/ 74 h 156"/>
                <a:gd name="T4" fmla="*/ 70 w 152"/>
                <a:gd name="T5" fmla="*/ 140 h 156"/>
                <a:gd name="T6" fmla="*/ 12 w 152"/>
                <a:gd name="T7" fmla="*/ 140 h 156"/>
                <a:gd name="T8" fmla="*/ 0 w 152"/>
                <a:gd name="T9" fmla="*/ 111 h 156"/>
                <a:gd name="T10" fmla="*/ 12 w 152"/>
                <a:gd name="T11" fmla="*/ 82 h 156"/>
                <a:gd name="T12" fmla="*/ 78 w 152"/>
                <a:gd name="T13" fmla="*/ 16 h 156"/>
                <a:gd name="T14" fmla="*/ 136 w 152"/>
                <a:gd name="T15" fmla="*/ 16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2" h="156">
                  <a:moveTo>
                    <a:pt x="136" y="16"/>
                  </a:moveTo>
                  <a:cubicBezTo>
                    <a:pt x="152" y="32"/>
                    <a:pt x="152" y="58"/>
                    <a:pt x="136" y="74"/>
                  </a:cubicBezTo>
                  <a:cubicBezTo>
                    <a:pt x="70" y="140"/>
                    <a:pt x="70" y="140"/>
                    <a:pt x="70" y="140"/>
                  </a:cubicBezTo>
                  <a:cubicBezTo>
                    <a:pt x="54" y="156"/>
                    <a:pt x="28" y="156"/>
                    <a:pt x="12" y="140"/>
                  </a:cubicBezTo>
                  <a:cubicBezTo>
                    <a:pt x="4" y="132"/>
                    <a:pt x="0" y="121"/>
                    <a:pt x="0" y="111"/>
                  </a:cubicBezTo>
                  <a:cubicBezTo>
                    <a:pt x="0" y="100"/>
                    <a:pt x="4" y="90"/>
                    <a:pt x="12" y="82"/>
                  </a:cubicBezTo>
                  <a:cubicBezTo>
                    <a:pt x="78" y="16"/>
                    <a:pt x="78" y="16"/>
                    <a:pt x="78" y="16"/>
                  </a:cubicBezTo>
                  <a:cubicBezTo>
                    <a:pt x="94" y="0"/>
                    <a:pt x="120" y="0"/>
                    <a:pt x="136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34" tIns="45717" rIns="91434" bIns="45717" numCol="1" anchor="t" anchorCtr="0" compatLnSpc="1"/>
            <a:lstStyle/>
            <a:p>
              <a:pPr defTabSz="912495"/>
              <a:endParaRPr lang="zh-CN" altLang="en-US" sz="190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55" name="Freeform 460"/>
            <p:cNvSpPr>
              <a:spLocks noEditPoints="1"/>
            </p:cNvSpPr>
            <p:nvPr/>
          </p:nvSpPr>
          <p:spPr bwMode="auto">
            <a:xfrm>
              <a:off x="4170363" y="1525588"/>
              <a:ext cx="3863975" cy="3567113"/>
            </a:xfrm>
            <a:custGeom>
              <a:avLst/>
              <a:gdLst>
                <a:gd name="T0" fmla="*/ 1028 w 1028"/>
                <a:gd name="T1" fmla="*/ 514 h 949"/>
                <a:gd name="T2" fmla="*/ 787 w 1028"/>
                <a:gd name="T3" fmla="*/ 949 h 949"/>
                <a:gd name="T4" fmla="*/ 241 w 1028"/>
                <a:gd name="T5" fmla="*/ 949 h 949"/>
                <a:gd name="T6" fmla="*/ 0 w 1028"/>
                <a:gd name="T7" fmla="*/ 514 h 949"/>
                <a:gd name="T8" fmla="*/ 514 w 1028"/>
                <a:gd name="T9" fmla="*/ 0 h 949"/>
                <a:gd name="T10" fmla="*/ 1028 w 1028"/>
                <a:gd name="T11" fmla="*/ 514 h 949"/>
                <a:gd name="T12" fmla="*/ 714 w 1028"/>
                <a:gd name="T13" fmla="*/ 345 h 949"/>
                <a:gd name="T14" fmla="*/ 714 w 1028"/>
                <a:gd name="T15" fmla="*/ 251 h 949"/>
                <a:gd name="T16" fmla="*/ 632 w 1028"/>
                <a:gd name="T17" fmla="*/ 187 h 949"/>
                <a:gd name="T18" fmla="*/ 563 w 1028"/>
                <a:gd name="T19" fmla="*/ 187 h 949"/>
                <a:gd name="T20" fmla="*/ 563 w 1028"/>
                <a:gd name="T21" fmla="*/ 153 h 949"/>
                <a:gd name="T22" fmla="*/ 466 w 1028"/>
                <a:gd name="T23" fmla="*/ 153 h 949"/>
                <a:gd name="T24" fmla="*/ 466 w 1028"/>
                <a:gd name="T25" fmla="*/ 187 h 949"/>
                <a:gd name="T26" fmla="*/ 397 w 1028"/>
                <a:gd name="T27" fmla="*/ 187 h 949"/>
                <a:gd name="T28" fmla="*/ 316 w 1028"/>
                <a:gd name="T29" fmla="*/ 251 h 949"/>
                <a:gd name="T30" fmla="*/ 316 w 1028"/>
                <a:gd name="T31" fmla="*/ 438 h 949"/>
                <a:gd name="T32" fmla="*/ 397 w 1028"/>
                <a:gd name="T33" fmla="*/ 503 h 949"/>
                <a:gd name="T34" fmla="*/ 466 w 1028"/>
                <a:gd name="T35" fmla="*/ 503 h 949"/>
                <a:gd name="T36" fmla="*/ 466 w 1028"/>
                <a:gd name="T37" fmla="*/ 701 h 949"/>
                <a:gd name="T38" fmla="*/ 440 w 1028"/>
                <a:gd name="T39" fmla="*/ 701 h 949"/>
                <a:gd name="T40" fmla="*/ 389 w 1028"/>
                <a:gd name="T41" fmla="*/ 661 h 949"/>
                <a:gd name="T42" fmla="*/ 389 w 1028"/>
                <a:gd name="T43" fmla="*/ 602 h 949"/>
                <a:gd name="T44" fmla="*/ 315 w 1028"/>
                <a:gd name="T45" fmla="*/ 602 h 949"/>
                <a:gd name="T46" fmla="*/ 315 w 1028"/>
                <a:gd name="T47" fmla="*/ 696 h 949"/>
                <a:gd name="T48" fmla="*/ 396 w 1028"/>
                <a:gd name="T49" fmla="*/ 760 h 949"/>
                <a:gd name="T50" fmla="*/ 466 w 1028"/>
                <a:gd name="T51" fmla="*/ 760 h 949"/>
                <a:gd name="T52" fmla="*/ 466 w 1028"/>
                <a:gd name="T53" fmla="*/ 796 h 949"/>
                <a:gd name="T54" fmla="*/ 563 w 1028"/>
                <a:gd name="T55" fmla="*/ 796 h 949"/>
                <a:gd name="T56" fmla="*/ 563 w 1028"/>
                <a:gd name="T57" fmla="*/ 760 h 949"/>
                <a:gd name="T58" fmla="*/ 632 w 1028"/>
                <a:gd name="T59" fmla="*/ 760 h 949"/>
                <a:gd name="T60" fmla="*/ 713 w 1028"/>
                <a:gd name="T61" fmla="*/ 696 h 949"/>
                <a:gd name="T62" fmla="*/ 713 w 1028"/>
                <a:gd name="T63" fmla="*/ 509 h 949"/>
                <a:gd name="T64" fmla="*/ 632 w 1028"/>
                <a:gd name="T65" fmla="*/ 444 h 949"/>
                <a:gd name="T66" fmla="*/ 563 w 1028"/>
                <a:gd name="T67" fmla="*/ 444 h 949"/>
                <a:gd name="T68" fmla="*/ 563 w 1028"/>
                <a:gd name="T69" fmla="*/ 246 h 949"/>
                <a:gd name="T70" fmla="*/ 588 w 1028"/>
                <a:gd name="T71" fmla="*/ 246 h 949"/>
                <a:gd name="T72" fmla="*/ 639 w 1028"/>
                <a:gd name="T73" fmla="*/ 286 h 949"/>
                <a:gd name="T74" fmla="*/ 639 w 1028"/>
                <a:gd name="T75" fmla="*/ 345 h 949"/>
                <a:gd name="T76" fmla="*/ 714 w 1028"/>
                <a:gd name="T77" fmla="*/ 345 h 9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028" h="949">
                  <a:moveTo>
                    <a:pt x="1028" y="514"/>
                  </a:moveTo>
                  <a:cubicBezTo>
                    <a:pt x="1028" y="697"/>
                    <a:pt x="932" y="858"/>
                    <a:pt x="787" y="949"/>
                  </a:cubicBezTo>
                  <a:cubicBezTo>
                    <a:pt x="241" y="949"/>
                    <a:pt x="241" y="949"/>
                    <a:pt x="241" y="949"/>
                  </a:cubicBezTo>
                  <a:cubicBezTo>
                    <a:pt x="97" y="858"/>
                    <a:pt x="0" y="697"/>
                    <a:pt x="0" y="514"/>
                  </a:cubicBezTo>
                  <a:cubicBezTo>
                    <a:pt x="0" y="230"/>
                    <a:pt x="231" y="0"/>
                    <a:pt x="514" y="0"/>
                  </a:cubicBezTo>
                  <a:cubicBezTo>
                    <a:pt x="798" y="0"/>
                    <a:pt x="1028" y="230"/>
                    <a:pt x="1028" y="514"/>
                  </a:cubicBezTo>
                  <a:close/>
                  <a:moveTo>
                    <a:pt x="714" y="345"/>
                  </a:moveTo>
                  <a:cubicBezTo>
                    <a:pt x="714" y="251"/>
                    <a:pt x="714" y="251"/>
                    <a:pt x="714" y="251"/>
                  </a:cubicBezTo>
                  <a:cubicBezTo>
                    <a:pt x="714" y="216"/>
                    <a:pt x="677" y="187"/>
                    <a:pt x="632" y="187"/>
                  </a:cubicBezTo>
                  <a:cubicBezTo>
                    <a:pt x="563" y="187"/>
                    <a:pt x="563" y="187"/>
                    <a:pt x="563" y="187"/>
                  </a:cubicBezTo>
                  <a:cubicBezTo>
                    <a:pt x="563" y="153"/>
                    <a:pt x="563" y="153"/>
                    <a:pt x="563" y="153"/>
                  </a:cubicBezTo>
                  <a:cubicBezTo>
                    <a:pt x="466" y="153"/>
                    <a:pt x="466" y="153"/>
                    <a:pt x="466" y="153"/>
                  </a:cubicBezTo>
                  <a:cubicBezTo>
                    <a:pt x="466" y="187"/>
                    <a:pt x="466" y="187"/>
                    <a:pt x="466" y="187"/>
                  </a:cubicBezTo>
                  <a:cubicBezTo>
                    <a:pt x="397" y="187"/>
                    <a:pt x="397" y="187"/>
                    <a:pt x="397" y="187"/>
                  </a:cubicBezTo>
                  <a:cubicBezTo>
                    <a:pt x="352" y="187"/>
                    <a:pt x="316" y="216"/>
                    <a:pt x="316" y="251"/>
                  </a:cubicBezTo>
                  <a:cubicBezTo>
                    <a:pt x="316" y="438"/>
                    <a:pt x="316" y="438"/>
                    <a:pt x="316" y="438"/>
                  </a:cubicBezTo>
                  <a:cubicBezTo>
                    <a:pt x="316" y="474"/>
                    <a:pt x="352" y="503"/>
                    <a:pt x="397" y="503"/>
                  </a:cubicBezTo>
                  <a:cubicBezTo>
                    <a:pt x="466" y="503"/>
                    <a:pt x="466" y="503"/>
                    <a:pt x="466" y="503"/>
                  </a:cubicBezTo>
                  <a:cubicBezTo>
                    <a:pt x="466" y="701"/>
                    <a:pt x="466" y="701"/>
                    <a:pt x="466" y="701"/>
                  </a:cubicBezTo>
                  <a:cubicBezTo>
                    <a:pt x="440" y="701"/>
                    <a:pt x="440" y="701"/>
                    <a:pt x="440" y="701"/>
                  </a:cubicBezTo>
                  <a:cubicBezTo>
                    <a:pt x="412" y="701"/>
                    <a:pt x="389" y="683"/>
                    <a:pt x="389" y="661"/>
                  </a:cubicBezTo>
                  <a:cubicBezTo>
                    <a:pt x="389" y="602"/>
                    <a:pt x="389" y="602"/>
                    <a:pt x="389" y="602"/>
                  </a:cubicBezTo>
                  <a:cubicBezTo>
                    <a:pt x="315" y="602"/>
                    <a:pt x="315" y="602"/>
                    <a:pt x="315" y="602"/>
                  </a:cubicBezTo>
                  <a:cubicBezTo>
                    <a:pt x="315" y="696"/>
                    <a:pt x="315" y="696"/>
                    <a:pt x="315" y="696"/>
                  </a:cubicBezTo>
                  <a:cubicBezTo>
                    <a:pt x="315" y="731"/>
                    <a:pt x="351" y="760"/>
                    <a:pt x="396" y="760"/>
                  </a:cubicBezTo>
                  <a:cubicBezTo>
                    <a:pt x="466" y="760"/>
                    <a:pt x="466" y="760"/>
                    <a:pt x="466" y="760"/>
                  </a:cubicBezTo>
                  <a:cubicBezTo>
                    <a:pt x="466" y="796"/>
                    <a:pt x="466" y="796"/>
                    <a:pt x="466" y="796"/>
                  </a:cubicBezTo>
                  <a:cubicBezTo>
                    <a:pt x="563" y="796"/>
                    <a:pt x="563" y="796"/>
                    <a:pt x="563" y="796"/>
                  </a:cubicBezTo>
                  <a:cubicBezTo>
                    <a:pt x="563" y="760"/>
                    <a:pt x="563" y="760"/>
                    <a:pt x="563" y="760"/>
                  </a:cubicBezTo>
                  <a:cubicBezTo>
                    <a:pt x="632" y="760"/>
                    <a:pt x="632" y="760"/>
                    <a:pt x="632" y="760"/>
                  </a:cubicBezTo>
                  <a:cubicBezTo>
                    <a:pt x="677" y="760"/>
                    <a:pt x="713" y="731"/>
                    <a:pt x="713" y="696"/>
                  </a:cubicBezTo>
                  <a:cubicBezTo>
                    <a:pt x="713" y="509"/>
                    <a:pt x="713" y="509"/>
                    <a:pt x="713" y="509"/>
                  </a:cubicBezTo>
                  <a:cubicBezTo>
                    <a:pt x="713" y="473"/>
                    <a:pt x="677" y="444"/>
                    <a:pt x="632" y="444"/>
                  </a:cubicBezTo>
                  <a:cubicBezTo>
                    <a:pt x="563" y="444"/>
                    <a:pt x="563" y="444"/>
                    <a:pt x="563" y="444"/>
                  </a:cubicBezTo>
                  <a:cubicBezTo>
                    <a:pt x="563" y="246"/>
                    <a:pt x="563" y="246"/>
                    <a:pt x="563" y="246"/>
                  </a:cubicBezTo>
                  <a:cubicBezTo>
                    <a:pt x="588" y="246"/>
                    <a:pt x="588" y="246"/>
                    <a:pt x="588" y="246"/>
                  </a:cubicBezTo>
                  <a:cubicBezTo>
                    <a:pt x="617" y="246"/>
                    <a:pt x="639" y="264"/>
                    <a:pt x="639" y="286"/>
                  </a:cubicBezTo>
                  <a:cubicBezTo>
                    <a:pt x="639" y="345"/>
                    <a:pt x="639" y="345"/>
                    <a:pt x="639" y="345"/>
                  </a:cubicBezTo>
                  <a:lnTo>
                    <a:pt x="714" y="3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34" tIns="45717" rIns="91434" bIns="45717" numCol="1" anchor="t" anchorCtr="0" compatLnSpc="1"/>
            <a:lstStyle/>
            <a:p>
              <a:pPr defTabSz="912495"/>
              <a:endParaRPr lang="zh-CN" altLang="en-US" sz="190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56" name="Freeform 461"/>
            <p:cNvSpPr/>
            <p:nvPr/>
          </p:nvSpPr>
          <p:spPr bwMode="auto">
            <a:xfrm>
              <a:off x="5187951" y="5254626"/>
              <a:ext cx="1827213" cy="209550"/>
            </a:xfrm>
            <a:custGeom>
              <a:avLst/>
              <a:gdLst>
                <a:gd name="T0" fmla="*/ 436 w 486"/>
                <a:gd name="T1" fmla="*/ 0 h 56"/>
                <a:gd name="T2" fmla="*/ 486 w 486"/>
                <a:gd name="T3" fmla="*/ 28 h 56"/>
                <a:gd name="T4" fmla="*/ 436 w 486"/>
                <a:gd name="T5" fmla="*/ 56 h 56"/>
                <a:gd name="T6" fmla="*/ 51 w 486"/>
                <a:gd name="T7" fmla="*/ 56 h 56"/>
                <a:gd name="T8" fmla="*/ 0 w 486"/>
                <a:gd name="T9" fmla="*/ 28 h 56"/>
                <a:gd name="T10" fmla="*/ 15 w 486"/>
                <a:gd name="T11" fmla="*/ 8 h 56"/>
                <a:gd name="T12" fmla="*/ 51 w 486"/>
                <a:gd name="T13" fmla="*/ 0 h 56"/>
                <a:gd name="T14" fmla="*/ 436 w 486"/>
                <a:gd name="T15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6" h="56">
                  <a:moveTo>
                    <a:pt x="436" y="0"/>
                  </a:moveTo>
                  <a:cubicBezTo>
                    <a:pt x="464" y="0"/>
                    <a:pt x="486" y="13"/>
                    <a:pt x="486" y="28"/>
                  </a:cubicBezTo>
                  <a:cubicBezTo>
                    <a:pt x="486" y="44"/>
                    <a:pt x="464" y="56"/>
                    <a:pt x="436" y="56"/>
                  </a:cubicBezTo>
                  <a:cubicBezTo>
                    <a:pt x="51" y="56"/>
                    <a:pt x="51" y="56"/>
                    <a:pt x="51" y="56"/>
                  </a:cubicBezTo>
                  <a:cubicBezTo>
                    <a:pt x="23" y="56"/>
                    <a:pt x="0" y="44"/>
                    <a:pt x="0" y="28"/>
                  </a:cubicBezTo>
                  <a:cubicBezTo>
                    <a:pt x="0" y="20"/>
                    <a:pt x="6" y="13"/>
                    <a:pt x="15" y="8"/>
                  </a:cubicBezTo>
                  <a:cubicBezTo>
                    <a:pt x="24" y="3"/>
                    <a:pt x="37" y="0"/>
                    <a:pt x="51" y="0"/>
                  </a:cubicBezTo>
                  <a:lnTo>
                    <a:pt x="43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34" tIns="45717" rIns="91434" bIns="45717" numCol="1" anchor="t" anchorCtr="0" compatLnSpc="1"/>
            <a:lstStyle/>
            <a:p>
              <a:pPr defTabSz="912495"/>
              <a:endParaRPr lang="zh-CN" altLang="en-US" sz="190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57" name="Freeform 462"/>
            <p:cNvSpPr/>
            <p:nvPr/>
          </p:nvSpPr>
          <p:spPr bwMode="auto">
            <a:xfrm>
              <a:off x="5368926" y="5576888"/>
              <a:ext cx="1470025" cy="211138"/>
            </a:xfrm>
            <a:custGeom>
              <a:avLst/>
              <a:gdLst>
                <a:gd name="T0" fmla="*/ 341 w 391"/>
                <a:gd name="T1" fmla="*/ 0 h 56"/>
                <a:gd name="T2" fmla="*/ 391 w 391"/>
                <a:gd name="T3" fmla="*/ 28 h 56"/>
                <a:gd name="T4" fmla="*/ 341 w 391"/>
                <a:gd name="T5" fmla="*/ 56 h 56"/>
                <a:gd name="T6" fmla="*/ 50 w 391"/>
                <a:gd name="T7" fmla="*/ 56 h 56"/>
                <a:gd name="T8" fmla="*/ 0 w 391"/>
                <a:gd name="T9" fmla="*/ 28 h 56"/>
                <a:gd name="T10" fmla="*/ 14 w 391"/>
                <a:gd name="T11" fmla="*/ 8 h 56"/>
                <a:gd name="T12" fmla="*/ 50 w 391"/>
                <a:gd name="T13" fmla="*/ 0 h 56"/>
                <a:gd name="T14" fmla="*/ 341 w 391"/>
                <a:gd name="T15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1" h="56">
                  <a:moveTo>
                    <a:pt x="341" y="0"/>
                  </a:moveTo>
                  <a:cubicBezTo>
                    <a:pt x="369" y="0"/>
                    <a:pt x="391" y="12"/>
                    <a:pt x="391" y="28"/>
                  </a:cubicBezTo>
                  <a:cubicBezTo>
                    <a:pt x="391" y="43"/>
                    <a:pt x="369" y="56"/>
                    <a:pt x="341" y="56"/>
                  </a:cubicBezTo>
                  <a:cubicBezTo>
                    <a:pt x="50" y="56"/>
                    <a:pt x="50" y="56"/>
                    <a:pt x="50" y="56"/>
                  </a:cubicBezTo>
                  <a:cubicBezTo>
                    <a:pt x="22" y="56"/>
                    <a:pt x="0" y="43"/>
                    <a:pt x="0" y="28"/>
                  </a:cubicBezTo>
                  <a:cubicBezTo>
                    <a:pt x="0" y="20"/>
                    <a:pt x="5" y="13"/>
                    <a:pt x="14" y="8"/>
                  </a:cubicBezTo>
                  <a:cubicBezTo>
                    <a:pt x="24" y="3"/>
                    <a:pt x="36" y="0"/>
                    <a:pt x="50" y="0"/>
                  </a:cubicBezTo>
                  <a:lnTo>
                    <a:pt x="34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34" tIns="45717" rIns="91434" bIns="45717" numCol="1" anchor="t" anchorCtr="0" compatLnSpc="1"/>
            <a:lstStyle/>
            <a:p>
              <a:pPr defTabSz="912495"/>
              <a:endParaRPr lang="zh-CN" altLang="en-US" sz="190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58" name="Freeform 463"/>
            <p:cNvSpPr/>
            <p:nvPr/>
          </p:nvSpPr>
          <p:spPr bwMode="auto">
            <a:xfrm>
              <a:off x="5556251" y="5895976"/>
              <a:ext cx="1090613" cy="211138"/>
            </a:xfrm>
            <a:custGeom>
              <a:avLst/>
              <a:gdLst>
                <a:gd name="T0" fmla="*/ 240 w 290"/>
                <a:gd name="T1" fmla="*/ 0 h 56"/>
                <a:gd name="T2" fmla="*/ 290 w 290"/>
                <a:gd name="T3" fmla="*/ 28 h 56"/>
                <a:gd name="T4" fmla="*/ 240 w 290"/>
                <a:gd name="T5" fmla="*/ 56 h 56"/>
                <a:gd name="T6" fmla="*/ 50 w 290"/>
                <a:gd name="T7" fmla="*/ 56 h 56"/>
                <a:gd name="T8" fmla="*/ 0 w 290"/>
                <a:gd name="T9" fmla="*/ 28 h 56"/>
                <a:gd name="T10" fmla="*/ 15 w 290"/>
                <a:gd name="T11" fmla="*/ 8 h 56"/>
                <a:gd name="T12" fmla="*/ 50 w 290"/>
                <a:gd name="T13" fmla="*/ 0 h 56"/>
                <a:gd name="T14" fmla="*/ 240 w 290"/>
                <a:gd name="T15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0" h="56">
                  <a:moveTo>
                    <a:pt x="240" y="0"/>
                  </a:moveTo>
                  <a:cubicBezTo>
                    <a:pt x="268" y="0"/>
                    <a:pt x="290" y="12"/>
                    <a:pt x="290" y="28"/>
                  </a:cubicBezTo>
                  <a:cubicBezTo>
                    <a:pt x="290" y="43"/>
                    <a:pt x="268" y="56"/>
                    <a:pt x="240" y="56"/>
                  </a:cubicBezTo>
                  <a:cubicBezTo>
                    <a:pt x="50" y="56"/>
                    <a:pt x="50" y="56"/>
                    <a:pt x="50" y="56"/>
                  </a:cubicBezTo>
                  <a:cubicBezTo>
                    <a:pt x="23" y="56"/>
                    <a:pt x="0" y="43"/>
                    <a:pt x="0" y="28"/>
                  </a:cubicBezTo>
                  <a:cubicBezTo>
                    <a:pt x="0" y="20"/>
                    <a:pt x="6" y="13"/>
                    <a:pt x="15" y="8"/>
                  </a:cubicBezTo>
                  <a:cubicBezTo>
                    <a:pt x="24" y="3"/>
                    <a:pt x="37" y="0"/>
                    <a:pt x="50" y="0"/>
                  </a:cubicBezTo>
                  <a:lnTo>
                    <a:pt x="24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34" tIns="45717" rIns="91434" bIns="45717" numCol="1" anchor="t" anchorCtr="0" compatLnSpc="1"/>
            <a:lstStyle/>
            <a:p>
              <a:pPr defTabSz="912495"/>
              <a:endParaRPr lang="zh-CN" altLang="en-US" sz="190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59" name="Freeform 464"/>
            <p:cNvSpPr/>
            <p:nvPr/>
          </p:nvSpPr>
          <p:spPr bwMode="auto">
            <a:xfrm>
              <a:off x="6286501" y="3416301"/>
              <a:ext cx="285750" cy="744538"/>
            </a:xfrm>
            <a:custGeom>
              <a:avLst/>
              <a:gdLst>
                <a:gd name="T0" fmla="*/ 76 w 76"/>
                <a:gd name="T1" fmla="*/ 41 h 198"/>
                <a:gd name="T2" fmla="*/ 76 w 76"/>
                <a:gd name="T3" fmla="*/ 158 h 198"/>
                <a:gd name="T4" fmla="*/ 25 w 76"/>
                <a:gd name="T5" fmla="*/ 198 h 198"/>
                <a:gd name="T6" fmla="*/ 0 w 76"/>
                <a:gd name="T7" fmla="*/ 198 h 198"/>
                <a:gd name="T8" fmla="*/ 0 w 76"/>
                <a:gd name="T9" fmla="*/ 0 h 198"/>
                <a:gd name="T10" fmla="*/ 25 w 76"/>
                <a:gd name="T11" fmla="*/ 0 h 198"/>
                <a:gd name="T12" fmla="*/ 76 w 76"/>
                <a:gd name="T13" fmla="*/ 41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198">
                  <a:moveTo>
                    <a:pt x="76" y="41"/>
                  </a:moveTo>
                  <a:cubicBezTo>
                    <a:pt x="76" y="158"/>
                    <a:pt x="76" y="158"/>
                    <a:pt x="76" y="158"/>
                  </a:cubicBezTo>
                  <a:cubicBezTo>
                    <a:pt x="76" y="180"/>
                    <a:pt x="53" y="198"/>
                    <a:pt x="25" y="198"/>
                  </a:cubicBezTo>
                  <a:cubicBezTo>
                    <a:pt x="0" y="198"/>
                    <a:pt x="0" y="198"/>
                    <a:pt x="0" y="1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53" y="0"/>
                    <a:pt x="76" y="18"/>
                    <a:pt x="76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34" tIns="45717" rIns="91434" bIns="45717" numCol="1" anchor="t" anchorCtr="0" compatLnSpc="1"/>
            <a:lstStyle/>
            <a:p>
              <a:pPr defTabSz="912495"/>
              <a:endParaRPr lang="zh-CN" altLang="en-US" sz="190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60" name="Freeform 465"/>
            <p:cNvSpPr/>
            <p:nvPr/>
          </p:nvSpPr>
          <p:spPr bwMode="auto">
            <a:xfrm>
              <a:off x="5948363" y="754063"/>
              <a:ext cx="307975" cy="658813"/>
            </a:xfrm>
            <a:custGeom>
              <a:avLst/>
              <a:gdLst>
                <a:gd name="T0" fmla="*/ 82 w 82"/>
                <a:gd name="T1" fmla="*/ 41 h 175"/>
                <a:gd name="T2" fmla="*/ 82 w 82"/>
                <a:gd name="T3" fmla="*/ 134 h 175"/>
                <a:gd name="T4" fmla="*/ 41 w 82"/>
                <a:gd name="T5" fmla="*/ 175 h 175"/>
                <a:gd name="T6" fmla="*/ 12 w 82"/>
                <a:gd name="T7" fmla="*/ 163 h 175"/>
                <a:gd name="T8" fmla="*/ 0 w 82"/>
                <a:gd name="T9" fmla="*/ 134 h 175"/>
                <a:gd name="T10" fmla="*/ 0 w 82"/>
                <a:gd name="T11" fmla="*/ 41 h 175"/>
                <a:gd name="T12" fmla="*/ 41 w 82"/>
                <a:gd name="T13" fmla="*/ 0 h 175"/>
                <a:gd name="T14" fmla="*/ 82 w 82"/>
                <a:gd name="T15" fmla="*/ 41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2" h="175">
                  <a:moveTo>
                    <a:pt x="82" y="41"/>
                  </a:moveTo>
                  <a:cubicBezTo>
                    <a:pt x="82" y="134"/>
                    <a:pt x="82" y="134"/>
                    <a:pt x="82" y="134"/>
                  </a:cubicBezTo>
                  <a:cubicBezTo>
                    <a:pt x="82" y="157"/>
                    <a:pt x="64" y="175"/>
                    <a:pt x="41" y="175"/>
                  </a:cubicBezTo>
                  <a:cubicBezTo>
                    <a:pt x="30" y="175"/>
                    <a:pt x="20" y="171"/>
                    <a:pt x="12" y="163"/>
                  </a:cubicBezTo>
                  <a:cubicBezTo>
                    <a:pt x="5" y="156"/>
                    <a:pt x="0" y="146"/>
                    <a:pt x="0" y="134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19"/>
                    <a:pt x="19" y="0"/>
                    <a:pt x="41" y="0"/>
                  </a:cubicBezTo>
                  <a:cubicBezTo>
                    <a:pt x="64" y="0"/>
                    <a:pt x="82" y="19"/>
                    <a:pt x="82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34" tIns="45717" rIns="91434" bIns="45717" numCol="1" anchor="t" anchorCtr="0" compatLnSpc="1"/>
            <a:lstStyle/>
            <a:p>
              <a:pPr defTabSz="912495"/>
              <a:endParaRPr lang="zh-CN" altLang="en-US" sz="190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61" name="Freeform 466"/>
            <p:cNvSpPr/>
            <p:nvPr/>
          </p:nvSpPr>
          <p:spPr bwMode="auto">
            <a:xfrm>
              <a:off x="5635626" y="2449513"/>
              <a:ext cx="285750" cy="744538"/>
            </a:xfrm>
            <a:custGeom>
              <a:avLst/>
              <a:gdLst>
                <a:gd name="T0" fmla="*/ 76 w 76"/>
                <a:gd name="T1" fmla="*/ 0 h 198"/>
                <a:gd name="T2" fmla="*/ 76 w 76"/>
                <a:gd name="T3" fmla="*/ 198 h 198"/>
                <a:gd name="T4" fmla="*/ 51 w 76"/>
                <a:gd name="T5" fmla="*/ 198 h 198"/>
                <a:gd name="T6" fmla="*/ 0 w 76"/>
                <a:gd name="T7" fmla="*/ 157 h 198"/>
                <a:gd name="T8" fmla="*/ 0 w 76"/>
                <a:gd name="T9" fmla="*/ 40 h 198"/>
                <a:gd name="T10" fmla="*/ 51 w 76"/>
                <a:gd name="T11" fmla="*/ 0 h 198"/>
                <a:gd name="T12" fmla="*/ 76 w 76"/>
                <a:gd name="T13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198">
                  <a:moveTo>
                    <a:pt x="76" y="0"/>
                  </a:moveTo>
                  <a:cubicBezTo>
                    <a:pt x="76" y="198"/>
                    <a:pt x="76" y="198"/>
                    <a:pt x="76" y="198"/>
                  </a:cubicBezTo>
                  <a:cubicBezTo>
                    <a:pt x="51" y="198"/>
                    <a:pt x="51" y="198"/>
                    <a:pt x="51" y="198"/>
                  </a:cubicBezTo>
                  <a:cubicBezTo>
                    <a:pt x="23" y="198"/>
                    <a:pt x="0" y="180"/>
                    <a:pt x="0" y="157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18"/>
                    <a:pt x="23" y="0"/>
                    <a:pt x="51" y="0"/>
                  </a:cubicBezTo>
                  <a:lnTo>
                    <a:pt x="7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34" tIns="45717" rIns="91434" bIns="45717" numCol="1" anchor="t" anchorCtr="0" compatLnSpc="1"/>
            <a:lstStyle/>
            <a:p>
              <a:pPr defTabSz="912495"/>
              <a:endParaRPr lang="zh-CN" altLang="en-US" sz="190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62" name="Freeform 467"/>
            <p:cNvSpPr/>
            <p:nvPr/>
          </p:nvSpPr>
          <p:spPr bwMode="auto">
            <a:xfrm>
              <a:off x="3951288" y="1539876"/>
              <a:ext cx="571500" cy="587375"/>
            </a:xfrm>
            <a:custGeom>
              <a:avLst/>
              <a:gdLst>
                <a:gd name="T0" fmla="*/ 140 w 152"/>
                <a:gd name="T1" fmla="*/ 82 h 156"/>
                <a:gd name="T2" fmla="*/ 152 w 152"/>
                <a:gd name="T3" fmla="*/ 111 h 156"/>
                <a:gd name="T4" fmla="*/ 140 w 152"/>
                <a:gd name="T5" fmla="*/ 140 h 156"/>
                <a:gd name="T6" fmla="*/ 82 w 152"/>
                <a:gd name="T7" fmla="*/ 140 h 156"/>
                <a:gd name="T8" fmla="*/ 16 w 152"/>
                <a:gd name="T9" fmla="*/ 74 h 156"/>
                <a:gd name="T10" fmla="*/ 16 w 152"/>
                <a:gd name="T11" fmla="*/ 16 h 156"/>
                <a:gd name="T12" fmla="*/ 74 w 152"/>
                <a:gd name="T13" fmla="*/ 16 h 156"/>
                <a:gd name="T14" fmla="*/ 140 w 152"/>
                <a:gd name="T15" fmla="*/ 82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2" h="156">
                  <a:moveTo>
                    <a:pt x="140" y="82"/>
                  </a:moveTo>
                  <a:cubicBezTo>
                    <a:pt x="148" y="90"/>
                    <a:pt x="152" y="100"/>
                    <a:pt x="152" y="111"/>
                  </a:cubicBezTo>
                  <a:cubicBezTo>
                    <a:pt x="152" y="121"/>
                    <a:pt x="148" y="132"/>
                    <a:pt x="140" y="140"/>
                  </a:cubicBezTo>
                  <a:cubicBezTo>
                    <a:pt x="124" y="156"/>
                    <a:pt x="98" y="156"/>
                    <a:pt x="82" y="140"/>
                  </a:cubicBezTo>
                  <a:cubicBezTo>
                    <a:pt x="16" y="74"/>
                    <a:pt x="16" y="74"/>
                    <a:pt x="16" y="74"/>
                  </a:cubicBezTo>
                  <a:cubicBezTo>
                    <a:pt x="0" y="58"/>
                    <a:pt x="0" y="32"/>
                    <a:pt x="16" y="16"/>
                  </a:cubicBezTo>
                  <a:cubicBezTo>
                    <a:pt x="32" y="0"/>
                    <a:pt x="58" y="0"/>
                    <a:pt x="74" y="16"/>
                  </a:cubicBezTo>
                  <a:lnTo>
                    <a:pt x="140" y="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34" tIns="45717" rIns="91434" bIns="45717" numCol="1" anchor="t" anchorCtr="0" compatLnSpc="1"/>
            <a:lstStyle/>
            <a:p>
              <a:pPr defTabSz="912495"/>
              <a:endParaRPr lang="zh-CN" altLang="en-US" sz="190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63" name="Freeform 468"/>
            <p:cNvSpPr/>
            <p:nvPr/>
          </p:nvSpPr>
          <p:spPr bwMode="auto">
            <a:xfrm>
              <a:off x="3294063" y="3122613"/>
              <a:ext cx="657225" cy="307975"/>
            </a:xfrm>
            <a:custGeom>
              <a:avLst/>
              <a:gdLst>
                <a:gd name="T0" fmla="*/ 134 w 175"/>
                <a:gd name="T1" fmla="*/ 0 h 82"/>
                <a:gd name="T2" fmla="*/ 175 w 175"/>
                <a:gd name="T3" fmla="*/ 41 h 82"/>
                <a:gd name="T4" fmla="*/ 134 w 175"/>
                <a:gd name="T5" fmla="*/ 82 h 82"/>
                <a:gd name="T6" fmla="*/ 41 w 175"/>
                <a:gd name="T7" fmla="*/ 82 h 82"/>
                <a:gd name="T8" fmla="*/ 0 w 175"/>
                <a:gd name="T9" fmla="*/ 41 h 82"/>
                <a:gd name="T10" fmla="*/ 12 w 175"/>
                <a:gd name="T11" fmla="*/ 12 h 82"/>
                <a:gd name="T12" fmla="*/ 41 w 175"/>
                <a:gd name="T13" fmla="*/ 0 h 82"/>
                <a:gd name="T14" fmla="*/ 134 w 175"/>
                <a:gd name="T15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5" h="82">
                  <a:moveTo>
                    <a:pt x="134" y="0"/>
                  </a:moveTo>
                  <a:cubicBezTo>
                    <a:pt x="156" y="0"/>
                    <a:pt x="175" y="19"/>
                    <a:pt x="175" y="41"/>
                  </a:cubicBezTo>
                  <a:cubicBezTo>
                    <a:pt x="175" y="64"/>
                    <a:pt x="156" y="82"/>
                    <a:pt x="134" y="82"/>
                  </a:cubicBezTo>
                  <a:cubicBezTo>
                    <a:pt x="41" y="82"/>
                    <a:pt x="41" y="82"/>
                    <a:pt x="41" y="82"/>
                  </a:cubicBezTo>
                  <a:cubicBezTo>
                    <a:pt x="18" y="82"/>
                    <a:pt x="0" y="64"/>
                    <a:pt x="0" y="41"/>
                  </a:cubicBezTo>
                  <a:cubicBezTo>
                    <a:pt x="0" y="30"/>
                    <a:pt x="4" y="20"/>
                    <a:pt x="12" y="12"/>
                  </a:cubicBezTo>
                  <a:cubicBezTo>
                    <a:pt x="19" y="5"/>
                    <a:pt x="29" y="0"/>
                    <a:pt x="41" y="0"/>
                  </a:cubicBezTo>
                  <a:lnTo>
                    <a:pt x="13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34" tIns="45717" rIns="91434" bIns="45717" numCol="1" anchor="t" anchorCtr="0" compatLnSpc="1"/>
            <a:lstStyle/>
            <a:p>
              <a:pPr defTabSz="912495"/>
              <a:endParaRPr lang="zh-CN" altLang="en-US" sz="190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</p:grpSp>
      <p:sp>
        <p:nvSpPr>
          <p:cNvPr id="64" name="矩形 3"/>
          <p:cNvSpPr>
            <a:spLocks noChangeArrowheads="1"/>
          </p:cNvSpPr>
          <p:nvPr/>
        </p:nvSpPr>
        <p:spPr bwMode="auto">
          <a:xfrm>
            <a:off x="2547136" y="4366878"/>
            <a:ext cx="1613274" cy="384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none" lIns="91414" tIns="45708" rIns="91414" bIns="45708">
            <a:spAutoFit/>
          </a:bodyPr>
          <a:lstStyle/>
          <a:p>
            <a:pPr>
              <a:defRPr/>
            </a:pPr>
            <a:r>
              <a:rPr lang="en-US" altLang="zh-CN" sz="1895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YOUR TITLE</a:t>
            </a:r>
            <a:endParaRPr lang="zh-CN" altLang="en-US" sz="1895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5" name="文本框 13"/>
          <p:cNvSpPr txBox="1"/>
          <p:nvPr/>
        </p:nvSpPr>
        <p:spPr>
          <a:xfrm>
            <a:off x="1062185" y="4682787"/>
            <a:ext cx="3102346" cy="487033"/>
          </a:xfrm>
          <a:prstGeom prst="rect">
            <a:avLst/>
          </a:prstGeom>
          <a:noFill/>
        </p:spPr>
        <p:txBody>
          <a:bodyPr wrap="square" lIns="87737" tIns="43867" rIns="87737" bIns="43867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995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995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66" name="Group 23"/>
          <p:cNvGrpSpPr/>
          <p:nvPr/>
        </p:nvGrpSpPr>
        <p:grpSpPr>
          <a:xfrm>
            <a:off x="4688721" y="4608382"/>
            <a:ext cx="342465" cy="298627"/>
            <a:chOff x="7540014" y="4306907"/>
            <a:chExt cx="389342" cy="339426"/>
          </a:xfrm>
          <a:solidFill>
            <a:schemeClr val="bg1"/>
          </a:solidFill>
        </p:grpSpPr>
        <p:sp>
          <p:nvSpPr>
            <p:cNvPr id="67" name="Freeform 110"/>
            <p:cNvSpPr/>
            <p:nvPr/>
          </p:nvSpPr>
          <p:spPr bwMode="auto">
            <a:xfrm>
              <a:off x="7799575" y="4409234"/>
              <a:ext cx="102328" cy="102328"/>
            </a:xfrm>
            <a:custGeom>
              <a:avLst/>
              <a:gdLst>
                <a:gd name="T0" fmla="*/ 0 w 41"/>
                <a:gd name="T1" fmla="*/ 39 h 41"/>
                <a:gd name="T2" fmla="*/ 3 w 41"/>
                <a:gd name="T3" fmla="*/ 41 h 41"/>
                <a:gd name="T4" fmla="*/ 41 w 41"/>
                <a:gd name="T5" fmla="*/ 3 h 41"/>
                <a:gd name="T6" fmla="*/ 39 w 41"/>
                <a:gd name="T7" fmla="*/ 0 h 41"/>
                <a:gd name="T8" fmla="*/ 0 w 41"/>
                <a:gd name="T9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1">
                  <a:moveTo>
                    <a:pt x="0" y="39"/>
                  </a:moveTo>
                  <a:lnTo>
                    <a:pt x="3" y="41"/>
                  </a:lnTo>
                  <a:lnTo>
                    <a:pt x="41" y="3"/>
                  </a:lnTo>
                  <a:lnTo>
                    <a:pt x="39" y="0"/>
                  </a:lnTo>
                  <a:lnTo>
                    <a:pt x="0" y="3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34" tIns="45717" rIns="91434" bIns="45717" numCol="1" anchor="t" anchorCtr="0" compatLnSpc="1"/>
            <a:lstStyle/>
            <a:p>
              <a:endParaRPr lang="en-US" sz="1705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68" name="Freeform 111"/>
            <p:cNvSpPr/>
            <p:nvPr/>
          </p:nvSpPr>
          <p:spPr bwMode="auto">
            <a:xfrm>
              <a:off x="7777112" y="4381780"/>
              <a:ext cx="109814" cy="114806"/>
            </a:xfrm>
            <a:custGeom>
              <a:avLst/>
              <a:gdLst>
                <a:gd name="T0" fmla="*/ 37 w 44"/>
                <a:gd name="T1" fmla="*/ 0 h 46"/>
                <a:gd name="T2" fmla="*/ 0 w 44"/>
                <a:gd name="T3" fmla="*/ 39 h 46"/>
                <a:gd name="T4" fmla="*/ 6 w 44"/>
                <a:gd name="T5" fmla="*/ 46 h 46"/>
                <a:gd name="T6" fmla="*/ 44 w 44"/>
                <a:gd name="T7" fmla="*/ 8 h 46"/>
                <a:gd name="T8" fmla="*/ 37 w 44"/>
                <a:gd name="T9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46">
                  <a:moveTo>
                    <a:pt x="37" y="0"/>
                  </a:moveTo>
                  <a:lnTo>
                    <a:pt x="0" y="39"/>
                  </a:lnTo>
                  <a:lnTo>
                    <a:pt x="6" y="46"/>
                  </a:lnTo>
                  <a:lnTo>
                    <a:pt x="44" y="8"/>
                  </a:lnTo>
                  <a:lnTo>
                    <a:pt x="3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34" tIns="45717" rIns="91434" bIns="45717" numCol="1" anchor="t" anchorCtr="0" compatLnSpc="1"/>
            <a:lstStyle/>
            <a:p>
              <a:endParaRPr lang="en-US" sz="1705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69" name="Freeform 112"/>
            <p:cNvSpPr/>
            <p:nvPr/>
          </p:nvSpPr>
          <p:spPr bwMode="auto">
            <a:xfrm>
              <a:off x="7757146" y="4366805"/>
              <a:ext cx="104823" cy="104823"/>
            </a:xfrm>
            <a:custGeom>
              <a:avLst/>
              <a:gdLst>
                <a:gd name="T0" fmla="*/ 0 w 42"/>
                <a:gd name="T1" fmla="*/ 38 h 42"/>
                <a:gd name="T2" fmla="*/ 4 w 42"/>
                <a:gd name="T3" fmla="*/ 42 h 42"/>
                <a:gd name="T4" fmla="*/ 42 w 42"/>
                <a:gd name="T5" fmla="*/ 4 h 42"/>
                <a:gd name="T6" fmla="*/ 38 w 42"/>
                <a:gd name="T7" fmla="*/ 0 h 42"/>
                <a:gd name="T8" fmla="*/ 0 w 42"/>
                <a:gd name="T9" fmla="*/ 3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42">
                  <a:moveTo>
                    <a:pt x="0" y="38"/>
                  </a:moveTo>
                  <a:lnTo>
                    <a:pt x="4" y="42"/>
                  </a:lnTo>
                  <a:lnTo>
                    <a:pt x="42" y="4"/>
                  </a:lnTo>
                  <a:lnTo>
                    <a:pt x="38" y="0"/>
                  </a:lnTo>
                  <a:lnTo>
                    <a:pt x="0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34" tIns="45717" rIns="91434" bIns="45717" numCol="1" anchor="t" anchorCtr="0" compatLnSpc="1"/>
            <a:lstStyle/>
            <a:p>
              <a:endParaRPr lang="en-US" sz="1705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70" name="Freeform 113"/>
            <p:cNvSpPr/>
            <p:nvPr/>
          </p:nvSpPr>
          <p:spPr bwMode="auto">
            <a:xfrm>
              <a:off x="7729693" y="4469133"/>
              <a:ext cx="69882" cy="69882"/>
            </a:xfrm>
            <a:custGeom>
              <a:avLst/>
              <a:gdLst>
                <a:gd name="T0" fmla="*/ 28 w 28"/>
                <a:gd name="T1" fmla="*/ 20 h 28"/>
                <a:gd name="T2" fmla="*/ 8 w 28"/>
                <a:gd name="T3" fmla="*/ 0 h 28"/>
                <a:gd name="T4" fmla="*/ 0 w 28"/>
                <a:gd name="T5" fmla="*/ 20 h 28"/>
                <a:gd name="T6" fmla="*/ 9 w 28"/>
                <a:gd name="T7" fmla="*/ 28 h 28"/>
                <a:gd name="T8" fmla="*/ 28 w 28"/>
                <a:gd name="T9" fmla="*/ 2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8">
                  <a:moveTo>
                    <a:pt x="28" y="20"/>
                  </a:moveTo>
                  <a:lnTo>
                    <a:pt x="8" y="0"/>
                  </a:lnTo>
                  <a:lnTo>
                    <a:pt x="0" y="20"/>
                  </a:lnTo>
                  <a:lnTo>
                    <a:pt x="9" y="28"/>
                  </a:lnTo>
                  <a:lnTo>
                    <a:pt x="28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34" tIns="45717" rIns="91434" bIns="45717" numCol="1" anchor="t" anchorCtr="0" compatLnSpc="1"/>
            <a:lstStyle/>
            <a:p>
              <a:endParaRPr lang="en-US" sz="1705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71" name="Freeform 114"/>
            <p:cNvSpPr/>
            <p:nvPr/>
          </p:nvSpPr>
          <p:spPr bwMode="auto">
            <a:xfrm>
              <a:off x="7712222" y="4526535"/>
              <a:ext cx="34941" cy="32446"/>
            </a:xfrm>
            <a:custGeom>
              <a:avLst/>
              <a:gdLst>
                <a:gd name="T0" fmla="*/ 0 w 14"/>
                <a:gd name="T1" fmla="*/ 13 h 13"/>
                <a:gd name="T2" fmla="*/ 14 w 14"/>
                <a:gd name="T3" fmla="*/ 6 h 13"/>
                <a:gd name="T4" fmla="*/ 6 w 14"/>
                <a:gd name="T5" fmla="*/ 0 h 13"/>
                <a:gd name="T6" fmla="*/ 0 w 14"/>
                <a:gd name="T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3">
                  <a:moveTo>
                    <a:pt x="0" y="13"/>
                  </a:moveTo>
                  <a:lnTo>
                    <a:pt x="14" y="6"/>
                  </a:lnTo>
                  <a:lnTo>
                    <a:pt x="6" y="0"/>
                  </a:ln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34" tIns="45717" rIns="91434" bIns="45717" numCol="1" anchor="t" anchorCtr="0" compatLnSpc="1"/>
            <a:lstStyle/>
            <a:p>
              <a:endParaRPr lang="en-US" sz="1705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72" name="Freeform 115"/>
            <p:cNvSpPr/>
            <p:nvPr/>
          </p:nvSpPr>
          <p:spPr bwMode="auto">
            <a:xfrm>
              <a:off x="7859474" y="4341848"/>
              <a:ext cx="69882" cy="69882"/>
            </a:xfrm>
            <a:custGeom>
              <a:avLst/>
              <a:gdLst>
                <a:gd name="T0" fmla="*/ 7 w 28"/>
                <a:gd name="T1" fmla="*/ 0 h 28"/>
                <a:gd name="T2" fmla="*/ 0 w 28"/>
                <a:gd name="T3" fmla="*/ 8 h 28"/>
                <a:gd name="T4" fmla="*/ 20 w 28"/>
                <a:gd name="T5" fmla="*/ 28 h 28"/>
                <a:gd name="T6" fmla="*/ 28 w 28"/>
                <a:gd name="T7" fmla="*/ 20 h 28"/>
                <a:gd name="T8" fmla="*/ 7 w 28"/>
                <a:gd name="T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8">
                  <a:moveTo>
                    <a:pt x="7" y="0"/>
                  </a:moveTo>
                  <a:lnTo>
                    <a:pt x="0" y="8"/>
                  </a:lnTo>
                  <a:lnTo>
                    <a:pt x="20" y="28"/>
                  </a:lnTo>
                  <a:lnTo>
                    <a:pt x="28" y="20"/>
                  </a:lnTo>
                  <a:lnTo>
                    <a:pt x="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34" tIns="45717" rIns="91434" bIns="45717" numCol="1" anchor="t" anchorCtr="0" compatLnSpc="1"/>
            <a:lstStyle/>
            <a:p>
              <a:endParaRPr lang="en-US" sz="1705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73" name="Freeform 116"/>
            <p:cNvSpPr/>
            <p:nvPr/>
          </p:nvSpPr>
          <p:spPr bwMode="auto">
            <a:xfrm>
              <a:off x="7540014" y="4306907"/>
              <a:ext cx="279527" cy="339426"/>
            </a:xfrm>
            <a:custGeom>
              <a:avLst/>
              <a:gdLst>
                <a:gd name="T0" fmla="*/ 104 w 112"/>
                <a:gd name="T1" fmla="*/ 101 h 136"/>
                <a:gd name="T2" fmla="*/ 83 w 112"/>
                <a:gd name="T3" fmla="*/ 101 h 136"/>
                <a:gd name="T4" fmla="*/ 83 w 112"/>
                <a:gd name="T5" fmla="*/ 129 h 136"/>
                <a:gd name="T6" fmla="*/ 7 w 112"/>
                <a:gd name="T7" fmla="*/ 129 h 136"/>
                <a:gd name="T8" fmla="*/ 7 w 112"/>
                <a:gd name="T9" fmla="*/ 32 h 136"/>
                <a:gd name="T10" fmla="*/ 104 w 112"/>
                <a:gd name="T11" fmla="*/ 32 h 136"/>
                <a:gd name="T12" fmla="*/ 104 w 112"/>
                <a:gd name="T13" fmla="*/ 40 h 136"/>
                <a:gd name="T14" fmla="*/ 112 w 112"/>
                <a:gd name="T15" fmla="*/ 32 h 136"/>
                <a:gd name="T16" fmla="*/ 112 w 112"/>
                <a:gd name="T17" fmla="*/ 6 h 136"/>
                <a:gd name="T18" fmla="*/ 97 w 112"/>
                <a:gd name="T19" fmla="*/ 6 h 136"/>
                <a:gd name="T20" fmla="*/ 97 w 112"/>
                <a:gd name="T21" fmla="*/ 20 h 136"/>
                <a:gd name="T22" fmla="*/ 95 w 112"/>
                <a:gd name="T23" fmla="*/ 20 h 136"/>
                <a:gd name="T24" fmla="*/ 95 w 112"/>
                <a:gd name="T25" fmla="*/ 0 h 136"/>
                <a:gd name="T26" fmla="*/ 89 w 112"/>
                <a:gd name="T27" fmla="*/ 0 h 136"/>
                <a:gd name="T28" fmla="*/ 89 w 112"/>
                <a:gd name="T29" fmla="*/ 20 h 136"/>
                <a:gd name="T30" fmla="*/ 87 w 112"/>
                <a:gd name="T31" fmla="*/ 20 h 136"/>
                <a:gd name="T32" fmla="*/ 87 w 112"/>
                <a:gd name="T33" fmla="*/ 6 h 136"/>
                <a:gd name="T34" fmla="*/ 79 w 112"/>
                <a:gd name="T35" fmla="*/ 6 h 136"/>
                <a:gd name="T36" fmla="*/ 79 w 112"/>
                <a:gd name="T37" fmla="*/ 20 h 136"/>
                <a:gd name="T38" fmla="*/ 76 w 112"/>
                <a:gd name="T39" fmla="*/ 20 h 136"/>
                <a:gd name="T40" fmla="*/ 76 w 112"/>
                <a:gd name="T41" fmla="*/ 0 h 136"/>
                <a:gd name="T42" fmla="*/ 72 w 112"/>
                <a:gd name="T43" fmla="*/ 0 h 136"/>
                <a:gd name="T44" fmla="*/ 72 w 112"/>
                <a:gd name="T45" fmla="*/ 20 h 136"/>
                <a:gd name="T46" fmla="*/ 68 w 112"/>
                <a:gd name="T47" fmla="*/ 20 h 136"/>
                <a:gd name="T48" fmla="*/ 68 w 112"/>
                <a:gd name="T49" fmla="*/ 6 h 136"/>
                <a:gd name="T50" fmla="*/ 60 w 112"/>
                <a:gd name="T51" fmla="*/ 6 h 136"/>
                <a:gd name="T52" fmla="*/ 60 w 112"/>
                <a:gd name="T53" fmla="*/ 20 h 136"/>
                <a:gd name="T54" fmla="*/ 57 w 112"/>
                <a:gd name="T55" fmla="*/ 20 h 136"/>
                <a:gd name="T56" fmla="*/ 57 w 112"/>
                <a:gd name="T57" fmla="*/ 0 h 136"/>
                <a:gd name="T58" fmla="*/ 53 w 112"/>
                <a:gd name="T59" fmla="*/ 0 h 136"/>
                <a:gd name="T60" fmla="*/ 53 w 112"/>
                <a:gd name="T61" fmla="*/ 20 h 136"/>
                <a:gd name="T62" fmla="*/ 51 w 112"/>
                <a:gd name="T63" fmla="*/ 20 h 136"/>
                <a:gd name="T64" fmla="*/ 51 w 112"/>
                <a:gd name="T65" fmla="*/ 6 h 136"/>
                <a:gd name="T66" fmla="*/ 43 w 112"/>
                <a:gd name="T67" fmla="*/ 6 h 136"/>
                <a:gd name="T68" fmla="*/ 43 w 112"/>
                <a:gd name="T69" fmla="*/ 20 h 136"/>
                <a:gd name="T70" fmla="*/ 40 w 112"/>
                <a:gd name="T71" fmla="*/ 20 h 136"/>
                <a:gd name="T72" fmla="*/ 40 w 112"/>
                <a:gd name="T73" fmla="*/ 0 h 136"/>
                <a:gd name="T74" fmla="*/ 35 w 112"/>
                <a:gd name="T75" fmla="*/ 0 h 136"/>
                <a:gd name="T76" fmla="*/ 35 w 112"/>
                <a:gd name="T77" fmla="*/ 20 h 136"/>
                <a:gd name="T78" fmla="*/ 32 w 112"/>
                <a:gd name="T79" fmla="*/ 20 h 136"/>
                <a:gd name="T80" fmla="*/ 32 w 112"/>
                <a:gd name="T81" fmla="*/ 6 h 136"/>
                <a:gd name="T82" fmla="*/ 25 w 112"/>
                <a:gd name="T83" fmla="*/ 6 h 136"/>
                <a:gd name="T84" fmla="*/ 25 w 112"/>
                <a:gd name="T85" fmla="*/ 20 h 136"/>
                <a:gd name="T86" fmla="*/ 23 w 112"/>
                <a:gd name="T87" fmla="*/ 20 h 136"/>
                <a:gd name="T88" fmla="*/ 23 w 112"/>
                <a:gd name="T89" fmla="*/ 0 h 136"/>
                <a:gd name="T90" fmla="*/ 17 w 112"/>
                <a:gd name="T91" fmla="*/ 0 h 136"/>
                <a:gd name="T92" fmla="*/ 17 w 112"/>
                <a:gd name="T93" fmla="*/ 20 h 136"/>
                <a:gd name="T94" fmla="*/ 15 w 112"/>
                <a:gd name="T95" fmla="*/ 20 h 136"/>
                <a:gd name="T96" fmla="*/ 15 w 112"/>
                <a:gd name="T97" fmla="*/ 6 h 136"/>
                <a:gd name="T98" fmla="*/ 0 w 112"/>
                <a:gd name="T99" fmla="*/ 6 h 136"/>
                <a:gd name="T100" fmla="*/ 0 w 112"/>
                <a:gd name="T101" fmla="*/ 24 h 136"/>
                <a:gd name="T102" fmla="*/ 0 w 112"/>
                <a:gd name="T103" fmla="*/ 28 h 136"/>
                <a:gd name="T104" fmla="*/ 0 w 112"/>
                <a:gd name="T105" fmla="*/ 136 h 136"/>
                <a:gd name="T106" fmla="*/ 89 w 112"/>
                <a:gd name="T107" fmla="*/ 136 h 136"/>
                <a:gd name="T108" fmla="*/ 112 w 112"/>
                <a:gd name="T109" fmla="*/ 110 h 136"/>
                <a:gd name="T110" fmla="*/ 112 w 112"/>
                <a:gd name="T111" fmla="*/ 84 h 136"/>
                <a:gd name="T112" fmla="*/ 104 w 112"/>
                <a:gd name="T113" fmla="*/ 92 h 136"/>
                <a:gd name="T114" fmla="*/ 104 w 112"/>
                <a:gd name="T115" fmla="*/ 101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12" h="136">
                  <a:moveTo>
                    <a:pt x="104" y="101"/>
                  </a:moveTo>
                  <a:lnTo>
                    <a:pt x="83" y="101"/>
                  </a:lnTo>
                  <a:lnTo>
                    <a:pt x="83" y="129"/>
                  </a:lnTo>
                  <a:lnTo>
                    <a:pt x="7" y="129"/>
                  </a:lnTo>
                  <a:lnTo>
                    <a:pt x="7" y="32"/>
                  </a:lnTo>
                  <a:lnTo>
                    <a:pt x="104" y="32"/>
                  </a:lnTo>
                  <a:lnTo>
                    <a:pt x="104" y="40"/>
                  </a:lnTo>
                  <a:lnTo>
                    <a:pt x="112" y="32"/>
                  </a:lnTo>
                  <a:lnTo>
                    <a:pt x="112" y="6"/>
                  </a:lnTo>
                  <a:lnTo>
                    <a:pt x="97" y="6"/>
                  </a:lnTo>
                  <a:lnTo>
                    <a:pt x="97" y="20"/>
                  </a:lnTo>
                  <a:lnTo>
                    <a:pt x="95" y="20"/>
                  </a:lnTo>
                  <a:lnTo>
                    <a:pt x="95" y="0"/>
                  </a:lnTo>
                  <a:lnTo>
                    <a:pt x="89" y="0"/>
                  </a:lnTo>
                  <a:lnTo>
                    <a:pt x="89" y="20"/>
                  </a:lnTo>
                  <a:lnTo>
                    <a:pt x="87" y="20"/>
                  </a:lnTo>
                  <a:lnTo>
                    <a:pt x="87" y="6"/>
                  </a:lnTo>
                  <a:lnTo>
                    <a:pt x="79" y="6"/>
                  </a:lnTo>
                  <a:lnTo>
                    <a:pt x="79" y="20"/>
                  </a:lnTo>
                  <a:lnTo>
                    <a:pt x="76" y="20"/>
                  </a:lnTo>
                  <a:lnTo>
                    <a:pt x="76" y="0"/>
                  </a:lnTo>
                  <a:lnTo>
                    <a:pt x="72" y="0"/>
                  </a:lnTo>
                  <a:lnTo>
                    <a:pt x="72" y="20"/>
                  </a:lnTo>
                  <a:lnTo>
                    <a:pt x="68" y="20"/>
                  </a:lnTo>
                  <a:lnTo>
                    <a:pt x="68" y="6"/>
                  </a:lnTo>
                  <a:lnTo>
                    <a:pt x="60" y="6"/>
                  </a:lnTo>
                  <a:lnTo>
                    <a:pt x="60" y="20"/>
                  </a:lnTo>
                  <a:lnTo>
                    <a:pt x="57" y="20"/>
                  </a:lnTo>
                  <a:lnTo>
                    <a:pt x="57" y="0"/>
                  </a:lnTo>
                  <a:lnTo>
                    <a:pt x="53" y="0"/>
                  </a:lnTo>
                  <a:lnTo>
                    <a:pt x="53" y="20"/>
                  </a:lnTo>
                  <a:lnTo>
                    <a:pt x="51" y="20"/>
                  </a:lnTo>
                  <a:lnTo>
                    <a:pt x="51" y="6"/>
                  </a:lnTo>
                  <a:lnTo>
                    <a:pt x="43" y="6"/>
                  </a:lnTo>
                  <a:lnTo>
                    <a:pt x="43" y="20"/>
                  </a:lnTo>
                  <a:lnTo>
                    <a:pt x="40" y="20"/>
                  </a:lnTo>
                  <a:lnTo>
                    <a:pt x="40" y="0"/>
                  </a:lnTo>
                  <a:lnTo>
                    <a:pt x="35" y="0"/>
                  </a:lnTo>
                  <a:lnTo>
                    <a:pt x="35" y="20"/>
                  </a:lnTo>
                  <a:lnTo>
                    <a:pt x="32" y="20"/>
                  </a:lnTo>
                  <a:lnTo>
                    <a:pt x="32" y="6"/>
                  </a:lnTo>
                  <a:lnTo>
                    <a:pt x="25" y="6"/>
                  </a:lnTo>
                  <a:lnTo>
                    <a:pt x="25" y="20"/>
                  </a:lnTo>
                  <a:lnTo>
                    <a:pt x="23" y="20"/>
                  </a:lnTo>
                  <a:lnTo>
                    <a:pt x="23" y="0"/>
                  </a:lnTo>
                  <a:lnTo>
                    <a:pt x="17" y="0"/>
                  </a:lnTo>
                  <a:lnTo>
                    <a:pt x="17" y="20"/>
                  </a:lnTo>
                  <a:lnTo>
                    <a:pt x="15" y="20"/>
                  </a:lnTo>
                  <a:lnTo>
                    <a:pt x="15" y="6"/>
                  </a:lnTo>
                  <a:lnTo>
                    <a:pt x="0" y="6"/>
                  </a:lnTo>
                  <a:lnTo>
                    <a:pt x="0" y="24"/>
                  </a:lnTo>
                  <a:lnTo>
                    <a:pt x="0" y="28"/>
                  </a:lnTo>
                  <a:lnTo>
                    <a:pt x="0" y="136"/>
                  </a:lnTo>
                  <a:lnTo>
                    <a:pt x="89" y="136"/>
                  </a:lnTo>
                  <a:lnTo>
                    <a:pt x="112" y="110"/>
                  </a:lnTo>
                  <a:lnTo>
                    <a:pt x="112" y="84"/>
                  </a:lnTo>
                  <a:lnTo>
                    <a:pt x="104" y="92"/>
                  </a:lnTo>
                  <a:lnTo>
                    <a:pt x="104" y="1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34" tIns="45717" rIns="91434" bIns="45717" numCol="1" anchor="t" anchorCtr="0" compatLnSpc="1"/>
            <a:lstStyle/>
            <a:p>
              <a:endParaRPr lang="en-US" sz="1705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74" name="Rectangle 117"/>
            <p:cNvSpPr>
              <a:spLocks noChangeArrowheads="1"/>
            </p:cNvSpPr>
            <p:nvPr/>
          </p:nvSpPr>
          <p:spPr bwMode="auto">
            <a:xfrm>
              <a:off x="7589930" y="4421713"/>
              <a:ext cx="109814" cy="1747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34" tIns="45717" rIns="91434" bIns="45717" numCol="1" anchor="t" anchorCtr="0" compatLnSpc="1"/>
            <a:lstStyle/>
            <a:p>
              <a:endParaRPr lang="en-US" sz="1705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75" name="Rectangle 118"/>
            <p:cNvSpPr>
              <a:spLocks noChangeArrowheads="1"/>
            </p:cNvSpPr>
            <p:nvPr/>
          </p:nvSpPr>
          <p:spPr bwMode="auto">
            <a:xfrm>
              <a:off x="7589930" y="4461645"/>
              <a:ext cx="109814" cy="1747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34" tIns="45717" rIns="91434" bIns="45717" numCol="1" anchor="t" anchorCtr="0" compatLnSpc="1"/>
            <a:lstStyle/>
            <a:p>
              <a:endParaRPr lang="en-US" sz="1705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76" name="Rectangle 119"/>
            <p:cNvSpPr>
              <a:spLocks noChangeArrowheads="1"/>
            </p:cNvSpPr>
            <p:nvPr/>
          </p:nvSpPr>
          <p:spPr bwMode="auto">
            <a:xfrm>
              <a:off x="7589930" y="4506569"/>
              <a:ext cx="109814" cy="149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34" tIns="45717" rIns="91434" bIns="45717" numCol="1" anchor="t" anchorCtr="0" compatLnSpc="1"/>
            <a:lstStyle/>
            <a:p>
              <a:endParaRPr lang="en-US" sz="1705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77" name="Rectangle 120"/>
            <p:cNvSpPr>
              <a:spLocks noChangeArrowheads="1"/>
            </p:cNvSpPr>
            <p:nvPr/>
          </p:nvSpPr>
          <p:spPr bwMode="auto">
            <a:xfrm>
              <a:off x="7589930" y="4548998"/>
              <a:ext cx="109814" cy="1747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34" tIns="45717" rIns="91434" bIns="45717" numCol="1" anchor="t" anchorCtr="0" compatLnSpc="1"/>
            <a:lstStyle/>
            <a:p>
              <a:endParaRPr lang="en-US" sz="1705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</p:grpSp>
      <p:sp>
        <p:nvSpPr>
          <p:cNvPr id="78" name="矩形 3"/>
          <p:cNvSpPr>
            <a:spLocks noChangeArrowheads="1"/>
          </p:cNvSpPr>
          <p:nvPr/>
        </p:nvSpPr>
        <p:spPr bwMode="auto">
          <a:xfrm>
            <a:off x="7622890" y="5161475"/>
            <a:ext cx="1613274" cy="384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none" lIns="91414" tIns="45708" rIns="91414" bIns="45708">
            <a:spAutoFit/>
          </a:bodyPr>
          <a:lstStyle/>
          <a:p>
            <a:pPr>
              <a:defRPr/>
            </a:pPr>
            <a:r>
              <a:rPr lang="en-US" altLang="zh-CN" sz="1895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YOUR TITLE</a:t>
            </a:r>
            <a:endParaRPr lang="zh-CN" altLang="en-US" sz="1895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79" name="文本框 13"/>
          <p:cNvSpPr txBox="1"/>
          <p:nvPr/>
        </p:nvSpPr>
        <p:spPr>
          <a:xfrm>
            <a:off x="7622891" y="5491604"/>
            <a:ext cx="3136966" cy="487033"/>
          </a:xfrm>
          <a:prstGeom prst="rect">
            <a:avLst/>
          </a:prstGeom>
          <a:noFill/>
        </p:spPr>
        <p:txBody>
          <a:bodyPr wrap="square" lIns="87737" tIns="43867" rIns="87737" bIns="43867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995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995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80" name="Group 9"/>
          <p:cNvGrpSpPr/>
          <p:nvPr/>
        </p:nvGrpSpPr>
        <p:grpSpPr>
          <a:xfrm>
            <a:off x="5643414" y="5735252"/>
            <a:ext cx="384668" cy="285306"/>
            <a:chOff x="4572000" y="3414713"/>
            <a:chExt cx="374651" cy="277813"/>
          </a:xfrm>
          <a:solidFill>
            <a:schemeClr val="bg1"/>
          </a:solidFill>
        </p:grpSpPr>
        <p:sp>
          <p:nvSpPr>
            <p:cNvPr id="81" name="Freeform 17"/>
            <p:cNvSpPr/>
            <p:nvPr/>
          </p:nvSpPr>
          <p:spPr bwMode="auto">
            <a:xfrm>
              <a:off x="4713288" y="3481388"/>
              <a:ext cx="233363" cy="211138"/>
            </a:xfrm>
            <a:custGeom>
              <a:avLst/>
              <a:gdLst>
                <a:gd name="T0" fmla="*/ 89 w 89"/>
                <a:gd name="T1" fmla="*/ 33 h 81"/>
                <a:gd name="T2" fmla="*/ 43 w 89"/>
                <a:gd name="T3" fmla="*/ 0 h 81"/>
                <a:gd name="T4" fmla="*/ 40 w 89"/>
                <a:gd name="T5" fmla="*/ 1 h 81"/>
                <a:gd name="T6" fmla="*/ 43 w 89"/>
                <a:gd name="T7" fmla="*/ 11 h 81"/>
                <a:gd name="T8" fmla="*/ 0 w 89"/>
                <a:gd name="T9" fmla="*/ 44 h 81"/>
                <a:gd name="T10" fmla="*/ 0 w 89"/>
                <a:gd name="T11" fmla="*/ 44 h 81"/>
                <a:gd name="T12" fmla="*/ 40 w 89"/>
                <a:gd name="T13" fmla="*/ 65 h 81"/>
                <a:gd name="T14" fmla="*/ 74 w 89"/>
                <a:gd name="T15" fmla="*/ 81 h 81"/>
                <a:gd name="T16" fmla="*/ 64 w 89"/>
                <a:gd name="T17" fmla="*/ 62 h 81"/>
                <a:gd name="T18" fmla="*/ 89 w 89"/>
                <a:gd name="T19" fmla="*/ 33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9" h="81">
                  <a:moveTo>
                    <a:pt x="89" y="33"/>
                  </a:moveTo>
                  <a:cubicBezTo>
                    <a:pt x="89" y="15"/>
                    <a:pt x="68" y="0"/>
                    <a:pt x="43" y="0"/>
                  </a:cubicBezTo>
                  <a:cubicBezTo>
                    <a:pt x="42" y="0"/>
                    <a:pt x="41" y="1"/>
                    <a:pt x="40" y="1"/>
                  </a:cubicBezTo>
                  <a:cubicBezTo>
                    <a:pt x="42" y="4"/>
                    <a:pt x="43" y="8"/>
                    <a:pt x="43" y="11"/>
                  </a:cubicBezTo>
                  <a:cubicBezTo>
                    <a:pt x="43" y="29"/>
                    <a:pt x="24" y="43"/>
                    <a:pt x="0" y="44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6" y="56"/>
                    <a:pt x="21" y="64"/>
                    <a:pt x="40" y="65"/>
                  </a:cubicBezTo>
                  <a:cubicBezTo>
                    <a:pt x="53" y="75"/>
                    <a:pt x="74" y="81"/>
                    <a:pt x="74" y="81"/>
                  </a:cubicBezTo>
                  <a:cubicBezTo>
                    <a:pt x="64" y="72"/>
                    <a:pt x="63" y="65"/>
                    <a:pt x="64" y="62"/>
                  </a:cubicBezTo>
                  <a:cubicBezTo>
                    <a:pt x="79" y="56"/>
                    <a:pt x="89" y="46"/>
                    <a:pt x="89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34" tIns="45717" rIns="91434" bIns="45717" numCol="1" anchor="t" anchorCtr="0" compatLnSpc="1"/>
            <a:lstStyle/>
            <a:p>
              <a:endParaRPr lang="en-US" sz="1705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82" name="Freeform 18"/>
            <p:cNvSpPr/>
            <p:nvPr/>
          </p:nvSpPr>
          <p:spPr bwMode="auto">
            <a:xfrm>
              <a:off x="4572000" y="3414713"/>
              <a:ext cx="241300" cy="209550"/>
            </a:xfrm>
            <a:custGeom>
              <a:avLst/>
              <a:gdLst>
                <a:gd name="T0" fmla="*/ 89 w 92"/>
                <a:gd name="T1" fmla="*/ 21 h 80"/>
                <a:gd name="T2" fmla="*/ 46 w 92"/>
                <a:gd name="T3" fmla="*/ 0 h 80"/>
                <a:gd name="T4" fmla="*/ 0 w 92"/>
                <a:gd name="T5" fmla="*/ 32 h 80"/>
                <a:gd name="T6" fmla="*/ 25 w 92"/>
                <a:gd name="T7" fmla="*/ 61 h 80"/>
                <a:gd name="T8" fmla="*/ 14 w 92"/>
                <a:gd name="T9" fmla="*/ 80 h 80"/>
                <a:gd name="T10" fmla="*/ 48 w 92"/>
                <a:gd name="T11" fmla="*/ 65 h 80"/>
                <a:gd name="T12" fmla="*/ 49 w 92"/>
                <a:gd name="T13" fmla="*/ 64 h 80"/>
                <a:gd name="T14" fmla="*/ 92 w 92"/>
                <a:gd name="T15" fmla="*/ 32 h 80"/>
                <a:gd name="T16" fmla="*/ 89 w 92"/>
                <a:gd name="T17" fmla="*/ 21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2" h="80">
                  <a:moveTo>
                    <a:pt x="89" y="21"/>
                  </a:moveTo>
                  <a:cubicBezTo>
                    <a:pt x="83" y="9"/>
                    <a:pt x="66" y="0"/>
                    <a:pt x="46" y="0"/>
                  </a:cubicBezTo>
                  <a:cubicBezTo>
                    <a:pt x="20" y="0"/>
                    <a:pt x="0" y="14"/>
                    <a:pt x="0" y="32"/>
                  </a:cubicBezTo>
                  <a:cubicBezTo>
                    <a:pt x="0" y="45"/>
                    <a:pt x="10" y="56"/>
                    <a:pt x="25" y="61"/>
                  </a:cubicBezTo>
                  <a:cubicBezTo>
                    <a:pt x="26" y="65"/>
                    <a:pt x="25" y="71"/>
                    <a:pt x="14" y="80"/>
                  </a:cubicBezTo>
                  <a:cubicBezTo>
                    <a:pt x="14" y="80"/>
                    <a:pt x="36" y="75"/>
                    <a:pt x="48" y="65"/>
                  </a:cubicBezTo>
                  <a:cubicBezTo>
                    <a:pt x="49" y="64"/>
                    <a:pt x="49" y="64"/>
                    <a:pt x="49" y="64"/>
                  </a:cubicBezTo>
                  <a:cubicBezTo>
                    <a:pt x="73" y="63"/>
                    <a:pt x="92" y="49"/>
                    <a:pt x="92" y="32"/>
                  </a:cubicBezTo>
                  <a:cubicBezTo>
                    <a:pt x="92" y="28"/>
                    <a:pt x="91" y="25"/>
                    <a:pt x="89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34" tIns="45717" rIns="91434" bIns="45717" numCol="1" anchor="t" anchorCtr="0" compatLnSpc="1"/>
            <a:lstStyle/>
            <a:p>
              <a:endParaRPr lang="en-US" sz="1705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3" name="组合 82"/>
          <p:cNvGrpSpPr/>
          <p:nvPr/>
        </p:nvGrpSpPr>
        <p:grpSpPr>
          <a:xfrm>
            <a:off x="2006" y="251698"/>
            <a:ext cx="12209979" cy="6614322"/>
            <a:chOff x="794" y="265448"/>
            <a:chExt cx="12877006" cy="6975660"/>
          </a:xfrm>
        </p:grpSpPr>
        <p:grpSp>
          <p:nvGrpSpPr>
            <p:cNvPr id="84" name="Group 28"/>
            <p:cNvGrpSpPr/>
            <p:nvPr/>
          </p:nvGrpSpPr>
          <p:grpSpPr bwMode="auto">
            <a:xfrm>
              <a:off x="794" y="265448"/>
              <a:ext cx="455358" cy="607144"/>
              <a:chOff x="0" y="0"/>
              <a:chExt cx="204" cy="318"/>
            </a:xfrm>
          </p:grpSpPr>
          <p:sp>
            <p:nvSpPr>
              <p:cNvPr id="91" name="Rectangle 29"/>
              <p:cNvSpPr>
                <a:spLocks noChangeArrowheads="1"/>
              </p:cNvSpPr>
              <p:nvPr/>
            </p:nvSpPr>
            <p:spPr bwMode="auto">
              <a:xfrm>
                <a:off x="158" y="0"/>
                <a:ext cx="46" cy="318"/>
              </a:xfrm>
              <a:prstGeom prst="rect">
                <a:avLst/>
              </a:prstGeom>
              <a:solidFill>
                <a:srgbClr val="FFC6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</a:pPr>
                <a:endParaRPr lang="zh-CN" altLang="en-US" sz="1705"/>
              </a:p>
            </p:txBody>
          </p:sp>
          <p:sp>
            <p:nvSpPr>
              <p:cNvPr id="92" name="Rectangle 30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58" cy="318"/>
              </a:xfrm>
              <a:prstGeom prst="rect">
                <a:avLst/>
              </a:prstGeom>
              <a:solidFill>
                <a:srgbClr val="AD541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</a:pPr>
                <a:endParaRPr lang="zh-CN" altLang="en-US" sz="1705"/>
              </a:p>
            </p:txBody>
          </p:sp>
        </p:grpSp>
        <p:grpSp>
          <p:nvGrpSpPr>
            <p:cNvPr id="85" name="组合 84"/>
            <p:cNvGrpSpPr/>
            <p:nvPr/>
          </p:nvGrpSpPr>
          <p:grpSpPr>
            <a:xfrm>
              <a:off x="2468935" y="7195389"/>
              <a:ext cx="10408865" cy="45719"/>
              <a:chOff x="2650856" y="7186888"/>
              <a:chExt cx="10209035" cy="45762"/>
            </a:xfrm>
          </p:grpSpPr>
          <p:sp>
            <p:nvSpPr>
              <p:cNvPr id="86" name="矩形 85"/>
              <p:cNvSpPr/>
              <p:nvPr/>
            </p:nvSpPr>
            <p:spPr>
              <a:xfrm>
                <a:off x="4701112" y="7186888"/>
                <a:ext cx="2008010" cy="45762"/>
              </a:xfrm>
              <a:prstGeom prst="rect">
                <a:avLst/>
              </a:prstGeom>
              <a:solidFill>
                <a:srgbClr val="C980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705"/>
              </a:p>
            </p:txBody>
          </p:sp>
          <p:sp>
            <p:nvSpPr>
              <p:cNvPr id="87" name="矩形 86"/>
              <p:cNvSpPr/>
              <p:nvPr/>
            </p:nvSpPr>
            <p:spPr>
              <a:xfrm>
                <a:off x="6751368" y="7186888"/>
                <a:ext cx="2008010" cy="45762"/>
              </a:xfrm>
              <a:prstGeom prst="rect">
                <a:avLst/>
              </a:prstGeom>
              <a:solidFill>
                <a:srgbClr val="FCA52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705"/>
              </a:p>
            </p:txBody>
          </p:sp>
          <p:sp>
            <p:nvSpPr>
              <p:cNvPr id="88" name="矩形 87"/>
              <p:cNvSpPr/>
              <p:nvPr/>
            </p:nvSpPr>
            <p:spPr>
              <a:xfrm>
                <a:off x="8801624" y="7186888"/>
                <a:ext cx="2008010" cy="45762"/>
              </a:xfrm>
              <a:prstGeom prst="rect">
                <a:avLst/>
              </a:prstGeom>
              <a:solidFill>
                <a:srgbClr val="FFC6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705"/>
              </a:p>
            </p:txBody>
          </p:sp>
          <p:sp>
            <p:nvSpPr>
              <p:cNvPr id="89" name="矩形 88"/>
              <p:cNvSpPr/>
              <p:nvPr/>
            </p:nvSpPr>
            <p:spPr>
              <a:xfrm>
                <a:off x="10851881" y="7186888"/>
                <a:ext cx="2008010" cy="45762"/>
              </a:xfrm>
              <a:prstGeom prst="rect">
                <a:avLst/>
              </a:prstGeom>
              <a:solidFill>
                <a:srgbClr val="AD541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705"/>
              </a:p>
            </p:txBody>
          </p:sp>
          <p:sp>
            <p:nvSpPr>
              <p:cNvPr id="90" name="矩形 89"/>
              <p:cNvSpPr/>
              <p:nvPr/>
            </p:nvSpPr>
            <p:spPr>
              <a:xfrm>
                <a:off x="2650856" y="7186888"/>
                <a:ext cx="2008010" cy="45762"/>
              </a:xfrm>
              <a:prstGeom prst="rect">
                <a:avLst/>
              </a:prstGeom>
              <a:solidFill>
                <a:srgbClr val="AD541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705"/>
              </a:p>
            </p:txBody>
          </p:sp>
        </p:grpSp>
      </p:grpSp>
      <p:sp>
        <p:nvSpPr>
          <p:cNvPr id="93" name="Rectangle 60"/>
          <p:cNvSpPr>
            <a:spLocks noChangeArrowheads="1"/>
          </p:cNvSpPr>
          <p:nvPr/>
        </p:nvSpPr>
        <p:spPr bwMode="auto">
          <a:xfrm>
            <a:off x="533631" y="349853"/>
            <a:ext cx="1797283" cy="384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895" b="1" dirty="0">
                <a:solidFill>
                  <a:srgbClr val="AD541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相关标题文字</a:t>
            </a:r>
            <a:endParaRPr lang="zh-CN" altLang="en-US" sz="1895" b="1" dirty="0">
              <a:solidFill>
                <a:srgbClr val="AD541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Tm="0">
        <p14:prism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3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3" presetClass="entr" presetSubtype="3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3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3" presetClass="entr" presetSubtype="3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3" presetClass="entr" presetSubtype="3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3" presetClass="entr" presetSubtype="36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7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000"/>
                            </p:stCondLst>
                            <p:childTnLst>
                              <p:par>
                                <p:cTn id="60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50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7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3000"/>
                            </p:stCondLst>
                            <p:childTnLst>
                              <p:par>
                                <p:cTn id="74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3500"/>
                            </p:stCondLst>
                            <p:childTnLst>
                              <p:par>
                                <p:cTn id="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6" dur="7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4000"/>
                            </p:stCondLst>
                            <p:childTnLst>
                              <p:par>
                                <p:cTn id="88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4500"/>
                            </p:stCondLst>
                            <p:childTnLst>
                              <p:par>
                                <p:cTn id="9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0" dur="7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000"/>
                            </p:stCondLst>
                            <p:childTnLst>
                              <p:par>
                                <p:cTn id="10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500"/>
                            </p:stCondLst>
                            <p:childTnLst>
                              <p:par>
                                <p:cTn id="10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4" dur="7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6000"/>
                            </p:stCondLst>
                            <p:childTnLst>
                              <p:par>
                                <p:cTn id="116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6500"/>
                            </p:stCondLst>
                            <p:childTnLst>
                              <p:par>
                                <p:cTn id="1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8" dur="75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1" grpId="0"/>
      <p:bldP spid="42" grpId="0"/>
      <p:bldP spid="43" grpId="0"/>
      <p:bldP spid="44" grpId="0" animBg="1"/>
      <p:bldP spid="45" grpId="0"/>
      <p:bldP spid="46" grpId="0"/>
      <p:bldP spid="50" grpId="0"/>
      <p:bldP spid="51" grpId="0"/>
      <p:bldP spid="64" grpId="0"/>
      <p:bldP spid="65" grpId="0"/>
      <p:bldP spid="78" grpId="0"/>
      <p:bldP spid="7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 4"/>
          <p:cNvSpPr/>
          <p:nvPr/>
        </p:nvSpPr>
        <p:spPr>
          <a:xfrm>
            <a:off x="5731623" y="1484058"/>
            <a:ext cx="6459959" cy="4977946"/>
          </a:xfrm>
          <a:custGeom>
            <a:avLst/>
            <a:gdLst>
              <a:gd name="connsiteX0" fmla="*/ 6128642 w 6460402"/>
              <a:gd name="connsiteY0" fmla="*/ 2544539 h 4978287"/>
              <a:gd name="connsiteX1" fmla="*/ 6128642 w 6460402"/>
              <a:gd name="connsiteY1" fmla="*/ 2578165 h 4978287"/>
              <a:gd name="connsiteX2" fmla="*/ 6205767 w 6460402"/>
              <a:gd name="connsiteY2" fmla="*/ 2578165 h 4978287"/>
              <a:gd name="connsiteX3" fmla="*/ 6205767 w 6460402"/>
              <a:gd name="connsiteY3" fmla="*/ 2544539 h 4978287"/>
              <a:gd name="connsiteX4" fmla="*/ 6128642 w 6460402"/>
              <a:gd name="connsiteY4" fmla="*/ 2359082 h 4978287"/>
              <a:gd name="connsiteX5" fmla="*/ 6128642 w 6460402"/>
              <a:gd name="connsiteY5" fmla="*/ 2374918 h 4978287"/>
              <a:gd name="connsiteX6" fmla="*/ 6205767 w 6460402"/>
              <a:gd name="connsiteY6" fmla="*/ 2374918 h 4978287"/>
              <a:gd name="connsiteX7" fmla="*/ 6205767 w 6460402"/>
              <a:gd name="connsiteY7" fmla="*/ 2359082 h 4978287"/>
              <a:gd name="connsiteX8" fmla="*/ 6128642 w 6460402"/>
              <a:gd name="connsiteY8" fmla="*/ 2175435 h 4978287"/>
              <a:gd name="connsiteX9" fmla="*/ 6128642 w 6460402"/>
              <a:gd name="connsiteY9" fmla="*/ 2189461 h 4978287"/>
              <a:gd name="connsiteX10" fmla="*/ 6205767 w 6460402"/>
              <a:gd name="connsiteY10" fmla="*/ 2189461 h 4978287"/>
              <a:gd name="connsiteX11" fmla="*/ 6205767 w 6460402"/>
              <a:gd name="connsiteY11" fmla="*/ 2175435 h 4978287"/>
              <a:gd name="connsiteX12" fmla="*/ 550566 w 6460402"/>
              <a:gd name="connsiteY12" fmla="*/ 0 h 4978287"/>
              <a:gd name="connsiteX13" fmla="*/ 1089947 w 6460402"/>
              <a:gd name="connsiteY13" fmla="*/ 439608 h 4978287"/>
              <a:gd name="connsiteX14" fmla="*/ 1094328 w 6460402"/>
              <a:gd name="connsiteY14" fmla="*/ 483067 h 4978287"/>
              <a:gd name="connsiteX15" fmla="*/ 3355244 w 6460402"/>
              <a:gd name="connsiteY15" fmla="*/ 483067 h 4978287"/>
              <a:gd name="connsiteX16" fmla="*/ 3774352 w 6460402"/>
              <a:gd name="connsiteY16" fmla="*/ 902175 h 4978287"/>
              <a:gd name="connsiteX17" fmla="*/ 3774352 w 6460402"/>
              <a:gd name="connsiteY17" fmla="*/ 1433662 h 4978287"/>
              <a:gd name="connsiteX18" fmla="*/ 3776218 w 6460402"/>
              <a:gd name="connsiteY18" fmla="*/ 1433662 h 4978287"/>
              <a:gd name="connsiteX19" fmla="*/ 3776218 w 6460402"/>
              <a:gd name="connsiteY19" fmla="*/ 1732154 h 4978287"/>
              <a:gd name="connsiteX20" fmla="*/ 4049878 w 6460402"/>
              <a:gd name="connsiteY20" fmla="*/ 2005814 h 4978287"/>
              <a:gd name="connsiteX21" fmla="*/ 5752319 w 6460402"/>
              <a:gd name="connsiteY21" fmla="*/ 2005814 h 4978287"/>
              <a:gd name="connsiteX22" fmla="*/ 5752319 w 6460402"/>
              <a:gd name="connsiteY22" fmla="*/ 1999666 h 4978287"/>
              <a:gd name="connsiteX23" fmla="*/ 6128642 w 6460402"/>
              <a:gd name="connsiteY23" fmla="*/ 1999666 h 4978287"/>
              <a:gd name="connsiteX24" fmla="*/ 6128642 w 6460402"/>
              <a:gd name="connsiteY24" fmla="*/ 2005814 h 4978287"/>
              <a:gd name="connsiteX25" fmla="*/ 6205767 w 6460402"/>
              <a:gd name="connsiteY25" fmla="*/ 2005814 h 4978287"/>
              <a:gd name="connsiteX26" fmla="*/ 6205767 w 6460402"/>
              <a:gd name="connsiteY26" fmla="*/ 2005162 h 4978287"/>
              <a:gd name="connsiteX27" fmla="*/ 6460402 w 6460402"/>
              <a:gd name="connsiteY27" fmla="*/ 2005162 h 4978287"/>
              <a:gd name="connsiteX28" fmla="*/ 6460402 w 6460402"/>
              <a:gd name="connsiteY28" fmla="*/ 2740090 h 4978287"/>
              <a:gd name="connsiteX29" fmla="*/ 6227992 w 6460402"/>
              <a:gd name="connsiteY29" fmla="*/ 2740090 h 4978287"/>
              <a:gd name="connsiteX30" fmla="*/ 4948699 w 6460402"/>
              <a:gd name="connsiteY30" fmla="*/ 2747786 h 4978287"/>
              <a:gd name="connsiteX31" fmla="*/ 4699917 w 6460402"/>
              <a:gd name="connsiteY31" fmla="*/ 3021446 h 4978287"/>
              <a:gd name="connsiteX32" fmla="*/ 4699917 w 6460402"/>
              <a:gd name="connsiteY32" fmla="*/ 3886050 h 4978287"/>
              <a:gd name="connsiteX33" fmla="*/ 4722636 w 6460402"/>
              <a:gd name="connsiteY33" fmla="*/ 3888341 h 4978287"/>
              <a:gd name="connsiteX34" fmla="*/ 5162244 w 6460402"/>
              <a:gd name="connsiteY34" fmla="*/ 4427721 h 4978287"/>
              <a:gd name="connsiteX35" fmla="*/ 4611678 w 6460402"/>
              <a:gd name="connsiteY35" fmla="*/ 4978287 h 4978287"/>
              <a:gd name="connsiteX36" fmla="*/ 4061112 w 6460402"/>
              <a:gd name="connsiteY36" fmla="*/ 4427721 h 4978287"/>
              <a:gd name="connsiteX37" fmla="*/ 4500720 w 6460402"/>
              <a:gd name="connsiteY37" fmla="*/ 3888341 h 4978287"/>
              <a:gd name="connsiteX38" fmla="*/ 4525038 w 6460402"/>
              <a:gd name="connsiteY38" fmla="*/ 3885889 h 4978287"/>
              <a:gd name="connsiteX39" fmla="*/ 4525038 w 6460402"/>
              <a:gd name="connsiteY39" fmla="*/ 2997273 h 4978287"/>
              <a:gd name="connsiteX40" fmla="*/ 4906045 w 6460402"/>
              <a:gd name="connsiteY40" fmla="*/ 2578165 h 4978287"/>
              <a:gd name="connsiteX41" fmla="*/ 5752319 w 6460402"/>
              <a:gd name="connsiteY41" fmla="*/ 2578165 h 4978287"/>
              <a:gd name="connsiteX42" fmla="*/ 5752319 w 6460402"/>
              <a:gd name="connsiteY42" fmla="*/ 2544539 h 4978287"/>
              <a:gd name="connsiteX43" fmla="*/ 4621379 w 6460402"/>
              <a:gd name="connsiteY43" fmla="*/ 2544539 h 4978287"/>
              <a:gd name="connsiteX44" fmla="*/ 4347719 w 6460402"/>
              <a:gd name="connsiteY44" fmla="*/ 2818199 h 4978287"/>
              <a:gd name="connsiteX45" fmla="*/ 4347719 w 6460402"/>
              <a:gd name="connsiteY45" fmla="*/ 3200314 h 4978287"/>
              <a:gd name="connsiteX46" fmla="*/ 4345853 w 6460402"/>
              <a:gd name="connsiteY46" fmla="*/ 3200314 h 4978287"/>
              <a:gd name="connsiteX47" fmla="*/ 4345853 w 6460402"/>
              <a:gd name="connsiteY47" fmla="*/ 3217647 h 4978287"/>
              <a:gd name="connsiteX48" fmla="*/ 3926745 w 6460402"/>
              <a:gd name="connsiteY48" fmla="*/ 3636755 h 4978287"/>
              <a:gd name="connsiteX49" fmla="*/ 1502623 w 6460402"/>
              <a:gd name="connsiteY49" fmla="*/ 3636755 h 4978287"/>
              <a:gd name="connsiteX50" fmla="*/ 1500080 w 6460402"/>
              <a:gd name="connsiteY50" fmla="*/ 3661988 h 4978287"/>
              <a:gd name="connsiteX51" fmla="*/ 960699 w 6460402"/>
              <a:gd name="connsiteY51" fmla="*/ 4101596 h 4978287"/>
              <a:gd name="connsiteX52" fmla="*/ 410133 w 6460402"/>
              <a:gd name="connsiteY52" fmla="*/ 3551030 h 4978287"/>
              <a:gd name="connsiteX53" fmla="*/ 960699 w 6460402"/>
              <a:gd name="connsiteY53" fmla="*/ 3000464 h 4978287"/>
              <a:gd name="connsiteX54" fmla="*/ 1500080 w 6460402"/>
              <a:gd name="connsiteY54" fmla="*/ 3440072 h 4978287"/>
              <a:gd name="connsiteX55" fmla="*/ 1502808 w 6460402"/>
              <a:gd name="connsiteY55" fmla="*/ 3467134 h 4978287"/>
              <a:gd name="connsiteX56" fmla="*/ 3879826 w 6460402"/>
              <a:gd name="connsiteY56" fmla="*/ 3467134 h 4978287"/>
              <a:gd name="connsiteX57" fmla="*/ 4153486 w 6460402"/>
              <a:gd name="connsiteY57" fmla="*/ 3193474 h 4978287"/>
              <a:gd name="connsiteX58" fmla="*/ 4153486 w 6460402"/>
              <a:gd name="connsiteY58" fmla="*/ 2935531 h 4978287"/>
              <a:gd name="connsiteX59" fmla="*/ 4155352 w 6460402"/>
              <a:gd name="connsiteY59" fmla="*/ 2935531 h 4978287"/>
              <a:gd name="connsiteX60" fmla="*/ 4155352 w 6460402"/>
              <a:gd name="connsiteY60" fmla="*/ 2794026 h 4978287"/>
              <a:gd name="connsiteX61" fmla="*/ 4574460 w 6460402"/>
              <a:gd name="connsiteY61" fmla="*/ 2374918 h 4978287"/>
              <a:gd name="connsiteX62" fmla="*/ 5752319 w 6460402"/>
              <a:gd name="connsiteY62" fmla="*/ 2374918 h 4978287"/>
              <a:gd name="connsiteX63" fmla="*/ 5752319 w 6460402"/>
              <a:gd name="connsiteY63" fmla="*/ 2359082 h 4978287"/>
              <a:gd name="connsiteX64" fmla="*/ 2802547 w 6460402"/>
              <a:gd name="connsiteY64" fmla="*/ 2359082 h 4978287"/>
              <a:gd name="connsiteX65" fmla="*/ 2799911 w 6460402"/>
              <a:gd name="connsiteY65" fmla="*/ 2385229 h 4978287"/>
              <a:gd name="connsiteX66" fmla="*/ 2260530 w 6460402"/>
              <a:gd name="connsiteY66" fmla="*/ 2824837 h 4978287"/>
              <a:gd name="connsiteX67" fmla="*/ 1709964 w 6460402"/>
              <a:gd name="connsiteY67" fmla="*/ 2274271 h 4978287"/>
              <a:gd name="connsiteX68" fmla="*/ 2260530 w 6460402"/>
              <a:gd name="connsiteY68" fmla="*/ 1723705 h 4978287"/>
              <a:gd name="connsiteX69" fmla="*/ 2799911 w 6460402"/>
              <a:gd name="connsiteY69" fmla="*/ 2163313 h 4978287"/>
              <a:gd name="connsiteX70" fmla="*/ 2802547 w 6460402"/>
              <a:gd name="connsiteY70" fmla="*/ 2189461 h 4978287"/>
              <a:gd name="connsiteX71" fmla="*/ 5752319 w 6460402"/>
              <a:gd name="connsiteY71" fmla="*/ 2189461 h 4978287"/>
              <a:gd name="connsiteX72" fmla="*/ 5752319 w 6460402"/>
              <a:gd name="connsiteY72" fmla="*/ 2175435 h 4978287"/>
              <a:gd name="connsiteX73" fmla="*/ 4002959 w 6460402"/>
              <a:gd name="connsiteY73" fmla="*/ 2175435 h 4978287"/>
              <a:gd name="connsiteX74" fmla="*/ 3583851 w 6460402"/>
              <a:gd name="connsiteY74" fmla="*/ 1756327 h 4978287"/>
              <a:gd name="connsiteX75" fmla="*/ 3583851 w 6460402"/>
              <a:gd name="connsiteY75" fmla="*/ 1605112 h 4978287"/>
              <a:gd name="connsiteX76" fmla="*/ 3581985 w 6460402"/>
              <a:gd name="connsiteY76" fmla="*/ 1605112 h 4978287"/>
              <a:gd name="connsiteX77" fmla="*/ 3581985 w 6460402"/>
              <a:gd name="connsiteY77" fmla="*/ 926348 h 4978287"/>
              <a:gd name="connsiteX78" fmla="*/ 3308325 w 6460402"/>
              <a:gd name="connsiteY78" fmla="*/ 652688 h 4978287"/>
              <a:gd name="connsiteX79" fmla="*/ 1090838 w 6460402"/>
              <a:gd name="connsiteY79" fmla="*/ 652688 h 4978287"/>
              <a:gd name="connsiteX80" fmla="*/ 1089947 w 6460402"/>
              <a:gd name="connsiteY80" fmla="*/ 661524 h 4978287"/>
              <a:gd name="connsiteX81" fmla="*/ 550566 w 6460402"/>
              <a:gd name="connsiteY81" fmla="*/ 1101132 h 4978287"/>
              <a:gd name="connsiteX82" fmla="*/ 0 w 6460402"/>
              <a:gd name="connsiteY82" fmla="*/ 550566 h 4978287"/>
              <a:gd name="connsiteX83" fmla="*/ 550566 w 6460402"/>
              <a:gd name="connsiteY83" fmla="*/ 0 h 4978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</a:cxnLst>
            <a:rect l="l" t="t" r="r" b="b"/>
            <a:pathLst>
              <a:path w="6460402" h="4978287">
                <a:moveTo>
                  <a:pt x="6128642" y="2544539"/>
                </a:moveTo>
                <a:lnTo>
                  <a:pt x="6128642" y="2578165"/>
                </a:lnTo>
                <a:lnTo>
                  <a:pt x="6205767" y="2578165"/>
                </a:lnTo>
                <a:lnTo>
                  <a:pt x="6205767" y="2544539"/>
                </a:lnTo>
                <a:close/>
                <a:moveTo>
                  <a:pt x="6128642" y="2359082"/>
                </a:moveTo>
                <a:lnTo>
                  <a:pt x="6128642" y="2374918"/>
                </a:lnTo>
                <a:lnTo>
                  <a:pt x="6205767" y="2374918"/>
                </a:lnTo>
                <a:lnTo>
                  <a:pt x="6205767" y="2359082"/>
                </a:lnTo>
                <a:close/>
                <a:moveTo>
                  <a:pt x="6128642" y="2175435"/>
                </a:moveTo>
                <a:lnTo>
                  <a:pt x="6128642" y="2189461"/>
                </a:lnTo>
                <a:lnTo>
                  <a:pt x="6205767" y="2189461"/>
                </a:lnTo>
                <a:lnTo>
                  <a:pt x="6205767" y="2175435"/>
                </a:lnTo>
                <a:close/>
                <a:moveTo>
                  <a:pt x="550566" y="0"/>
                </a:moveTo>
                <a:cubicBezTo>
                  <a:pt x="816627" y="0"/>
                  <a:pt x="1038609" y="188724"/>
                  <a:pt x="1089947" y="439608"/>
                </a:cubicBezTo>
                <a:lnTo>
                  <a:pt x="1094328" y="483067"/>
                </a:lnTo>
                <a:lnTo>
                  <a:pt x="3355244" y="483067"/>
                </a:lnTo>
                <a:cubicBezTo>
                  <a:pt x="3586711" y="483067"/>
                  <a:pt x="3774352" y="670708"/>
                  <a:pt x="3774352" y="902175"/>
                </a:cubicBezTo>
                <a:lnTo>
                  <a:pt x="3774352" y="1433662"/>
                </a:lnTo>
                <a:lnTo>
                  <a:pt x="3776218" y="1433662"/>
                </a:lnTo>
                <a:lnTo>
                  <a:pt x="3776218" y="1732154"/>
                </a:lnTo>
                <a:cubicBezTo>
                  <a:pt x="3776218" y="1883292"/>
                  <a:pt x="3898740" y="2005814"/>
                  <a:pt x="4049878" y="2005814"/>
                </a:cubicBezTo>
                <a:lnTo>
                  <a:pt x="5752319" y="2005814"/>
                </a:lnTo>
                <a:lnTo>
                  <a:pt x="5752319" y="1999666"/>
                </a:lnTo>
                <a:lnTo>
                  <a:pt x="6128642" y="1999666"/>
                </a:lnTo>
                <a:lnTo>
                  <a:pt x="6128642" y="2005814"/>
                </a:lnTo>
                <a:lnTo>
                  <a:pt x="6205767" y="2005814"/>
                </a:lnTo>
                <a:lnTo>
                  <a:pt x="6205767" y="2005162"/>
                </a:lnTo>
                <a:lnTo>
                  <a:pt x="6460402" y="2005162"/>
                </a:lnTo>
                <a:lnTo>
                  <a:pt x="6460402" y="2740090"/>
                </a:lnTo>
                <a:lnTo>
                  <a:pt x="6227992" y="2740090"/>
                </a:lnTo>
                <a:lnTo>
                  <a:pt x="4948699" y="2747786"/>
                </a:lnTo>
                <a:cubicBezTo>
                  <a:pt x="4811301" y="2747786"/>
                  <a:pt x="4699917" y="2870308"/>
                  <a:pt x="4699917" y="3021446"/>
                </a:cubicBezTo>
                <a:lnTo>
                  <a:pt x="4699917" y="3886050"/>
                </a:lnTo>
                <a:lnTo>
                  <a:pt x="4722636" y="3888341"/>
                </a:lnTo>
                <a:cubicBezTo>
                  <a:pt x="4973520" y="3939679"/>
                  <a:pt x="5162244" y="4161661"/>
                  <a:pt x="5162244" y="4427721"/>
                </a:cubicBezTo>
                <a:cubicBezTo>
                  <a:pt x="5162244" y="4731790"/>
                  <a:pt x="4915747" y="4978287"/>
                  <a:pt x="4611678" y="4978287"/>
                </a:cubicBezTo>
                <a:cubicBezTo>
                  <a:pt x="4307609" y="4978287"/>
                  <a:pt x="4061112" y="4731790"/>
                  <a:pt x="4061112" y="4427721"/>
                </a:cubicBezTo>
                <a:cubicBezTo>
                  <a:pt x="4061112" y="4161661"/>
                  <a:pt x="4249837" y="3939679"/>
                  <a:pt x="4500720" y="3888341"/>
                </a:cubicBezTo>
                <a:lnTo>
                  <a:pt x="4525038" y="3885889"/>
                </a:lnTo>
                <a:lnTo>
                  <a:pt x="4525038" y="2997273"/>
                </a:lnTo>
                <a:cubicBezTo>
                  <a:pt x="4525038" y="2765806"/>
                  <a:pt x="4695621" y="2578165"/>
                  <a:pt x="4906045" y="2578165"/>
                </a:cubicBezTo>
                <a:lnTo>
                  <a:pt x="5752319" y="2578165"/>
                </a:lnTo>
                <a:lnTo>
                  <a:pt x="5752319" y="2544539"/>
                </a:lnTo>
                <a:lnTo>
                  <a:pt x="4621379" y="2544539"/>
                </a:lnTo>
                <a:cubicBezTo>
                  <a:pt x="4470241" y="2544539"/>
                  <a:pt x="4347719" y="2667061"/>
                  <a:pt x="4347719" y="2818199"/>
                </a:cubicBezTo>
                <a:lnTo>
                  <a:pt x="4347719" y="3200314"/>
                </a:lnTo>
                <a:lnTo>
                  <a:pt x="4345853" y="3200314"/>
                </a:lnTo>
                <a:lnTo>
                  <a:pt x="4345853" y="3217647"/>
                </a:lnTo>
                <a:cubicBezTo>
                  <a:pt x="4345853" y="3449114"/>
                  <a:pt x="4158212" y="3636755"/>
                  <a:pt x="3926745" y="3636755"/>
                </a:cubicBezTo>
                <a:lnTo>
                  <a:pt x="1502623" y="3636755"/>
                </a:lnTo>
                <a:lnTo>
                  <a:pt x="1500080" y="3661988"/>
                </a:lnTo>
                <a:cubicBezTo>
                  <a:pt x="1448742" y="3912872"/>
                  <a:pt x="1226760" y="4101596"/>
                  <a:pt x="960699" y="4101596"/>
                </a:cubicBezTo>
                <a:cubicBezTo>
                  <a:pt x="656630" y="4101596"/>
                  <a:pt x="410133" y="3855099"/>
                  <a:pt x="410133" y="3551030"/>
                </a:cubicBezTo>
                <a:cubicBezTo>
                  <a:pt x="410133" y="3246961"/>
                  <a:pt x="656630" y="3000464"/>
                  <a:pt x="960699" y="3000464"/>
                </a:cubicBezTo>
                <a:cubicBezTo>
                  <a:pt x="1226760" y="3000464"/>
                  <a:pt x="1448742" y="3189188"/>
                  <a:pt x="1500080" y="3440072"/>
                </a:cubicBezTo>
                <a:lnTo>
                  <a:pt x="1502808" y="3467134"/>
                </a:lnTo>
                <a:lnTo>
                  <a:pt x="3879826" y="3467134"/>
                </a:lnTo>
                <a:cubicBezTo>
                  <a:pt x="4030964" y="3467134"/>
                  <a:pt x="4153486" y="3344612"/>
                  <a:pt x="4153486" y="3193474"/>
                </a:cubicBezTo>
                <a:lnTo>
                  <a:pt x="4153486" y="2935531"/>
                </a:lnTo>
                <a:lnTo>
                  <a:pt x="4155352" y="2935531"/>
                </a:lnTo>
                <a:lnTo>
                  <a:pt x="4155352" y="2794026"/>
                </a:lnTo>
                <a:cubicBezTo>
                  <a:pt x="4155352" y="2562559"/>
                  <a:pt x="4342993" y="2374918"/>
                  <a:pt x="4574460" y="2374918"/>
                </a:cubicBezTo>
                <a:lnTo>
                  <a:pt x="5752319" y="2374918"/>
                </a:lnTo>
                <a:lnTo>
                  <a:pt x="5752319" y="2359082"/>
                </a:lnTo>
                <a:lnTo>
                  <a:pt x="2802547" y="2359082"/>
                </a:lnTo>
                <a:lnTo>
                  <a:pt x="2799911" y="2385229"/>
                </a:lnTo>
                <a:cubicBezTo>
                  <a:pt x="2748573" y="2636113"/>
                  <a:pt x="2526591" y="2824837"/>
                  <a:pt x="2260530" y="2824837"/>
                </a:cubicBezTo>
                <a:cubicBezTo>
                  <a:pt x="1956461" y="2824837"/>
                  <a:pt x="1709964" y="2578340"/>
                  <a:pt x="1709964" y="2274271"/>
                </a:cubicBezTo>
                <a:cubicBezTo>
                  <a:pt x="1709964" y="1970202"/>
                  <a:pt x="1956461" y="1723705"/>
                  <a:pt x="2260530" y="1723705"/>
                </a:cubicBezTo>
                <a:cubicBezTo>
                  <a:pt x="2526591" y="1723705"/>
                  <a:pt x="2748573" y="1912429"/>
                  <a:pt x="2799911" y="2163313"/>
                </a:cubicBezTo>
                <a:lnTo>
                  <a:pt x="2802547" y="2189461"/>
                </a:lnTo>
                <a:lnTo>
                  <a:pt x="5752319" y="2189461"/>
                </a:lnTo>
                <a:lnTo>
                  <a:pt x="5752319" y="2175435"/>
                </a:lnTo>
                <a:lnTo>
                  <a:pt x="4002959" y="2175435"/>
                </a:lnTo>
                <a:cubicBezTo>
                  <a:pt x="3771492" y="2175435"/>
                  <a:pt x="3583851" y="1987794"/>
                  <a:pt x="3583851" y="1756327"/>
                </a:cubicBezTo>
                <a:lnTo>
                  <a:pt x="3583851" y="1605112"/>
                </a:lnTo>
                <a:lnTo>
                  <a:pt x="3581985" y="1605112"/>
                </a:lnTo>
                <a:lnTo>
                  <a:pt x="3581985" y="926348"/>
                </a:lnTo>
                <a:cubicBezTo>
                  <a:pt x="3581985" y="775210"/>
                  <a:pt x="3459463" y="652688"/>
                  <a:pt x="3308325" y="652688"/>
                </a:cubicBezTo>
                <a:lnTo>
                  <a:pt x="1090838" y="652688"/>
                </a:lnTo>
                <a:lnTo>
                  <a:pt x="1089947" y="661524"/>
                </a:lnTo>
                <a:cubicBezTo>
                  <a:pt x="1038609" y="912408"/>
                  <a:pt x="816627" y="1101132"/>
                  <a:pt x="550566" y="1101132"/>
                </a:cubicBezTo>
                <a:cubicBezTo>
                  <a:pt x="246497" y="1101132"/>
                  <a:pt x="0" y="854635"/>
                  <a:pt x="0" y="550566"/>
                </a:cubicBezTo>
                <a:cubicBezTo>
                  <a:pt x="0" y="246497"/>
                  <a:pt x="246497" y="0"/>
                  <a:pt x="550566" y="0"/>
                </a:cubicBezTo>
                <a:close/>
              </a:path>
            </a:pathLst>
          </a:custGeom>
          <a:solidFill>
            <a:schemeClr val="bg1"/>
          </a:solidFill>
          <a:ln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5400000" scaled="0"/>
            </a:gradFill>
          </a:ln>
          <a:effectLst>
            <a:outerShdw blurRad="152400" dist="1016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5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1374069" y="3483586"/>
            <a:ext cx="109479" cy="744364"/>
            <a:chOff x="7917305" y="1679687"/>
            <a:chExt cx="213360" cy="853440"/>
          </a:xfrm>
          <a:solidFill>
            <a:srgbClr val="A95711"/>
          </a:solidFill>
        </p:grpSpPr>
        <p:sp>
          <p:nvSpPr>
            <p:cNvPr id="7" name="矩形 6"/>
            <p:cNvSpPr/>
            <p:nvPr/>
          </p:nvSpPr>
          <p:spPr>
            <a:xfrm>
              <a:off x="7917305" y="1679687"/>
              <a:ext cx="213360" cy="2133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7917305" y="1893047"/>
              <a:ext cx="213360" cy="2133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7917305" y="2106407"/>
              <a:ext cx="213360" cy="2133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7917305" y="2319767"/>
              <a:ext cx="213360" cy="2133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 rot="16200000" flipH="1">
            <a:off x="5583386" y="4574880"/>
            <a:ext cx="1201921" cy="919926"/>
            <a:chOff x="911201" y="1622002"/>
            <a:chExt cx="2283025" cy="1747386"/>
          </a:xfrm>
          <a:solidFill>
            <a:srgbClr val="FFA52A"/>
          </a:solidFill>
        </p:grpSpPr>
        <p:sp>
          <p:nvSpPr>
            <p:cNvPr id="12" name="矩形 11"/>
            <p:cNvSpPr/>
            <p:nvPr/>
          </p:nvSpPr>
          <p:spPr>
            <a:xfrm>
              <a:off x="2026099" y="1679379"/>
              <a:ext cx="60759" cy="48962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3" name="任意多边形 12"/>
            <p:cNvSpPr/>
            <p:nvPr/>
          </p:nvSpPr>
          <p:spPr>
            <a:xfrm rot="-2700000" flipV="1">
              <a:off x="1283460" y="1824478"/>
              <a:ext cx="1547880" cy="1544910"/>
            </a:xfrm>
            <a:custGeom>
              <a:avLst/>
              <a:gdLst>
                <a:gd name="connsiteX0" fmla="*/ 871669 w 901730"/>
                <a:gd name="connsiteY0" fmla="*/ 0 h 900000"/>
                <a:gd name="connsiteX1" fmla="*/ 901730 w 901730"/>
                <a:gd name="connsiteY1" fmla="*/ 0 h 900000"/>
                <a:gd name="connsiteX2" fmla="*/ 1730 w 901730"/>
                <a:gd name="connsiteY2" fmla="*/ 900000 h 900000"/>
                <a:gd name="connsiteX3" fmla="*/ 0 w 901730"/>
                <a:gd name="connsiteY3" fmla="*/ 899913 h 900000"/>
                <a:gd name="connsiteX4" fmla="*/ 0 w 901730"/>
                <a:gd name="connsiteY4" fmla="*/ 869852 h 900000"/>
                <a:gd name="connsiteX5" fmla="*/ 1731 w 901730"/>
                <a:gd name="connsiteY5" fmla="*/ 869939 h 900000"/>
                <a:gd name="connsiteX6" fmla="*/ 871669 w 901730"/>
                <a:gd name="connsiteY6" fmla="*/ 1 h 90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1730" h="900000">
                  <a:moveTo>
                    <a:pt x="871669" y="0"/>
                  </a:moveTo>
                  <a:lnTo>
                    <a:pt x="901730" y="0"/>
                  </a:lnTo>
                  <a:cubicBezTo>
                    <a:pt x="901730" y="497056"/>
                    <a:pt x="498786" y="900000"/>
                    <a:pt x="1730" y="900000"/>
                  </a:cubicBezTo>
                  <a:lnTo>
                    <a:pt x="0" y="899913"/>
                  </a:lnTo>
                  <a:lnTo>
                    <a:pt x="0" y="869852"/>
                  </a:lnTo>
                  <a:lnTo>
                    <a:pt x="1731" y="869939"/>
                  </a:lnTo>
                  <a:cubicBezTo>
                    <a:pt x="482184" y="869939"/>
                    <a:pt x="871669" y="480454"/>
                    <a:pt x="871669" y="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911201" y="2587444"/>
              <a:ext cx="98933" cy="9893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3095293" y="2587444"/>
              <a:ext cx="98933" cy="9893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1952570" y="2048530"/>
              <a:ext cx="209661" cy="20966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2007933" y="2106832"/>
              <a:ext cx="98933" cy="9893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2007011" y="1622002"/>
              <a:ext cx="98933" cy="9893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 rot="16200000" flipH="1">
            <a:off x="9194062" y="5464211"/>
            <a:ext cx="1201921" cy="919926"/>
            <a:chOff x="911201" y="1622002"/>
            <a:chExt cx="2283025" cy="1747386"/>
          </a:xfrm>
          <a:solidFill>
            <a:srgbClr val="FFC633"/>
          </a:solidFill>
        </p:grpSpPr>
        <p:sp>
          <p:nvSpPr>
            <p:cNvPr id="20" name="矩形 19"/>
            <p:cNvSpPr/>
            <p:nvPr/>
          </p:nvSpPr>
          <p:spPr>
            <a:xfrm>
              <a:off x="2026099" y="1679379"/>
              <a:ext cx="60759" cy="48962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1" name="任意多边形 20"/>
            <p:cNvSpPr/>
            <p:nvPr/>
          </p:nvSpPr>
          <p:spPr>
            <a:xfrm rot="-2700000" flipV="1">
              <a:off x="1283460" y="1824478"/>
              <a:ext cx="1547880" cy="1544910"/>
            </a:xfrm>
            <a:custGeom>
              <a:avLst/>
              <a:gdLst>
                <a:gd name="connsiteX0" fmla="*/ 871669 w 901730"/>
                <a:gd name="connsiteY0" fmla="*/ 0 h 900000"/>
                <a:gd name="connsiteX1" fmla="*/ 901730 w 901730"/>
                <a:gd name="connsiteY1" fmla="*/ 0 h 900000"/>
                <a:gd name="connsiteX2" fmla="*/ 1730 w 901730"/>
                <a:gd name="connsiteY2" fmla="*/ 900000 h 900000"/>
                <a:gd name="connsiteX3" fmla="*/ 0 w 901730"/>
                <a:gd name="connsiteY3" fmla="*/ 899913 h 900000"/>
                <a:gd name="connsiteX4" fmla="*/ 0 w 901730"/>
                <a:gd name="connsiteY4" fmla="*/ 869852 h 900000"/>
                <a:gd name="connsiteX5" fmla="*/ 1731 w 901730"/>
                <a:gd name="connsiteY5" fmla="*/ 869939 h 900000"/>
                <a:gd name="connsiteX6" fmla="*/ 871669 w 901730"/>
                <a:gd name="connsiteY6" fmla="*/ 1 h 90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1730" h="900000">
                  <a:moveTo>
                    <a:pt x="871669" y="0"/>
                  </a:moveTo>
                  <a:lnTo>
                    <a:pt x="901730" y="0"/>
                  </a:lnTo>
                  <a:cubicBezTo>
                    <a:pt x="901730" y="497056"/>
                    <a:pt x="498786" y="900000"/>
                    <a:pt x="1730" y="900000"/>
                  </a:cubicBezTo>
                  <a:lnTo>
                    <a:pt x="0" y="899913"/>
                  </a:lnTo>
                  <a:lnTo>
                    <a:pt x="0" y="869852"/>
                  </a:lnTo>
                  <a:lnTo>
                    <a:pt x="1731" y="869939"/>
                  </a:lnTo>
                  <a:cubicBezTo>
                    <a:pt x="482184" y="869939"/>
                    <a:pt x="871669" y="480454"/>
                    <a:pt x="871669" y="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>
              <a:off x="911201" y="2587444"/>
              <a:ext cx="98933" cy="9893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>
              <a:off x="3095293" y="2587444"/>
              <a:ext cx="98933" cy="9893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>
              <a:off x="1952570" y="2048530"/>
              <a:ext cx="209661" cy="20966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>
              <a:off x="2007933" y="2106832"/>
              <a:ext cx="98933" cy="9893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>
              <a:off x="2007011" y="1622002"/>
              <a:ext cx="98933" cy="9893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 rot="16200000" flipH="1">
            <a:off x="6854695" y="3292630"/>
            <a:ext cx="1201921" cy="919926"/>
            <a:chOff x="911201" y="1622002"/>
            <a:chExt cx="2283025" cy="1747386"/>
          </a:xfrm>
          <a:solidFill>
            <a:srgbClr val="CC7E33"/>
          </a:solidFill>
        </p:grpSpPr>
        <p:sp>
          <p:nvSpPr>
            <p:cNvPr id="28" name="矩形 27"/>
            <p:cNvSpPr/>
            <p:nvPr/>
          </p:nvSpPr>
          <p:spPr>
            <a:xfrm>
              <a:off x="2026099" y="1679379"/>
              <a:ext cx="60759" cy="48962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9" name="任意多边形 28"/>
            <p:cNvSpPr/>
            <p:nvPr/>
          </p:nvSpPr>
          <p:spPr>
            <a:xfrm rot="-2700000" flipV="1">
              <a:off x="1283460" y="1824478"/>
              <a:ext cx="1547880" cy="1544910"/>
            </a:xfrm>
            <a:custGeom>
              <a:avLst/>
              <a:gdLst>
                <a:gd name="connsiteX0" fmla="*/ 871669 w 901730"/>
                <a:gd name="connsiteY0" fmla="*/ 0 h 900000"/>
                <a:gd name="connsiteX1" fmla="*/ 901730 w 901730"/>
                <a:gd name="connsiteY1" fmla="*/ 0 h 900000"/>
                <a:gd name="connsiteX2" fmla="*/ 1730 w 901730"/>
                <a:gd name="connsiteY2" fmla="*/ 900000 h 900000"/>
                <a:gd name="connsiteX3" fmla="*/ 0 w 901730"/>
                <a:gd name="connsiteY3" fmla="*/ 899913 h 900000"/>
                <a:gd name="connsiteX4" fmla="*/ 0 w 901730"/>
                <a:gd name="connsiteY4" fmla="*/ 869852 h 900000"/>
                <a:gd name="connsiteX5" fmla="*/ 1731 w 901730"/>
                <a:gd name="connsiteY5" fmla="*/ 869939 h 900000"/>
                <a:gd name="connsiteX6" fmla="*/ 871669 w 901730"/>
                <a:gd name="connsiteY6" fmla="*/ 1 h 90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1730" h="900000">
                  <a:moveTo>
                    <a:pt x="871669" y="0"/>
                  </a:moveTo>
                  <a:lnTo>
                    <a:pt x="901730" y="0"/>
                  </a:lnTo>
                  <a:cubicBezTo>
                    <a:pt x="901730" y="497056"/>
                    <a:pt x="498786" y="900000"/>
                    <a:pt x="1730" y="900000"/>
                  </a:cubicBezTo>
                  <a:lnTo>
                    <a:pt x="0" y="899913"/>
                  </a:lnTo>
                  <a:lnTo>
                    <a:pt x="0" y="869852"/>
                  </a:lnTo>
                  <a:lnTo>
                    <a:pt x="1731" y="869939"/>
                  </a:lnTo>
                  <a:cubicBezTo>
                    <a:pt x="482184" y="869939"/>
                    <a:pt x="871669" y="480454"/>
                    <a:pt x="871669" y="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33" name="椭圆 32"/>
            <p:cNvSpPr/>
            <p:nvPr/>
          </p:nvSpPr>
          <p:spPr>
            <a:xfrm>
              <a:off x="911201" y="2587444"/>
              <a:ext cx="98933" cy="9893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34" name="椭圆 33"/>
            <p:cNvSpPr/>
            <p:nvPr/>
          </p:nvSpPr>
          <p:spPr>
            <a:xfrm>
              <a:off x="3095293" y="2587444"/>
              <a:ext cx="98933" cy="9893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35" name="椭圆 34"/>
            <p:cNvSpPr/>
            <p:nvPr/>
          </p:nvSpPr>
          <p:spPr>
            <a:xfrm>
              <a:off x="1952570" y="2048530"/>
              <a:ext cx="209661" cy="20966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36" name="椭圆 35"/>
            <p:cNvSpPr/>
            <p:nvPr/>
          </p:nvSpPr>
          <p:spPr>
            <a:xfrm>
              <a:off x="2007933" y="2106832"/>
              <a:ext cx="98933" cy="9893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>
              <a:off x="2007011" y="1622002"/>
              <a:ext cx="98933" cy="9893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9877201" y="5445690"/>
            <a:ext cx="931573" cy="931573"/>
            <a:chOff x="9875871" y="5229802"/>
            <a:chExt cx="931637" cy="931637"/>
          </a:xfrm>
        </p:grpSpPr>
        <p:sp>
          <p:nvSpPr>
            <p:cNvPr id="39" name="椭圆 38"/>
            <p:cNvSpPr/>
            <p:nvPr/>
          </p:nvSpPr>
          <p:spPr>
            <a:xfrm>
              <a:off x="9875871" y="5229802"/>
              <a:ext cx="931637" cy="931637"/>
            </a:xfrm>
            <a:prstGeom prst="ellipse">
              <a:avLst/>
            </a:prstGeom>
            <a:solidFill>
              <a:srgbClr val="FFC6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40" name="椭圆 39"/>
            <p:cNvSpPr/>
            <p:nvPr/>
          </p:nvSpPr>
          <p:spPr>
            <a:xfrm>
              <a:off x="9960129" y="5314060"/>
              <a:ext cx="763118" cy="763118"/>
            </a:xfrm>
            <a:prstGeom prst="ellipse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60000"/>
                    <a:lumOff val="4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grpSp>
          <p:nvGrpSpPr>
            <p:cNvPr id="41" name="组合 40"/>
            <p:cNvGrpSpPr/>
            <p:nvPr/>
          </p:nvGrpSpPr>
          <p:grpSpPr>
            <a:xfrm>
              <a:off x="10195461" y="5547711"/>
              <a:ext cx="292455" cy="308081"/>
              <a:chOff x="6596990" y="5657399"/>
              <a:chExt cx="428184" cy="496168"/>
            </a:xfrm>
            <a:solidFill>
              <a:schemeClr val="tx1"/>
            </a:solidFill>
          </p:grpSpPr>
          <p:sp>
            <p:nvSpPr>
              <p:cNvPr id="42" name="Freeform 25"/>
              <p:cNvSpPr/>
              <p:nvPr/>
            </p:nvSpPr>
            <p:spPr bwMode="auto">
              <a:xfrm>
                <a:off x="6678095" y="6064113"/>
                <a:ext cx="265975" cy="89454"/>
              </a:xfrm>
              <a:custGeom>
                <a:avLst/>
                <a:gdLst>
                  <a:gd name="T0" fmla="*/ 86 w 94"/>
                  <a:gd name="T1" fmla="*/ 22 h 32"/>
                  <a:gd name="T2" fmla="*/ 64 w 94"/>
                  <a:gd name="T3" fmla="*/ 22 h 32"/>
                  <a:gd name="T4" fmla="*/ 64 w 94"/>
                  <a:gd name="T5" fmla="*/ 0 h 32"/>
                  <a:gd name="T6" fmla="*/ 31 w 94"/>
                  <a:gd name="T7" fmla="*/ 0 h 32"/>
                  <a:gd name="T8" fmla="*/ 31 w 94"/>
                  <a:gd name="T9" fmla="*/ 22 h 32"/>
                  <a:gd name="T10" fmla="*/ 8 w 94"/>
                  <a:gd name="T11" fmla="*/ 22 h 32"/>
                  <a:gd name="T12" fmla="*/ 0 w 94"/>
                  <a:gd name="T13" fmla="*/ 27 h 32"/>
                  <a:gd name="T14" fmla="*/ 0 w 94"/>
                  <a:gd name="T15" fmla="*/ 32 h 32"/>
                  <a:gd name="T16" fmla="*/ 94 w 94"/>
                  <a:gd name="T17" fmla="*/ 32 h 32"/>
                  <a:gd name="T18" fmla="*/ 94 w 94"/>
                  <a:gd name="T19" fmla="*/ 27 h 32"/>
                  <a:gd name="T20" fmla="*/ 86 w 94"/>
                  <a:gd name="T21" fmla="*/ 2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4" h="32">
                    <a:moveTo>
                      <a:pt x="86" y="22"/>
                    </a:moveTo>
                    <a:cubicBezTo>
                      <a:pt x="64" y="22"/>
                      <a:pt x="64" y="22"/>
                      <a:pt x="64" y="22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31" y="22"/>
                      <a:pt x="31" y="22"/>
                      <a:pt x="31" y="22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4" y="22"/>
                      <a:pt x="0" y="24"/>
                      <a:pt x="0" y="27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94" y="32"/>
                      <a:pt x="94" y="32"/>
                      <a:pt x="94" y="32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4"/>
                      <a:pt x="90" y="22"/>
                      <a:pt x="86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34" tIns="45717" rIns="91434" bIns="45717" numCol="1" anchor="t" anchorCtr="0" compatLnSpc="1"/>
              <a:lstStyle/>
              <a:p>
                <a:endParaRPr lang="zh-CN" altLang="en-US" sz="1705"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43" name="Freeform 26"/>
              <p:cNvSpPr/>
              <p:nvPr/>
            </p:nvSpPr>
            <p:spPr bwMode="auto">
              <a:xfrm>
                <a:off x="6718647" y="5789789"/>
                <a:ext cx="66792" cy="124042"/>
              </a:xfrm>
              <a:custGeom>
                <a:avLst/>
                <a:gdLst>
                  <a:gd name="T0" fmla="*/ 15 w 24"/>
                  <a:gd name="T1" fmla="*/ 18 h 44"/>
                  <a:gd name="T2" fmla="*/ 9 w 24"/>
                  <a:gd name="T3" fmla="*/ 14 h 44"/>
                  <a:gd name="T4" fmla="*/ 13 w 24"/>
                  <a:gd name="T5" fmla="*/ 11 h 44"/>
                  <a:gd name="T6" fmla="*/ 21 w 24"/>
                  <a:gd name="T7" fmla="*/ 13 h 44"/>
                  <a:gd name="T8" fmla="*/ 23 w 24"/>
                  <a:gd name="T9" fmla="*/ 6 h 44"/>
                  <a:gd name="T10" fmla="*/ 15 w 24"/>
                  <a:gd name="T11" fmla="*/ 5 h 44"/>
                  <a:gd name="T12" fmla="*/ 15 w 24"/>
                  <a:gd name="T13" fmla="*/ 0 h 44"/>
                  <a:gd name="T14" fmla="*/ 9 w 24"/>
                  <a:gd name="T15" fmla="*/ 0 h 44"/>
                  <a:gd name="T16" fmla="*/ 9 w 24"/>
                  <a:gd name="T17" fmla="*/ 5 h 44"/>
                  <a:gd name="T18" fmla="*/ 0 w 24"/>
                  <a:gd name="T19" fmla="*/ 15 h 44"/>
                  <a:gd name="T20" fmla="*/ 10 w 24"/>
                  <a:gd name="T21" fmla="*/ 25 h 44"/>
                  <a:gd name="T22" fmla="*/ 16 w 24"/>
                  <a:gd name="T23" fmla="*/ 29 h 44"/>
                  <a:gd name="T24" fmla="*/ 11 w 24"/>
                  <a:gd name="T25" fmla="*/ 33 h 44"/>
                  <a:gd name="T26" fmla="*/ 2 w 24"/>
                  <a:gd name="T27" fmla="*/ 30 h 44"/>
                  <a:gd name="T28" fmla="*/ 0 w 24"/>
                  <a:gd name="T29" fmla="*/ 37 h 44"/>
                  <a:gd name="T30" fmla="*/ 9 w 24"/>
                  <a:gd name="T31" fmla="*/ 39 h 44"/>
                  <a:gd name="T32" fmla="*/ 9 w 24"/>
                  <a:gd name="T33" fmla="*/ 44 h 44"/>
                  <a:gd name="T34" fmla="*/ 15 w 24"/>
                  <a:gd name="T35" fmla="*/ 44 h 44"/>
                  <a:gd name="T36" fmla="*/ 15 w 24"/>
                  <a:gd name="T37" fmla="*/ 38 h 44"/>
                  <a:gd name="T38" fmla="*/ 24 w 24"/>
                  <a:gd name="T39" fmla="*/ 29 h 44"/>
                  <a:gd name="T40" fmla="*/ 15 w 24"/>
                  <a:gd name="T41" fmla="*/ 18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4" h="44">
                    <a:moveTo>
                      <a:pt x="15" y="18"/>
                    </a:moveTo>
                    <a:cubicBezTo>
                      <a:pt x="10" y="17"/>
                      <a:pt x="9" y="15"/>
                      <a:pt x="9" y="14"/>
                    </a:cubicBezTo>
                    <a:cubicBezTo>
                      <a:pt x="9" y="12"/>
                      <a:pt x="10" y="11"/>
                      <a:pt x="13" y="11"/>
                    </a:cubicBezTo>
                    <a:cubicBezTo>
                      <a:pt x="17" y="11"/>
                      <a:pt x="20" y="12"/>
                      <a:pt x="21" y="13"/>
                    </a:cubicBezTo>
                    <a:cubicBezTo>
                      <a:pt x="23" y="6"/>
                      <a:pt x="23" y="6"/>
                      <a:pt x="23" y="6"/>
                    </a:cubicBezTo>
                    <a:cubicBezTo>
                      <a:pt x="21" y="6"/>
                      <a:pt x="18" y="5"/>
                      <a:pt x="15" y="5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4" y="6"/>
                      <a:pt x="0" y="10"/>
                      <a:pt x="0" y="15"/>
                    </a:cubicBezTo>
                    <a:cubicBezTo>
                      <a:pt x="0" y="20"/>
                      <a:pt x="4" y="23"/>
                      <a:pt x="10" y="25"/>
                    </a:cubicBezTo>
                    <a:cubicBezTo>
                      <a:pt x="14" y="26"/>
                      <a:pt x="16" y="27"/>
                      <a:pt x="16" y="29"/>
                    </a:cubicBezTo>
                    <a:cubicBezTo>
                      <a:pt x="16" y="31"/>
                      <a:pt x="14" y="33"/>
                      <a:pt x="11" y="33"/>
                    </a:cubicBezTo>
                    <a:cubicBezTo>
                      <a:pt x="7" y="33"/>
                      <a:pt x="4" y="32"/>
                      <a:pt x="2" y="30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2" y="38"/>
                      <a:pt x="6" y="39"/>
                      <a:pt x="9" y="39"/>
                    </a:cubicBezTo>
                    <a:cubicBezTo>
                      <a:pt x="9" y="44"/>
                      <a:pt x="9" y="44"/>
                      <a:pt x="9" y="44"/>
                    </a:cubicBezTo>
                    <a:cubicBezTo>
                      <a:pt x="15" y="44"/>
                      <a:pt x="15" y="44"/>
                      <a:pt x="15" y="44"/>
                    </a:cubicBezTo>
                    <a:cubicBezTo>
                      <a:pt x="15" y="38"/>
                      <a:pt x="15" y="38"/>
                      <a:pt x="15" y="38"/>
                    </a:cubicBezTo>
                    <a:cubicBezTo>
                      <a:pt x="21" y="37"/>
                      <a:pt x="24" y="33"/>
                      <a:pt x="24" y="29"/>
                    </a:cubicBezTo>
                    <a:cubicBezTo>
                      <a:pt x="24" y="24"/>
                      <a:pt x="22" y="21"/>
                      <a:pt x="15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34" tIns="45717" rIns="91434" bIns="45717" numCol="1" anchor="t" anchorCtr="0" compatLnSpc="1"/>
              <a:lstStyle/>
              <a:p>
                <a:endParaRPr lang="zh-CN" altLang="en-US" sz="1705"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44" name="Freeform 27"/>
              <p:cNvSpPr>
                <a:spLocks noEditPoints="1"/>
              </p:cNvSpPr>
              <p:nvPr/>
            </p:nvSpPr>
            <p:spPr bwMode="auto">
              <a:xfrm>
                <a:off x="6655434" y="5758779"/>
                <a:ext cx="192027" cy="186063"/>
              </a:xfrm>
              <a:custGeom>
                <a:avLst/>
                <a:gdLst>
                  <a:gd name="T0" fmla="*/ 34 w 68"/>
                  <a:gd name="T1" fmla="*/ 0 h 66"/>
                  <a:gd name="T2" fmla="*/ 0 w 68"/>
                  <a:gd name="T3" fmla="*/ 33 h 66"/>
                  <a:gd name="T4" fmla="*/ 34 w 68"/>
                  <a:gd name="T5" fmla="*/ 66 h 66"/>
                  <a:gd name="T6" fmla="*/ 68 w 68"/>
                  <a:gd name="T7" fmla="*/ 33 h 66"/>
                  <a:gd name="T8" fmla="*/ 34 w 68"/>
                  <a:gd name="T9" fmla="*/ 0 h 66"/>
                  <a:gd name="T10" fmla="*/ 34 w 68"/>
                  <a:gd name="T11" fmla="*/ 59 h 66"/>
                  <a:gd name="T12" fmla="*/ 7 w 68"/>
                  <a:gd name="T13" fmla="*/ 33 h 66"/>
                  <a:gd name="T14" fmla="*/ 34 w 68"/>
                  <a:gd name="T15" fmla="*/ 7 h 66"/>
                  <a:gd name="T16" fmla="*/ 60 w 68"/>
                  <a:gd name="T17" fmla="*/ 33 h 66"/>
                  <a:gd name="T18" fmla="*/ 34 w 68"/>
                  <a:gd name="T19" fmla="*/ 59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8" h="66">
                    <a:moveTo>
                      <a:pt x="34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51"/>
                      <a:pt x="15" y="66"/>
                      <a:pt x="34" y="66"/>
                    </a:cubicBezTo>
                    <a:cubicBezTo>
                      <a:pt x="53" y="66"/>
                      <a:pt x="68" y="51"/>
                      <a:pt x="68" y="33"/>
                    </a:cubicBezTo>
                    <a:cubicBezTo>
                      <a:pt x="68" y="15"/>
                      <a:pt x="53" y="0"/>
                      <a:pt x="34" y="0"/>
                    </a:cubicBezTo>
                    <a:close/>
                    <a:moveTo>
                      <a:pt x="34" y="59"/>
                    </a:moveTo>
                    <a:cubicBezTo>
                      <a:pt x="19" y="59"/>
                      <a:pt x="7" y="47"/>
                      <a:pt x="7" y="33"/>
                    </a:cubicBezTo>
                    <a:cubicBezTo>
                      <a:pt x="7" y="19"/>
                      <a:pt x="19" y="7"/>
                      <a:pt x="34" y="7"/>
                    </a:cubicBezTo>
                    <a:cubicBezTo>
                      <a:pt x="49" y="7"/>
                      <a:pt x="60" y="19"/>
                      <a:pt x="60" y="33"/>
                    </a:cubicBezTo>
                    <a:cubicBezTo>
                      <a:pt x="60" y="47"/>
                      <a:pt x="49" y="59"/>
                      <a:pt x="34" y="5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34" tIns="45717" rIns="91434" bIns="45717" numCol="1" anchor="t" anchorCtr="0" compatLnSpc="1"/>
              <a:lstStyle/>
              <a:p>
                <a:endParaRPr lang="zh-CN" altLang="en-US" sz="1705"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45" name="Freeform 28"/>
              <p:cNvSpPr/>
              <p:nvPr/>
            </p:nvSpPr>
            <p:spPr bwMode="auto">
              <a:xfrm>
                <a:off x="6876085" y="5680060"/>
                <a:ext cx="53672" cy="98995"/>
              </a:xfrm>
              <a:custGeom>
                <a:avLst/>
                <a:gdLst>
                  <a:gd name="T0" fmla="*/ 8 w 19"/>
                  <a:gd name="T1" fmla="*/ 26 h 35"/>
                  <a:gd name="T2" fmla="*/ 1 w 19"/>
                  <a:gd name="T3" fmla="*/ 24 h 35"/>
                  <a:gd name="T4" fmla="*/ 0 w 19"/>
                  <a:gd name="T5" fmla="*/ 29 h 35"/>
                  <a:gd name="T6" fmla="*/ 7 w 19"/>
                  <a:gd name="T7" fmla="*/ 31 h 35"/>
                  <a:gd name="T8" fmla="*/ 7 w 19"/>
                  <a:gd name="T9" fmla="*/ 35 h 35"/>
                  <a:gd name="T10" fmla="*/ 11 w 19"/>
                  <a:gd name="T11" fmla="*/ 35 h 35"/>
                  <a:gd name="T12" fmla="*/ 11 w 19"/>
                  <a:gd name="T13" fmla="*/ 30 h 35"/>
                  <a:gd name="T14" fmla="*/ 19 w 19"/>
                  <a:gd name="T15" fmla="*/ 23 h 35"/>
                  <a:gd name="T16" fmla="*/ 12 w 19"/>
                  <a:gd name="T17" fmla="*/ 15 h 35"/>
                  <a:gd name="T18" fmla="*/ 7 w 19"/>
                  <a:gd name="T19" fmla="*/ 11 h 35"/>
                  <a:gd name="T20" fmla="*/ 10 w 19"/>
                  <a:gd name="T21" fmla="*/ 9 h 35"/>
                  <a:gd name="T22" fmla="*/ 16 w 19"/>
                  <a:gd name="T23" fmla="*/ 10 h 35"/>
                  <a:gd name="T24" fmla="*/ 18 w 19"/>
                  <a:gd name="T25" fmla="*/ 5 h 35"/>
                  <a:gd name="T26" fmla="*/ 12 w 19"/>
                  <a:gd name="T27" fmla="*/ 4 h 35"/>
                  <a:gd name="T28" fmla="*/ 12 w 19"/>
                  <a:gd name="T29" fmla="*/ 0 h 35"/>
                  <a:gd name="T30" fmla="*/ 7 w 19"/>
                  <a:gd name="T31" fmla="*/ 0 h 35"/>
                  <a:gd name="T32" fmla="*/ 7 w 19"/>
                  <a:gd name="T33" fmla="*/ 4 h 35"/>
                  <a:gd name="T34" fmla="*/ 0 w 19"/>
                  <a:gd name="T35" fmla="*/ 12 h 35"/>
                  <a:gd name="T36" fmla="*/ 8 w 19"/>
                  <a:gd name="T37" fmla="*/ 19 h 35"/>
                  <a:gd name="T38" fmla="*/ 12 w 19"/>
                  <a:gd name="T39" fmla="*/ 23 h 35"/>
                  <a:gd name="T40" fmla="*/ 8 w 19"/>
                  <a:gd name="T41" fmla="*/ 26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9" h="35">
                    <a:moveTo>
                      <a:pt x="8" y="26"/>
                    </a:moveTo>
                    <a:cubicBezTo>
                      <a:pt x="6" y="26"/>
                      <a:pt x="3" y="25"/>
                      <a:pt x="1" y="24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2" y="30"/>
                      <a:pt x="4" y="31"/>
                      <a:pt x="7" y="31"/>
                    </a:cubicBezTo>
                    <a:cubicBezTo>
                      <a:pt x="7" y="35"/>
                      <a:pt x="7" y="35"/>
                      <a:pt x="7" y="35"/>
                    </a:cubicBezTo>
                    <a:cubicBezTo>
                      <a:pt x="11" y="35"/>
                      <a:pt x="11" y="35"/>
                      <a:pt x="11" y="35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16" y="30"/>
                      <a:pt x="19" y="26"/>
                      <a:pt x="19" y="23"/>
                    </a:cubicBezTo>
                    <a:cubicBezTo>
                      <a:pt x="19" y="19"/>
                      <a:pt x="17" y="16"/>
                      <a:pt x="12" y="15"/>
                    </a:cubicBezTo>
                    <a:cubicBezTo>
                      <a:pt x="8" y="13"/>
                      <a:pt x="7" y="12"/>
                      <a:pt x="7" y="11"/>
                    </a:cubicBezTo>
                    <a:cubicBezTo>
                      <a:pt x="7" y="10"/>
                      <a:pt x="8" y="9"/>
                      <a:pt x="10" y="9"/>
                    </a:cubicBezTo>
                    <a:cubicBezTo>
                      <a:pt x="13" y="9"/>
                      <a:pt x="15" y="10"/>
                      <a:pt x="16" y="10"/>
                    </a:cubicBezTo>
                    <a:cubicBezTo>
                      <a:pt x="18" y="5"/>
                      <a:pt x="18" y="5"/>
                      <a:pt x="18" y="5"/>
                    </a:cubicBezTo>
                    <a:cubicBezTo>
                      <a:pt x="16" y="5"/>
                      <a:pt x="14" y="4"/>
                      <a:pt x="12" y="4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3" y="5"/>
                      <a:pt x="0" y="8"/>
                      <a:pt x="0" y="12"/>
                    </a:cubicBezTo>
                    <a:cubicBezTo>
                      <a:pt x="0" y="16"/>
                      <a:pt x="3" y="18"/>
                      <a:pt x="8" y="19"/>
                    </a:cubicBezTo>
                    <a:cubicBezTo>
                      <a:pt x="11" y="21"/>
                      <a:pt x="12" y="22"/>
                      <a:pt x="12" y="23"/>
                    </a:cubicBezTo>
                    <a:cubicBezTo>
                      <a:pt x="12" y="25"/>
                      <a:pt x="11" y="26"/>
                      <a:pt x="8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34" tIns="45717" rIns="91434" bIns="45717" numCol="1" anchor="t" anchorCtr="0" compatLnSpc="1"/>
              <a:lstStyle/>
              <a:p>
                <a:endParaRPr lang="zh-CN" altLang="en-US" sz="1705"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46" name="Freeform 29"/>
              <p:cNvSpPr>
                <a:spLocks noEditPoints="1"/>
              </p:cNvSpPr>
              <p:nvPr/>
            </p:nvSpPr>
            <p:spPr bwMode="auto">
              <a:xfrm>
                <a:off x="6596990" y="5700336"/>
                <a:ext cx="428184" cy="357814"/>
              </a:xfrm>
              <a:custGeom>
                <a:avLst/>
                <a:gdLst>
                  <a:gd name="T0" fmla="*/ 143 w 152"/>
                  <a:gd name="T1" fmla="*/ 0 h 127"/>
                  <a:gd name="T2" fmla="*/ 136 w 152"/>
                  <a:gd name="T3" fmla="*/ 0 h 127"/>
                  <a:gd name="T4" fmla="*/ 138 w 152"/>
                  <a:gd name="T5" fmla="*/ 9 h 127"/>
                  <a:gd name="T6" fmla="*/ 143 w 152"/>
                  <a:gd name="T7" fmla="*/ 9 h 127"/>
                  <a:gd name="T8" fmla="*/ 143 w 152"/>
                  <a:gd name="T9" fmla="*/ 101 h 127"/>
                  <a:gd name="T10" fmla="*/ 9 w 152"/>
                  <a:gd name="T11" fmla="*/ 101 h 127"/>
                  <a:gd name="T12" fmla="*/ 9 w 152"/>
                  <a:gd name="T13" fmla="*/ 9 h 127"/>
                  <a:gd name="T14" fmla="*/ 79 w 152"/>
                  <a:gd name="T15" fmla="*/ 9 h 127"/>
                  <a:gd name="T16" fmla="*/ 81 w 152"/>
                  <a:gd name="T17" fmla="*/ 0 h 127"/>
                  <a:gd name="T18" fmla="*/ 9 w 152"/>
                  <a:gd name="T19" fmla="*/ 0 h 127"/>
                  <a:gd name="T20" fmla="*/ 0 w 152"/>
                  <a:gd name="T21" fmla="*/ 9 h 127"/>
                  <a:gd name="T22" fmla="*/ 0 w 152"/>
                  <a:gd name="T23" fmla="*/ 118 h 127"/>
                  <a:gd name="T24" fmla="*/ 9 w 152"/>
                  <a:gd name="T25" fmla="*/ 127 h 127"/>
                  <a:gd name="T26" fmla="*/ 143 w 152"/>
                  <a:gd name="T27" fmla="*/ 127 h 127"/>
                  <a:gd name="T28" fmla="*/ 152 w 152"/>
                  <a:gd name="T29" fmla="*/ 118 h 127"/>
                  <a:gd name="T30" fmla="*/ 152 w 152"/>
                  <a:gd name="T31" fmla="*/ 9 h 127"/>
                  <a:gd name="T32" fmla="*/ 143 w 152"/>
                  <a:gd name="T33" fmla="*/ 0 h 127"/>
                  <a:gd name="T34" fmla="*/ 76 w 152"/>
                  <a:gd name="T35" fmla="*/ 120 h 127"/>
                  <a:gd name="T36" fmla="*/ 70 w 152"/>
                  <a:gd name="T37" fmla="*/ 114 h 127"/>
                  <a:gd name="T38" fmla="*/ 76 w 152"/>
                  <a:gd name="T39" fmla="*/ 107 h 127"/>
                  <a:gd name="T40" fmla="*/ 83 w 152"/>
                  <a:gd name="T41" fmla="*/ 114 h 127"/>
                  <a:gd name="T42" fmla="*/ 76 w 152"/>
                  <a:gd name="T43" fmla="*/ 12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52" h="127">
                    <a:moveTo>
                      <a:pt x="143" y="0"/>
                    </a:moveTo>
                    <a:cubicBezTo>
                      <a:pt x="136" y="0"/>
                      <a:pt x="136" y="0"/>
                      <a:pt x="136" y="0"/>
                    </a:cubicBezTo>
                    <a:cubicBezTo>
                      <a:pt x="137" y="3"/>
                      <a:pt x="138" y="6"/>
                      <a:pt x="138" y="9"/>
                    </a:cubicBezTo>
                    <a:cubicBezTo>
                      <a:pt x="143" y="9"/>
                      <a:pt x="143" y="9"/>
                      <a:pt x="143" y="9"/>
                    </a:cubicBezTo>
                    <a:cubicBezTo>
                      <a:pt x="143" y="101"/>
                      <a:pt x="143" y="101"/>
                      <a:pt x="143" y="101"/>
                    </a:cubicBezTo>
                    <a:cubicBezTo>
                      <a:pt x="9" y="101"/>
                      <a:pt x="9" y="101"/>
                      <a:pt x="9" y="101"/>
                    </a:cubicBezTo>
                    <a:cubicBezTo>
                      <a:pt x="9" y="9"/>
                      <a:pt x="9" y="9"/>
                      <a:pt x="9" y="9"/>
                    </a:cubicBezTo>
                    <a:cubicBezTo>
                      <a:pt x="79" y="9"/>
                      <a:pt x="79" y="9"/>
                      <a:pt x="79" y="9"/>
                    </a:cubicBezTo>
                    <a:cubicBezTo>
                      <a:pt x="79" y="6"/>
                      <a:pt x="80" y="3"/>
                      <a:pt x="81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4" y="0"/>
                      <a:pt x="0" y="4"/>
                      <a:pt x="0" y="9"/>
                    </a:cubicBezTo>
                    <a:cubicBezTo>
                      <a:pt x="0" y="118"/>
                      <a:pt x="0" y="118"/>
                      <a:pt x="0" y="118"/>
                    </a:cubicBezTo>
                    <a:cubicBezTo>
                      <a:pt x="0" y="123"/>
                      <a:pt x="4" y="127"/>
                      <a:pt x="9" y="127"/>
                    </a:cubicBezTo>
                    <a:cubicBezTo>
                      <a:pt x="143" y="127"/>
                      <a:pt x="143" y="127"/>
                      <a:pt x="143" y="127"/>
                    </a:cubicBezTo>
                    <a:cubicBezTo>
                      <a:pt x="148" y="127"/>
                      <a:pt x="152" y="123"/>
                      <a:pt x="152" y="118"/>
                    </a:cubicBezTo>
                    <a:cubicBezTo>
                      <a:pt x="152" y="9"/>
                      <a:pt x="152" y="9"/>
                      <a:pt x="152" y="9"/>
                    </a:cubicBezTo>
                    <a:cubicBezTo>
                      <a:pt x="152" y="4"/>
                      <a:pt x="148" y="0"/>
                      <a:pt x="143" y="0"/>
                    </a:cubicBezTo>
                    <a:close/>
                    <a:moveTo>
                      <a:pt x="76" y="120"/>
                    </a:moveTo>
                    <a:cubicBezTo>
                      <a:pt x="73" y="120"/>
                      <a:pt x="70" y="117"/>
                      <a:pt x="70" y="114"/>
                    </a:cubicBezTo>
                    <a:cubicBezTo>
                      <a:pt x="70" y="110"/>
                      <a:pt x="73" y="107"/>
                      <a:pt x="76" y="107"/>
                    </a:cubicBezTo>
                    <a:cubicBezTo>
                      <a:pt x="80" y="107"/>
                      <a:pt x="83" y="110"/>
                      <a:pt x="83" y="114"/>
                    </a:cubicBezTo>
                    <a:cubicBezTo>
                      <a:pt x="83" y="117"/>
                      <a:pt x="80" y="120"/>
                      <a:pt x="76" y="12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34" tIns="45717" rIns="91434" bIns="45717" numCol="1" anchor="t" anchorCtr="0" compatLnSpc="1"/>
              <a:lstStyle/>
              <a:p>
                <a:endParaRPr lang="zh-CN" altLang="en-US" sz="1705"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47" name="Freeform 30"/>
              <p:cNvSpPr>
                <a:spLocks noEditPoints="1"/>
              </p:cNvSpPr>
              <p:nvPr/>
            </p:nvSpPr>
            <p:spPr bwMode="auto">
              <a:xfrm>
                <a:off x="6828377" y="5657399"/>
                <a:ext cx="149089" cy="144319"/>
              </a:xfrm>
              <a:custGeom>
                <a:avLst/>
                <a:gdLst>
                  <a:gd name="T0" fmla="*/ 26 w 53"/>
                  <a:gd name="T1" fmla="*/ 51 h 51"/>
                  <a:gd name="T2" fmla="*/ 53 w 53"/>
                  <a:gd name="T3" fmla="*/ 25 h 51"/>
                  <a:gd name="T4" fmla="*/ 26 w 53"/>
                  <a:gd name="T5" fmla="*/ 0 h 51"/>
                  <a:gd name="T6" fmla="*/ 0 w 53"/>
                  <a:gd name="T7" fmla="*/ 25 h 51"/>
                  <a:gd name="T8" fmla="*/ 26 w 53"/>
                  <a:gd name="T9" fmla="*/ 51 h 51"/>
                  <a:gd name="T10" fmla="*/ 26 w 53"/>
                  <a:gd name="T11" fmla="*/ 5 h 51"/>
                  <a:gd name="T12" fmla="*/ 47 w 53"/>
                  <a:gd name="T13" fmla="*/ 25 h 51"/>
                  <a:gd name="T14" fmla="*/ 26 w 53"/>
                  <a:gd name="T15" fmla="*/ 46 h 51"/>
                  <a:gd name="T16" fmla="*/ 6 w 53"/>
                  <a:gd name="T17" fmla="*/ 25 h 51"/>
                  <a:gd name="T18" fmla="*/ 26 w 53"/>
                  <a:gd name="T19" fmla="*/ 5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" h="51">
                    <a:moveTo>
                      <a:pt x="26" y="51"/>
                    </a:moveTo>
                    <a:cubicBezTo>
                      <a:pt x="41" y="51"/>
                      <a:pt x="53" y="40"/>
                      <a:pt x="53" y="25"/>
                    </a:cubicBezTo>
                    <a:cubicBezTo>
                      <a:pt x="53" y="11"/>
                      <a:pt x="41" y="0"/>
                      <a:pt x="26" y="0"/>
                    </a:cubicBezTo>
                    <a:cubicBezTo>
                      <a:pt x="12" y="0"/>
                      <a:pt x="0" y="11"/>
                      <a:pt x="0" y="25"/>
                    </a:cubicBezTo>
                    <a:cubicBezTo>
                      <a:pt x="0" y="40"/>
                      <a:pt x="12" y="51"/>
                      <a:pt x="26" y="51"/>
                    </a:cubicBezTo>
                    <a:close/>
                    <a:moveTo>
                      <a:pt x="26" y="5"/>
                    </a:moveTo>
                    <a:cubicBezTo>
                      <a:pt x="38" y="5"/>
                      <a:pt x="47" y="14"/>
                      <a:pt x="47" y="25"/>
                    </a:cubicBezTo>
                    <a:cubicBezTo>
                      <a:pt x="47" y="37"/>
                      <a:pt x="38" y="46"/>
                      <a:pt x="26" y="46"/>
                    </a:cubicBezTo>
                    <a:cubicBezTo>
                      <a:pt x="15" y="46"/>
                      <a:pt x="6" y="37"/>
                      <a:pt x="6" y="25"/>
                    </a:cubicBezTo>
                    <a:cubicBezTo>
                      <a:pt x="6" y="14"/>
                      <a:pt x="15" y="5"/>
                      <a:pt x="26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34" tIns="45717" rIns="91434" bIns="45717" numCol="1" anchor="t" anchorCtr="0" compatLnSpc="1"/>
              <a:lstStyle/>
              <a:p>
                <a:endParaRPr lang="zh-CN" altLang="en-US" sz="1705"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48" name="Freeform 31"/>
              <p:cNvSpPr/>
              <p:nvPr/>
            </p:nvSpPr>
            <p:spPr bwMode="auto">
              <a:xfrm>
                <a:off x="6898747" y="5855389"/>
                <a:ext cx="41745" cy="78719"/>
              </a:xfrm>
              <a:custGeom>
                <a:avLst/>
                <a:gdLst>
                  <a:gd name="T0" fmla="*/ 9 w 15"/>
                  <a:gd name="T1" fmla="*/ 11 h 28"/>
                  <a:gd name="T2" fmla="*/ 5 w 15"/>
                  <a:gd name="T3" fmla="*/ 8 h 28"/>
                  <a:gd name="T4" fmla="*/ 8 w 15"/>
                  <a:gd name="T5" fmla="*/ 6 h 28"/>
                  <a:gd name="T6" fmla="*/ 13 w 15"/>
                  <a:gd name="T7" fmla="*/ 8 h 28"/>
                  <a:gd name="T8" fmla="*/ 14 w 15"/>
                  <a:gd name="T9" fmla="*/ 4 h 28"/>
                  <a:gd name="T10" fmla="*/ 9 w 15"/>
                  <a:gd name="T11" fmla="*/ 3 h 28"/>
                  <a:gd name="T12" fmla="*/ 9 w 15"/>
                  <a:gd name="T13" fmla="*/ 0 h 28"/>
                  <a:gd name="T14" fmla="*/ 6 w 15"/>
                  <a:gd name="T15" fmla="*/ 0 h 28"/>
                  <a:gd name="T16" fmla="*/ 6 w 15"/>
                  <a:gd name="T17" fmla="*/ 3 h 28"/>
                  <a:gd name="T18" fmla="*/ 0 w 15"/>
                  <a:gd name="T19" fmla="*/ 9 h 28"/>
                  <a:gd name="T20" fmla="*/ 6 w 15"/>
                  <a:gd name="T21" fmla="*/ 15 h 28"/>
                  <a:gd name="T22" fmla="*/ 10 w 15"/>
                  <a:gd name="T23" fmla="*/ 18 h 28"/>
                  <a:gd name="T24" fmla="*/ 7 w 15"/>
                  <a:gd name="T25" fmla="*/ 20 h 28"/>
                  <a:gd name="T26" fmla="*/ 1 w 15"/>
                  <a:gd name="T27" fmla="*/ 19 h 28"/>
                  <a:gd name="T28" fmla="*/ 0 w 15"/>
                  <a:gd name="T29" fmla="*/ 23 h 28"/>
                  <a:gd name="T30" fmla="*/ 6 w 15"/>
                  <a:gd name="T31" fmla="*/ 24 h 28"/>
                  <a:gd name="T32" fmla="*/ 6 w 15"/>
                  <a:gd name="T33" fmla="*/ 28 h 28"/>
                  <a:gd name="T34" fmla="*/ 9 w 15"/>
                  <a:gd name="T35" fmla="*/ 28 h 28"/>
                  <a:gd name="T36" fmla="*/ 9 w 15"/>
                  <a:gd name="T37" fmla="*/ 24 h 28"/>
                  <a:gd name="T38" fmla="*/ 15 w 15"/>
                  <a:gd name="T39" fmla="*/ 18 h 28"/>
                  <a:gd name="T40" fmla="*/ 9 w 15"/>
                  <a:gd name="T41" fmla="*/ 11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5" h="28">
                    <a:moveTo>
                      <a:pt x="9" y="11"/>
                    </a:moveTo>
                    <a:cubicBezTo>
                      <a:pt x="6" y="10"/>
                      <a:pt x="5" y="10"/>
                      <a:pt x="5" y="8"/>
                    </a:cubicBezTo>
                    <a:cubicBezTo>
                      <a:pt x="5" y="7"/>
                      <a:pt x="6" y="6"/>
                      <a:pt x="8" y="6"/>
                    </a:cubicBezTo>
                    <a:cubicBezTo>
                      <a:pt x="11" y="6"/>
                      <a:pt x="12" y="7"/>
                      <a:pt x="13" y="8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3" y="3"/>
                      <a:pt x="11" y="3"/>
                      <a:pt x="9" y="3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2" y="4"/>
                      <a:pt x="0" y="6"/>
                      <a:pt x="0" y="9"/>
                    </a:cubicBezTo>
                    <a:cubicBezTo>
                      <a:pt x="0" y="12"/>
                      <a:pt x="3" y="14"/>
                      <a:pt x="6" y="15"/>
                    </a:cubicBezTo>
                    <a:cubicBezTo>
                      <a:pt x="9" y="16"/>
                      <a:pt x="10" y="17"/>
                      <a:pt x="10" y="18"/>
                    </a:cubicBezTo>
                    <a:cubicBezTo>
                      <a:pt x="10" y="20"/>
                      <a:pt x="9" y="20"/>
                      <a:pt x="7" y="20"/>
                    </a:cubicBezTo>
                    <a:cubicBezTo>
                      <a:pt x="4" y="20"/>
                      <a:pt x="2" y="20"/>
                      <a:pt x="1" y="19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1" y="24"/>
                      <a:pt x="3" y="24"/>
                      <a:pt x="6" y="24"/>
                    </a:cubicBezTo>
                    <a:cubicBezTo>
                      <a:pt x="6" y="28"/>
                      <a:pt x="6" y="28"/>
                      <a:pt x="6" y="28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9" y="24"/>
                      <a:pt x="9" y="24"/>
                      <a:pt x="9" y="24"/>
                    </a:cubicBezTo>
                    <a:cubicBezTo>
                      <a:pt x="13" y="23"/>
                      <a:pt x="15" y="21"/>
                      <a:pt x="15" y="18"/>
                    </a:cubicBezTo>
                    <a:cubicBezTo>
                      <a:pt x="15" y="15"/>
                      <a:pt x="13" y="13"/>
                      <a:pt x="9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34" tIns="45717" rIns="91434" bIns="45717" numCol="1" anchor="t" anchorCtr="0" compatLnSpc="1"/>
              <a:lstStyle/>
              <a:p>
                <a:endParaRPr lang="zh-CN" altLang="en-US" sz="1705"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49" name="Freeform 32"/>
              <p:cNvSpPr>
                <a:spLocks noEditPoints="1"/>
              </p:cNvSpPr>
              <p:nvPr/>
            </p:nvSpPr>
            <p:spPr bwMode="auto">
              <a:xfrm>
                <a:off x="6859387" y="5835112"/>
                <a:ext cx="121657" cy="118079"/>
              </a:xfrm>
              <a:custGeom>
                <a:avLst/>
                <a:gdLst>
                  <a:gd name="T0" fmla="*/ 21 w 43"/>
                  <a:gd name="T1" fmla="*/ 0 h 42"/>
                  <a:gd name="T2" fmla="*/ 0 w 43"/>
                  <a:gd name="T3" fmla="*/ 21 h 42"/>
                  <a:gd name="T4" fmla="*/ 21 w 43"/>
                  <a:gd name="T5" fmla="*/ 42 h 42"/>
                  <a:gd name="T6" fmla="*/ 43 w 43"/>
                  <a:gd name="T7" fmla="*/ 21 h 42"/>
                  <a:gd name="T8" fmla="*/ 21 w 43"/>
                  <a:gd name="T9" fmla="*/ 0 h 42"/>
                  <a:gd name="T10" fmla="*/ 21 w 43"/>
                  <a:gd name="T11" fmla="*/ 37 h 42"/>
                  <a:gd name="T12" fmla="*/ 5 w 43"/>
                  <a:gd name="T13" fmla="*/ 21 h 42"/>
                  <a:gd name="T14" fmla="*/ 21 w 43"/>
                  <a:gd name="T15" fmla="*/ 4 h 42"/>
                  <a:gd name="T16" fmla="*/ 38 w 43"/>
                  <a:gd name="T17" fmla="*/ 21 h 42"/>
                  <a:gd name="T18" fmla="*/ 21 w 43"/>
                  <a:gd name="T19" fmla="*/ 37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3" h="42">
                    <a:moveTo>
                      <a:pt x="21" y="0"/>
                    </a:moveTo>
                    <a:cubicBezTo>
                      <a:pt x="10" y="0"/>
                      <a:pt x="0" y="9"/>
                      <a:pt x="0" y="21"/>
                    </a:cubicBezTo>
                    <a:cubicBezTo>
                      <a:pt x="0" y="32"/>
                      <a:pt x="10" y="42"/>
                      <a:pt x="21" y="42"/>
                    </a:cubicBezTo>
                    <a:cubicBezTo>
                      <a:pt x="33" y="42"/>
                      <a:pt x="43" y="32"/>
                      <a:pt x="43" y="21"/>
                    </a:cubicBezTo>
                    <a:cubicBezTo>
                      <a:pt x="43" y="9"/>
                      <a:pt x="33" y="0"/>
                      <a:pt x="21" y="0"/>
                    </a:cubicBezTo>
                    <a:close/>
                    <a:moveTo>
                      <a:pt x="21" y="37"/>
                    </a:moveTo>
                    <a:cubicBezTo>
                      <a:pt x="12" y="37"/>
                      <a:pt x="5" y="30"/>
                      <a:pt x="5" y="21"/>
                    </a:cubicBezTo>
                    <a:cubicBezTo>
                      <a:pt x="5" y="12"/>
                      <a:pt x="12" y="4"/>
                      <a:pt x="21" y="4"/>
                    </a:cubicBezTo>
                    <a:cubicBezTo>
                      <a:pt x="31" y="4"/>
                      <a:pt x="38" y="12"/>
                      <a:pt x="38" y="21"/>
                    </a:cubicBezTo>
                    <a:cubicBezTo>
                      <a:pt x="38" y="30"/>
                      <a:pt x="31" y="37"/>
                      <a:pt x="21" y="3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34" tIns="45717" rIns="91434" bIns="45717" numCol="1" anchor="t" anchorCtr="0" compatLnSpc="1"/>
              <a:lstStyle/>
              <a:p>
                <a:endParaRPr lang="zh-CN" altLang="en-US" sz="1705"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50" name="组合 49"/>
          <p:cNvGrpSpPr/>
          <p:nvPr/>
        </p:nvGrpSpPr>
        <p:grpSpPr>
          <a:xfrm>
            <a:off x="6226472" y="4569059"/>
            <a:ext cx="931573" cy="931573"/>
            <a:chOff x="6224892" y="4353111"/>
            <a:chExt cx="931637" cy="931637"/>
          </a:xfrm>
        </p:grpSpPr>
        <p:sp>
          <p:nvSpPr>
            <p:cNvPr id="51" name="椭圆 50"/>
            <p:cNvSpPr/>
            <p:nvPr/>
          </p:nvSpPr>
          <p:spPr>
            <a:xfrm>
              <a:off x="6224892" y="4353111"/>
              <a:ext cx="931637" cy="931637"/>
            </a:xfrm>
            <a:prstGeom prst="ellipse">
              <a:avLst/>
            </a:prstGeom>
            <a:solidFill>
              <a:srgbClr val="FFA52A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52" name="椭圆 51"/>
            <p:cNvSpPr/>
            <p:nvPr/>
          </p:nvSpPr>
          <p:spPr>
            <a:xfrm>
              <a:off x="6309150" y="4437369"/>
              <a:ext cx="763118" cy="763118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60000"/>
                    <a:lumOff val="40000"/>
                  </a:schemeClr>
                </a:gs>
              </a:gsLst>
              <a:lin ang="2700000" scaled="1"/>
              <a:tileRect/>
            </a:gradFill>
            <a:ln>
              <a:gradFill>
                <a:gsLst>
                  <a:gs pos="0">
                    <a:schemeClr val="bg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grpSp>
          <p:nvGrpSpPr>
            <p:cNvPr id="53" name="组合 52"/>
            <p:cNvGrpSpPr/>
            <p:nvPr/>
          </p:nvGrpSpPr>
          <p:grpSpPr>
            <a:xfrm>
              <a:off x="6560055" y="4656435"/>
              <a:ext cx="280881" cy="344039"/>
              <a:chOff x="6605340" y="4486155"/>
              <a:chExt cx="403136" cy="493783"/>
            </a:xfrm>
            <a:solidFill>
              <a:schemeClr val="tx1"/>
            </a:solidFill>
          </p:grpSpPr>
          <p:sp>
            <p:nvSpPr>
              <p:cNvPr id="54" name="Freeform 115"/>
              <p:cNvSpPr/>
              <p:nvPr/>
            </p:nvSpPr>
            <p:spPr bwMode="auto">
              <a:xfrm>
                <a:off x="6743694" y="4903605"/>
                <a:ext cx="47708" cy="48902"/>
              </a:xfrm>
              <a:custGeom>
                <a:avLst/>
                <a:gdLst>
                  <a:gd name="T0" fmla="*/ 12 w 17"/>
                  <a:gd name="T1" fmla="*/ 0 h 17"/>
                  <a:gd name="T2" fmla="*/ 12 w 17"/>
                  <a:gd name="T3" fmla="*/ 4 h 17"/>
                  <a:gd name="T4" fmla="*/ 15 w 17"/>
                  <a:gd name="T5" fmla="*/ 9 h 17"/>
                  <a:gd name="T6" fmla="*/ 8 w 17"/>
                  <a:gd name="T7" fmla="*/ 14 h 17"/>
                  <a:gd name="T8" fmla="*/ 3 w 17"/>
                  <a:gd name="T9" fmla="*/ 7 h 17"/>
                  <a:gd name="T10" fmla="*/ 5 w 17"/>
                  <a:gd name="T11" fmla="*/ 4 h 17"/>
                  <a:gd name="T12" fmla="*/ 5 w 17"/>
                  <a:gd name="T13" fmla="*/ 1 h 17"/>
                  <a:gd name="T14" fmla="*/ 0 w 17"/>
                  <a:gd name="T15" fmla="*/ 8 h 17"/>
                  <a:gd name="T16" fmla="*/ 9 w 17"/>
                  <a:gd name="T17" fmla="*/ 17 h 17"/>
                  <a:gd name="T18" fmla="*/ 17 w 17"/>
                  <a:gd name="T19" fmla="*/ 8 h 17"/>
                  <a:gd name="T20" fmla="*/ 12 w 17"/>
                  <a:gd name="T21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7" h="17">
                    <a:moveTo>
                      <a:pt x="12" y="0"/>
                    </a:moveTo>
                    <a:cubicBezTo>
                      <a:pt x="12" y="4"/>
                      <a:pt x="12" y="4"/>
                      <a:pt x="12" y="4"/>
                    </a:cubicBezTo>
                    <a:cubicBezTo>
                      <a:pt x="14" y="5"/>
                      <a:pt x="15" y="7"/>
                      <a:pt x="15" y="9"/>
                    </a:cubicBezTo>
                    <a:cubicBezTo>
                      <a:pt x="14" y="12"/>
                      <a:pt x="11" y="14"/>
                      <a:pt x="8" y="14"/>
                    </a:cubicBezTo>
                    <a:cubicBezTo>
                      <a:pt x="5" y="14"/>
                      <a:pt x="3" y="11"/>
                      <a:pt x="3" y="7"/>
                    </a:cubicBezTo>
                    <a:cubicBezTo>
                      <a:pt x="3" y="6"/>
                      <a:pt x="4" y="5"/>
                      <a:pt x="5" y="4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2" y="2"/>
                      <a:pt x="0" y="5"/>
                      <a:pt x="0" y="8"/>
                    </a:cubicBezTo>
                    <a:cubicBezTo>
                      <a:pt x="0" y="13"/>
                      <a:pt x="4" y="17"/>
                      <a:pt x="9" y="17"/>
                    </a:cubicBezTo>
                    <a:cubicBezTo>
                      <a:pt x="14" y="17"/>
                      <a:pt x="17" y="13"/>
                      <a:pt x="17" y="8"/>
                    </a:cubicBezTo>
                    <a:cubicBezTo>
                      <a:pt x="17" y="5"/>
                      <a:pt x="15" y="2"/>
                      <a:pt x="1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34" tIns="45717" rIns="91434" bIns="45717" numCol="1" anchor="t" anchorCtr="0" compatLnSpc="1"/>
              <a:lstStyle/>
              <a:p>
                <a:endParaRPr lang="zh-CN" altLang="en-US" sz="1705"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55" name="Rectangle 116"/>
              <p:cNvSpPr>
                <a:spLocks noChangeArrowheads="1"/>
              </p:cNvSpPr>
              <p:nvPr/>
            </p:nvSpPr>
            <p:spPr bwMode="auto">
              <a:xfrm>
                <a:off x="6762778" y="4895255"/>
                <a:ext cx="8349" cy="3458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34" tIns="45717" rIns="91434" bIns="45717" numCol="1" anchor="t" anchorCtr="0" compatLnSpc="1"/>
              <a:lstStyle/>
              <a:p>
                <a:endParaRPr lang="zh-CN" altLang="en-US" sz="1705"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56" name="Freeform 117"/>
              <p:cNvSpPr/>
              <p:nvPr/>
            </p:nvSpPr>
            <p:spPr bwMode="auto">
              <a:xfrm>
                <a:off x="6754428" y="4684146"/>
                <a:ext cx="51287" cy="134777"/>
              </a:xfrm>
              <a:custGeom>
                <a:avLst/>
                <a:gdLst>
                  <a:gd name="T0" fmla="*/ 22 w 43"/>
                  <a:gd name="T1" fmla="*/ 0 h 113"/>
                  <a:gd name="T2" fmla="*/ 0 w 43"/>
                  <a:gd name="T3" fmla="*/ 16 h 113"/>
                  <a:gd name="T4" fmla="*/ 0 w 43"/>
                  <a:gd name="T5" fmla="*/ 113 h 113"/>
                  <a:gd name="T6" fmla="*/ 43 w 43"/>
                  <a:gd name="T7" fmla="*/ 113 h 113"/>
                  <a:gd name="T8" fmla="*/ 43 w 43"/>
                  <a:gd name="T9" fmla="*/ 19 h 113"/>
                  <a:gd name="T10" fmla="*/ 22 w 43"/>
                  <a:gd name="T11" fmla="*/ 0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3" h="113">
                    <a:moveTo>
                      <a:pt x="22" y="0"/>
                    </a:moveTo>
                    <a:lnTo>
                      <a:pt x="0" y="16"/>
                    </a:lnTo>
                    <a:lnTo>
                      <a:pt x="0" y="113"/>
                    </a:lnTo>
                    <a:lnTo>
                      <a:pt x="43" y="113"/>
                    </a:lnTo>
                    <a:lnTo>
                      <a:pt x="43" y="19"/>
                    </a:lnTo>
                    <a:lnTo>
                      <a:pt x="2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34" tIns="45717" rIns="91434" bIns="45717" numCol="1" anchor="t" anchorCtr="0" compatLnSpc="1"/>
              <a:lstStyle/>
              <a:p>
                <a:endParaRPr lang="zh-CN" altLang="en-US" sz="1705"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57" name="Freeform 118"/>
              <p:cNvSpPr/>
              <p:nvPr/>
            </p:nvSpPr>
            <p:spPr bwMode="auto">
              <a:xfrm>
                <a:off x="6839111" y="4709192"/>
                <a:ext cx="51287" cy="109730"/>
              </a:xfrm>
              <a:custGeom>
                <a:avLst/>
                <a:gdLst>
                  <a:gd name="T0" fmla="*/ 10 w 43"/>
                  <a:gd name="T1" fmla="*/ 29 h 92"/>
                  <a:gd name="T2" fmla="*/ 0 w 43"/>
                  <a:gd name="T3" fmla="*/ 21 h 92"/>
                  <a:gd name="T4" fmla="*/ 0 w 43"/>
                  <a:gd name="T5" fmla="*/ 92 h 92"/>
                  <a:gd name="T6" fmla="*/ 43 w 43"/>
                  <a:gd name="T7" fmla="*/ 92 h 92"/>
                  <a:gd name="T8" fmla="*/ 43 w 43"/>
                  <a:gd name="T9" fmla="*/ 0 h 92"/>
                  <a:gd name="T10" fmla="*/ 10 w 43"/>
                  <a:gd name="T11" fmla="*/ 29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3" h="92">
                    <a:moveTo>
                      <a:pt x="10" y="29"/>
                    </a:moveTo>
                    <a:lnTo>
                      <a:pt x="0" y="21"/>
                    </a:lnTo>
                    <a:lnTo>
                      <a:pt x="0" y="92"/>
                    </a:lnTo>
                    <a:lnTo>
                      <a:pt x="43" y="92"/>
                    </a:lnTo>
                    <a:lnTo>
                      <a:pt x="43" y="0"/>
                    </a:lnTo>
                    <a:lnTo>
                      <a:pt x="10" y="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34" tIns="45717" rIns="91434" bIns="45717" numCol="1" anchor="t" anchorCtr="0" compatLnSpc="1"/>
              <a:lstStyle/>
              <a:p>
                <a:endParaRPr lang="zh-CN" altLang="en-US" sz="1705"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58" name="Freeform 119"/>
              <p:cNvSpPr/>
              <p:nvPr/>
            </p:nvSpPr>
            <p:spPr bwMode="auto">
              <a:xfrm>
                <a:off x="6669746" y="4731854"/>
                <a:ext cx="51287" cy="87068"/>
              </a:xfrm>
              <a:custGeom>
                <a:avLst/>
                <a:gdLst>
                  <a:gd name="T0" fmla="*/ 0 w 43"/>
                  <a:gd name="T1" fmla="*/ 36 h 73"/>
                  <a:gd name="T2" fmla="*/ 0 w 43"/>
                  <a:gd name="T3" fmla="*/ 73 h 73"/>
                  <a:gd name="T4" fmla="*/ 43 w 43"/>
                  <a:gd name="T5" fmla="*/ 73 h 73"/>
                  <a:gd name="T6" fmla="*/ 43 w 43"/>
                  <a:gd name="T7" fmla="*/ 0 h 73"/>
                  <a:gd name="T8" fmla="*/ 0 w 43"/>
                  <a:gd name="T9" fmla="*/ 36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" h="73">
                    <a:moveTo>
                      <a:pt x="0" y="36"/>
                    </a:moveTo>
                    <a:lnTo>
                      <a:pt x="0" y="73"/>
                    </a:lnTo>
                    <a:lnTo>
                      <a:pt x="43" y="73"/>
                    </a:lnTo>
                    <a:lnTo>
                      <a:pt x="43" y="0"/>
                    </a:lnTo>
                    <a:lnTo>
                      <a:pt x="0" y="3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34" tIns="45717" rIns="91434" bIns="45717" numCol="1" anchor="t" anchorCtr="0" compatLnSpc="1"/>
              <a:lstStyle/>
              <a:p>
                <a:endParaRPr lang="zh-CN" altLang="en-US" sz="1705"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59" name="Freeform 120"/>
              <p:cNvSpPr/>
              <p:nvPr/>
            </p:nvSpPr>
            <p:spPr bwMode="auto">
              <a:xfrm>
                <a:off x="6927372" y="4636437"/>
                <a:ext cx="50094" cy="182485"/>
              </a:xfrm>
              <a:custGeom>
                <a:avLst/>
                <a:gdLst>
                  <a:gd name="T0" fmla="*/ 0 w 42"/>
                  <a:gd name="T1" fmla="*/ 153 h 153"/>
                  <a:gd name="T2" fmla="*/ 42 w 42"/>
                  <a:gd name="T3" fmla="*/ 153 h 153"/>
                  <a:gd name="T4" fmla="*/ 42 w 42"/>
                  <a:gd name="T5" fmla="*/ 0 h 153"/>
                  <a:gd name="T6" fmla="*/ 0 w 42"/>
                  <a:gd name="T7" fmla="*/ 35 h 153"/>
                  <a:gd name="T8" fmla="*/ 0 w 42"/>
                  <a:gd name="T9" fmla="*/ 153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153">
                    <a:moveTo>
                      <a:pt x="0" y="153"/>
                    </a:moveTo>
                    <a:lnTo>
                      <a:pt x="42" y="153"/>
                    </a:lnTo>
                    <a:lnTo>
                      <a:pt x="42" y="0"/>
                    </a:lnTo>
                    <a:lnTo>
                      <a:pt x="0" y="35"/>
                    </a:lnTo>
                    <a:lnTo>
                      <a:pt x="0" y="15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34" tIns="45717" rIns="91434" bIns="45717" numCol="1" anchor="t" anchorCtr="0" compatLnSpc="1"/>
              <a:lstStyle/>
              <a:p>
                <a:endParaRPr lang="zh-CN" altLang="en-US" sz="1705"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60" name="Freeform 121"/>
              <p:cNvSpPr/>
              <p:nvPr/>
            </p:nvSpPr>
            <p:spPr bwMode="auto">
              <a:xfrm>
                <a:off x="6904710" y="4556525"/>
                <a:ext cx="25047" cy="51287"/>
              </a:xfrm>
              <a:custGeom>
                <a:avLst/>
                <a:gdLst>
                  <a:gd name="T0" fmla="*/ 21 w 21"/>
                  <a:gd name="T1" fmla="*/ 22 h 43"/>
                  <a:gd name="T2" fmla="*/ 0 w 21"/>
                  <a:gd name="T3" fmla="*/ 0 h 43"/>
                  <a:gd name="T4" fmla="*/ 0 w 21"/>
                  <a:gd name="T5" fmla="*/ 43 h 43"/>
                  <a:gd name="T6" fmla="*/ 21 w 21"/>
                  <a:gd name="T7" fmla="*/ 22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" h="43">
                    <a:moveTo>
                      <a:pt x="21" y="22"/>
                    </a:moveTo>
                    <a:lnTo>
                      <a:pt x="0" y="0"/>
                    </a:lnTo>
                    <a:lnTo>
                      <a:pt x="0" y="43"/>
                    </a:lnTo>
                    <a:lnTo>
                      <a:pt x="21" y="2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34" tIns="45717" rIns="91434" bIns="45717" numCol="1" anchor="t" anchorCtr="0" compatLnSpc="1"/>
              <a:lstStyle/>
              <a:p>
                <a:endParaRPr lang="zh-CN" altLang="en-US" sz="1705"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61" name="Freeform 122"/>
              <p:cNvSpPr>
                <a:spLocks noEditPoints="1"/>
              </p:cNvSpPr>
              <p:nvPr/>
            </p:nvSpPr>
            <p:spPr bwMode="auto">
              <a:xfrm>
                <a:off x="6605340" y="4486155"/>
                <a:ext cx="332767" cy="493783"/>
              </a:xfrm>
              <a:custGeom>
                <a:avLst/>
                <a:gdLst>
                  <a:gd name="T0" fmla="*/ 108 w 118"/>
                  <a:gd name="T1" fmla="*/ 69 h 175"/>
                  <a:gd name="T2" fmla="*/ 107 w 118"/>
                  <a:gd name="T3" fmla="*/ 70 h 175"/>
                  <a:gd name="T4" fmla="*/ 107 w 118"/>
                  <a:gd name="T5" fmla="*/ 123 h 175"/>
                  <a:gd name="T6" fmla="*/ 106 w 118"/>
                  <a:gd name="T7" fmla="*/ 123 h 175"/>
                  <a:gd name="T8" fmla="*/ 106 w 118"/>
                  <a:gd name="T9" fmla="*/ 136 h 175"/>
                  <a:gd name="T10" fmla="*/ 12 w 118"/>
                  <a:gd name="T11" fmla="*/ 136 h 175"/>
                  <a:gd name="T12" fmla="*/ 12 w 118"/>
                  <a:gd name="T13" fmla="*/ 12 h 175"/>
                  <a:gd name="T14" fmla="*/ 106 w 118"/>
                  <a:gd name="T15" fmla="*/ 12 h 175"/>
                  <a:gd name="T16" fmla="*/ 106 w 118"/>
                  <a:gd name="T17" fmla="*/ 15 h 175"/>
                  <a:gd name="T18" fmla="*/ 118 w 118"/>
                  <a:gd name="T19" fmla="*/ 15 h 175"/>
                  <a:gd name="T20" fmla="*/ 118 w 118"/>
                  <a:gd name="T21" fmla="*/ 10 h 175"/>
                  <a:gd name="T22" fmla="*/ 108 w 118"/>
                  <a:gd name="T23" fmla="*/ 0 h 175"/>
                  <a:gd name="T24" fmla="*/ 9 w 118"/>
                  <a:gd name="T25" fmla="*/ 0 h 175"/>
                  <a:gd name="T26" fmla="*/ 0 w 118"/>
                  <a:gd name="T27" fmla="*/ 10 h 175"/>
                  <a:gd name="T28" fmla="*/ 0 w 118"/>
                  <a:gd name="T29" fmla="*/ 165 h 175"/>
                  <a:gd name="T30" fmla="*/ 9 w 118"/>
                  <a:gd name="T31" fmla="*/ 175 h 175"/>
                  <a:gd name="T32" fmla="*/ 108 w 118"/>
                  <a:gd name="T33" fmla="*/ 175 h 175"/>
                  <a:gd name="T34" fmla="*/ 118 w 118"/>
                  <a:gd name="T35" fmla="*/ 165 h 175"/>
                  <a:gd name="T36" fmla="*/ 118 w 118"/>
                  <a:gd name="T37" fmla="*/ 123 h 175"/>
                  <a:gd name="T38" fmla="*/ 108 w 118"/>
                  <a:gd name="T39" fmla="*/ 123 h 175"/>
                  <a:gd name="T40" fmla="*/ 108 w 118"/>
                  <a:gd name="T41" fmla="*/ 69 h 175"/>
                  <a:gd name="T42" fmla="*/ 58 w 118"/>
                  <a:gd name="T43" fmla="*/ 170 h 175"/>
                  <a:gd name="T44" fmla="*/ 43 w 118"/>
                  <a:gd name="T45" fmla="*/ 155 h 175"/>
                  <a:gd name="T46" fmla="*/ 58 w 118"/>
                  <a:gd name="T47" fmla="*/ 140 h 175"/>
                  <a:gd name="T48" fmla="*/ 73 w 118"/>
                  <a:gd name="T49" fmla="*/ 155 h 175"/>
                  <a:gd name="T50" fmla="*/ 58 w 118"/>
                  <a:gd name="T51" fmla="*/ 170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18" h="175">
                    <a:moveTo>
                      <a:pt x="108" y="69"/>
                    </a:moveTo>
                    <a:cubicBezTo>
                      <a:pt x="107" y="70"/>
                      <a:pt x="107" y="70"/>
                      <a:pt x="107" y="70"/>
                    </a:cubicBezTo>
                    <a:cubicBezTo>
                      <a:pt x="107" y="123"/>
                      <a:pt x="107" y="123"/>
                      <a:pt x="107" y="123"/>
                    </a:cubicBezTo>
                    <a:cubicBezTo>
                      <a:pt x="106" y="123"/>
                      <a:pt x="106" y="123"/>
                      <a:pt x="106" y="123"/>
                    </a:cubicBezTo>
                    <a:cubicBezTo>
                      <a:pt x="106" y="136"/>
                      <a:pt x="106" y="136"/>
                      <a:pt x="106" y="136"/>
                    </a:cubicBezTo>
                    <a:cubicBezTo>
                      <a:pt x="12" y="136"/>
                      <a:pt x="12" y="136"/>
                      <a:pt x="12" y="136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06" y="12"/>
                      <a:pt x="106" y="12"/>
                      <a:pt x="106" y="12"/>
                    </a:cubicBezTo>
                    <a:cubicBezTo>
                      <a:pt x="106" y="15"/>
                      <a:pt x="106" y="15"/>
                      <a:pt x="106" y="15"/>
                    </a:cubicBezTo>
                    <a:cubicBezTo>
                      <a:pt x="118" y="15"/>
                      <a:pt x="118" y="15"/>
                      <a:pt x="118" y="15"/>
                    </a:cubicBezTo>
                    <a:cubicBezTo>
                      <a:pt x="118" y="10"/>
                      <a:pt x="118" y="10"/>
                      <a:pt x="118" y="10"/>
                    </a:cubicBezTo>
                    <a:cubicBezTo>
                      <a:pt x="118" y="4"/>
                      <a:pt x="114" y="0"/>
                      <a:pt x="108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4" y="0"/>
                      <a:pt x="0" y="4"/>
                      <a:pt x="0" y="10"/>
                    </a:cubicBezTo>
                    <a:cubicBezTo>
                      <a:pt x="0" y="165"/>
                      <a:pt x="0" y="165"/>
                      <a:pt x="0" y="165"/>
                    </a:cubicBezTo>
                    <a:cubicBezTo>
                      <a:pt x="0" y="171"/>
                      <a:pt x="4" y="175"/>
                      <a:pt x="9" y="175"/>
                    </a:cubicBezTo>
                    <a:cubicBezTo>
                      <a:pt x="108" y="175"/>
                      <a:pt x="108" y="175"/>
                      <a:pt x="108" y="175"/>
                    </a:cubicBezTo>
                    <a:cubicBezTo>
                      <a:pt x="114" y="175"/>
                      <a:pt x="118" y="171"/>
                      <a:pt x="118" y="165"/>
                    </a:cubicBezTo>
                    <a:cubicBezTo>
                      <a:pt x="118" y="123"/>
                      <a:pt x="118" y="123"/>
                      <a:pt x="118" y="123"/>
                    </a:cubicBezTo>
                    <a:cubicBezTo>
                      <a:pt x="108" y="123"/>
                      <a:pt x="108" y="123"/>
                      <a:pt x="108" y="123"/>
                    </a:cubicBezTo>
                    <a:lnTo>
                      <a:pt x="108" y="69"/>
                    </a:lnTo>
                    <a:close/>
                    <a:moveTo>
                      <a:pt x="58" y="170"/>
                    </a:moveTo>
                    <a:cubicBezTo>
                      <a:pt x="50" y="170"/>
                      <a:pt x="43" y="163"/>
                      <a:pt x="43" y="155"/>
                    </a:cubicBezTo>
                    <a:cubicBezTo>
                      <a:pt x="43" y="147"/>
                      <a:pt x="50" y="140"/>
                      <a:pt x="58" y="140"/>
                    </a:cubicBezTo>
                    <a:cubicBezTo>
                      <a:pt x="66" y="140"/>
                      <a:pt x="73" y="147"/>
                      <a:pt x="73" y="155"/>
                    </a:cubicBezTo>
                    <a:cubicBezTo>
                      <a:pt x="73" y="163"/>
                      <a:pt x="66" y="170"/>
                      <a:pt x="58" y="17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34" tIns="45717" rIns="91434" bIns="45717" numCol="1" anchor="t" anchorCtr="0" compatLnSpc="1"/>
              <a:lstStyle/>
              <a:p>
                <a:endParaRPr lang="zh-CN" altLang="en-US" sz="1705"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62" name="Freeform 123"/>
              <p:cNvSpPr/>
              <p:nvPr/>
            </p:nvSpPr>
            <p:spPr bwMode="auto">
              <a:xfrm>
                <a:off x="6669746" y="4543406"/>
                <a:ext cx="338730" cy="200376"/>
              </a:xfrm>
              <a:custGeom>
                <a:avLst/>
                <a:gdLst>
                  <a:gd name="T0" fmla="*/ 204 w 284"/>
                  <a:gd name="T1" fmla="*/ 0 h 168"/>
                  <a:gd name="T2" fmla="*/ 239 w 284"/>
                  <a:gd name="T3" fmla="*/ 35 h 168"/>
                  <a:gd name="T4" fmla="*/ 152 w 284"/>
                  <a:gd name="T5" fmla="*/ 108 h 168"/>
                  <a:gd name="T6" fmla="*/ 93 w 284"/>
                  <a:gd name="T7" fmla="*/ 59 h 168"/>
                  <a:gd name="T8" fmla="*/ 0 w 284"/>
                  <a:gd name="T9" fmla="*/ 134 h 168"/>
                  <a:gd name="T10" fmla="*/ 0 w 284"/>
                  <a:gd name="T11" fmla="*/ 168 h 168"/>
                  <a:gd name="T12" fmla="*/ 93 w 284"/>
                  <a:gd name="T13" fmla="*/ 92 h 168"/>
                  <a:gd name="T14" fmla="*/ 152 w 284"/>
                  <a:gd name="T15" fmla="*/ 142 h 168"/>
                  <a:gd name="T16" fmla="*/ 256 w 284"/>
                  <a:gd name="T17" fmla="*/ 52 h 168"/>
                  <a:gd name="T18" fmla="*/ 284 w 284"/>
                  <a:gd name="T19" fmla="*/ 80 h 168"/>
                  <a:gd name="T20" fmla="*/ 284 w 284"/>
                  <a:gd name="T21" fmla="*/ 0 h 168"/>
                  <a:gd name="T22" fmla="*/ 204 w 284"/>
                  <a:gd name="T23" fmla="*/ 0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84" h="168">
                    <a:moveTo>
                      <a:pt x="204" y="0"/>
                    </a:moveTo>
                    <a:lnTo>
                      <a:pt x="239" y="35"/>
                    </a:lnTo>
                    <a:lnTo>
                      <a:pt x="152" y="108"/>
                    </a:lnTo>
                    <a:lnTo>
                      <a:pt x="93" y="59"/>
                    </a:lnTo>
                    <a:lnTo>
                      <a:pt x="0" y="134"/>
                    </a:lnTo>
                    <a:lnTo>
                      <a:pt x="0" y="168"/>
                    </a:lnTo>
                    <a:lnTo>
                      <a:pt x="93" y="92"/>
                    </a:lnTo>
                    <a:lnTo>
                      <a:pt x="152" y="142"/>
                    </a:lnTo>
                    <a:lnTo>
                      <a:pt x="256" y="52"/>
                    </a:lnTo>
                    <a:lnTo>
                      <a:pt x="284" y="80"/>
                    </a:lnTo>
                    <a:lnTo>
                      <a:pt x="284" y="0"/>
                    </a:lnTo>
                    <a:lnTo>
                      <a:pt x="20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34" tIns="45717" rIns="91434" bIns="45717" numCol="1" anchor="t" anchorCtr="0" compatLnSpc="1"/>
              <a:lstStyle/>
              <a:p>
                <a:endParaRPr lang="zh-CN" altLang="en-US" sz="1705"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63" name="组合 62"/>
          <p:cNvGrpSpPr/>
          <p:nvPr/>
        </p:nvGrpSpPr>
        <p:grpSpPr>
          <a:xfrm>
            <a:off x="7526214" y="3292387"/>
            <a:ext cx="931573" cy="931573"/>
            <a:chOff x="7524723" y="3076352"/>
            <a:chExt cx="931637" cy="931637"/>
          </a:xfrm>
        </p:grpSpPr>
        <p:sp>
          <p:nvSpPr>
            <p:cNvPr id="64" name="椭圆 63"/>
            <p:cNvSpPr/>
            <p:nvPr/>
          </p:nvSpPr>
          <p:spPr>
            <a:xfrm>
              <a:off x="7524723" y="3076352"/>
              <a:ext cx="931637" cy="931637"/>
            </a:xfrm>
            <a:prstGeom prst="ellipse">
              <a:avLst/>
            </a:prstGeom>
            <a:solidFill>
              <a:srgbClr val="CC7E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65" name="椭圆 64"/>
            <p:cNvSpPr/>
            <p:nvPr/>
          </p:nvSpPr>
          <p:spPr>
            <a:xfrm>
              <a:off x="7608981" y="3160610"/>
              <a:ext cx="763118" cy="763118"/>
            </a:xfrm>
            <a:prstGeom prst="ellipse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60000"/>
                    <a:lumOff val="40000"/>
                  </a:schemeClr>
                </a:gs>
              </a:gsLst>
              <a:lin ang="5400000" scaled="0"/>
            </a:gradFill>
            <a:ln>
              <a:gradFill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5400000" scaled="0"/>
              </a:gradFill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grpSp>
          <p:nvGrpSpPr>
            <p:cNvPr id="66" name="组合 65"/>
            <p:cNvGrpSpPr/>
            <p:nvPr/>
          </p:nvGrpSpPr>
          <p:grpSpPr>
            <a:xfrm>
              <a:off x="7845514" y="3367127"/>
              <a:ext cx="364366" cy="342888"/>
              <a:chOff x="5067933" y="4413400"/>
              <a:chExt cx="586815" cy="552226"/>
            </a:xfrm>
            <a:solidFill>
              <a:schemeClr val="tx1"/>
            </a:solidFill>
          </p:grpSpPr>
          <p:sp>
            <p:nvSpPr>
              <p:cNvPr id="67" name="Freeform 124"/>
              <p:cNvSpPr>
                <a:spLocks noEditPoints="1"/>
              </p:cNvSpPr>
              <p:nvPr/>
            </p:nvSpPr>
            <p:spPr bwMode="auto">
              <a:xfrm>
                <a:off x="5121606" y="4413400"/>
                <a:ext cx="242121" cy="304142"/>
              </a:xfrm>
              <a:custGeom>
                <a:avLst/>
                <a:gdLst>
                  <a:gd name="T0" fmla="*/ 6 w 86"/>
                  <a:gd name="T1" fmla="*/ 68 h 108"/>
                  <a:gd name="T2" fmla="*/ 14 w 86"/>
                  <a:gd name="T3" fmla="*/ 77 h 108"/>
                  <a:gd name="T4" fmla="*/ 45 w 86"/>
                  <a:gd name="T5" fmla="*/ 108 h 108"/>
                  <a:gd name="T6" fmla="*/ 76 w 86"/>
                  <a:gd name="T7" fmla="*/ 77 h 108"/>
                  <a:gd name="T8" fmla="*/ 76 w 86"/>
                  <a:gd name="T9" fmla="*/ 77 h 108"/>
                  <a:gd name="T10" fmla="*/ 84 w 86"/>
                  <a:gd name="T11" fmla="*/ 68 h 108"/>
                  <a:gd name="T12" fmla="*/ 78 w 86"/>
                  <a:gd name="T13" fmla="*/ 59 h 108"/>
                  <a:gd name="T14" fmla="*/ 78 w 86"/>
                  <a:gd name="T15" fmla="*/ 59 h 108"/>
                  <a:gd name="T16" fmla="*/ 68 w 86"/>
                  <a:gd name="T17" fmla="*/ 24 h 108"/>
                  <a:gd name="T18" fmla="*/ 22 w 86"/>
                  <a:gd name="T19" fmla="*/ 19 h 108"/>
                  <a:gd name="T20" fmla="*/ 11 w 86"/>
                  <a:gd name="T21" fmla="*/ 59 h 108"/>
                  <a:gd name="T22" fmla="*/ 11 w 86"/>
                  <a:gd name="T23" fmla="*/ 59 h 108"/>
                  <a:gd name="T24" fmla="*/ 6 w 86"/>
                  <a:gd name="T25" fmla="*/ 68 h 108"/>
                  <a:gd name="T26" fmla="*/ 14 w 86"/>
                  <a:gd name="T27" fmla="*/ 60 h 108"/>
                  <a:gd name="T28" fmla="*/ 14 w 86"/>
                  <a:gd name="T29" fmla="*/ 60 h 108"/>
                  <a:gd name="T30" fmla="*/ 15 w 86"/>
                  <a:gd name="T31" fmla="*/ 60 h 108"/>
                  <a:gd name="T32" fmla="*/ 15 w 86"/>
                  <a:gd name="T33" fmla="*/ 58 h 108"/>
                  <a:gd name="T34" fmla="*/ 17 w 86"/>
                  <a:gd name="T35" fmla="*/ 46 h 108"/>
                  <a:gd name="T36" fmla="*/ 20 w 86"/>
                  <a:gd name="T37" fmla="*/ 42 h 108"/>
                  <a:gd name="T38" fmla="*/ 56 w 86"/>
                  <a:gd name="T39" fmla="*/ 34 h 108"/>
                  <a:gd name="T40" fmla="*/ 73 w 86"/>
                  <a:gd name="T41" fmla="*/ 61 h 108"/>
                  <a:gd name="T42" fmla="*/ 74 w 86"/>
                  <a:gd name="T43" fmla="*/ 61 h 108"/>
                  <a:gd name="T44" fmla="*/ 75 w 86"/>
                  <a:gd name="T45" fmla="*/ 61 h 108"/>
                  <a:gd name="T46" fmla="*/ 76 w 86"/>
                  <a:gd name="T47" fmla="*/ 60 h 108"/>
                  <a:gd name="T48" fmla="*/ 80 w 86"/>
                  <a:gd name="T49" fmla="*/ 62 h 108"/>
                  <a:gd name="T50" fmla="*/ 82 w 86"/>
                  <a:gd name="T51" fmla="*/ 68 h 108"/>
                  <a:gd name="T52" fmla="*/ 80 w 86"/>
                  <a:gd name="T53" fmla="*/ 73 h 108"/>
                  <a:gd name="T54" fmla="*/ 76 w 86"/>
                  <a:gd name="T55" fmla="*/ 75 h 108"/>
                  <a:gd name="T56" fmla="*/ 76 w 86"/>
                  <a:gd name="T57" fmla="*/ 75 h 108"/>
                  <a:gd name="T58" fmla="*/ 74 w 86"/>
                  <a:gd name="T59" fmla="*/ 75 h 108"/>
                  <a:gd name="T60" fmla="*/ 74 w 86"/>
                  <a:gd name="T61" fmla="*/ 77 h 108"/>
                  <a:gd name="T62" fmla="*/ 63 w 86"/>
                  <a:gd name="T63" fmla="*/ 98 h 108"/>
                  <a:gd name="T64" fmla="*/ 55 w 86"/>
                  <a:gd name="T65" fmla="*/ 104 h 108"/>
                  <a:gd name="T66" fmla="*/ 45 w 86"/>
                  <a:gd name="T67" fmla="*/ 106 h 108"/>
                  <a:gd name="T68" fmla="*/ 35 w 86"/>
                  <a:gd name="T69" fmla="*/ 104 h 108"/>
                  <a:gd name="T70" fmla="*/ 26 w 86"/>
                  <a:gd name="T71" fmla="*/ 98 h 108"/>
                  <a:gd name="T72" fmla="*/ 16 w 86"/>
                  <a:gd name="T73" fmla="*/ 77 h 108"/>
                  <a:gd name="T74" fmla="*/ 15 w 86"/>
                  <a:gd name="T75" fmla="*/ 75 h 108"/>
                  <a:gd name="T76" fmla="*/ 14 w 86"/>
                  <a:gd name="T77" fmla="*/ 75 h 108"/>
                  <a:gd name="T78" fmla="*/ 8 w 86"/>
                  <a:gd name="T79" fmla="*/ 68 h 108"/>
                  <a:gd name="T80" fmla="*/ 10 w 86"/>
                  <a:gd name="T81" fmla="*/ 62 h 108"/>
                  <a:gd name="T82" fmla="*/ 14 w 86"/>
                  <a:gd name="T83" fmla="*/ 60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86" h="108">
                    <a:moveTo>
                      <a:pt x="6" y="68"/>
                    </a:moveTo>
                    <a:cubicBezTo>
                      <a:pt x="6" y="73"/>
                      <a:pt x="9" y="77"/>
                      <a:pt x="14" y="77"/>
                    </a:cubicBezTo>
                    <a:cubicBezTo>
                      <a:pt x="17" y="95"/>
                      <a:pt x="29" y="108"/>
                      <a:pt x="45" y="108"/>
                    </a:cubicBezTo>
                    <a:cubicBezTo>
                      <a:pt x="60" y="108"/>
                      <a:pt x="73" y="95"/>
                      <a:pt x="76" y="77"/>
                    </a:cubicBezTo>
                    <a:cubicBezTo>
                      <a:pt x="76" y="77"/>
                      <a:pt x="76" y="77"/>
                      <a:pt x="76" y="77"/>
                    </a:cubicBezTo>
                    <a:cubicBezTo>
                      <a:pt x="81" y="77"/>
                      <a:pt x="84" y="73"/>
                      <a:pt x="84" y="68"/>
                    </a:cubicBezTo>
                    <a:cubicBezTo>
                      <a:pt x="84" y="63"/>
                      <a:pt x="81" y="59"/>
                      <a:pt x="78" y="59"/>
                    </a:cubicBezTo>
                    <a:cubicBezTo>
                      <a:pt x="78" y="59"/>
                      <a:pt x="78" y="59"/>
                      <a:pt x="78" y="59"/>
                    </a:cubicBezTo>
                    <a:cubicBezTo>
                      <a:pt x="78" y="59"/>
                      <a:pt x="86" y="31"/>
                      <a:pt x="68" y="24"/>
                    </a:cubicBezTo>
                    <a:cubicBezTo>
                      <a:pt x="66" y="0"/>
                      <a:pt x="22" y="19"/>
                      <a:pt x="22" y="19"/>
                    </a:cubicBezTo>
                    <a:cubicBezTo>
                      <a:pt x="0" y="30"/>
                      <a:pt x="11" y="59"/>
                      <a:pt x="11" y="59"/>
                    </a:cubicBezTo>
                    <a:cubicBezTo>
                      <a:pt x="11" y="59"/>
                      <a:pt x="11" y="59"/>
                      <a:pt x="11" y="59"/>
                    </a:cubicBezTo>
                    <a:cubicBezTo>
                      <a:pt x="8" y="61"/>
                      <a:pt x="6" y="64"/>
                      <a:pt x="6" y="68"/>
                    </a:cubicBezTo>
                    <a:close/>
                    <a:moveTo>
                      <a:pt x="14" y="60"/>
                    </a:moveTo>
                    <a:cubicBezTo>
                      <a:pt x="14" y="60"/>
                      <a:pt x="14" y="60"/>
                      <a:pt x="14" y="60"/>
                    </a:cubicBezTo>
                    <a:cubicBezTo>
                      <a:pt x="15" y="60"/>
                      <a:pt x="15" y="60"/>
                      <a:pt x="15" y="60"/>
                    </a:cubicBezTo>
                    <a:cubicBezTo>
                      <a:pt x="15" y="58"/>
                      <a:pt x="15" y="58"/>
                      <a:pt x="15" y="58"/>
                    </a:cubicBezTo>
                    <a:cubicBezTo>
                      <a:pt x="17" y="46"/>
                      <a:pt x="17" y="46"/>
                      <a:pt x="17" y="46"/>
                    </a:cubicBezTo>
                    <a:cubicBezTo>
                      <a:pt x="19" y="44"/>
                      <a:pt x="20" y="42"/>
                      <a:pt x="20" y="42"/>
                    </a:cubicBezTo>
                    <a:cubicBezTo>
                      <a:pt x="40" y="43"/>
                      <a:pt x="56" y="34"/>
                      <a:pt x="56" y="34"/>
                    </a:cubicBezTo>
                    <a:cubicBezTo>
                      <a:pt x="69" y="24"/>
                      <a:pt x="73" y="61"/>
                      <a:pt x="73" y="61"/>
                    </a:cubicBezTo>
                    <a:cubicBezTo>
                      <a:pt x="74" y="61"/>
                      <a:pt x="74" y="61"/>
                      <a:pt x="74" y="61"/>
                    </a:cubicBezTo>
                    <a:cubicBezTo>
                      <a:pt x="75" y="61"/>
                      <a:pt x="75" y="61"/>
                      <a:pt x="75" y="61"/>
                    </a:cubicBezTo>
                    <a:cubicBezTo>
                      <a:pt x="76" y="60"/>
                      <a:pt x="76" y="60"/>
                      <a:pt x="76" y="60"/>
                    </a:cubicBezTo>
                    <a:cubicBezTo>
                      <a:pt x="78" y="60"/>
                      <a:pt x="79" y="61"/>
                      <a:pt x="80" y="62"/>
                    </a:cubicBezTo>
                    <a:cubicBezTo>
                      <a:pt x="81" y="64"/>
                      <a:pt x="82" y="66"/>
                      <a:pt x="82" y="68"/>
                    </a:cubicBezTo>
                    <a:cubicBezTo>
                      <a:pt x="82" y="70"/>
                      <a:pt x="81" y="72"/>
                      <a:pt x="80" y="73"/>
                    </a:cubicBezTo>
                    <a:cubicBezTo>
                      <a:pt x="79" y="75"/>
                      <a:pt x="78" y="75"/>
                      <a:pt x="76" y="75"/>
                    </a:cubicBezTo>
                    <a:cubicBezTo>
                      <a:pt x="76" y="75"/>
                      <a:pt x="76" y="75"/>
                      <a:pt x="76" y="75"/>
                    </a:cubicBezTo>
                    <a:cubicBezTo>
                      <a:pt x="74" y="75"/>
                      <a:pt x="74" y="75"/>
                      <a:pt x="74" y="75"/>
                    </a:cubicBezTo>
                    <a:cubicBezTo>
                      <a:pt x="74" y="77"/>
                      <a:pt x="74" y="77"/>
                      <a:pt x="74" y="77"/>
                    </a:cubicBezTo>
                    <a:cubicBezTo>
                      <a:pt x="72" y="85"/>
                      <a:pt x="69" y="92"/>
                      <a:pt x="63" y="98"/>
                    </a:cubicBezTo>
                    <a:cubicBezTo>
                      <a:pt x="61" y="100"/>
                      <a:pt x="58" y="102"/>
                      <a:pt x="55" y="104"/>
                    </a:cubicBezTo>
                    <a:cubicBezTo>
                      <a:pt x="51" y="105"/>
                      <a:pt x="48" y="106"/>
                      <a:pt x="45" y="106"/>
                    </a:cubicBezTo>
                    <a:cubicBezTo>
                      <a:pt x="41" y="106"/>
                      <a:pt x="38" y="105"/>
                      <a:pt x="35" y="104"/>
                    </a:cubicBezTo>
                    <a:cubicBezTo>
                      <a:pt x="32" y="102"/>
                      <a:pt x="29" y="100"/>
                      <a:pt x="26" y="98"/>
                    </a:cubicBezTo>
                    <a:cubicBezTo>
                      <a:pt x="21" y="93"/>
                      <a:pt x="17" y="85"/>
                      <a:pt x="16" y="77"/>
                    </a:cubicBezTo>
                    <a:cubicBezTo>
                      <a:pt x="15" y="75"/>
                      <a:pt x="15" y="75"/>
                      <a:pt x="15" y="75"/>
                    </a:cubicBezTo>
                    <a:cubicBezTo>
                      <a:pt x="14" y="75"/>
                      <a:pt x="14" y="75"/>
                      <a:pt x="14" y="75"/>
                    </a:cubicBezTo>
                    <a:cubicBezTo>
                      <a:pt x="11" y="75"/>
                      <a:pt x="8" y="72"/>
                      <a:pt x="8" y="68"/>
                    </a:cubicBezTo>
                    <a:cubicBezTo>
                      <a:pt x="8" y="66"/>
                      <a:pt x="9" y="64"/>
                      <a:pt x="10" y="62"/>
                    </a:cubicBezTo>
                    <a:cubicBezTo>
                      <a:pt x="11" y="61"/>
                      <a:pt x="13" y="60"/>
                      <a:pt x="14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34" tIns="45717" rIns="91434" bIns="45717" numCol="1" anchor="t" anchorCtr="0" compatLnSpc="1"/>
              <a:lstStyle/>
              <a:p>
                <a:endParaRPr lang="zh-CN" altLang="en-US" sz="1705"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68" name="Freeform 125"/>
              <p:cNvSpPr/>
              <p:nvPr/>
            </p:nvSpPr>
            <p:spPr bwMode="auto">
              <a:xfrm>
                <a:off x="5067933" y="4717542"/>
                <a:ext cx="361392" cy="248084"/>
              </a:xfrm>
              <a:custGeom>
                <a:avLst/>
                <a:gdLst>
                  <a:gd name="T0" fmla="*/ 126 w 128"/>
                  <a:gd name="T1" fmla="*/ 61 h 88"/>
                  <a:gd name="T2" fmla="*/ 113 w 128"/>
                  <a:gd name="T3" fmla="*/ 64 h 88"/>
                  <a:gd name="T4" fmla="*/ 99 w 128"/>
                  <a:gd name="T5" fmla="*/ 70 h 88"/>
                  <a:gd name="T6" fmla="*/ 83 w 128"/>
                  <a:gd name="T7" fmla="*/ 33 h 88"/>
                  <a:gd name="T8" fmla="*/ 94 w 128"/>
                  <a:gd name="T9" fmla="*/ 28 h 88"/>
                  <a:gd name="T10" fmla="*/ 119 w 128"/>
                  <a:gd name="T11" fmla="*/ 12 h 88"/>
                  <a:gd name="T12" fmla="*/ 99 w 128"/>
                  <a:gd name="T13" fmla="*/ 0 h 88"/>
                  <a:gd name="T14" fmla="*/ 72 w 128"/>
                  <a:gd name="T15" fmla="*/ 43 h 88"/>
                  <a:gd name="T16" fmla="*/ 68 w 128"/>
                  <a:gd name="T17" fmla="*/ 23 h 88"/>
                  <a:gd name="T18" fmla="*/ 72 w 128"/>
                  <a:gd name="T19" fmla="*/ 17 h 88"/>
                  <a:gd name="T20" fmla="*/ 64 w 128"/>
                  <a:gd name="T21" fmla="*/ 10 h 88"/>
                  <a:gd name="T22" fmla="*/ 56 w 128"/>
                  <a:gd name="T23" fmla="*/ 17 h 88"/>
                  <a:gd name="T24" fmla="*/ 60 w 128"/>
                  <a:gd name="T25" fmla="*/ 23 h 88"/>
                  <a:gd name="T26" fmla="*/ 57 w 128"/>
                  <a:gd name="T27" fmla="*/ 43 h 88"/>
                  <a:gd name="T28" fmla="*/ 29 w 128"/>
                  <a:gd name="T29" fmla="*/ 0 h 88"/>
                  <a:gd name="T30" fmla="*/ 0 w 128"/>
                  <a:gd name="T31" fmla="*/ 28 h 88"/>
                  <a:gd name="T32" fmla="*/ 0 w 128"/>
                  <a:gd name="T33" fmla="*/ 82 h 88"/>
                  <a:gd name="T34" fmla="*/ 64 w 128"/>
                  <a:gd name="T35" fmla="*/ 88 h 88"/>
                  <a:gd name="T36" fmla="*/ 128 w 128"/>
                  <a:gd name="T37" fmla="*/ 82 h 88"/>
                  <a:gd name="T38" fmla="*/ 128 w 128"/>
                  <a:gd name="T39" fmla="*/ 65 h 88"/>
                  <a:gd name="T40" fmla="*/ 126 w 128"/>
                  <a:gd name="T41" fmla="*/ 61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28" h="88">
                    <a:moveTo>
                      <a:pt x="126" y="61"/>
                    </a:moveTo>
                    <a:cubicBezTo>
                      <a:pt x="113" y="64"/>
                      <a:pt x="113" y="64"/>
                      <a:pt x="113" y="64"/>
                    </a:cubicBezTo>
                    <a:cubicBezTo>
                      <a:pt x="99" y="70"/>
                      <a:pt x="99" y="70"/>
                      <a:pt x="99" y="70"/>
                    </a:cubicBezTo>
                    <a:cubicBezTo>
                      <a:pt x="83" y="33"/>
                      <a:pt x="83" y="33"/>
                      <a:pt x="83" y="33"/>
                    </a:cubicBezTo>
                    <a:cubicBezTo>
                      <a:pt x="94" y="28"/>
                      <a:pt x="94" y="28"/>
                      <a:pt x="94" y="28"/>
                    </a:cubicBezTo>
                    <a:cubicBezTo>
                      <a:pt x="119" y="12"/>
                      <a:pt x="119" y="12"/>
                      <a:pt x="119" y="12"/>
                    </a:cubicBezTo>
                    <a:cubicBezTo>
                      <a:pt x="114" y="7"/>
                      <a:pt x="107" y="3"/>
                      <a:pt x="99" y="0"/>
                    </a:cubicBezTo>
                    <a:cubicBezTo>
                      <a:pt x="72" y="43"/>
                      <a:pt x="72" y="43"/>
                      <a:pt x="72" y="43"/>
                    </a:cubicBezTo>
                    <a:cubicBezTo>
                      <a:pt x="68" y="23"/>
                      <a:pt x="68" y="23"/>
                      <a:pt x="68" y="23"/>
                    </a:cubicBezTo>
                    <a:cubicBezTo>
                      <a:pt x="70" y="22"/>
                      <a:pt x="72" y="20"/>
                      <a:pt x="72" y="17"/>
                    </a:cubicBezTo>
                    <a:cubicBezTo>
                      <a:pt x="72" y="13"/>
                      <a:pt x="68" y="10"/>
                      <a:pt x="64" y="10"/>
                    </a:cubicBezTo>
                    <a:cubicBezTo>
                      <a:pt x="60" y="10"/>
                      <a:pt x="56" y="13"/>
                      <a:pt x="56" y="17"/>
                    </a:cubicBezTo>
                    <a:cubicBezTo>
                      <a:pt x="56" y="20"/>
                      <a:pt x="58" y="22"/>
                      <a:pt x="60" y="23"/>
                    </a:cubicBezTo>
                    <a:cubicBezTo>
                      <a:pt x="57" y="43"/>
                      <a:pt x="57" y="43"/>
                      <a:pt x="57" y="43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14" y="6"/>
                      <a:pt x="3" y="16"/>
                      <a:pt x="0" y="28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33" y="88"/>
                      <a:pt x="64" y="88"/>
                    </a:cubicBezTo>
                    <a:cubicBezTo>
                      <a:pt x="95" y="88"/>
                      <a:pt x="128" y="82"/>
                      <a:pt x="128" y="82"/>
                    </a:cubicBezTo>
                    <a:cubicBezTo>
                      <a:pt x="128" y="65"/>
                      <a:pt x="128" y="65"/>
                      <a:pt x="128" y="65"/>
                    </a:cubicBezTo>
                    <a:cubicBezTo>
                      <a:pt x="127" y="64"/>
                      <a:pt x="126" y="62"/>
                      <a:pt x="126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34" tIns="45717" rIns="91434" bIns="45717" numCol="1" anchor="t" anchorCtr="0" compatLnSpc="1"/>
              <a:lstStyle/>
              <a:p>
                <a:endParaRPr lang="zh-CN" altLang="en-US" sz="1705"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69" name="Freeform 126"/>
              <p:cNvSpPr>
                <a:spLocks noEditPoints="1"/>
              </p:cNvSpPr>
              <p:nvPr/>
            </p:nvSpPr>
            <p:spPr bwMode="auto">
              <a:xfrm>
                <a:off x="5321981" y="4644786"/>
                <a:ext cx="332767" cy="273131"/>
              </a:xfrm>
              <a:custGeom>
                <a:avLst/>
                <a:gdLst>
                  <a:gd name="T0" fmla="*/ 117 w 118"/>
                  <a:gd name="T1" fmla="*/ 60 h 97"/>
                  <a:gd name="T2" fmla="*/ 93 w 118"/>
                  <a:gd name="T3" fmla="*/ 4 h 97"/>
                  <a:gd name="T4" fmla="*/ 87 w 118"/>
                  <a:gd name="T5" fmla="*/ 1 h 97"/>
                  <a:gd name="T6" fmla="*/ 84 w 118"/>
                  <a:gd name="T7" fmla="*/ 7 h 97"/>
                  <a:gd name="T8" fmla="*/ 6 w 118"/>
                  <a:gd name="T9" fmla="*/ 59 h 97"/>
                  <a:gd name="T10" fmla="*/ 0 w 118"/>
                  <a:gd name="T11" fmla="*/ 61 h 97"/>
                  <a:gd name="T12" fmla="*/ 11 w 118"/>
                  <a:gd name="T13" fmla="*/ 89 h 97"/>
                  <a:gd name="T14" fmla="*/ 17 w 118"/>
                  <a:gd name="T15" fmla="*/ 86 h 97"/>
                  <a:gd name="T16" fmla="*/ 13 w 118"/>
                  <a:gd name="T17" fmla="*/ 76 h 97"/>
                  <a:gd name="T18" fmla="*/ 15 w 118"/>
                  <a:gd name="T19" fmla="*/ 75 h 97"/>
                  <a:gd name="T20" fmla="*/ 19 w 118"/>
                  <a:gd name="T21" fmla="*/ 85 h 97"/>
                  <a:gd name="T22" fmla="*/ 39 w 118"/>
                  <a:gd name="T23" fmla="*/ 81 h 97"/>
                  <a:gd name="T24" fmla="*/ 40 w 118"/>
                  <a:gd name="T25" fmla="*/ 84 h 97"/>
                  <a:gd name="T26" fmla="*/ 62 w 118"/>
                  <a:gd name="T27" fmla="*/ 94 h 97"/>
                  <a:gd name="T28" fmla="*/ 71 w 118"/>
                  <a:gd name="T29" fmla="*/ 74 h 97"/>
                  <a:gd name="T30" fmla="*/ 108 w 118"/>
                  <a:gd name="T31" fmla="*/ 65 h 97"/>
                  <a:gd name="T32" fmla="*/ 89 w 118"/>
                  <a:gd name="T33" fmla="*/ 23 h 97"/>
                  <a:gd name="T34" fmla="*/ 91 w 118"/>
                  <a:gd name="T35" fmla="*/ 22 h 97"/>
                  <a:gd name="T36" fmla="*/ 110 w 118"/>
                  <a:gd name="T37" fmla="*/ 66 h 97"/>
                  <a:gd name="T38" fmla="*/ 114 w 118"/>
                  <a:gd name="T39" fmla="*/ 66 h 97"/>
                  <a:gd name="T40" fmla="*/ 117 w 118"/>
                  <a:gd name="T41" fmla="*/ 60 h 97"/>
                  <a:gd name="T42" fmla="*/ 59 w 118"/>
                  <a:gd name="T43" fmla="*/ 87 h 97"/>
                  <a:gd name="T44" fmla="*/ 46 w 118"/>
                  <a:gd name="T45" fmla="*/ 82 h 97"/>
                  <a:gd name="T46" fmla="*/ 46 w 118"/>
                  <a:gd name="T47" fmla="*/ 79 h 97"/>
                  <a:gd name="T48" fmla="*/ 64 w 118"/>
                  <a:gd name="T49" fmla="*/ 75 h 97"/>
                  <a:gd name="T50" fmla="*/ 59 w 118"/>
                  <a:gd name="T51" fmla="*/ 87 h 97"/>
                  <a:gd name="T52" fmla="*/ 79 w 118"/>
                  <a:gd name="T53" fmla="*/ 23 h 97"/>
                  <a:gd name="T54" fmla="*/ 18 w 118"/>
                  <a:gd name="T55" fmla="*/ 64 h 97"/>
                  <a:gd name="T56" fmla="*/ 13 w 118"/>
                  <a:gd name="T57" fmla="*/ 63 h 97"/>
                  <a:gd name="T58" fmla="*/ 14 w 118"/>
                  <a:gd name="T59" fmla="*/ 58 h 97"/>
                  <a:gd name="T60" fmla="*/ 75 w 118"/>
                  <a:gd name="T61" fmla="*/ 17 h 97"/>
                  <a:gd name="T62" fmla="*/ 80 w 118"/>
                  <a:gd name="T63" fmla="*/ 18 h 97"/>
                  <a:gd name="T64" fmla="*/ 79 w 118"/>
                  <a:gd name="T65" fmla="*/ 23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18" h="97">
                    <a:moveTo>
                      <a:pt x="117" y="60"/>
                    </a:moveTo>
                    <a:cubicBezTo>
                      <a:pt x="93" y="4"/>
                      <a:pt x="93" y="4"/>
                      <a:pt x="93" y="4"/>
                    </a:cubicBezTo>
                    <a:cubicBezTo>
                      <a:pt x="92" y="1"/>
                      <a:pt x="89" y="0"/>
                      <a:pt x="87" y="1"/>
                    </a:cubicBezTo>
                    <a:cubicBezTo>
                      <a:pt x="85" y="2"/>
                      <a:pt x="83" y="5"/>
                      <a:pt x="84" y="7"/>
                    </a:cubicBezTo>
                    <a:cubicBezTo>
                      <a:pt x="6" y="59"/>
                      <a:pt x="6" y="59"/>
                      <a:pt x="6" y="59"/>
                    </a:cubicBezTo>
                    <a:cubicBezTo>
                      <a:pt x="0" y="61"/>
                      <a:pt x="0" y="61"/>
                      <a:pt x="0" y="61"/>
                    </a:cubicBezTo>
                    <a:cubicBezTo>
                      <a:pt x="11" y="89"/>
                      <a:pt x="11" y="89"/>
                      <a:pt x="11" y="89"/>
                    </a:cubicBezTo>
                    <a:cubicBezTo>
                      <a:pt x="17" y="86"/>
                      <a:pt x="17" y="86"/>
                      <a:pt x="17" y="86"/>
                    </a:cubicBezTo>
                    <a:cubicBezTo>
                      <a:pt x="13" y="76"/>
                      <a:pt x="13" y="76"/>
                      <a:pt x="13" y="76"/>
                    </a:cubicBezTo>
                    <a:cubicBezTo>
                      <a:pt x="15" y="75"/>
                      <a:pt x="15" y="75"/>
                      <a:pt x="15" y="75"/>
                    </a:cubicBezTo>
                    <a:cubicBezTo>
                      <a:pt x="19" y="85"/>
                      <a:pt x="19" y="85"/>
                      <a:pt x="19" y="85"/>
                    </a:cubicBezTo>
                    <a:cubicBezTo>
                      <a:pt x="39" y="81"/>
                      <a:pt x="39" y="81"/>
                      <a:pt x="39" y="81"/>
                    </a:cubicBezTo>
                    <a:cubicBezTo>
                      <a:pt x="39" y="82"/>
                      <a:pt x="40" y="83"/>
                      <a:pt x="40" y="84"/>
                    </a:cubicBezTo>
                    <a:cubicBezTo>
                      <a:pt x="44" y="93"/>
                      <a:pt x="54" y="97"/>
                      <a:pt x="62" y="94"/>
                    </a:cubicBezTo>
                    <a:cubicBezTo>
                      <a:pt x="69" y="90"/>
                      <a:pt x="73" y="82"/>
                      <a:pt x="71" y="74"/>
                    </a:cubicBezTo>
                    <a:cubicBezTo>
                      <a:pt x="108" y="65"/>
                      <a:pt x="108" y="65"/>
                      <a:pt x="108" y="65"/>
                    </a:cubicBezTo>
                    <a:cubicBezTo>
                      <a:pt x="89" y="23"/>
                      <a:pt x="89" y="23"/>
                      <a:pt x="89" y="23"/>
                    </a:cubicBezTo>
                    <a:cubicBezTo>
                      <a:pt x="91" y="22"/>
                      <a:pt x="91" y="22"/>
                      <a:pt x="91" y="22"/>
                    </a:cubicBezTo>
                    <a:cubicBezTo>
                      <a:pt x="110" y="66"/>
                      <a:pt x="110" y="66"/>
                      <a:pt x="110" y="66"/>
                    </a:cubicBezTo>
                    <a:cubicBezTo>
                      <a:pt x="111" y="67"/>
                      <a:pt x="113" y="67"/>
                      <a:pt x="114" y="66"/>
                    </a:cubicBezTo>
                    <a:cubicBezTo>
                      <a:pt x="117" y="65"/>
                      <a:pt x="118" y="63"/>
                      <a:pt x="117" y="60"/>
                    </a:cubicBezTo>
                    <a:close/>
                    <a:moveTo>
                      <a:pt x="59" y="87"/>
                    </a:moveTo>
                    <a:cubicBezTo>
                      <a:pt x="54" y="89"/>
                      <a:pt x="48" y="87"/>
                      <a:pt x="46" y="82"/>
                    </a:cubicBezTo>
                    <a:cubicBezTo>
                      <a:pt x="46" y="81"/>
                      <a:pt x="46" y="80"/>
                      <a:pt x="46" y="79"/>
                    </a:cubicBezTo>
                    <a:cubicBezTo>
                      <a:pt x="64" y="75"/>
                      <a:pt x="64" y="75"/>
                      <a:pt x="64" y="75"/>
                    </a:cubicBezTo>
                    <a:cubicBezTo>
                      <a:pt x="65" y="80"/>
                      <a:pt x="63" y="85"/>
                      <a:pt x="59" y="87"/>
                    </a:cubicBezTo>
                    <a:close/>
                    <a:moveTo>
                      <a:pt x="79" y="23"/>
                    </a:moveTo>
                    <a:cubicBezTo>
                      <a:pt x="18" y="64"/>
                      <a:pt x="18" y="64"/>
                      <a:pt x="18" y="64"/>
                    </a:cubicBezTo>
                    <a:cubicBezTo>
                      <a:pt x="17" y="66"/>
                      <a:pt x="14" y="65"/>
                      <a:pt x="13" y="63"/>
                    </a:cubicBezTo>
                    <a:cubicBezTo>
                      <a:pt x="12" y="62"/>
                      <a:pt x="12" y="59"/>
                      <a:pt x="14" y="58"/>
                    </a:cubicBezTo>
                    <a:cubicBezTo>
                      <a:pt x="75" y="17"/>
                      <a:pt x="75" y="17"/>
                      <a:pt x="75" y="17"/>
                    </a:cubicBezTo>
                    <a:cubicBezTo>
                      <a:pt x="77" y="15"/>
                      <a:pt x="79" y="16"/>
                      <a:pt x="80" y="18"/>
                    </a:cubicBezTo>
                    <a:cubicBezTo>
                      <a:pt x="81" y="19"/>
                      <a:pt x="81" y="22"/>
                      <a:pt x="79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34" tIns="45717" rIns="91434" bIns="45717" numCol="1" anchor="t" anchorCtr="0" compatLnSpc="1"/>
              <a:lstStyle/>
              <a:p>
                <a:endParaRPr lang="zh-CN" altLang="en-US" sz="1705"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70" name="组合 69"/>
          <p:cNvGrpSpPr/>
          <p:nvPr/>
        </p:nvGrpSpPr>
        <p:grpSpPr>
          <a:xfrm>
            <a:off x="5816368" y="1568801"/>
            <a:ext cx="931573" cy="931573"/>
            <a:chOff x="5814759" y="1352647"/>
            <a:chExt cx="931637" cy="931637"/>
          </a:xfrm>
        </p:grpSpPr>
        <p:sp>
          <p:nvSpPr>
            <p:cNvPr id="71" name="椭圆 70"/>
            <p:cNvSpPr/>
            <p:nvPr/>
          </p:nvSpPr>
          <p:spPr>
            <a:xfrm>
              <a:off x="5814759" y="1352647"/>
              <a:ext cx="931637" cy="931637"/>
            </a:xfrm>
            <a:prstGeom prst="ellipse">
              <a:avLst/>
            </a:prstGeom>
            <a:solidFill>
              <a:srgbClr val="A9571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72" name="椭圆 71"/>
            <p:cNvSpPr/>
            <p:nvPr/>
          </p:nvSpPr>
          <p:spPr>
            <a:xfrm>
              <a:off x="5899017" y="1436905"/>
              <a:ext cx="763118" cy="763118"/>
            </a:xfrm>
            <a:prstGeom prst="ellipse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60000"/>
                    <a:lumOff val="4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grpSp>
          <p:nvGrpSpPr>
            <p:cNvPr id="73" name="组合 72"/>
            <p:cNvGrpSpPr/>
            <p:nvPr/>
          </p:nvGrpSpPr>
          <p:grpSpPr>
            <a:xfrm>
              <a:off x="6113964" y="1661043"/>
              <a:ext cx="352516" cy="331040"/>
              <a:chOff x="3411256" y="4486155"/>
              <a:chExt cx="567731" cy="533142"/>
            </a:xfrm>
            <a:solidFill>
              <a:schemeClr val="tx1"/>
            </a:solidFill>
          </p:grpSpPr>
          <p:sp>
            <p:nvSpPr>
              <p:cNvPr id="74" name="Freeform 156"/>
              <p:cNvSpPr/>
              <p:nvPr/>
            </p:nvSpPr>
            <p:spPr bwMode="auto">
              <a:xfrm>
                <a:off x="3411256" y="4486155"/>
                <a:ext cx="363778" cy="435340"/>
              </a:xfrm>
              <a:custGeom>
                <a:avLst/>
                <a:gdLst>
                  <a:gd name="T0" fmla="*/ 11 w 129"/>
                  <a:gd name="T1" fmla="*/ 12 h 154"/>
                  <a:gd name="T2" fmla="*/ 118 w 129"/>
                  <a:gd name="T3" fmla="*/ 12 h 154"/>
                  <a:gd name="T4" fmla="*/ 118 w 129"/>
                  <a:gd name="T5" fmla="*/ 31 h 154"/>
                  <a:gd name="T6" fmla="*/ 129 w 129"/>
                  <a:gd name="T7" fmla="*/ 31 h 154"/>
                  <a:gd name="T8" fmla="*/ 129 w 129"/>
                  <a:gd name="T9" fmla="*/ 10 h 154"/>
                  <a:gd name="T10" fmla="*/ 120 w 129"/>
                  <a:gd name="T11" fmla="*/ 0 h 154"/>
                  <a:gd name="T12" fmla="*/ 10 w 129"/>
                  <a:gd name="T13" fmla="*/ 0 h 154"/>
                  <a:gd name="T14" fmla="*/ 0 w 129"/>
                  <a:gd name="T15" fmla="*/ 10 h 154"/>
                  <a:gd name="T16" fmla="*/ 0 w 129"/>
                  <a:gd name="T17" fmla="*/ 144 h 154"/>
                  <a:gd name="T18" fmla="*/ 10 w 129"/>
                  <a:gd name="T19" fmla="*/ 154 h 154"/>
                  <a:gd name="T20" fmla="*/ 69 w 129"/>
                  <a:gd name="T21" fmla="*/ 154 h 154"/>
                  <a:gd name="T22" fmla="*/ 69 w 129"/>
                  <a:gd name="T23" fmla="*/ 143 h 154"/>
                  <a:gd name="T24" fmla="*/ 11 w 129"/>
                  <a:gd name="T25" fmla="*/ 143 h 154"/>
                  <a:gd name="T26" fmla="*/ 11 w 129"/>
                  <a:gd name="T27" fmla="*/ 12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9" h="154">
                    <a:moveTo>
                      <a:pt x="11" y="12"/>
                    </a:moveTo>
                    <a:cubicBezTo>
                      <a:pt x="118" y="12"/>
                      <a:pt x="118" y="12"/>
                      <a:pt x="118" y="12"/>
                    </a:cubicBezTo>
                    <a:cubicBezTo>
                      <a:pt x="118" y="31"/>
                      <a:pt x="118" y="31"/>
                      <a:pt x="118" y="31"/>
                    </a:cubicBezTo>
                    <a:cubicBezTo>
                      <a:pt x="129" y="31"/>
                      <a:pt x="129" y="31"/>
                      <a:pt x="129" y="31"/>
                    </a:cubicBezTo>
                    <a:cubicBezTo>
                      <a:pt x="129" y="10"/>
                      <a:pt x="129" y="10"/>
                      <a:pt x="129" y="10"/>
                    </a:cubicBezTo>
                    <a:cubicBezTo>
                      <a:pt x="129" y="5"/>
                      <a:pt x="125" y="0"/>
                      <a:pt x="120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5" y="0"/>
                      <a:pt x="0" y="5"/>
                      <a:pt x="0" y="10"/>
                    </a:cubicBezTo>
                    <a:cubicBezTo>
                      <a:pt x="0" y="144"/>
                      <a:pt x="0" y="144"/>
                      <a:pt x="0" y="144"/>
                    </a:cubicBezTo>
                    <a:cubicBezTo>
                      <a:pt x="0" y="150"/>
                      <a:pt x="5" y="154"/>
                      <a:pt x="10" y="154"/>
                    </a:cubicBezTo>
                    <a:cubicBezTo>
                      <a:pt x="69" y="154"/>
                      <a:pt x="69" y="154"/>
                      <a:pt x="69" y="154"/>
                    </a:cubicBezTo>
                    <a:cubicBezTo>
                      <a:pt x="69" y="143"/>
                      <a:pt x="69" y="143"/>
                      <a:pt x="69" y="143"/>
                    </a:cubicBezTo>
                    <a:cubicBezTo>
                      <a:pt x="11" y="143"/>
                      <a:pt x="11" y="143"/>
                      <a:pt x="11" y="143"/>
                    </a:cubicBezTo>
                    <a:lnTo>
                      <a:pt x="11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34" tIns="45717" rIns="91434" bIns="45717" numCol="1" anchor="t" anchorCtr="0" compatLnSpc="1"/>
              <a:lstStyle/>
              <a:p>
                <a:endParaRPr lang="zh-CN" altLang="en-US" sz="1705"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75" name="Freeform 157"/>
              <p:cNvSpPr>
                <a:spLocks noEditPoints="1"/>
              </p:cNvSpPr>
              <p:nvPr/>
            </p:nvSpPr>
            <p:spPr bwMode="auto">
              <a:xfrm>
                <a:off x="3617595" y="4585150"/>
                <a:ext cx="361392" cy="434147"/>
              </a:xfrm>
              <a:custGeom>
                <a:avLst/>
                <a:gdLst>
                  <a:gd name="T0" fmla="*/ 119 w 128"/>
                  <a:gd name="T1" fmla="*/ 0 h 154"/>
                  <a:gd name="T2" fmla="*/ 9 w 128"/>
                  <a:gd name="T3" fmla="*/ 0 h 154"/>
                  <a:gd name="T4" fmla="*/ 0 w 128"/>
                  <a:gd name="T5" fmla="*/ 10 h 154"/>
                  <a:gd name="T6" fmla="*/ 0 w 128"/>
                  <a:gd name="T7" fmla="*/ 144 h 154"/>
                  <a:gd name="T8" fmla="*/ 9 w 128"/>
                  <a:gd name="T9" fmla="*/ 154 h 154"/>
                  <a:gd name="T10" fmla="*/ 119 w 128"/>
                  <a:gd name="T11" fmla="*/ 154 h 154"/>
                  <a:gd name="T12" fmla="*/ 128 w 128"/>
                  <a:gd name="T13" fmla="*/ 144 h 154"/>
                  <a:gd name="T14" fmla="*/ 128 w 128"/>
                  <a:gd name="T15" fmla="*/ 10 h 154"/>
                  <a:gd name="T16" fmla="*/ 119 w 128"/>
                  <a:gd name="T17" fmla="*/ 0 h 154"/>
                  <a:gd name="T18" fmla="*/ 117 w 128"/>
                  <a:gd name="T19" fmla="*/ 142 h 154"/>
                  <a:gd name="T20" fmla="*/ 10 w 128"/>
                  <a:gd name="T21" fmla="*/ 142 h 154"/>
                  <a:gd name="T22" fmla="*/ 10 w 128"/>
                  <a:gd name="T23" fmla="*/ 12 h 154"/>
                  <a:gd name="T24" fmla="*/ 117 w 128"/>
                  <a:gd name="T25" fmla="*/ 12 h 154"/>
                  <a:gd name="T26" fmla="*/ 117 w 128"/>
                  <a:gd name="T27" fmla="*/ 142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8" h="154">
                    <a:moveTo>
                      <a:pt x="119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4" y="0"/>
                      <a:pt x="0" y="5"/>
                      <a:pt x="0" y="10"/>
                    </a:cubicBezTo>
                    <a:cubicBezTo>
                      <a:pt x="0" y="144"/>
                      <a:pt x="0" y="144"/>
                      <a:pt x="0" y="144"/>
                    </a:cubicBezTo>
                    <a:cubicBezTo>
                      <a:pt x="0" y="150"/>
                      <a:pt x="4" y="154"/>
                      <a:pt x="9" y="154"/>
                    </a:cubicBezTo>
                    <a:cubicBezTo>
                      <a:pt x="119" y="154"/>
                      <a:pt x="119" y="154"/>
                      <a:pt x="119" y="154"/>
                    </a:cubicBezTo>
                    <a:cubicBezTo>
                      <a:pt x="124" y="154"/>
                      <a:pt x="128" y="150"/>
                      <a:pt x="128" y="144"/>
                    </a:cubicBezTo>
                    <a:cubicBezTo>
                      <a:pt x="128" y="10"/>
                      <a:pt x="128" y="10"/>
                      <a:pt x="128" y="10"/>
                    </a:cubicBezTo>
                    <a:cubicBezTo>
                      <a:pt x="128" y="5"/>
                      <a:pt x="124" y="0"/>
                      <a:pt x="119" y="0"/>
                    </a:cubicBezTo>
                    <a:close/>
                    <a:moveTo>
                      <a:pt x="117" y="142"/>
                    </a:moveTo>
                    <a:cubicBezTo>
                      <a:pt x="10" y="142"/>
                      <a:pt x="10" y="142"/>
                      <a:pt x="10" y="142"/>
                    </a:cubicBezTo>
                    <a:cubicBezTo>
                      <a:pt x="10" y="12"/>
                      <a:pt x="10" y="12"/>
                      <a:pt x="10" y="12"/>
                    </a:cubicBezTo>
                    <a:cubicBezTo>
                      <a:pt x="117" y="12"/>
                      <a:pt x="117" y="12"/>
                      <a:pt x="117" y="12"/>
                    </a:cubicBezTo>
                    <a:lnTo>
                      <a:pt x="117" y="14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34" tIns="45717" rIns="91434" bIns="45717" numCol="1" anchor="t" anchorCtr="0" compatLnSpc="1"/>
              <a:lstStyle/>
              <a:p>
                <a:endParaRPr lang="zh-CN" altLang="en-US" sz="1705"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76" name="Rectangle 158"/>
              <p:cNvSpPr>
                <a:spLocks noChangeArrowheads="1"/>
              </p:cNvSpPr>
              <p:nvPr/>
            </p:nvSpPr>
            <p:spPr bwMode="auto">
              <a:xfrm>
                <a:off x="3671267" y="4692494"/>
                <a:ext cx="256434" cy="2504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34" tIns="45717" rIns="91434" bIns="45717" numCol="1" anchor="t" anchorCtr="0" compatLnSpc="1"/>
              <a:lstStyle/>
              <a:p>
                <a:endParaRPr lang="zh-CN" altLang="en-US" sz="1705"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77" name="Rectangle 159"/>
              <p:cNvSpPr>
                <a:spLocks noChangeArrowheads="1"/>
              </p:cNvSpPr>
              <p:nvPr/>
            </p:nvSpPr>
            <p:spPr bwMode="auto">
              <a:xfrm>
                <a:off x="3671267" y="4760479"/>
                <a:ext cx="256434" cy="2504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34" tIns="45717" rIns="91434" bIns="45717" numCol="1" anchor="t" anchorCtr="0" compatLnSpc="1"/>
              <a:lstStyle/>
              <a:p>
                <a:endParaRPr lang="zh-CN" altLang="en-US" sz="1705"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78" name="Rectangle 160"/>
              <p:cNvSpPr>
                <a:spLocks noChangeArrowheads="1"/>
              </p:cNvSpPr>
              <p:nvPr/>
            </p:nvSpPr>
            <p:spPr bwMode="auto">
              <a:xfrm>
                <a:off x="3671267" y="4828463"/>
                <a:ext cx="256434" cy="2146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34" tIns="45717" rIns="91434" bIns="45717" numCol="1" anchor="t" anchorCtr="0" compatLnSpc="1"/>
              <a:lstStyle/>
              <a:p>
                <a:endParaRPr lang="zh-CN" altLang="en-US" sz="1705"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79" name="Rectangle 161"/>
              <p:cNvSpPr>
                <a:spLocks noChangeArrowheads="1"/>
              </p:cNvSpPr>
              <p:nvPr/>
            </p:nvSpPr>
            <p:spPr bwMode="auto">
              <a:xfrm>
                <a:off x="3671267" y="4895255"/>
                <a:ext cx="256434" cy="2266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34" tIns="45717" rIns="91434" bIns="45717" numCol="1" anchor="t" anchorCtr="0" compatLnSpc="1"/>
              <a:lstStyle/>
              <a:p>
                <a:endParaRPr lang="zh-CN" altLang="en-US" sz="1705"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80" name="Freeform 162"/>
              <p:cNvSpPr/>
              <p:nvPr/>
            </p:nvSpPr>
            <p:spPr bwMode="auto">
              <a:xfrm>
                <a:off x="3468506" y="4597077"/>
                <a:ext cx="132391" cy="273131"/>
              </a:xfrm>
              <a:custGeom>
                <a:avLst/>
                <a:gdLst>
                  <a:gd name="T0" fmla="*/ 47 w 47"/>
                  <a:gd name="T1" fmla="*/ 97 h 97"/>
                  <a:gd name="T2" fmla="*/ 47 w 47"/>
                  <a:gd name="T3" fmla="*/ 78 h 97"/>
                  <a:gd name="T4" fmla="*/ 47 w 47"/>
                  <a:gd name="T5" fmla="*/ 78 h 97"/>
                  <a:gd name="T6" fmla="*/ 17 w 47"/>
                  <a:gd name="T7" fmla="*/ 48 h 97"/>
                  <a:gd name="T8" fmla="*/ 47 w 47"/>
                  <a:gd name="T9" fmla="*/ 19 h 97"/>
                  <a:gd name="T10" fmla="*/ 47 w 47"/>
                  <a:gd name="T11" fmla="*/ 19 h 97"/>
                  <a:gd name="T12" fmla="*/ 47 w 47"/>
                  <a:gd name="T13" fmla="*/ 0 h 97"/>
                  <a:gd name="T14" fmla="*/ 38 w 47"/>
                  <a:gd name="T15" fmla="*/ 0 h 97"/>
                  <a:gd name="T16" fmla="*/ 38 w 47"/>
                  <a:gd name="T17" fmla="*/ 8 h 97"/>
                  <a:gd name="T18" fmla="*/ 24 w 47"/>
                  <a:gd name="T19" fmla="*/ 14 h 97"/>
                  <a:gd name="T20" fmla="*/ 19 w 47"/>
                  <a:gd name="T21" fmla="*/ 8 h 97"/>
                  <a:gd name="T22" fmla="*/ 6 w 47"/>
                  <a:gd name="T23" fmla="*/ 20 h 97"/>
                  <a:gd name="T24" fmla="*/ 12 w 47"/>
                  <a:gd name="T25" fmla="*/ 26 h 97"/>
                  <a:gd name="T26" fmla="*/ 6 w 47"/>
                  <a:gd name="T27" fmla="*/ 40 h 97"/>
                  <a:gd name="T28" fmla="*/ 0 w 47"/>
                  <a:gd name="T29" fmla="*/ 40 h 97"/>
                  <a:gd name="T30" fmla="*/ 0 w 47"/>
                  <a:gd name="T31" fmla="*/ 57 h 97"/>
                  <a:gd name="T32" fmla="*/ 6 w 47"/>
                  <a:gd name="T33" fmla="*/ 57 h 97"/>
                  <a:gd name="T34" fmla="*/ 12 w 47"/>
                  <a:gd name="T35" fmla="*/ 71 h 97"/>
                  <a:gd name="T36" fmla="*/ 6 w 47"/>
                  <a:gd name="T37" fmla="*/ 77 h 97"/>
                  <a:gd name="T38" fmla="*/ 18 w 47"/>
                  <a:gd name="T39" fmla="*/ 89 h 97"/>
                  <a:gd name="T40" fmla="*/ 24 w 47"/>
                  <a:gd name="T41" fmla="*/ 83 h 97"/>
                  <a:gd name="T42" fmla="*/ 38 w 47"/>
                  <a:gd name="T43" fmla="*/ 89 h 97"/>
                  <a:gd name="T44" fmla="*/ 38 w 47"/>
                  <a:gd name="T45" fmla="*/ 97 h 97"/>
                  <a:gd name="T46" fmla="*/ 47 w 47"/>
                  <a:gd name="T47" fmla="*/ 97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47" h="97">
                    <a:moveTo>
                      <a:pt x="47" y="97"/>
                    </a:moveTo>
                    <a:cubicBezTo>
                      <a:pt x="47" y="78"/>
                      <a:pt x="47" y="78"/>
                      <a:pt x="47" y="78"/>
                    </a:cubicBezTo>
                    <a:cubicBezTo>
                      <a:pt x="47" y="78"/>
                      <a:pt x="47" y="78"/>
                      <a:pt x="47" y="78"/>
                    </a:cubicBezTo>
                    <a:cubicBezTo>
                      <a:pt x="30" y="78"/>
                      <a:pt x="17" y="64"/>
                      <a:pt x="17" y="48"/>
                    </a:cubicBezTo>
                    <a:cubicBezTo>
                      <a:pt x="17" y="32"/>
                      <a:pt x="30" y="19"/>
                      <a:pt x="47" y="19"/>
                    </a:cubicBezTo>
                    <a:cubicBezTo>
                      <a:pt x="47" y="19"/>
                      <a:pt x="47" y="19"/>
                      <a:pt x="47" y="19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38" y="8"/>
                      <a:pt x="38" y="8"/>
                      <a:pt x="38" y="8"/>
                    </a:cubicBezTo>
                    <a:cubicBezTo>
                      <a:pt x="33" y="9"/>
                      <a:pt x="28" y="11"/>
                      <a:pt x="24" y="14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9" y="30"/>
                      <a:pt x="7" y="35"/>
                      <a:pt x="6" y="40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57"/>
                      <a:pt x="0" y="57"/>
                      <a:pt x="0" y="57"/>
                    </a:cubicBezTo>
                    <a:cubicBezTo>
                      <a:pt x="6" y="57"/>
                      <a:pt x="6" y="57"/>
                      <a:pt x="6" y="57"/>
                    </a:cubicBezTo>
                    <a:cubicBezTo>
                      <a:pt x="7" y="62"/>
                      <a:pt x="9" y="67"/>
                      <a:pt x="12" y="71"/>
                    </a:cubicBezTo>
                    <a:cubicBezTo>
                      <a:pt x="6" y="77"/>
                      <a:pt x="6" y="77"/>
                      <a:pt x="6" y="77"/>
                    </a:cubicBezTo>
                    <a:cubicBezTo>
                      <a:pt x="18" y="89"/>
                      <a:pt x="18" y="89"/>
                      <a:pt x="18" y="89"/>
                    </a:cubicBezTo>
                    <a:cubicBezTo>
                      <a:pt x="24" y="83"/>
                      <a:pt x="24" y="83"/>
                      <a:pt x="24" y="83"/>
                    </a:cubicBezTo>
                    <a:cubicBezTo>
                      <a:pt x="28" y="86"/>
                      <a:pt x="33" y="88"/>
                      <a:pt x="38" y="89"/>
                    </a:cubicBezTo>
                    <a:cubicBezTo>
                      <a:pt x="38" y="97"/>
                      <a:pt x="38" y="97"/>
                      <a:pt x="38" y="97"/>
                    </a:cubicBezTo>
                    <a:lnTo>
                      <a:pt x="47" y="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34" tIns="45717" rIns="91434" bIns="45717" numCol="1" anchor="t" anchorCtr="0" compatLnSpc="1"/>
              <a:lstStyle/>
              <a:p>
                <a:endParaRPr lang="zh-CN" altLang="en-US" sz="1705"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81" name="Freeform 163"/>
              <p:cNvSpPr/>
              <p:nvPr/>
            </p:nvSpPr>
            <p:spPr bwMode="auto">
              <a:xfrm>
                <a:off x="3538876" y="4669833"/>
                <a:ext cx="62021" cy="127621"/>
              </a:xfrm>
              <a:custGeom>
                <a:avLst/>
                <a:gdLst>
                  <a:gd name="T0" fmla="*/ 22 w 22"/>
                  <a:gd name="T1" fmla="*/ 7 h 45"/>
                  <a:gd name="T2" fmla="*/ 22 w 22"/>
                  <a:gd name="T3" fmla="*/ 0 h 45"/>
                  <a:gd name="T4" fmla="*/ 22 w 22"/>
                  <a:gd name="T5" fmla="*/ 0 h 45"/>
                  <a:gd name="T6" fmla="*/ 0 w 22"/>
                  <a:gd name="T7" fmla="*/ 22 h 45"/>
                  <a:gd name="T8" fmla="*/ 22 w 22"/>
                  <a:gd name="T9" fmla="*/ 45 h 45"/>
                  <a:gd name="T10" fmla="*/ 22 w 22"/>
                  <a:gd name="T11" fmla="*/ 45 h 45"/>
                  <a:gd name="T12" fmla="*/ 22 w 22"/>
                  <a:gd name="T13" fmla="*/ 38 h 45"/>
                  <a:gd name="T14" fmla="*/ 22 w 22"/>
                  <a:gd name="T15" fmla="*/ 38 h 45"/>
                  <a:gd name="T16" fmla="*/ 7 w 22"/>
                  <a:gd name="T17" fmla="*/ 22 h 45"/>
                  <a:gd name="T18" fmla="*/ 22 w 22"/>
                  <a:gd name="T19" fmla="*/ 7 h 45"/>
                  <a:gd name="T20" fmla="*/ 22 w 22"/>
                  <a:gd name="T21" fmla="*/ 7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" h="45">
                    <a:moveTo>
                      <a:pt x="22" y="7"/>
                    </a:move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9" y="0"/>
                      <a:pt x="0" y="10"/>
                      <a:pt x="0" y="22"/>
                    </a:cubicBezTo>
                    <a:cubicBezTo>
                      <a:pt x="0" y="35"/>
                      <a:pt x="9" y="45"/>
                      <a:pt x="22" y="45"/>
                    </a:cubicBezTo>
                    <a:cubicBezTo>
                      <a:pt x="22" y="45"/>
                      <a:pt x="22" y="45"/>
                      <a:pt x="22" y="45"/>
                    </a:cubicBezTo>
                    <a:cubicBezTo>
                      <a:pt x="22" y="38"/>
                      <a:pt x="22" y="38"/>
                      <a:pt x="22" y="38"/>
                    </a:cubicBezTo>
                    <a:cubicBezTo>
                      <a:pt x="22" y="38"/>
                      <a:pt x="22" y="38"/>
                      <a:pt x="22" y="38"/>
                    </a:cubicBezTo>
                    <a:cubicBezTo>
                      <a:pt x="13" y="38"/>
                      <a:pt x="7" y="31"/>
                      <a:pt x="7" y="22"/>
                    </a:cubicBezTo>
                    <a:cubicBezTo>
                      <a:pt x="7" y="14"/>
                      <a:pt x="13" y="7"/>
                      <a:pt x="22" y="7"/>
                    </a:cubicBezTo>
                    <a:cubicBezTo>
                      <a:pt x="22" y="7"/>
                      <a:pt x="22" y="7"/>
                      <a:pt x="22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34" tIns="45717" rIns="91434" bIns="45717" numCol="1" anchor="t" anchorCtr="0" compatLnSpc="1"/>
              <a:lstStyle/>
              <a:p>
                <a:endParaRPr lang="zh-CN" altLang="en-US" sz="1705"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82" name="Freeform 164"/>
              <p:cNvSpPr/>
              <p:nvPr/>
            </p:nvSpPr>
            <p:spPr bwMode="auto">
              <a:xfrm>
                <a:off x="3578236" y="4709192"/>
                <a:ext cx="22662" cy="45323"/>
              </a:xfrm>
              <a:custGeom>
                <a:avLst/>
                <a:gdLst>
                  <a:gd name="T0" fmla="*/ 8 w 8"/>
                  <a:gd name="T1" fmla="*/ 16 h 16"/>
                  <a:gd name="T2" fmla="*/ 8 w 8"/>
                  <a:gd name="T3" fmla="*/ 0 h 16"/>
                  <a:gd name="T4" fmla="*/ 0 w 8"/>
                  <a:gd name="T5" fmla="*/ 8 h 16"/>
                  <a:gd name="T6" fmla="*/ 8 w 8"/>
                  <a:gd name="T7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" h="16">
                    <a:moveTo>
                      <a:pt x="8" y="16"/>
                    </a:moveTo>
                    <a:cubicBezTo>
                      <a:pt x="8" y="0"/>
                      <a:pt x="8" y="0"/>
                      <a:pt x="8" y="0"/>
                    </a:cubicBezTo>
                    <a:cubicBezTo>
                      <a:pt x="3" y="0"/>
                      <a:pt x="0" y="4"/>
                      <a:pt x="0" y="8"/>
                    </a:cubicBezTo>
                    <a:cubicBezTo>
                      <a:pt x="0" y="13"/>
                      <a:pt x="3" y="16"/>
                      <a:pt x="8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34" tIns="45717" rIns="91434" bIns="45717" numCol="1" anchor="t" anchorCtr="0" compatLnSpc="1"/>
              <a:lstStyle/>
              <a:p>
                <a:endParaRPr lang="zh-CN" altLang="en-US" sz="1705"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83" name="组合 82"/>
          <p:cNvGrpSpPr/>
          <p:nvPr/>
        </p:nvGrpSpPr>
        <p:grpSpPr>
          <a:xfrm rot="16200000" flipH="1">
            <a:off x="5149465" y="1555692"/>
            <a:ext cx="1201921" cy="919926"/>
            <a:chOff x="911201" y="1622002"/>
            <a:chExt cx="2283025" cy="1747386"/>
          </a:xfrm>
          <a:solidFill>
            <a:srgbClr val="A95711"/>
          </a:solidFill>
        </p:grpSpPr>
        <p:sp>
          <p:nvSpPr>
            <p:cNvPr id="84" name="矩形 83"/>
            <p:cNvSpPr/>
            <p:nvPr/>
          </p:nvSpPr>
          <p:spPr>
            <a:xfrm>
              <a:off x="2026099" y="1679379"/>
              <a:ext cx="60759" cy="48962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85" name="任意多边形 84"/>
            <p:cNvSpPr/>
            <p:nvPr/>
          </p:nvSpPr>
          <p:spPr>
            <a:xfrm rot="-2700000" flipV="1">
              <a:off x="1283460" y="1824478"/>
              <a:ext cx="1547880" cy="1544910"/>
            </a:xfrm>
            <a:custGeom>
              <a:avLst/>
              <a:gdLst>
                <a:gd name="connsiteX0" fmla="*/ 871669 w 901730"/>
                <a:gd name="connsiteY0" fmla="*/ 0 h 900000"/>
                <a:gd name="connsiteX1" fmla="*/ 901730 w 901730"/>
                <a:gd name="connsiteY1" fmla="*/ 0 h 900000"/>
                <a:gd name="connsiteX2" fmla="*/ 1730 w 901730"/>
                <a:gd name="connsiteY2" fmla="*/ 900000 h 900000"/>
                <a:gd name="connsiteX3" fmla="*/ 0 w 901730"/>
                <a:gd name="connsiteY3" fmla="*/ 899913 h 900000"/>
                <a:gd name="connsiteX4" fmla="*/ 0 w 901730"/>
                <a:gd name="connsiteY4" fmla="*/ 869852 h 900000"/>
                <a:gd name="connsiteX5" fmla="*/ 1731 w 901730"/>
                <a:gd name="connsiteY5" fmla="*/ 869939 h 900000"/>
                <a:gd name="connsiteX6" fmla="*/ 871669 w 901730"/>
                <a:gd name="connsiteY6" fmla="*/ 1 h 90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1730" h="900000">
                  <a:moveTo>
                    <a:pt x="871669" y="0"/>
                  </a:moveTo>
                  <a:lnTo>
                    <a:pt x="901730" y="0"/>
                  </a:lnTo>
                  <a:cubicBezTo>
                    <a:pt x="901730" y="497056"/>
                    <a:pt x="498786" y="900000"/>
                    <a:pt x="1730" y="900000"/>
                  </a:cubicBezTo>
                  <a:lnTo>
                    <a:pt x="0" y="899913"/>
                  </a:lnTo>
                  <a:lnTo>
                    <a:pt x="0" y="869852"/>
                  </a:lnTo>
                  <a:lnTo>
                    <a:pt x="1731" y="869939"/>
                  </a:lnTo>
                  <a:cubicBezTo>
                    <a:pt x="482184" y="869939"/>
                    <a:pt x="871669" y="480454"/>
                    <a:pt x="871669" y="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86" name="椭圆 85"/>
            <p:cNvSpPr/>
            <p:nvPr/>
          </p:nvSpPr>
          <p:spPr>
            <a:xfrm>
              <a:off x="911201" y="2587444"/>
              <a:ext cx="98933" cy="9893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87" name="椭圆 86"/>
            <p:cNvSpPr/>
            <p:nvPr/>
          </p:nvSpPr>
          <p:spPr>
            <a:xfrm>
              <a:off x="3095293" y="2587444"/>
              <a:ext cx="98933" cy="9893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88" name="椭圆 87"/>
            <p:cNvSpPr/>
            <p:nvPr/>
          </p:nvSpPr>
          <p:spPr>
            <a:xfrm>
              <a:off x="1952570" y="2048530"/>
              <a:ext cx="209661" cy="20966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89" name="椭圆 88"/>
            <p:cNvSpPr/>
            <p:nvPr/>
          </p:nvSpPr>
          <p:spPr>
            <a:xfrm>
              <a:off x="2007933" y="2106832"/>
              <a:ext cx="98933" cy="9893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90" name="椭圆 89"/>
            <p:cNvSpPr/>
            <p:nvPr/>
          </p:nvSpPr>
          <p:spPr>
            <a:xfrm>
              <a:off x="2007011" y="1622002"/>
              <a:ext cx="98933" cy="9893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</p:grpSp>
      <p:sp>
        <p:nvSpPr>
          <p:cNvPr id="91" name="文本框 49"/>
          <p:cNvSpPr txBox="1"/>
          <p:nvPr/>
        </p:nvSpPr>
        <p:spPr>
          <a:xfrm>
            <a:off x="3682391" y="1879722"/>
            <a:ext cx="1656070" cy="38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CN" sz="1895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YOUR TITLE</a:t>
            </a:r>
            <a:endParaRPr lang="zh-CN" altLang="en-US" sz="1895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1214278" y="1740050"/>
            <a:ext cx="2578419" cy="68999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30000"/>
              </a:lnSpc>
            </a:pPr>
            <a:r>
              <a:rPr lang="zh-CN" altLang="en-US" sz="995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995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93" name="文本框 49"/>
          <p:cNvSpPr txBox="1"/>
          <p:nvPr/>
        </p:nvSpPr>
        <p:spPr>
          <a:xfrm>
            <a:off x="5431071" y="3608879"/>
            <a:ext cx="1656070" cy="38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CN" sz="1895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YOUR TITLE</a:t>
            </a:r>
            <a:endParaRPr lang="zh-CN" altLang="en-US" sz="1895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2962958" y="3452811"/>
            <a:ext cx="2578419" cy="68999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30000"/>
              </a:lnSpc>
            </a:pPr>
            <a:r>
              <a:rPr lang="zh-CN" altLang="en-US" sz="995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995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95" name="文本框 49"/>
          <p:cNvSpPr txBox="1"/>
          <p:nvPr/>
        </p:nvSpPr>
        <p:spPr>
          <a:xfrm>
            <a:off x="4116312" y="4902315"/>
            <a:ext cx="1656070" cy="38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CN" sz="1895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YOUR TITLE</a:t>
            </a:r>
            <a:endParaRPr lang="zh-CN" altLang="en-US" sz="1895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1648199" y="4782775"/>
            <a:ext cx="2578419" cy="68999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30000"/>
              </a:lnSpc>
            </a:pPr>
            <a:r>
              <a:rPr lang="zh-CN" altLang="en-US" sz="995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995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97" name="文本框 49"/>
          <p:cNvSpPr txBox="1"/>
          <p:nvPr/>
        </p:nvSpPr>
        <p:spPr>
          <a:xfrm>
            <a:off x="7720869" y="5780735"/>
            <a:ext cx="1656070" cy="38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CN" sz="1895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YOUR TITLE</a:t>
            </a:r>
            <a:endParaRPr lang="zh-CN" altLang="en-US" sz="1895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5252756" y="5661197"/>
            <a:ext cx="2578419" cy="68999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30000"/>
              </a:lnSpc>
            </a:pPr>
            <a:r>
              <a:rPr lang="zh-CN" altLang="en-US" sz="995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995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99" name="组合 98"/>
          <p:cNvGrpSpPr/>
          <p:nvPr/>
        </p:nvGrpSpPr>
        <p:grpSpPr>
          <a:xfrm>
            <a:off x="2006" y="251698"/>
            <a:ext cx="12209979" cy="6614322"/>
            <a:chOff x="794" y="265448"/>
            <a:chExt cx="12877006" cy="6975660"/>
          </a:xfrm>
        </p:grpSpPr>
        <p:grpSp>
          <p:nvGrpSpPr>
            <p:cNvPr id="100" name="Group 28"/>
            <p:cNvGrpSpPr/>
            <p:nvPr/>
          </p:nvGrpSpPr>
          <p:grpSpPr bwMode="auto">
            <a:xfrm>
              <a:off x="794" y="265448"/>
              <a:ext cx="455358" cy="607144"/>
              <a:chOff x="0" y="0"/>
              <a:chExt cx="204" cy="318"/>
            </a:xfrm>
          </p:grpSpPr>
          <p:sp>
            <p:nvSpPr>
              <p:cNvPr id="107" name="Rectangle 29"/>
              <p:cNvSpPr>
                <a:spLocks noChangeArrowheads="1"/>
              </p:cNvSpPr>
              <p:nvPr/>
            </p:nvSpPr>
            <p:spPr bwMode="auto">
              <a:xfrm>
                <a:off x="158" y="0"/>
                <a:ext cx="46" cy="318"/>
              </a:xfrm>
              <a:prstGeom prst="rect">
                <a:avLst/>
              </a:prstGeom>
              <a:solidFill>
                <a:srgbClr val="FFC6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</a:pPr>
                <a:endParaRPr lang="zh-CN" altLang="en-US" sz="1705"/>
              </a:p>
            </p:txBody>
          </p:sp>
          <p:sp>
            <p:nvSpPr>
              <p:cNvPr id="108" name="Rectangle 30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58" cy="318"/>
              </a:xfrm>
              <a:prstGeom prst="rect">
                <a:avLst/>
              </a:prstGeom>
              <a:solidFill>
                <a:srgbClr val="AD541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</a:pPr>
                <a:endParaRPr lang="zh-CN" altLang="en-US" sz="1705"/>
              </a:p>
            </p:txBody>
          </p:sp>
        </p:grpSp>
        <p:grpSp>
          <p:nvGrpSpPr>
            <p:cNvPr id="101" name="组合 100"/>
            <p:cNvGrpSpPr/>
            <p:nvPr/>
          </p:nvGrpSpPr>
          <p:grpSpPr>
            <a:xfrm>
              <a:off x="2468935" y="7195389"/>
              <a:ext cx="10408865" cy="45719"/>
              <a:chOff x="2650856" y="7186888"/>
              <a:chExt cx="10209035" cy="45762"/>
            </a:xfrm>
          </p:grpSpPr>
          <p:sp>
            <p:nvSpPr>
              <p:cNvPr id="102" name="矩形 101"/>
              <p:cNvSpPr/>
              <p:nvPr/>
            </p:nvSpPr>
            <p:spPr>
              <a:xfrm>
                <a:off x="4701112" y="7186888"/>
                <a:ext cx="2008010" cy="45762"/>
              </a:xfrm>
              <a:prstGeom prst="rect">
                <a:avLst/>
              </a:prstGeom>
              <a:solidFill>
                <a:srgbClr val="C980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705"/>
              </a:p>
            </p:txBody>
          </p:sp>
          <p:sp>
            <p:nvSpPr>
              <p:cNvPr id="103" name="矩形 102"/>
              <p:cNvSpPr/>
              <p:nvPr/>
            </p:nvSpPr>
            <p:spPr>
              <a:xfrm>
                <a:off x="6751368" y="7186888"/>
                <a:ext cx="2008010" cy="45762"/>
              </a:xfrm>
              <a:prstGeom prst="rect">
                <a:avLst/>
              </a:prstGeom>
              <a:solidFill>
                <a:srgbClr val="FCA52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705"/>
              </a:p>
            </p:txBody>
          </p:sp>
          <p:sp>
            <p:nvSpPr>
              <p:cNvPr id="104" name="矩形 103"/>
              <p:cNvSpPr/>
              <p:nvPr/>
            </p:nvSpPr>
            <p:spPr>
              <a:xfrm>
                <a:off x="8801624" y="7186888"/>
                <a:ext cx="2008010" cy="45762"/>
              </a:xfrm>
              <a:prstGeom prst="rect">
                <a:avLst/>
              </a:prstGeom>
              <a:solidFill>
                <a:srgbClr val="FFC6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705"/>
              </a:p>
            </p:txBody>
          </p:sp>
          <p:sp>
            <p:nvSpPr>
              <p:cNvPr id="105" name="矩形 104"/>
              <p:cNvSpPr/>
              <p:nvPr/>
            </p:nvSpPr>
            <p:spPr>
              <a:xfrm>
                <a:off x="10851881" y="7186888"/>
                <a:ext cx="2008010" cy="45762"/>
              </a:xfrm>
              <a:prstGeom prst="rect">
                <a:avLst/>
              </a:prstGeom>
              <a:solidFill>
                <a:srgbClr val="AD541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705"/>
              </a:p>
            </p:txBody>
          </p:sp>
          <p:sp>
            <p:nvSpPr>
              <p:cNvPr id="106" name="矩形 105"/>
              <p:cNvSpPr/>
              <p:nvPr/>
            </p:nvSpPr>
            <p:spPr>
              <a:xfrm>
                <a:off x="2650856" y="7186888"/>
                <a:ext cx="2008010" cy="45762"/>
              </a:xfrm>
              <a:prstGeom prst="rect">
                <a:avLst/>
              </a:prstGeom>
              <a:solidFill>
                <a:srgbClr val="AD541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705"/>
              </a:p>
            </p:txBody>
          </p:sp>
        </p:grpSp>
      </p:grpSp>
      <p:sp>
        <p:nvSpPr>
          <p:cNvPr id="109" name="Rectangle 60"/>
          <p:cNvSpPr>
            <a:spLocks noChangeArrowheads="1"/>
          </p:cNvSpPr>
          <p:nvPr/>
        </p:nvSpPr>
        <p:spPr bwMode="auto">
          <a:xfrm>
            <a:off x="533631" y="349853"/>
            <a:ext cx="1797283" cy="384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895" b="1" dirty="0">
                <a:solidFill>
                  <a:srgbClr val="AD541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相关标题文字</a:t>
            </a:r>
            <a:endParaRPr lang="zh-CN" altLang="en-US" sz="1895" b="1" dirty="0">
              <a:solidFill>
                <a:srgbClr val="AD541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Tm="0">
        <p14:prism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500"/>
                            </p:stCondLst>
                            <p:childTnLst>
                              <p:par>
                                <p:cTn id="4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500"/>
                            </p:stCondLst>
                            <p:childTnLst>
                              <p:par>
                                <p:cTn id="5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6000"/>
                            </p:stCondLst>
                            <p:childTnLst>
                              <p:par>
                                <p:cTn id="6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6500"/>
                            </p:stCondLst>
                            <p:childTnLst>
                              <p:par>
                                <p:cTn id="7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1" grpId="0"/>
      <p:bldP spid="92" grpId="0"/>
      <p:bldP spid="93" grpId="0"/>
      <p:bldP spid="94" grpId="0"/>
      <p:bldP spid="95" grpId="0"/>
      <p:bldP spid="96" grpId="0"/>
      <p:bldP spid="97" grpId="0"/>
      <p:bldP spid="9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椭圆 40"/>
          <p:cNvSpPr/>
          <p:nvPr/>
        </p:nvSpPr>
        <p:spPr>
          <a:xfrm>
            <a:off x="1669095" y="2107692"/>
            <a:ext cx="2484276" cy="2484276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2" name="组合 41"/>
          <p:cNvGrpSpPr/>
          <p:nvPr/>
        </p:nvGrpSpPr>
        <p:grpSpPr>
          <a:xfrm>
            <a:off x="2355886" y="2457113"/>
            <a:ext cx="1110344" cy="1072335"/>
            <a:chOff x="5512720" y="2152017"/>
            <a:chExt cx="583915" cy="496874"/>
          </a:xfrm>
          <a:solidFill>
            <a:schemeClr val="bg1"/>
          </a:solidFill>
        </p:grpSpPr>
        <p:sp>
          <p:nvSpPr>
            <p:cNvPr id="43" name="Freeform 159"/>
            <p:cNvSpPr/>
            <p:nvPr/>
          </p:nvSpPr>
          <p:spPr bwMode="auto">
            <a:xfrm>
              <a:off x="5574376" y="2246314"/>
              <a:ext cx="460603" cy="402577"/>
            </a:xfrm>
            <a:custGeom>
              <a:avLst/>
              <a:gdLst>
                <a:gd name="T0" fmla="*/ 29 w 54"/>
                <a:gd name="T1" fmla="*/ 1 h 47"/>
                <a:gd name="T2" fmla="*/ 24 w 54"/>
                <a:gd name="T3" fmla="*/ 1 h 47"/>
                <a:gd name="T4" fmla="*/ 2 w 54"/>
                <a:gd name="T5" fmla="*/ 15 h 47"/>
                <a:gd name="T6" fmla="*/ 0 w 54"/>
                <a:gd name="T7" fmla="*/ 20 h 47"/>
                <a:gd name="T8" fmla="*/ 0 w 54"/>
                <a:gd name="T9" fmla="*/ 44 h 47"/>
                <a:gd name="T10" fmla="*/ 3 w 54"/>
                <a:gd name="T11" fmla="*/ 47 h 47"/>
                <a:gd name="T12" fmla="*/ 13 w 54"/>
                <a:gd name="T13" fmla="*/ 47 h 47"/>
                <a:gd name="T14" fmla="*/ 16 w 54"/>
                <a:gd name="T15" fmla="*/ 44 h 47"/>
                <a:gd name="T16" fmla="*/ 16 w 54"/>
                <a:gd name="T17" fmla="*/ 27 h 47"/>
                <a:gd name="T18" fmla="*/ 19 w 54"/>
                <a:gd name="T19" fmla="*/ 24 h 47"/>
                <a:gd name="T20" fmla="*/ 35 w 54"/>
                <a:gd name="T21" fmla="*/ 24 h 47"/>
                <a:gd name="T22" fmla="*/ 38 w 54"/>
                <a:gd name="T23" fmla="*/ 27 h 47"/>
                <a:gd name="T24" fmla="*/ 38 w 54"/>
                <a:gd name="T25" fmla="*/ 44 h 47"/>
                <a:gd name="T26" fmla="*/ 41 w 54"/>
                <a:gd name="T27" fmla="*/ 47 h 47"/>
                <a:gd name="T28" fmla="*/ 51 w 54"/>
                <a:gd name="T29" fmla="*/ 47 h 47"/>
                <a:gd name="T30" fmla="*/ 54 w 54"/>
                <a:gd name="T31" fmla="*/ 44 h 47"/>
                <a:gd name="T32" fmla="*/ 54 w 54"/>
                <a:gd name="T33" fmla="*/ 20 h 47"/>
                <a:gd name="T34" fmla="*/ 52 w 54"/>
                <a:gd name="T35" fmla="*/ 16 h 47"/>
                <a:gd name="T36" fmla="*/ 29 w 54"/>
                <a:gd name="T37" fmla="*/ 1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4" h="47">
                  <a:moveTo>
                    <a:pt x="29" y="1"/>
                  </a:moveTo>
                  <a:cubicBezTo>
                    <a:pt x="28" y="0"/>
                    <a:pt x="25" y="0"/>
                    <a:pt x="24" y="1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1" y="16"/>
                    <a:pt x="0" y="18"/>
                    <a:pt x="0" y="20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6"/>
                    <a:pt x="1" y="47"/>
                    <a:pt x="3" y="47"/>
                  </a:cubicBezTo>
                  <a:cubicBezTo>
                    <a:pt x="13" y="47"/>
                    <a:pt x="13" y="47"/>
                    <a:pt x="13" y="47"/>
                  </a:cubicBezTo>
                  <a:cubicBezTo>
                    <a:pt x="14" y="47"/>
                    <a:pt x="16" y="46"/>
                    <a:pt x="16" y="44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6" y="26"/>
                    <a:pt x="17" y="24"/>
                    <a:pt x="19" y="24"/>
                  </a:cubicBezTo>
                  <a:cubicBezTo>
                    <a:pt x="35" y="24"/>
                    <a:pt x="35" y="24"/>
                    <a:pt x="35" y="24"/>
                  </a:cubicBezTo>
                  <a:cubicBezTo>
                    <a:pt x="37" y="24"/>
                    <a:pt x="38" y="26"/>
                    <a:pt x="38" y="27"/>
                  </a:cubicBezTo>
                  <a:cubicBezTo>
                    <a:pt x="38" y="44"/>
                    <a:pt x="38" y="44"/>
                    <a:pt x="38" y="44"/>
                  </a:cubicBezTo>
                  <a:cubicBezTo>
                    <a:pt x="38" y="46"/>
                    <a:pt x="39" y="47"/>
                    <a:pt x="41" y="47"/>
                  </a:cubicBezTo>
                  <a:cubicBezTo>
                    <a:pt x="51" y="47"/>
                    <a:pt x="51" y="47"/>
                    <a:pt x="51" y="47"/>
                  </a:cubicBezTo>
                  <a:cubicBezTo>
                    <a:pt x="53" y="47"/>
                    <a:pt x="54" y="46"/>
                    <a:pt x="54" y="44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4" y="19"/>
                    <a:pt x="53" y="17"/>
                    <a:pt x="52" y="16"/>
                  </a:cubicBezTo>
                  <a:lnTo>
                    <a:pt x="29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90"/>
            </a:p>
          </p:txBody>
        </p:sp>
        <p:sp>
          <p:nvSpPr>
            <p:cNvPr id="44" name="Freeform 160"/>
            <p:cNvSpPr/>
            <p:nvPr/>
          </p:nvSpPr>
          <p:spPr bwMode="auto">
            <a:xfrm>
              <a:off x="5512720" y="2152017"/>
              <a:ext cx="583915" cy="224863"/>
            </a:xfrm>
            <a:custGeom>
              <a:avLst/>
              <a:gdLst>
                <a:gd name="T0" fmla="*/ 64 w 68"/>
                <a:gd name="T1" fmla="*/ 20 h 26"/>
                <a:gd name="T2" fmla="*/ 61 w 68"/>
                <a:gd name="T3" fmla="*/ 15 h 26"/>
                <a:gd name="T4" fmla="*/ 61 w 68"/>
                <a:gd name="T5" fmla="*/ 10 h 26"/>
                <a:gd name="T6" fmla="*/ 58 w 68"/>
                <a:gd name="T7" fmla="*/ 7 h 26"/>
                <a:gd name="T8" fmla="*/ 57 w 68"/>
                <a:gd name="T9" fmla="*/ 7 h 26"/>
                <a:gd name="T10" fmla="*/ 54 w 68"/>
                <a:gd name="T11" fmla="*/ 10 h 26"/>
                <a:gd name="T12" fmla="*/ 54 w 68"/>
                <a:gd name="T13" fmla="*/ 10 h 26"/>
                <a:gd name="T14" fmla="*/ 52 w 68"/>
                <a:gd name="T15" fmla="*/ 12 h 26"/>
                <a:gd name="T16" fmla="*/ 36 w 68"/>
                <a:gd name="T17" fmla="*/ 1 h 26"/>
                <a:gd name="T18" fmla="*/ 33 w 68"/>
                <a:gd name="T19" fmla="*/ 0 h 26"/>
                <a:gd name="T20" fmla="*/ 30 w 68"/>
                <a:gd name="T21" fmla="*/ 1 h 26"/>
                <a:gd name="T22" fmla="*/ 2 w 68"/>
                <a:gd name="T23" fmla="*/ 20 h 26"/>
                <a:gd name="T24" fmla="*/ 1 w 68"/>
                <a:gd name="T25" fmla="*/ 24 h 26"/>
                <a:gd name="T26" fmla="*/ 5 w 68"/>
                <a:gd name="T27" fmla="*/ 24 h 26"/>
                <a:gd name="T28" fmla="*/ 31 w 68"/>
                <a:gd name="T29" fmla="*/ 7 h 26"/>
                <a:gd name="T30" fmla="*/ 36 w 68"/>
                <a:gd name="T31" fmla="*/ 7 h 26"/>
                <a:gd name="T32" fmla="*/ 63 w 68"/>
                <a:gd name="T33" fmla="*/ 25 h 26"/>
                <a:gd name="T34" fmla="*/ 67 w 68"/>
                <a:gd name="T35" fmla="*/ 25 h 26"/>
                <a:gd name="T36" fmla="*/ 66 w 68"/>
                <a:gd name="T37" fmla="*/ 21 h 26"/>
                <a:gd name="T38" fmla="*/ 64 w 68"/>
                <a:gd name="T39" fmla="*/ 2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8" h="26">
                  <a:moveTo>
                    <a:pt x="64" y="20"/>
                  </a:moveTo>
                  <a:cubicBezTo>
                    <a:pt x="62" y="19"/>
                    <a:pt x="61" y="17"/>
                    <a:pt x="61" y="15"/>
                  </a:cubicBezTo>
                  <a:cubicBezTo>
                    <a:pt x="61" y="10"/>
                    <a:pt x="61" y="10"/>
                    <a:pt x="61" y="10"/>
                  </a:cubicBezTo>
                  <a:cubicBezTo>
                    <a:pt x="61" y="8"/>
                    <a:pt x="60" y="7"/>
                    <a:pt x="58" y="7"/>
                  </a:cubicBezTo>
                  <a:cubicBezTo>
                    <a:pt x="57" y="7"/>
                    <a:pt x="57" y="7"/>
                    <a:pt x="57" y="7"/>
                  </a:cubicBezTo>
                  <a:cubicBezTo>
                    <a:pt x="56" y="7"/>
                    <a:pt x="54" y="8"/>
                    <a:pt x="54" y="10"/>
                  </a:cubicBezTo>
                  <a:cubicBezTo>
                    <a:pt x="54" y="10"/>
                    <a:pt x="54" y="10"/>
                    <a:pt x="54" y="10"/>
                  </a:cubicBezTo>
                  <a:cubicBezTo>
                    <a:pt x="54" y="12"/>
                    <a:pt x="53" y="13"/>
                    <a:pt x="52" y="12"/>
                  </a:cubicBezTo>
                  <a:cubicBezTo>
                    <a:pt x="36" y="1"/>
                    <a:pt x="36" y="1"/>
                    <a:pt x="36" y="1"/>
                  </a:cubicBezTo>
                  <a:cubicBezTo>
                    <a:pt x="35" y="1"/>
                    <a:pt x="33" y="0"/>
                    <a:pt x="33" y="0"/>
                  </a:cubicBezTo>
                  <a:cubicBezTo>
                    <a:pt x="33" y="0"/>
                    <a:pt x="32" y="1"/>
                    <a:pt x="30" y="1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1" y="21"/>
                    <a:pt x="0" y="23"/>
                    <a:pt x="1" y="24"/>
                  </a:cubicBezTo>
                  <a:cubicBezTo>
                    <a:pt x="2" y="25"/>
                    <a:pt x="3" y="25"/>
                    <a:pt x="5" y="24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2" y="6"/>
                    <a:pt x="34" y="6"/>
                    <a:pt x="36" y="7"/>
                  </a:cubicBezTo>
                  <a:cubicBezTo>
                    <a:pt x="63" y="25"/>
                    <a:pt x="63" y="25"/>
                    <a:pt x="63" y="25"/>
                  </a:cubicBezTo>
                  <a:cubicBezTo>
                    <a:pt x="64" y="26"/>
                    <a:pt x="66" y="26"/>
                    <a:pt x="67" y="25"/>
                  </a:cubicBezTo>
                  <a:cubicBezTo>
                    <a:pt x="68" y="24"/>
                    <a:pt x="67" y="22"/>
                    <a:pt x="66" y="21"/>
                  </a:cubicBezTo>
                  <a:lnTo>
                    <a:pt x="64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90"/>
            </a:p>
          </p:txBody>
        </p:sp>
      </p:grpSp>
      <p:sp>
        <p:nvSpPr>
          <p:cNvPr id="45" name="标题 4"/>
          <p:cNvSpPr txBox="1"/>
          <p:nvPr/>
        </p:nvSpPr>
        <p:spPr>
          <a:xfrm>
            <a:off x="2330259" y="3602361"/>
            <a:ext cx="1355060" cy="8396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  录</a:t>
            </a:r>
            <a:endParaRPr lang="en-US" altLang="zh-CN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1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en-US" altLang="zh-CN" sz="1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椭圆 45"/>
          <p:cNvSpPr/>
          <p:nvPr/>
        </p:nvSpPr>
        <p:spPr>
          <a:xfrm>
            <a:off x="1813111" y="2252057"/>
            <a:ext cx="2195895" cy="2195895"/>
          </a:xfrm>
          <a:prstGeom prst="ellipse">
            <a:avLst/>
          </a:prstGeom>
          <a:noFill/>
          <a:ln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圆角矩形 46"/>
          <p:cNvSpPr/>
          <p:nvPr/>
        </p:nvSpPr>
        <p:spPr>
          <a:xfrm>
            <a:off x="4873451" y="1445153"/>
            <a:ext cx="4176464" cy="480689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D6D6D6"/>
              </a:gs>
              <a:gs pos="100000">
                <a:srgbClr val="F7F7F7"/>
              </a:gs>
            </a:gsLst>
            <a:path path="circle">
              <a:fillToRect t="100000" r="100000"/>
            </a:path>
          </a:gra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8" name="椭圆 47"/>
          <p:cNvSpPr/>
          <p:nvPr/>
        </p:nvSpPr>
        <p:spPr>
          <a:xfrm>
            <a:off x="4369395" y="1196752"/>
            <a:ext cx="848785" cy="848785"/>
          </a:xfrm>
          <a:prstGeom prst="ellipse">
            <a:avLst/>
          </a:prstGeom>
          <a:gradFill>
            <a:gsLst>
              <a:gs pos="0">
                <a:srgbClr val="B28A35"/>
              </a:gs>
              <a:gs pos="100000">
                <a:srgbClr val="E4C874"/>
              </a:gs>
            </a:gsLst>
            <a:lin ang="2700000" scaled="0"/>
          </a:gradFill>
          <a:ln w="57150"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9" name="标题 4"/>
          <p:cNvSpPr txBox="1"/>
          <p:nvPr/>
        </p:nvSpPr>
        <p:spPr>
          <a:xfrm>
            <a:off x="4513411" y="1573882"/>
            <a:ext cx="576064" cy="4978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标题 4"/>
          <p:cNvSpPr txBox="1"/>
          <p:nvPr/>
        </p:nvSpPr>
        <p:spPr>
          <a:xfrm>
            <a:off x="5264331" y="1556742"/>
            <a:ext cx="3600400" cy="4734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 b="1" dirty="0" smtClean="0">
                <a:solidFill>
                  <a:srgbClr val="B28A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本年度工作概述</a:t>
            </a:r>
            <a:endParaRPr lang="zh-CN" altLang="en-US" sz="1050" b="1" dirty="0">
              <a:solidFill>
                <a:srgbClr val="B28A3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en-US" altLang="zh-CN" sz="1200" b="1" dirty="0">
              <a:solidFill>
                <a:srgbClr val="B28A3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右箭头 50"/>
          <p:cNvSpPr/>
          <p:nvPr/>
        </p:nvSpPr>
        <p:spPr>
          <a:xfrm>
            <a:off x="8257827" y="1578302"/>
            <a:ext cx="288032" cy="189056"/>
          </a:xfrm>
          <a:prstGeom prst="rightArrow">
            <a:avLst/>
          </a:prstGeom>
          <a:solidFill>
            <a:srgbClr val="E4C8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9" name="圆角矩形 108"/>
          <p:cNvSpPr/>
          <p:nvPr/>
        </p:nvSpPr>
        <p:spPr>
          <a:xfrm>
            <a:off x="5377507" y="2248081"/>
            <a:ext cx="4176464" cy="480689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D6D6D6"/>
              </a:gs>
              <a:gs pos="100000">
                <a:srgbClr val="F7F7F7"/>
              </a:gs>
            </a:gsLst>
            <a:path path="circle">
              <a:fillToRect t="100000" r="100000"/>
            </a:path>
          </a:gra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0" name="椭圆 109"/>
          <p:cNvSpPr/>
          <p:nvPr/>
        </p:nvSpPr>
        <p:spPr>
          <a:xfrm>
            <a:off x="4873451" y="1999680"/>
            <a:ext cx="848785" cy="848785"/>
          </a:xfrm>
          <a:prstGeom prst="ellipse">
            <a:avLst/>
          </a:prstGeom>
          <a:gradFill>
            <a:gsLst>
              <a:gs pos="0">
                <a:srgbClr val="B28A35"/>
              </a:gs>
              <a:gs pos="100000">
                <a:srgbClr val="E4C874"/>
              </a:gs>
            </a:gsLst>
            <a:lin ang="2700000" scaled="0"/>
          </a:gradFill>
          <a:ln w="57150"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11" name="标题 4"/>
          <p:cNvSpPr txBox="1"/>
          <p:nvPr/>
        </p:nvSpPr>
        <p:spPr>
          <a:xfrm>
            <a:off x="5017467" y="2376810"/>
            <a:ext cx="576064" cy="4978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" name="标题 4"/>
          <p:cNvSpPr txBox="1"/>
          <p:nvPr/>
        </p:nvSpPr>
        <p:spPr>
          <a:xfrm>
            <a:off x="5768387" y="2359670"/>
            <a:ext cx="3600400" cy="4734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 b="1" dirty="0" smtClean="0">
                <a:solidFill>
                  <a:srgbClr val="B28A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取得的经验成绩</a:t>
            </a:r>
            <a:endParaRPr lang="en-US" altLang="zh-CN" sz="2400" b="1" dirty="0" smtClean="0">
              <a:solidFill>
                <a:srgbClr val="B28A3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en-US" altLang="zh-CN" sz="1200" b="1" dirty="0">
              <a:solidFill>
                <a:srgbClr val="B28A3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3" name="右箭头 112"/>
          <p:cNvSpPr/>
          <p:nvPr/>
        </p:nvSpPr>
        <p:spPr>
          <a:xfrm>
            <a:off x="8761883" y="2381230"/>
            <a:ext cx="288032" cy="189056"/>
          </a:xfrm>
          <a:prstGeom prst="rightArrow">
            <a:avLst/>
          </a:prstGeom>
          <a:solidFill>
            <a:srgbClr val="E4C8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4" name="圆角矩形 113"/>
          <p:cNvSpPr/>
          <p:nvPr/>
        </p:nvSpPr>
        <p:spPr>
          <a:xfrm>
            <a:off x="5593531" y="3173345"/>
            <a:ext cx="4176464" cy="480689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D6D6D6"/>
              </a:gs>
              <a:gs pos="100000">
                <a:srgbClr val="F7F7F7"/>
              </a:gs>
            </a:gsLst>
            <a:path path="circle">
              <a:fillToRect t="100000" r="100000"/>
            </a:path>
          </a:gra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5" name="椭圆 114"/>
          <p:cNvSpPr/>
          <p:nvPr/>
        </p:nvSpPr>
        <p:spPr>
          <a:xfrm>
            <a:off x="5089475" y="2924944"/>
            <a:ext cx="848785" cy="848785"/>
          </a:xfrm>
          <a:prstGeom prst="ellipse">
            <a:avLst/>
          </a:prstGeom>
          <a:gradFill>
            <a:gsLst>
              <a:gs pos="0">
                <a:srgbClr val="B28A35"/>
              </a:gs>
              <a:gs pos="100000">
                <a:srgbClr val="E4C874"/>
              </a:gs>
            </a:gsLst>
            <a:lin ang="2700000" scaled="0"/>
          </a:gradFill>
          <a:ln w="57150"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16" name="标题 4"/>
          <p:cNvSpPr txBox="1"/>
          <p:nvPr/>
        </p:nvSpPr>
        <p:spPr>
          <a:xfrm>
            <a:off x="5233491" y="3302074"/>
            <a:ext cx="576064" cy="4978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7" name="标题 4"/>
          <p:cNvSpPr txBox="1"/>
          <p:nvPr/>
        </p:nvSpPr>
        <p:spPr>
          <a:xfrm>
            <a:off x="5984411" y="3284934"/>
            <a:ext cx="3600400" cy="4734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 b="1" dirty="0" smtClean="0">
                <a:solidFill>
                  <a:srgbClr val="B28A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工作不足之处</a:t>
            </a:r>
            <a:endParaRPr lang="zh-CN" altLang="en-US" sz="1050" b="1" dirty="0">
              <a:solidFill>
                <a:srgbClr val="B28A3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en-US" altLang="zh-CN" sz="1200" b="1" dirty="0">
              <a:solidFill>
                <a:srgbClr val="B28A3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8" name="右箭头 117"/>
          <p:cNvSpPr/>
          <p:nvPr/>
        </p:nvSpPr>
        <p:spPr>
          <a:xfrm>
            <a:off x="8977907" y="3306494"/>
            <a:ext cx="288032" cy="189056"/>
          </a:xfrm>
          <a:prstGeom prst="rightArrow">
            <a:avLst/>
          </a:prstGeom>
          <a:solidFill>
            <a:srgbClr val="E4C8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9" name="圆角矩形 118"/>
          <p:cNvSpPr/>
          <p:nvPr/>
        </p:nvSpPr>
        <p:spPr>
          <a:xfrm>
            <a:off x="5449515" y="4109449"/>
            <a:ext cx="4176464" cy="480689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D6D6D6"/>
              </a:gs>
              <a:gs pos="100000">
                <a:srgbClr val="F7F7F7"/>
              </a:gs>
            </a:gsLst>
            <a:path path="circle">
              <a:fillToRect t="100000" r="100000"/>
            </a:path>
          </a:gra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0" name="椭圆 119"/>
          <p:cNvSpPr/>
          <p:nvPr/>
        </p:nvSpPr>
        <p:spPr>
          <a:xfrm>
            <a:off x="4945459" y="3861048"/>
            <a:ext cx="848785" cy="848785"/>
          </a:xfrm>
          <a:prstGeom prst="ellipse">
            <a:avLst/>
          </a:prstGeom>
          <a:gradFill>
            <a:gsLst>
              <a:gs pos="0">
                <a:srgbClr val="B28A35"/>
              </a:gs>
              <a:gs pos="100000">
                <a:srgbClr val="E4C874"/>
              </a:gs>
            </a:gsLst>
            <a:lin ang="2700000" scaled="0"/>
          </a:gradFill>
          <a:ln w="57150"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21" name="标题 4"/>
          <p:cNvSpPr txBox="1"/>
          <p:nvPr/>
        </p:nvSpPr>
        <p:spPr>
          <a:xfrm>
            <a:off x="5089475" y="4238178"/>
            <a:ext cx="576064" cy="4978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2" name="标题 4"/>
          <p:cNvSpPr txBox="1"/>
          <p:nvPr/>
        </p:nvSpPr>
        <p:spPr>
          <a:xfrm>
            <a:off x="5840395" y="4221038"/>
            <a:ext cx="3600400" cy="4734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 b="1" dirty="0" smtClean="0">
                <a:solidFill>
                  <a:srgbClr val="B28A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当前的形式分析</a:t>
            </a:r>
            <a:endParaRPr lang="zh-CN" altLang="en-US" sz="1050" b="1" dirty="0">
              <a:solidFill>
                <a:srgbClr val="B28A3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en-US" altLang="zh-CN" sz="1200" b="1" dirty="0">
              <a:solidFill>
                <a:srgbClr val="B28A3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3" name="右箭头 122"/>
          <p:cNvSpPr/>
          <p:nvPr/>
        </p:nvSpPr>
        <p:spPr>
          <a:xfrm>
            <a:off x="8833891" y="4242598"/>
            <a:ext cx="288032" cy="189056"/>
          </a:xfrm>
          <a:prstGeom prst="rightArrow">
            <a:avLst/>
          </a:prstGeom>
          <a:solidFill>
            <a:srgbClr val="E4C8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4" name="圆角矩形 123"/>
          <p:cNvSpPr/>
          <p:nvPr/>
        </p:nvSpPr>
        <p:spPr>
          <a:xfrm>
            <a:off x="4945459" y="4912377"/>
            <a:ext cx="4176464" cy="480689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D6D6D6"/>
              </a:gs>
              <a:gs pos="100000">
                <a:srgbClr val="F7F7F7"/>
              </a:gs>
            </a:gsLst>
            <a:path path="circle">
              <a:fillToRect t="100000" r="100000"/>
            </a:path>
          </a:gra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5" name="椭圆 124"/>
          <p:cNvSpPr/>
          <p:nvPr/>
        </p:nvSpPr>
        <p:spPr>
          <a:xfrm>
            <a:off x="4441403" y="4663976"/>
            <a:ext cx="848785" cy="848785"/>
          </a:xfrm>
          <a:prstGeom prst="ellipse">
            <a:avLst/>
          </a:prstGeom>
          <a:gradFill>
            <a:gsLst>
              <a:gs pos="0">
                <a:srgbClr val="B28A35"/>
              </a:gs>
              <a:gs pos="100000">
                <a:srgbClr val="E4C874"/>
              </a:gs>
            </a:gsLst>
            <a:lin ang="2700000" scaled="0"/>
          </a:gradFill>
          <a:ln w="57150"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26" name="标题 4"/>
          <p:cNvSpPr txBox="1"/>
          <p:nvPr/>
        </p:nvSpPr>
        <p:spPr>
          <a:xfrm>
            <a:off x="4585419" y="5041106"/>
            <a:ext cx="576064" cy="4978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7" name="标题 4"/>
          <p:cNvSpPr txBox="1"/>
          <p:nvPr/>
        </p:nvSpPr>
        <p:spPr>
          <a:xfrm>
            <a:off x="5336339" y="5023966"/>
            <a:ext cx="3600400" cy="4734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 b="1" dirty="0" smtClean="0">
                <a:solidFill>
                  <a:srgbClr val="B28A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下阶段工作计划</a:t>
            </a:r>
            <a:endParaRPr lang="zh-CN" altLang="en-US" sz="1050" b="1" dirty="0">
              <a:solidFill>
                <a:srgbClr val="B28A3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en-US" altLang="zh-CN" sz="1200" b="1" dirty="0">
              <a:solidFill>
                <a:srgbClr val="B28A3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8" name="右箭头 127"/>
          <p:cNvSpPr/>
          <p:nvPr/>
        </p:nvSpPr>
        <p:spPr>
          <a:xfrm>
            <a:off x="8329835" y="5045526"/>
            <a:ext cx="288032" cy="189056"/>
          </a:xfrm>
          <a:prstGeom prst="rightArrow">
            <a:avLst/>
          </a:prstGeom>
          <a:solidFill>
            <a:srgbClr val="E4C8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 tmFilter="0,0; .5, 1; 1, 1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4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4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" presetClass="entr" presetSubtype="4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5" grpId="0"/>
      <p:bldP spid="46" grpId="0" animBg="1"/>
      <p:bldP spid="47" grpId="0" animBg="1"/>
      <p:bldP spid="48" grpId="0" animBg="1"/>
      <p:bldP spid="49" grpId="0"/>
      <p:bldP spid="50" grpId="0"/>
      <p:bldP spid="51" grpId="0" animBg="1"/>
      <p:bldP spid="109" grpId="0" animBg="1"/>
      <p:bldP spid="110" grpId="0" animBg="1"/>
      <p:bldP spid="111" grpId="0"/>
      <p:bldP spid="112" grpId="0"/>
      <p:bldP spid="113" grpId="0" animBg="1"/>
      <p:bldP spid="114" grpId="0" animBg="1"/>
      <p:bldP spid="115" grpId="0" animBg="1"/>
      <p:bldP spid="116" grpId="0"/>
      <p:bldP spid="117" grpId="0"/>
      <p:bldP spid="118" grpId="0" animBg="1"/>
      <p:bldP spid="119" grpId="0" animBg="1"/>
      <p:bldP spid="120" grpId="0" animBg="1"/>
      <p:bldP spid="121" grpId="0"/>
      <p:bldP spid="122" grpId="0"/>
      <p:bldP spid="123" grpId="0" animBg="1"/>
      <p:bldP spid="124" grpId="0" animBg="1"/>
      <p:bldP spid="125" grpId="0" animBg="1"/>
      <p:bldP spid="126" grpId="0"/>
      <p:bldP spid="127" grpId="0"/>
      <p:bldP spid="12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椭圆 2"/>
          <p:cNvSpPr/>
          <p:nvPr/>
        </p:nvSpPr>
        <p:spPr>
          <a:xfrm>
            <a:off x="7288597" y="1567713"/>
            <a:ext cx="747995" cy="284097"/>
          </a:xfrm>
          <a:custGeom>
            <a:avLst/>
            <a:gdLst/>
            <a:ahLst/>
            <a:cxnLst/>
            <a:rect l="l" t="t" r="r" b="b"/>
            <a:pathLst>
              <a:path w="821962" h="312188">
                <a:moveTo>
                  <a:pt x="188867" y="0"/>
                </a:moveTo>
                <a:lnTo>
                  <a:pt x="633096" y="0"/>
                </a:lnTo>
                <a:cubicBezTo>
                  <a:pt x="739691" y="66233"/>
                  <a:pt x="813171" y="180146"/>
                  <a:pt x="821962" y="312188"/>
                </a:cubicBezTo>
                <a:lnTo>
                  <a:pt x="0" y="312188"/>
                </a:lnTo>
                <a:cubicBezTo>
                  <a:pt x="8791" y="180146"/>
                  <a:pt x="82272" y="66233"/>
                  <a:pt x="188867" y="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68576" tIns="34288" rIns="68576" bIns="34288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350" kern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5" name="椭圆 2"/>
          <p:cNvSpPr/>
          <p:nvPr/>
        </p:nvSpPr>
        <p:spPr>
          <a:xfrm flipV="1">
            <a:off x="7288597" y="5561321"/>
            <a:ext cx="747995" cy="284097"/>
          </a:xfrm>
          <a:custGeom>
            <a:avLst/>
            <a:gdLst/>
            <a:ahLst/>
            <a:cxnLst/>
            <a:rect l="l" t="t" r="r" b="b"/>
            <a:pathLst>
              <a:path w="821962" h="312188">
                <a:moveTo>
                  <a:pt x="188867" y="0"/>
                </a:moveTo>
                <a:lnTo>
                  <a:pt x="633096" y="0"/>
                </a:lnTo>
                <a:cubicBezTo>
                  <a:pt x="739691" y="66233"/>
                  <a:pt x="813171" y="180146"/>
                  <a:pt x="821962" y="312188"/>
                </a:cubicBezTo>
                <a:lnTo>
                  <a:pt x="0" y="312188"/>
                </a:lnTo>
                <a:cubicBezTo>
                  <a:pt x="8791" y="180146"/>
                  <a:pt x="82272" y="66233"/>
                  <a:pt x="188867" y="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68576" tIns="34288" rIns="68576" bIns="34288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350" kern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6" name="椭圆 2"/>
          <p:cNvSpPr/>
          <p:nvPr/>
        </p:nvSpPr>
        <p:spPr>
          <a:xfrm flipH="1">
            <a:off x="4151467" y="1567713"/>
            <a:ext cx="747995" cy="284097"/>
          </a:xfrm>
          <a:custGeom>
            <a:avLst/>
            <a:gdLst/>
            <a:ahLst/>
            <a:cxnLst/>
            <a:rect l="l" t="t" r="r" b="b"/>
            <a:pathLst>
              <a:path w="821962" h="312188">
                <a:moveTo>
                  <a:pt x="188867" y="0"/>
                </a:moveTo>
                <a:lnTo>
                  <a:pt x="633096" y="0"/>
                </a:lnTo>
                <a:cubicBezTo>
                  <a:pt x="739691" y="66233"/>
                  <a:pt x="813171" y="180146"/>
                  <a:pt x="821962" y="312188"/>
                </a:cubicBezTo>
                <a:lnTo>
                  <a:pt x="0" y="312188"/>
                </a:lnTo>
                <a:cubicBezTo>
                  <a:pt x="8791" y="180146"/>
                  <a:pt x="82272" y="66233"/>
                  <a:pt x="188867" y="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68576" tIns="34288" rIns="68576" bIns="34288" numCol="1" spcCol="0" rtlCol="0" fromWordArt="0" anchor="ctr" anchorCtr="0" forceAA="0" compatLnSpc="1">
            <a:noAutofit/>
          </a:bodyPr>
          <a:lstStyle/>
          <a:p>
            <a:pPr algn="ctr">
              <a:defRPr/>
            </a:pPr>
            <a:endParaRPr lang="zh-CN" altLang="en-US" sz="1350" kern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7" name="椭圆 2"/>
          <p:cNvSpPr/>
          <p:nvPr/>
        </p:nvSpPr>
        <p:spPr>
          <a:xfrm flipH="1" flipV="1">
            <a:off x="4151467" y="5561321"/>
            <a:ext cx="747995" cy="284097"/>
          </a:xfrm>
          <a:custGeom>
            <a:avLst/>
            <a:gdLst/>
            <a:ahLst/>
            <a:cxnLst/>
            <a:rect l="l" t="t" r="r" b="b"/>
            <a:pathLst>
              <a:path w="821962" h="312188">
                <a:moveTo>
                  <a:pt x="188867" y="0"/>
                </a:moveTo>
                <a:lnTo>
                  <a:pt x="633096" y="0"/>
                </a:lnTo>
                <a:cubicBezTo>
                  <a:pt x="739691" y="66233"/>
                  <a:pt x="813171" y="180146"/>
                  <a:pt x="821962" y="312188"/>
                </a:cubicBezTo>
                <a:lnTo>
                  <a:pt x="0" y="312188"/>
                </a:lnTo>
                <a:cubicBezTo>
                  <a:pt x="8791" y="180146"/>
                  <a:pt x="82272" y="66233"/>
                  <a:pt x="188867" y="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68576" tIns="34288" rIns="68576" bIns="34288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350" kern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8" name="KSO_GT1.4"/>
          <p:cNvSpPr/>
          <p:nvPr/>
        </p:nvSpPr>
        <p:spPr>
          <a:xfrm rot="2479457" flipV="1">
            <a:off x="5849403" y="4778387"/>
            <a:ext cx="2047632" cy="1289505"/>
          </a:xfrm>
          <a:custGeom>
            <a:avLst/>
            <a:gdLst/>
            <a:ahLst/>
            <a:cxnLst/>
            <a:rect l="l" t="t" r="r" b="b"/>
            <a:pathLst>
              <a:path w="2250115" h="1417020">
                <a:moveTo>
                  <a:pt x="1444324" y="354255"/>
                </a:moveTo>
                <a:lnTo>
                  <a:pt x="2250115" y="1062765"/>
                </a:lnTo>
                <a:lnTo>
                  <a:pt x="708510" y="1062765"/>
                </a:lnTo>
                <a:lnTo>
                  <a:pt x="708510" y="1417020"/>
                </a:lnTo>
                <a:lnTo>
                  <a:pt x="0" y="708510"/>
                </a:lnTo>
                <a:lnTo>
                  <a:pt x="708510" y="0"/>
                </a:lnTo>
                <a:lnTo>
                  <a:pt x="708510" y="354255"/>
                </a:lnTo>
                <a:close/>
              </a:path>
            </a:pathLst>
          </a:custGeom>
          <a:solidFill>
            <a:srgbClr val="FFC633"/>
          </a:solidFill>
          <a:ln w="25400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rot="0" spcFirstLastPara="0" vertOverflow="overflow" horzOverflow="overflow" vert="vert" wrap="square" lIns="458969" tIns="323978" rIns="68576" bIns="323978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705" b="1" kern="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9" name="KSO_GT1.3"/>
          <p:cNvSpPr/>
          <p:nvPr/>
        </p:nvSpPr>
        <p:spPr>
          <a:xfrm rot="19120543" flipH="1" flipV="1">
            <a:off x="4291021" y="4778387"/>
            <a:ext cx="2047632" cy="1289505"/>
          </a:xfrm>
          <a:custGeom>
            <a:avLst/>
            <a:gdLst/>
            <a:ahLst/>
            <a:cxnLst/>
            <a:rect l="l" t="t" r="r" b="b"/>
            <a:pathLst>
              <a:path w="2250115" h="1417020">
                <a:moveTo>
                  <a:pt x="1444324" y="354255"/>
                </a:moveTo>
                <a:lnTo>
                  <a:pt x="2250115" y="1062765"/>
                </a:lnTo>
                <a:lnTo>
                  <a:pt x="708510" y="1062765"/>
                </a:lnTo>
                <a:lnTo>
                  <a:pt x="708510" y="1417020"/>
                </a:lnTo>
                <a:lnTo>
                  <a:pt x="0" y="708510"/>
                </a:lnTo>
                <a:lnTo>
                  <a:pt x="708510" y="0"/>
                </a:lnTo>
                <a:lnTo>
                  <a:pt x="708510" y="354255"/>
                </a:lnTo>
                <a:close/>
              </a:path>
            </a:pathLst>
          </a:custGeom>
          <a:solidFill>
            <a:srgbClr val="FFA52A"/>
          </a:solidFill>
          <a:ln w="25400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rot="0" spcFirstLastPara="0" vertOverflow="overflow" horzOverflow="overflow" vert="vert270" wrap="square" lIns="0" tIns="323978" rIns="458969" bIns="323978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705" b="1" kern="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70" name="KSO_GT1.2"/>
          <p:cNvSpPr/>
          <p:nvPr/>
        </p:nvSpPr>
        <p:spPr>
          <a:xfrm rot="19120543">
            <a:off x="5849403" y="1352383"/>
            <a:ext cx="2047632" cy="1289505"/>
          </a:xfrm>
          <a:custGeom>
            <a:avLst/>
            <a:gdLst/>
            <a:ahLst/>
            <a:cxnLst/>
            <a:rect l="l" t="t" r="r" b="b"/>
            <a:pathLst>
              <a:path w="2250115" h="1417020">
                <a:moveTo>
                  <a:pt x="1444324" y="354255"/>
                </a:moveTo>
                <a:lnTo>
                  <a:pt x="2250115" y="1062765"/>
                </a:lnTo>
                <a:lnTo>
                  <a:pt x="708510" y="1062765"/>
                </a:lnTo>
                <a:lnTo>
                  <a:pt x="708510" y="1417020"/>
                </a:lnTo>
                <a:lnTo>
                  <a:pt x="0" y="708510"/>
                </a:lnTo>
                <a:lnTo>
                  <a:pt x="708510" y="0"/>
                </a:lnTo>
                <a:lnTo>
                  <a:pt x="708510" y="354255"/>
                </a:lnTo>
                <a:close/>
              </a:path>
            </a:pathLst>
          </a:custGeom>
          <a:solidFill>
            <a:srgbClr val="CC7E33"/>
          </a:solidFill>
          <a:ln w="25400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rot="0" spcFirstLastPara="0" vertOverflow="overflow" horzOverflow="overflow" vert="vert" wrap="square" lIns="0" tIns="323978" rIns="458969" bIns="323978" numCol="1" spcCol="0" rtlCol="0" fromWordArt="0" anchor="ctr" anchorCtr="0" forceAA="0" compatLnSpc="1">
            <a:noAutofit/>
          </a:bodyPr>
          <a:lstStyle/>
          <a:p>
            <a:pPr algn="ctr">
              <a:defRPr/>
            </a:pPr>
            <a:endParaRPr lang="zh-CN" altLang="en-US" sz="1705" b="1" kern="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71" name="KSO_GT1.1"/>
          <p:cNvSpPr/>
          <p:nvPr/>
        </p:nvSpPr>
        <p:spPr>
          <a:xfrm rot="2479457" flipH="1">
            <a:off x="4291021" y="1352383"/>
            <a:ext cx="2047632" cy="1289505"/>
          </a:xfrm>
          <a:custGeom>
            <a:avLst/>
            <a:gdLst/>
            <a:ahLst/>
            <a:cxnLst/>
            <a:rect l="l" t="t" r="r" b="b"/>
            <a:pathLst>
              <a:path w="2250115" h="1417020">
                <a:moveTo>
                  <a:pt x="1444324" y="354255"/>
                </a:moveTo>
                <a:lnTo>
                  <a:pt x="2250115" y="1062765"/>
                </a:lnTo>
                <a:lnTo>
                  <a:pt x="708510" y="1062765"/>
                </a:lnTo>
                <a:lnTo>
                  <a:pt x="708510" y="1417020"/>
                </a:lnTo>
                <a:lnTo>
                  <a:pt x="0" y="708510"/>
                </a:lnTo>
                <a:lnTo>
                  <a:pt x="708510" y="0"/>
                </a:lnTo>
                <a:lnTo>
                  <a:pt x="708510" y="354255"/>
                </a:lnTo>
                <a:close/>
              </a:path>
            </a:pathLst>
          </a:custGeom>
          <a:solidFill>
            <a:srgbClr val="A95711"/>
          </a:solidFill>
          <a:ln w="25400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rot="0" spcFirstLastPara="0" vertOverflow="overflow" horzOverflow="overflow" vert="vert270" wrap="square" lIns="458969" tIns="323978" rIns="68576" bIns="323978" numCol="1" spcCol="0" rtlCol="0" fromWordArt="0" anchor="ctr" anchorCtr="0" forceAA="0" compatLnSpc="1">
            <a:noAutofit/>
          </a:bodyPr>
          <a:lstStyle/>
          <a:p>
            <a:pPr algn="ctr">
              <a:defRPr/>
            </a:pPr>
            <a:endParaRPr lang="zh-CN" altLang="en-US" sz="1705" b="1" kern="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72" name="直接连接符 71"/>
          <p:cNvCxnSpPr/>
          <p:nvPr/>
        </p:nvCxnSpPr>
        <p:spPr>
          <a:xfrm>
            <a:off x="7521482" y="1851808"/>
            <a:ext cx="2047205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/>
          <p:nvPr/>
        </p:nvCxnSpPr>
        <p:spPr>
          <a:xfrm>
            <a:off x="2629668" y="1851808"/>
            <a:ext cx="2047205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/>
          <p:nvPr/>
        </p:nvCxnSpPr>
        <p:spPr>
          <a:xfrm>
            <a:off x="7521482" y="5561320"/>
            <a:ext cx="2047205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2610265" y="5561320"/>
            <a:ext cx="2047205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32"/>
          <p:cNvSpPr txBox="1"/>
          <p:nvPr/>
        </p:nvSpPr>
        <p:spPr>
          <a:xfrm>
            <a:off x="2160265" y="1939635"/>
            <a:ext cx="13487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 Unicode MS" panose="020B0604020202020204" pitchFamily="34" charset="-122"/>
              </a:rPr>
              <a:t>01</a:t>
            </a:r>
            <a:endParaRPr lang="zh-CN" altLang="en-US" sz="4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77" name="文本框 35"/>
          <p:cNvSpPr txBox="1"/>
          <p:nvPr/>
        </p:nvSpPr>
        <p:spPr>
          <a:xfrm>
            <a:off x="7074602" y="1936817"/>
            <a:ext cx="13487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 Unicode MS" panose="020B0604020202020204" pitchFamily="34" charset="-122"/>
              </a:rPr>
              <a:t>02</a:t>
            </a:r>
            <a:endParaRPr lang="zh-CN" altLang="en-US" sz="4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78" name="文本框 38"/>
          <p:cNvSpPr txBox="1"/>
          <p:nvPr/>
        </p:nvSpPr>
        <p:spPr>
          <a:xfrm>
            <a:off x="7104672" y="4141702"/>
            <a:ext cx="13487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 Unicode MS" panose="020B0604020202020204" pitchFamily="34" charset="-122"/>
              </a:rPr>
              <a:t>04</a:t>
            </a:r>
            <a:endParaRPr lang="zh-CN" altLang="en-US" sz="4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79" name="文本框 41"/>
          <p:cNvSpPr txBox="1"/>
          <p:nvPr/>
        </p:nvSpPr>
        <p:spPr>
          <a:xfrm>
            <a:off x="2154283" y="4141702"/>
            <a:ext cx="13487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 Unicode MS" panose="020B0604020202020204" pitchFamily="34" charset="-122"/>
              </a:rPr>
              <a:t>03</a:t>
            </a:r>
            <a:endParaRPr lang="zh-CN" altLang="en-US" sz="4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80" name="文本框 44"/>
          <p:cNvSpPr txBox="1"/>
          <p:nvPr/>
        </p:nvSpPr>
        <p:spPr>
          <a:xfrm>
            <a:off x="5039032" y="3429000"/>
            <a:ext cx="2123137" cy="909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CN" sz="2655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YOUR TITLE</a:t>
            </a:r>
            <a:endParaRPr lang="zh-CN" altLang="en-US" sz="2655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5" name="文本框 49"/>
          <p:cNvSpPr txBox="1"/>
          <p:nvPr/>
        </p:nvSpPr>
        <p:spPr>
          <a:xfrm>
            <a:off x="3072666" y="4346897"/>
            <a:ext cx="1656070" cy="38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CN" sz="1895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YOUR TITLE</a:t>
            </a:r>
            <a:endParaRPr lang="zh-CN" altLang="en-US" sz="1895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3072665" y="4706473"/>
            <a:ext cx="1826791" cy="88921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995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995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7" name="文本框 49"/>
          <p:cNvSpPr txBox="1"/>
          <p:nvPr/>
        </p:nvSpPr>
        <p:spPr>
          <a:xfrm>
            <a:off x="8040878" y="4346897"/>
            <a:ext cx="1656070" cy="38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CN" sz="1895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YOUR TITLE</a:t>
            </a:r>
            <a:endParaRPr lang="zh-CN" altLang="en-US" sz="1895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8040877" y="4706473"/>
            <a:ext cx="1826791" cy="88921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995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995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9" name="文本框 49"/>
          <p:cNvSpPr txBox="1"/>
          <p:nvPr/>
        </p:nvSpPr>
        <p:spPr>
          <a:xfrm>
            <a:off x="3072666" y="2114803"/>
            <a:ext cx="1656070" cy="38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CN" sz="1895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YOUR TITLE</a:t>
            </a:r>
            <a:endParaRPr lang="zh-CN" altLang="en-US" sz="1895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3072665" y="2474378"/>
            <a:ext cx="1826791" cy="88921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995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995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91" name="文本框 49"/>
          <p:cNvSpPr txBox="1"/>
          <p:nvPr/>
        </p:nvSpPr>
        <p:spPr>
          <a:xfrm>
            <a:off x="7968874" y="2073575"/>
            <a:ext cx="1656070" cy="38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CN" sz="1895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YOUR TITLE</a:t>
            </a:r>
            <a:endParaRPr lang="zh-CN" altLang="en-US" sz="1895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7968873" y="2433152"/>
            <a:ext cx="1826791" cy="88921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995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995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93" name="组合 92"/>
          <p:cNvGrpSpPr/>
          <p:nvPr/>
        </p:nvGrpSpPr>
        <p:grpSpPr>
          <a:xfrm>
            <a:off x="931173" y="4044876"/>
            <a:ext cx="1516446" cy="1516446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94" name="同心圆 9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95" name="椭圆 94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kern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6" name="组合 95"/>
          <p:cNvGrpSpPr/>
          <p:nvPr/>
        </p:nvGrpSpPr>
        <p:grpSpPr>
          <a:xfrm>
            <a:off x="931173" y="1700928"/>
            <a:ext cx="1516446" cy="1516446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97" name="同心圆 96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98" name="椭圆 97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kern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9" name="组合 98"/>
          <p:cNvGrpSpPr/>
          <p:nvPr/>
        </p:nvGrpSpPr>
        <p:grpSpPr>
          <a:xfrm>
            <a:off x="9568687" y="4044876"/>
            <a:ext cx="1516446" cy="1516446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00" name="同心圆 99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01" name="椭圆 100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kern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2" name="组合 101"/>
          <p:cNvGrpSpPr/>
          <p:nvPr/>
        </p:nvGrpSpPr>
        <p:grpSpPr>
          <a:xfrm>
            <a:off x="9568687" y="1700928"/>
            <a:ext cx="1516446" cy="1516446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03" name="同心圆 10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04" name="椭圆 103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kern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</p:grpSp>
      <p:sp>
        <p:nvSpPr>
          <p:cNvPr id="81" name="KSO_Shape"/>
          <p:cNvSpPr/>
          <p:nvPr/>
        </p:nvSpPr>
        <p:spPr bwMode="auto">
          <a:xfrm>
            <a:off x="9899223" y="2119474"/>
            <a:ext cx="776106" cy="627352"/>
          </a:xfrm>
          <a:custGeom>
            <a:avLst/>
            <a:gdLst/>
            <a:ahLst/>
            <a:cxnLst/>
            <a:rect l="0" t="0" r="r" b="b"/>
            <a:pathLst>
              <a:path w="4741862" h="3833813">
                <a:moveTo>
                  <a:pt x="247650" y="2000250"/>
                </a:moveTo>
                <a:lnTo>
                  <a:pt x="1016000" y="2000250"/>
                </a:lnTo>
                <a:lnTo>
                  <a:pt x="1030288" y="2003425"/>
                </a:lnTo>
                <a:lnTo>
                  <a:pt x="1041400" y="2012950"/>
                </a:lnTo>
                <a:lnTo>
                  <a:pt x="1050925" y="2020888"/>
                </a:lnTo>
                <a:lnTo>
                  <a:pt x="1054100" y="2036763"/>
                </a:lnTo>
                <a:lnTo>
                  <a:pt x="1050925" y="2051051"/>
                </a:lnTo>
                <a:lnTo>
                  <a:pt x="1041400" y="2063751"/>
                </a:lnTo>
                <a:lnTo>
                  <a:pt x="1030288" y="2071688"/>
                </a:lnTo>
                <a:lnTo>
                  <a:pt x="1016000" y="2074863"/>
                </a:lnTo>
                <a:lnTo>
                  <a:pt x="247650" y="2074863"/>
                </a:lnTo>
                <a:lnTo>
                  <a:pt x="233362" y="2071688"/>
                </a:lnTo>
                <a:lnTo>
                  <a:pt x="220662" y="2063751"/>
                </a:lnTo>
                <a:lnTo>
                  <a:pt x="212725" y="2051051"/>
                </a:lnTo>
                <a:lnTo>
                  <a:pt x="209550" y="2036763"/>
                </a:lnTo>
                <a:lnTo>
                  <a:pt x="212725" y="2020888"/>
                </a:lnTo>
                <a:lnTo>
                  <a:pt x="220662" y="2012950"/>
                </a:lnTo>
                <a:lnTo>
                  <a:pt x="233362" y="2003425"/>
                </a:lnTo>
                <a:lnTo>
                  <a:pt x="247650" y="2000250"/>
                </a:lnTo>
                <a:close/>
                <a:moveTo>
                  <a:pt x="244475" y="1901825"/>
                </a:moveTo>
                <a:lnTo>
                  <a:pt x="1012825" y="1901825"/>
                </a:lnTo>
                <a:lnTo>
                  <a:pt x="1027112" y="1905000"/>
                </a:lnTo>
                <a:lnTo>
                  <a:pt x="1039812" y="1914525"/>
                </a:lnTo>
                <a:lnTo>
                  <a:pt x="1044575" y="1925638"/>
                </a:lnTo>
                <a:lnTo>
                  <a:pt x="1047750" y="1941513"/>
                </a:lnTo>
                <a:lnTo>
                  <a:pt x="1044575" y="1952626"/>
                </a:lnTo>
                <a:lnTo>
                  <a:pt x="1039812" y="1965326"/>
                </a:lnTo>
                <a:lnTo>
                  <a:pt x="1027112" y="1973263"/>
                </a:lnTo>
                <a:lnTo>
                  <a:pt x="1012825" y="1976438"/>
                </a:lnTo>
                <a:lnTo>
                  <a:pt x="244475" y="1976438"/>
                </a:lnTo>
                <a:lnTo>
                  <a:pt x="230188" y="1973263"/>
                </a:lnTo>
                <a:lnTo>
                  <a:pt x="217488" y="1965326"/>
                </a:lnTo>
                <a:lnTo>
                  <a:pt x="209550" y="1952626"/>
                </a:lnTo>
                <a:lnTo>
                  <a:pt x="206375" y="1941513"/>
                </a:lnTo>
                <a:lnTo>
                  <a:pt x="209550" y="1925638"/>
                </a:lnTo>
                <a:lnTo>
                  <a:pt x="217488" y="1914525"/>
                </a:lnTo>
                <a:lnTo>
                  <a:pt x="230188" y="1905000"/>
                </a:lnTo>
                <a:lnTo>
                  <a:pt x="244475" y="1901825"/>
                </a:lnTo>
                <a:close/>
                <a:moveTo>
                  <a:pt x="277813" y="1803400"/>
                </a:moveTo>
                <a:lnTo>
                  <a:pt x="1047750" y="1803400"/>
                </a:lnTo>
                <a:lnTo>
                  <a:pt x="1060450" y="1806575"/>
                </a:lnTo>
                <a:lnTo>
                  <a:pt x="1071563" y="1816100"/>
                </a:lnTo>
                <a:lnTo>
                  <a:pt x="1081088" y="1827213"/>
                </a:lnTo>
                <a:lnTo>
                  <a:pt x="1084263" y="1843088"/>
                </a:lnTo>
                <a:lnTo>
                  <a:pt x="1081088" y="1857376"/>
                </a:lnTo>
                <a:lnTo>
                  <a:pt x="1071563" y="1868488"/>
                </a:lnTo>
                <a:lnTo>
                  <a:pt x="1060450" y="1874838"/>
                </a:lnTo>
                <a:lnTo>
                  <a:pt x="1047750" y="1878013"/>
                </a:lnTo>
                <a:lnTo>
                  <a:pt x="277813" y="1878013"/>
                </a:lnTo>
                <a:lnTo>
                  <a:pt x="263525" y="1874838"/>
                </a:lnTo>
                <a:lnTo>
                  <a:pt x="250825" y="1868488"/>
                </a:lnTo>
                <a:lnTo>
                  <a:pt x="244475" y="1857376"/>
                </a:lnTo>
                <a:lnTo>
                  <a:pt x="241300" y="1843088"/>
                </a:lnTo>
                <a:lnTo>
                  <a:pt x="244475" y="1827213"/>
                </a:lnTo>
                <a:lnTo>
                  <a:pt x="250825" y="1816100"/>
                </a:lnTo>
                <a:lnTo>
                  <a:pt x="263525" y="1806575"/>
                </a:lnTo>
                <a:lnTo>
                  <a:pt x="277813" y="1803400"/>
                </a:lnTo>
                <a:close/>
                <a:moveTo>
                  <a:pt x="238125" y="1708150"/>
                </a:moveTo>
                <a:lnTo>
                  <a:pt x="1009650" y="1708150"/>
                </a:lnTo>
                <a:lnTo>
                  <a:pt x="1020762" y="1711325"/>
                </a:lnTo>
                <a:lnTo>
                  <a:pt x="1033462" y="1717675"/>
                </a:lnTo>
                <a:lnTo>
                  <a:pt x="1041400" y="1728788"/>
                </a:lnTo>
                <a:lnTo>
                  <a:pt x="1044575" y="1744663"/>
                </a:lnTo>
                <a:lnTo>
                  <a:pt x="1041400" y="1758951"/>
                </a:lnTo>
                <a:lnTo>
                  <a:pt x="1033462" y="1770063"/>
                </a:lnTo>
                <a:lnTo>
                  <a:pt x="1020762" y="1779588"/>
                </a:lnTo>
                <a:lnTo>
                  <a:pt x="1009650" y="1782763"/>
                </a:lnTo>
                <a:lnTo>
                  <a:pt x="238125" y="1782763"/>
                </a:lnTo>
                <a:lnTo>
                  <a:pt x="223838" y="1779588"/>
                </a:lnTo>
                <a:lnTo>
                  <a:pt x="212725" y="1770063"/>
                </a:lnTo>
                <a:lnTo>
                  <a:pt x="206375" y="1758951"/>
                </a:lnTo>
                <a:lnTo>
                  <a:pt x="203200" y="1744663"/>
                </a:lnTo>
                <a:lnTo>
                  <a:pt x="206375" y="1728788"/>
                </a:lnTo>
                <a:lnTo>
                  <a:pt x="212725" y="1717675"/>
                </a:lnTo>
                <a:lnTo>
                  <a:pt x="223838" y="1711325"/>
                </a:lnTo>
                <a:lnTo>
                  <a:pt x="238125" y="1708150"/>
                </a:lnTo>
                <a:close/>
                <a:moveTo>
                  <a:pt x="301626" y="1609725"/>
                </a:moveTo>
                <a:lnTo>
                  <a:pt x="1068388" y="1609725"/>
                </a:lnTo>
                <a:lnTo>
                  <a:pt x="1084264" y="1612900"/>
                </a:lnTo>
                <a:lnTo>
                  <a:pt x="1095376" y="1620838"/>
                </a:lnTo>
                <a:lnTo>
                  <a:pt x="1104901" y="1633538"/>
                </a:lnTo>
                <a:lnTo>
                  <a:pt x="1108076" y="1644650"/>
                </a:lnTo>
                <a:lnTo>
                  <a:pt x="1104901" y="1660526"/>
                </a:lnTo>
                <a:lnTo>
                  <a:pt x="1095376" y="1671638"/>
                </a:lnTo>
                <a:lnTo>
                  <a:pt x="1084264" y="1681163"/>
                </a:lnTo>
                <a:lnTo>
                  <a:pt x="1068388" y="1684338"/>
                </a:lnTo>
                <a:lnTo>
                  <a:pt x="301626" y="1684338"/>
                </a:lnTo>
                <a:lnTo>
                  <a:pt x="287338" y="1681163"/>
                </a:lnTo>
                <a:lnTo>
                  <a:pt x="274638" y="1671638"/>
                </a:lnTo>
                <a:lnTo>
                  <a:pt x="268288" y="1660526"/>
                </a:lnTo>
                <a:lnTo>
                  <a:pt x="265113" y="1644650"/>
                </a:lnTo>
                <a:lnTo>
                  <a:pt x="268288" y="1633538"/>
                </a:lnTo>
                <a:lnTo>
                  <a:pt x="274638" y="1620838"/>
                </a:lnTo>
                <a:lnTo>
                  <a:pt x="287338" y="1612900"/>
                </a:lnTo>
                <a:lnTo>
                  <a:pt x="301626" y="1609725"/>
                </a:lnTo>
                <a:close/>
                <a:moveTo>
                  <a:pt x="254001" y="1511300"/>
                </a:moveTo>
                <a:lnTo>
                  <a:pt x="1020764" y="1511300"/>
                </a:lnTo>
                <a:lnTo>
                  <a:pt x="1036638" y="1514475"/>
                </a:lnTo>
                <a:lnTo>
                  <a:pt x="1047751" y="1522413"/>
                </a:lnTo>
                <a:lnTo>
                  <a:pt x="1057276" y="1535113"/>
                </a:lnTo>
                <a:lnTo>
                  <a:pt x="1060451" y="1549401"/>
                </a:lnTo>
                <a:lnTo>
                  <a:pt x="1057276" y="1562101"/>
                </a:lnTo>
                <a:lnTo>
                  <a:pt x="1047751" y="1573213"/>
                </a:lnTo>
                <a:lnTo>
                  <a:pt x="1036638" y="1582738"/>
                </a:lnTo>
                <a:lnTo>
                  <a:pt x="1020764" y="1585913"/>
                </a:lnTo>
                <a:lnTo>
                  <a:pt x="254001" y="1585913"/>
                </a:lnTo>
                <a:lnTo>
                  <a:pt x="238126" y="1582738"/>
                </a:lnTo>
                <a:lnTo>
                  <a:pt x="227013" y="1573213"/>
                </a:lnTo>
                <a:lnTo>
                  <a:pt x="220663" y="1562101"/>
                </a:lnTo>
                <a:lnTo>
                  <a:pt x="217488" y="1549401"/>
                </a:lnTo>
                <a:lnTo>
                  <a:pt x="220663" y="1535113"/>
                </a:lnTo>
                <a:lnTo>
                  <a:pt x="227013" y="1522413"/>
                </a:lnTo>
                <a:lnTo>
                  <a:pt x="238126" y="1514475"/>
                </a:lnTo>
                <a:lnTo>
                  <a:pt x="254001" y="1511300"/>
                </a:lnTo>
                <a:close/>
                <a:moveTo>
                  <a:pt x="274638" y="1412875"/>
                </a:moveTo>
                <a:lnTo>
                  <a:pt x="1041400" y="1412875"/>
                </a:lnTo>
                <a:lnTo>
                  <a:pt x="1057276" y="1416050"/>
                </a:lnTo>
                <a:lnTo>
                  <a:pt x="1068388" y="1423988"/>
                </a:lnTo>
                <a:lnTo>
                  <a:pt x="1077913" y="1436688"/>
                </a:lnTo>
                <a:lnTo>
                  <a:pt x="1081088" y="1450976"/>
                </a:lnTo>
                <a:lnTo>
                  <a:pt x="1077913" y="1466851"/>
                </a:lnTo>
                <a:lnTo>
                  <a:pt x="1068388" y="1477963"/>
                </a:lnTo>
                <a:lnTo>
                  <a:pt x="1057276" y="1484313"/>
                </a:lnTo>
                <a:lnTo>
                  <a:pt x="1041400" y="1487488"/>
                </a:lnTo>
                <a:lnTo>
                  <a:pt x="274638" y="1487488"/>
                </a:lnTo>
                <a:lnTo>
                  <a:pt x="260350" y="1484313"/>
                </a:lnTo>
                <a:lnTo>
                  <a:pt x="247650" y="1477963"/>
                </a:lnTo>
                <a:lnTo>
                  <a:pt x="238126" y="1466851"/>
                </a:lnTo>
                <a:lnTo>
                  <a:pt x="236538" y="1450976"/>
                </a:lnTo>
                <a:lnTo>
                  <a:pt x="238126" y="1436688"/>
                </a:lnTo>
                <a:lnTo>
                  <a:pt x="247650" y="1423988"/>
                </a:lnTo>
                <a:lnTo>
                  <a:pt x="260350" y="1416050"/>
                </a:lnTo>
                <a:lnTo>
                  <a:pt x="274638" y="1412875"/>
                </a:lnTo>
                <a:close/>
                <a:moveTo>
                  <a:pt x="3359150" y="0"/>
                </a:moveTo>
                <a:lnTo>
                  <a:pt x="3403600" y="3175"/>
                </a:lnTo>
                <a:lnTo>
                  <a:pt x="3449638" y="6350"/>
                </a:lnTo>
                <a:lnTo>
                  <a:pt x="3494088" y="17462"/>
                </a:lnTo>
                <a:lnTo>
                  <a:pt x="3535362" y="30162"/>
                </a:lnTo>
                <a:lnTo>
                  <a:pt x="3579814" y="50800"/>
                </a:lnTo>
                <a:lnTo>
                  <a:pt x="3619500" y="71437"/>
                </a:lnTo>
                <a:lnTo>
                  <a:pt x="3654426" y="98425"/>
                </a:lnTo>
                <a:lnTo>
                  <a:pt x="3687762" y="128587"/>
                </a:lnTo>
                <a:lnTo>
                  <a:pt x="3717926" y="158750"/>
                </a:lnTo>
                <a:lnTo>
                  <a:pt x="3744914" y="193675"/>
                </a:lnTo>
                <a:lnTo>
                  <a:pt x="3768726" y="230187"/>
                </a:lnTo>
                <a:lnTo>
                  <a:pt x="3789362" y="268287"/>
                </a:lnTo>
                <a:lnTo>
                  <a:pt x="3803650" y="311150"/>
                </a:lnTo>
                <a:lnTo>
                  <a:pt x="3816350" y="352425"/>
                </a:lnTo>
                <a:lnTo>
                  <a:pt x="3822700" y="393700"/>
                </a:lnTo>
                <a:lnTo>
                  <a:pt x="3827462" y="439737"/>
                </a:lnTo>
                <a:lnTo>
                  <a:pt x="3825876" y="484187"/>
                </a:lnTo>
                <a:lnTo>
                  <a:pt x="3822700" y="528637"/>
                </a:lnTo>
                <a:lnTo>
                  <a:pt x="3813176" y="573087"/>
                </a:lnTo>
                <a:lnTo>
                  <a:pt x="3798888" y="615950"/>
                </a:lnTo>
                <a:lnTo>
                  <a:pt x="3776662" y="660400"/>
                </a:lnTo>
                <a:lnTo>
                  <a:pt x="3756026" y="698500"/>
                </a:lnTo>
                <a:lnTo>
                  <a:pt x="3729038" y="735012"/>
                </a:lnTo>
                <a:lnTo>
                  <a:pt x="3702050" y="768350"/>
                </a:lnTo>
                <a:lnTo>
                  <a:pt x="3670300" y="796925"/>
                </a:lnTo>
                <a:lnTo>
                  <a:pt x="3633788" y="823912"/>
                </a:lnTo>
                <a:lnTo>
                  <a:pt x="3598862" y="847724"/>
                </a:lnTo>
                <a:lnTo>
                  <a:pt x="3606800" y="844549"/>
                </a:lnTo>
                <a:lnTo>
                  <a:pt x="3633788" y="842962"/>
                </a:lnTo>
                <a:lnTo>
                  <a:pt x="3675062" y="839787"/>
                </a:lnTo>
                <a:lnTo>
                  <a:pt x="3721100" y="839787"/>
                </a:lnTo>
                <a:lnTo>
                  <a:pt x="3765550" y="842962"/>
                </a:lnTo>
                <a:lnTo>
                  <a:pt x="3810000" y="850899"/>
                </a:lnTo>
                <a:lnTo>
                  <a:pt x="3857626" y="863599"/>
                </a:lnTo>
                <a:lnTo>
                  <a:pt x="3902076" y="881062"/>
                </a:lnTo>
                <a:lnTo>
                  <a:pt x="3948112" y="904874"/>
                </a:lnTo>
                <a:lnTo>
                  <a:pt x="3989388" y="935037"/>
                </a:lnTo>
                <a:lnTo>
                  <a:pt x="4019550" y="958849"/>
                </a:lnTo>
                <a:lnTo>
                  <a:pt x="4046538" y="982662"/>
                </a:lnTo>
                <a:lnTo>
                  <a:pt x="4070350" y="1009649"/>
                </a:lnTo>
                <a:lnTo>
                  <a:pt x="4094162" y="1039812"/>
                </a:lnTo>
                <a:lnTo>
                  <a:pt x="4117976" y="1068387"/>
                </a:lnTo>
                <a:lnTo>
                  <a:pt x="4138612" y="1101724"/>
                </a:lnTo>
                <a:lnTo>
                  <a:pt x="4179888" y="1169987"/>
                </a:lnTo>
                <a:lnTo>
                  <a:pt x="4216400" y="1243012"/>
                </a:lnTo>
                <a:lnTo>
                  <a:pt x="4249738" y="1319212"/>
                </a:lnTo>
                <a:lnTo>
                  <a:pt x="4278312" y="1400174"/>
                </a:lnTo>
                <a:lnTo>
                  <a:pt x="4305300" y="1484312"/>
                </a:lnTo>
                <a:lnTo>
                  <a:pt x="4329112" y="1568450"/>
                </a:lnTo>
                <a:lnTo>
                  <a:pt x="4352926" y="1654175"/>
                </a:lnTo>
                <a:lnTo>
                  <a:pt x="4395788" y="1824038"/>
                </a:lnTo>
                <a:lnTo>
                  <a:pt x="4433888" y="1989138"/>
                </a:lnTo>
                <a:lnTo>
                  <a:pt x="4451910" y="2059780"/>
                </a:lnTo>
                <a:lnTo>
                  <a:pt x="4606926" y="935037"/>
                </a:lnTo>
                <a:lnTo>
                  <a:pt x="4610100" y="919162"/>
                </a:lnTo>
                <a:lnTo>
                  <a:pt x="4616450" y="908049"/>
                </a:lnTo>
                <a:lnTo>
                  <a:pt x="4625976" y="898524"/>
                </a:lnTo>
                <a:lnTo>
                  <a:pt x="4633914" y="890587"/>
                </a:lnTo>
                <a:lnTo>
                  <a:pt x="4646614" y="881062"/>
                </a:lnTo>
                <a:lnTo>
                  <a:pt x="4657726" y="877887"/>
                </a:lnTo>
                <a:lnTo>
                  <a:pt x="4670426" y="874712"/>
                </a:lnTo>
                <a:lnTo>
                  <a:pt x="4684714" y="874712"/>
                </a:lnTo>
                <a:lnTo>
                  <a:pt x="4697414" y="877887"/>
                </a:lnTo>
                <a:lnTo>
                  <a:pt x="4708526" y="884237"/>
                </a:lnTo>
                <a:lnTo>
                  <a:pt x="4721226" y="892174"/>
                </a:lnTo>
                <a:lnTo>
                  <a:pt x="4729162" y="901699"/>
                </a:lnTo>
                <a:lnTo>
                  <a:pt x="4735514" y="914399"/>
                </a:lnTo>
                <a:lnTo>
                  <a:pt x="4738688" y="925512"/>
                </a:lnTo>
                <a:lnTo>
                  <a:pt x="4741862" y="938212"/>
                </a:lnTo>
                <a:lnTo>
                  <a:pt x="4741862" y="952499"/>
                </a:lnTo>
                <a:lnTo>
                  <a:pt x="4538662" y="2415850"/>
                </a:lnTo>
                <a:lnTo>
                  <a:pt x="4538662" y="3765551"/>
                </a:lnTo>
                <a:lnTo>
                  <a:pt x="4535488" y="3779838"/>
                </a:lnTo>
                <a:lnTo>
                  <a:pt x="4532314" y="3792538"/>
                </a:lnTo>
                <a:lnTo>
                  <a:pt x="4527550" y="3803651"/>
                </a:lnTo>
                <a:lnTo>
                  <a:pt x="4518026" y="3813176"/>
                </a:lnTo>
                <a:lnTo>
                  <a:pt x="4508500" y="3821113"/>
                </a:lnTo>
                <a:lnTo>
                  <a:pt x="4497388" y="3827463"/>
                </a:lnTo>
                <a:lnTo>
                  <a:pt x="4484688" y="3833813"/>
                </a:lnTo>
                <a:lnTo>
                  <a:pt x="4470400" y="3833813"/>
                </a:lnTo>
                <a:lnTo>
                  <a:pt x="4454526" y="3833813"/>
                </a:lnTo>
                <a:lnTo>
                  <a:pt x="4443414" y="3827463"/>
                </a:lnTo>
                <a:lnTo>
                  <a:pt x="4430714" y="3821113"/>
                </a:lnTo>
                <a:lnTo>
                  <a:pt x="4422776" y="3813176"/>
                </a:lnTo>
                <a:lnTo>
                  <a:pt x="4413250" y="3803651"/>
                </a:lnTo>
                <a:lnTo>
                  <a:pt x="4406900" y="3792538"/>
                </a:lnTo>
                <a:lnTo>
                  <a:pt x="4403726" y="3779838"/>
                </a:lnTo>
                <a:lnTo>
                  <a:pt x="4402138" y="3765551"/>
                </a:lnTo>
                <a:lnTo>
                  <a:pt x="4402138" y="2505075"/>
                </a:lnTo>
                <a:lnTo>
                  <a:pt x="4398962" y="2493962"/>
                </a:lnTo>
                <a:lnTo>
                  <a:pt x="4395788" y="2478087"/>
                </a:lnTo>
                <a:lnTo>
                  <a:pt x="4395788" y="2474913"/>
                </a:lnTo>
                <a:lnTo>
                  <a:pt x="4386264" y="2493963"/>
                </a:lnTo>
                <a:lnTo>
                  <a:pt x="4378326" y="2511425"/>
                </a:lnTo>
                <a:lnTo>
                  <a:pt x="4365626" y="2528888"/>
                </a:lnTo>
                <a:lnTo>
                  <a:pt x="4351338" y="2544763"/>
                </a:lnTo>
                <a:lnTo>
                  <a:pt x="4335464" y="2559050"/>
                </a:lnTo>
                <a:lnTo>
                  <a:pt x="4321176" y="2570163"/>
                </a:lnTo>
                <a:lnTo>
                  <a:pt x="4302126" y="2579688"/>
                </a:lnTo>
                <a:lnTo>
                  <a:pt x="4284664" y="2589213"/>
                </a:lnTo>
                <a:lnTo>
                  <a:pt x="4264026" y="2597150"/>
                </a:lnTo>
                <a:lnTo>
                  <a:pt x="4243388" y="2603500"/>
                </a:lnTo>
                <a:lnTo>
                  <a:pt x="4222750" y="2606675"/>
                </a:lnTo>
                <a:lnTo>
                  <a:pt x="3565526" y="2677005"/>
                </a:lnTo>
                <a:lnTo>
                  <a:pt x="3565526" y="3765551"/>
                </a:lnTo>
                <a:lnTo>
                  <a:pt x="3565526" y="3779838"/>
                </a:lnTo>
                <a:lnTo>
                  <a:pt x="3559176" y="3792538"/>
                </a:lnTo>
                <a:lnTo>
                  <a:pt x="3552826" y="3803651"/>
                </a:lnTo>
                <a:lnTo>
                  <a:pt x="3548064" y="3813176"/>
                </a:lnTo>
                <a:lnTo>
                  <a:pt x="3535364" y="3821113"/>
                </a:lnTo>
                <a:lnTo>
                  <a:pt x="3524250" y="3827463"/>
                </a:lnTo>
                <a:lnTo>
                  <a:pt x="3511550" y="3833813"/>
                </a:lnTo>
                <a:lnTo>
                  <a:pt x="3500438" y="3833813"/>
                </a:lnTo>
                <a:lnTo>
                  <a:pt x="3484564" y="3833813"/>
                </a:lnTo>
                <a:lnTo>
                  <a:pt x="3473450" y="3827463"/>
                </a:lnTo>
                <a:lnTo>
                  <a:pt x="3460750" y="3821113"/>
                </a:lnTo>
                <a:lnTo>
                  <a:pt x="3451226" y="3813176"/>
                </a:lnTo>
                <a:lnTo>
                  <a:pt x="3443288" y="3803651"/>
                </a:lnTo>
                <a:lnTo>
                  <a:pt x="3436938" y="3792538"/>
                </a:lnTo>
                <a:lnTo>
                  <a:pt x="3430588" y="3779838"/>
                </a:lnTo>
                <a:lnTo>
                  <a:pt x="3430588" y="3765551"/>
                </a:lnTo>
                <a:lnTo>
                  <a:pt x="3430588" y="2920423"/>
                </a:lnTo>
                <a:lnTo>
                  <a:pt x="3355976" y="3582988"/>
                </a:lnTo>
                <a:lnTo>
                  <a:pt x="3349626" y="3603625"/>
                </a:lnTo>
                <a:lnTo>
                  <a:pt x="3348038" y="3624263"/>
                </a:lnTo>
                <a:lnTo>
                  <a:pt x="3338514" y="3643313"/>
                </a:lnTo>
                <a:lnTo>
                  <a:pt x="3328988" y="3663950"/>
                </a:lnTo>
                <a:lnTo>
                  <a:pt x="3317876" y="3678238"/>
                </a:lnTo>
                <a:lnTo>
                  <a:pt x="3305176" y="3695700"/>
                </a:lnTo>
                <a:lnTo>
                  <a:pt x="3290888" y="3711575"/>
                </a:lnTo>
                <a:lnTo>
                  <a:pt x="3275014" y="3722688"/>
                </a:lnTo>
                <a:lnTo>
                  <a:pt x="3260726" y="3735388"/>
                </a:lnTo>
                <a:lnTo>
                  <a:pt x="3243262" y="3746500"/>
                </a:lnTo>
                <a:lnTo>
                  <a:pt x="3222626" y="3756025"/>
                </a:lnTo>
                <a:lnTo>
                  <a:pt x="3203576" y="3762375"/>
                </a:lnTo>
                <a:lnTo>
                  <a:pt x="3182938" y="3768725"/>
                </a:lnTo>
                <a:lnTo>
                  <a:pt x="3162300" y="3771900"/>
                </a:lnTo>
                <a:lnTo>
                  <a:pt x="3141662" y="3771900"/>
                </a:lnTo>
                <a:lnTo>
                  <a:pt x="3121026" y="3771900"/>
                </a:lnTo>
                <a:lnTo>
                  <a:pt x="3097214" y="3765550"/>
                </a:lnTo>
                <a:lnTo>
                  <a:pt x="3078162" y="3759200"/>
                </a:lnTo>
                <a:lnTo>
                  <a:pt x="3057526" y="3752850"/>
                </a:lnTo>
                <a:lnTo>
                  <a:pt x="3040062" y="3744913"/>
                </a:lnTo>
                <a:lnTo>
                  <a:pt x="3022600" y="3732213"/>
                </a:lnTo>
                <a:lnTo>
                  <a:pt x="3003550" y="3721100"/>
                </a:lnTo>
                <a:lnTo>
                  <a:pt x="2989263" y="3705225"/>
                </a:lnTo>
                <a:lnTo>
                  <a:pt x="2976563" y="3690938"/>
                </a:lnTo>
                <a:lnTo>
                  <a:pt x="2965450" y="3671888"/>
                </a:lnTo>
                <a:lnTo>
                  <a:pt x="2952750" y="3657600"/>
                </a:lnTo>
                <a:lnTo>
                  <a:pt x="2947988" y="3636963"/>
                </a:lnTo>
                <a:lnTo>
                  <a:pt x="2938463" y="3619500"/>
                </a:lnTo>
                <a:lnTo>
                  <a:pt x="2935288" y="3597275"/>
                </a:lnTo>
                <a:lnTo>
                  <a:pt x="2932113" y="3576638"/>
                </a:lnTo>
                <a:lnTo>
                  <a:pt x="2928938" y="3556000"/>
                </a:lnTo>
                <a:lnTo>
                  <a:pt x="2932113" y="3532188"/>
                </a:lnTo>
                <a:lnTo>
                  <a:pt x="3051176" y="2478087"/>
                </a:lnTo>
                <a:lnTo>
                  <a:pt x="3054350" y="2457450"/>
                </a:lnTo>
                <a:lnTo>
                  <a:pt x="3060700" y="2436812"/>
                </a:lnTo>
                <a:lnTo>
                  <a:pt x="3070226" y="2416175"/>
                </a:lnTo>
                <a:lnTo>
                  <a:pt x="3078162" y="2397125"/>
                </a:lnTo>
                <a:lnTo>
                  <a:pt x="3087688" y="2379662"/>
                </a:lnTo>
                <a:lnTo>
                  <a:pt x="3101976" y="2365375"/>
                </a:lnTo>
                <a:lnTo>
                  <a:pt x="3114676" y="2349500"/>
                </a:lnTo>
                <a:lnTo>
                  <a:pt x="3128962" y="2335212"/>
                </a:lnTo>
                <a:lnTo>
                  <a:pt x="3148014" y="2322512"/>
                </a:lnTo>
                <a:lnTo>
                  <a:pt x="3165476" y="2314575"/>
                </a:lnTo>
                <a:lnTo>
                  <a:pt x="3182938" y="2305050"/>
                </a:lnTo>
                <a:lnTo>
                  <a:pt x="3203576" y="2298700"/>
                </a:lnTo>
                <a:lnTo>
                  <a:pt x="3222626" y="2293937"/>
                </a:lnTo>
                <a:lnTo>
                  <a:pt x="3243262" y="2290762"/>
                </a:lnTo>
                <a:lnTo>
                  <a:pt x="3260726" y="2290762"/>
                </a:lnTo>
                <a:lnTo>
                  <a:pt x="3273426" y="2284412"/>
                </a:lnTo>
                <a:lnTo>
                  <a:pt x="3294064" y="2281237"/>
                </a:lnTo>
                <a:lnTo>
                  <a:pt x="3314700" y="2274887"/>
                </a:lnTo>
                <a:lnTo>
                  <a:pt x="3690474" y="2234675"/>
                </a:lnTo>
                <a:lnTo>
                  <a:pt x="3667126" y="2144713"/>
                </a:lnTo>
                <a:lnTo>
                  <a:pt x="3609976" y="1931988"/>
                </a:lnTo>
                <a:lnTo>
                  <a:pt x="3582988" y="1827213"/>
                </a:lnTo>
                <a:lnTo>
                  <a:pt x="3549650" y="1722437"/>
                </a:lnTo>
                <a:lnTo>
                  <a:pt x="3514726" y="1620837"/>
                </a:lnTo>
                <a:lnTo>
                  <a:pt x="3475038" y="1525587"/>
                </a:lnTo>
                <a:lnTo>
                  <a:pt x="3459802" y="1481266"/>
                </a:lnTo>
                <a:lnTo>
                  <a:pt x="3457576" y="1484313"/>
                </a:lnTo>
                <a:lnTo>
                  <a:pt x="3406776" y="1570038"/>
                </a:lnTo>
                <a:lnTo>
                  <a:pt x="3359150" y="1660525"/>
                </a:lnTo>
                <a:lnTo>
                  <a:pt x="3341750" y="1690108"/>
                </a:lnTo>
                <a:lnTo>
                  <a:pt x="3341688" y="1690688"/>
                </a:lnTo>
                <a:lnTo>
                  <a:pt x="3328988" y="1717675"/>
                </a:lnTo>
                <a:lnTo>
                  <a:pt x="3317876" y="1744663"/>
                </a:lnTo>
                <a:lnTo>
                  <a:pt x="3297238" y="1765300"/>
                </a:lnTo>
                <a:lnTo>
                  <a:pt x="3275014" y="1782763"/>
                </a:lnTo>
                <a:lnTo>
                  <a:pt x="3249614" y="1797050"/>
                </a:lnTo>
                <a:lnTo>
                  <a:pt x="3219450" y="1806575"/>
                </a:lnTo>
                <a:lnTo>
                  <a:pt x="2603954" y="1993900"/>
                </a:lnTo>
                <a:lnTo>
                  <a:pt x="2606676" y="1993900"/>
                </a:lnTo>
                <a:lnTo>
                  <a:pt x="2619376" y="1993900"/>
                </a:lnTo>
                <a:lnTo>
                  <a:pt x="2633663" y="2000250"/>
                </a:lnTo>
                <a:lnTo>
                  <a:pt x="2646363" y="2006600"/>
                </a:lnTo>
                <a:lnTo>
                  <a:pt x="2654300" y="2016125"/>
                </a:lnTo>
                <a:lnTo>
                  <a:pt x="2663826" y="2024063"/>
                </a:lnTo>
                <a:lnTo>
                  <a:pt x="2670176" y="2036763"/>
                </a:lnTo>
                <a:lnTo>
                  <a:pt x="2671763" y="2047875"/>
                </a:lnTo>
                <a:lnTo>
                  <a:pt x="2674938" y="2063751"/>
                </a:lnTo>
                <a:lnTo>
                  <a:pt x="2671763" y="2074863"/>
                </a:lnTo>
                <a:lnTo>
                  <a:pt x="2670176" y="2087563"/>
                </a:lnTo>
                <a:lnTo>
                  <a:pt x="2663826" y="2098676"/>
                </a:lnTo>
                <a:lnTo>
                  <a:pt x="2654300" y="2111375"/>
                </a:lnTo>
                <a:lnTo>
                  <a:pt x="3027362" y="2111375"/>
                </a:lnTo>
                <a:lnTo>
                  <a:pt x="3040062" y="2111375"/>
                </a:lnTo>
                <a:lnTo>
                  <a:pt x="3054350" y="2114550"/>
                </a:lnTo>
                <a:lnTo>
                  <a:pt x="3063876" y="2119313"/>
                </a:lnTo>
                <a:lnTo>
                  <a:pt x="3074988" y="2128838"/>
                </a:lnTo>
                <a:lnTo>
                  <a:pt x="3084514" y="2141538"/>
                </a:lnTo>
                <a:lnTo>
                  <a:pt x="3090862" y="2149475"/>
                </a:lnTo>
                <a:lnTo>
                  <a:pt x="3094038" y="2165350"/>
                </a:lnTo>
                <a:lnTo>
                  <a:pt x="3094038" y="2176463"/>
                </a:lnTo>
                <a:lnTo>
                  <a:pt x="3094038" y="2192338"/>
                </a:lnTo>
                <a:lnTo>
                  <a:pt x="3090862" y="2203450"/>
                </a:lnTo>
                <a:lnTo>
                  <a:pt x="3084514" y="2216150"/>
                </a:lnTo>
                <a:lnTo>
                  <a:pt x="3074988" y="2224088"/>
                </a:lnTo>
                <a:lnTo>
                  <a:pt x="3063876" y="2233613"/>
                </a:lnTo>
                <a:lnTo>
                  <a:pt x="3054350" y="2239963"/>
                </a:lnTo>
                <a:lnTo>
                  <a:pt x="3040062" y="2243138"/>
                </a:lnTo>
                <a:lnTo>
                  <a:pt x="3027362" y="2244725"/>
                </a:lnTo>
                <a:lnTo>
                  <a:pt x="2857501" y="2244725"/>
                </a:lnTo>
                <a:lnTo>
                  <a:pt x="2857501" y="3765551"/>
                </a:lnTo>
                <a:lnTo>
                  <a:pt x="2857501" y="3779838"/>
                </a:lnTo>
                <a:lnTo>
                  <a:pt x="2851151" y="3792538"/>
                </a:lnTo>
                <a:lnTo>
                  <a:pt x="2846388" y="3803651"/>
                </a:lnTo>
                <a:lnTo>
                  <a:pt x="2836863" y="3813176"/>
                </a:lnTo>
                <a:lnTo>
                  <a:pt x="2827338" y="3821113"/>
                </a:lnTo>
                <a:lnTo>
                  <a:pt x="2816226" y="3827463"/>
                </a:lnTo>
                <a:lnTo>
                  <a:pt x="2803526" y="3833813"/>
                </a:lnTo>
                <a:lnTo>
                  <a:pt x="2789238" y="3833813"/>
                </a:lnTo>
                <a:lnTo>
                  <a:pt x="2776538" y="3833813"/>
                </a:lnTo>
                <a:lnTo>
                  <a:pt x="2765426" y="3827463"/>
                </a:lnTo>
                <a:lnTo>
                  <a:pt x="2752726" y="3821113"/>
                </a:lnTo>
                <a:lnTo>
                  <a:pt x="2741613" y="3813176"/>
                </a:lnTo>
                <a:lnTo>
                  <a:pt x="2735263" y="3803651"/>
                </a:lnTo>
                <a:lnTo>
                  <a:pt x="2728913" y="3792538"/>
                </a:lnTo>
                <a:lnTo>
                  <a:pt x="2722563" y="3779838"/>
                </a:lnTo>
                <a:lnTo>
                  <a:pt x="2722563" y="3765551"/>
                </a:lnTo>
                <a:lnTo>
                  <a:pt x="2722563" y="2244725"/>
                </a:lnTo>
                <a:lnTo>
                  <a:pt x="274638" y="2244725"/>
                </a:lnTo>
                <a:lnTo>
                  <a:pt x="274638" y="3765551"/>
                </a:lnTo>
                <a:lnTo>
                  <a:pt x="271463" y="3779838"/>
                </a:lnTo>
                <a:lnTo>
                  <a:pt x="268288" y="3792538"/>
                </a:lnTo>
                <a:lnTo>
                  <a:pt x="263526" y="3803651"/>
                </a:lnTo>
                <a:lnTo>
                  <a:pt x="254000" y="3813176"/>
                </a:lnTo>
                <a:lnTo>
                  <a:pt x="244476" y="3821113"/>
                </a:lnTo>
                <a:lnTo>
                  <a:pt x="233363" y="3827463"/>
                </a:lnTo>
                <a:lnTo>
                  <a:pt x="217488" y="3833813"/>
                </a:lnTo>
                <a:lnTo>
                  <a:pt x="206376" y="3833813"/>
                </a:lnTo>
                <a:lnTo>
                  <a:pt x="190500" y="3833813"/>
                </a:lnTo>
                <a:lnTo>
                  <a:pt x="179388" y="3827463"/>
                </a:lnTo>
                <a:lnTo>
                  <a:pt x="166688" y="3821113"/>
                </a:lnTo>
                <a:lnTo>
                  <a:pt x="158750" y="3813176"/>
                </a:lnTo>
                <a:lnTo>
                  <a:pt x="149226" y="3803651"/>
                </a:lnTo>
                <a:lnTo>
                  <a:pt x="142876" y="3792538"/>
                </a:lnTo>
                <a:lnTo>
                  <a:pt x="139700" y="3779838"/>
                </a:lnTo>
                <a:lnTo>
                  <a:pt x="138113" y="3765551"/>
                </a:lnTo>
                <a:lnTo>
                  <a:pt x="138113" y="2244725"/>
                </a:lnTo>
                <a:lnTo>
                  <a:pt x="68263" y="2244725"/>
                </a:lnTo>
                <a:lnTo>
                  <a:pt x="53975" y="2243138"/>
                </a:lnTo>
                <a:lnTo>
                  <a:pt x="41275" y="2239963"/>
                </a:lnTo>
                <a:lnTo>
                  <a:pt x="30163" y="2233613"/>
                </a:lnTo>
                <a:lnTo>
                  <a:pt x="20638" y="2224088"/>
                </a:lnTo>
                <a:lnTo>
                  <a:pt x="12700" y="2216150"/>
                </a:lnTo>
                <a:lnTo>
                  <a:pt x="6350" y="2203450"/>
                </a:lnTo>
                <a:lnTo>
                  <a:pt x="0" y="2192338"/>
                </a:lnTo>
                <a:lnTo>
                  <a:pt x="0" y="2176463"/>
                </a:lnTo>
                <a:lnTo>
                  <a:pt x="0" y="2165350"/>
                </a:lnTo>
                <a:lnTo>
                  <a:pt x="6350" y="2149475"/>
                </a:lnTo>
                <a:lnTo>
                  <a:pt x="12700" y="2141538"/>
                </a:lnTo>
                <a:lnTo>
                  <a:pt x="20638" y="2128838"/>
                </a:lnTo>
                <a:lnTo>
                  <a:pt x="30163" y="2119313"/>
                </a:lnTo>
                <a:lnTo>
                  <a:pt x="41275" y="2114550"/>
                </a:lnTo>
                <a:lnTo>
                  <a:pt x="53975" y="2111375"/>
                </a:lnTo>
                <a:lnTo>
                  <a:pt x="68263" y="2111375"/>
                </a:lnTo>
                <a:lnTo>
                  <a:pt x="1738313" y="2111375"/>
                </a:lnTo>
                <a:lnTo>
                  <a:pt x="1731963" y="2098676"/>
                </a:lnTo>
                <a:lnTo>
                  <a:pt x="1722438" y="2087563"/>
                </a:lnTo>
                <a:lnTo>
                  <a:pt x="1719263" y="2074863"/>
                </a:lnTo>
                <a:lnTo>
                  <a:pt x="1719263" y="2063751"/>
                </a:lnTo>
                <a:lnTo>
                  <a:pt x="1719263" y="2062529"/>
                </a:lnTo>
                <a:lnTo>
                  <a:pt x="1690688" y="2057400"/>
                </a:lnTo>
                <a:lnTo>
                  <a:pt x="1677988" y="2051050"/>
                </a:lnTo>
                <a:lnTo>
                  <a:pt x="1666875" y="2039937"/>
                </a:lnTo>
                <a:lnTo>
                  <a:pt x="1639888" y="2009775"/>
                </a:lnTo>
                <a:lnTo>
                  <a:pt x="1617662" y="1970087"/>
                </a:lnTo>
                <a:lnTo>
                  <a:pt x="1597025" y="1928812"/>
                </a:lnTo>
                <a:lnTo>
                  <a:pt x="1565275" y="1854200"/>
                </a:lnTo>
                <a:lnTo>
                  <a:pt x="1552575" y="1820862"/>
                </a:lnTo>
                <a:lnTo>
                  <a:pt x="1484312" y="1576387"/>
                </a:lnTo>
                <a:lnTo>
                  <a:pt x="1444625" y="1443037"/>
                </a:lnTo>
                <a:lnTo>
                  <a:pt x="1412875" y="1311274"/>
                </a:lnTo>
                <a:lnTo>
                  <a:pt x="1385888" y="1192212"/>
                </a:lnTo>
                <a:lnTo>
                  <a:pt x="1373188" y="1138237"/>
                </a:lnTo>
                <a:lnTo>
                  <a:pt x="1366838" y="1090612"/>
                </a:lnTo>
                <a:lnTo>
                  <a:pt x="1365250" y="1047749"/>
                </a:lnTo>
                <a:lnTo>
                  <a:pt x="1365250" y="1015999"/>
                </a:lnTo>
                <a:lnTo>
                  <a:pt x="1370012" y="989012"/>
                </a:lnTo>
                <a:lnTo>
                  <a:pt x="1376362" y="979487"/>
                </a:lnTo>
                <a:lnTo>
                  <a:pt x="1379538" y="973137"/>
                </a:lnTo>
                <a:lnTo>
                  <a:pt x="1460500" y="935037"/>
                </a:lnTo>
                <a:lnTo>
                  <a:pt x="1738957" y="2015573"/>
                </a:lnTo>
                <a:lnTo>
                  <a:pt x="1749426" y="2006600"/>
                </a:lnTo>
                <a:lnTo>
                  <a:pt x="1758950" y="2000250"/>
                </a:lnTo>
                <a:lnTo>
                  <a:pt x="1773238" y="1993900"/>
                </a:lnTo>
                <a:lnTo>
                  <a:pt x="1785938" y="1993900"/>
                </a:lnTo>
                <a:lnTo>
                  <a:pt x="2264305" y="1993900"/>
                </a:lnTo>
                <a:lnTo>
                  <a:pt x="2257426" y="1985963"/>
                </a:lnTo>
                <a:lnTo>
                  <a:pt x="2244726" y="1958975"/>
                </a:lnTo>
                <a:lnTo>
                  <a:pt x="2236788" y="1928813"/>
                </a:lnTo>
                <a:lnTo>
                  <a:pt x="2233613" y="1898650"/>
                </a:lnTo>
                <a:lnTo>
                  <a:pt x="2236788" y="1868488"/>
                </a:lnTo>
                <a:lnTo>
                  <a:pt x="2244726" y="1839913"/>
                </a:lnTo>
                <a:lnTo>
                  <a:pt x="2260600" y="1812925"/>
                </a:lnTo>
                <a:lnTo>
                  <a:pt x="2278063" y="1792288"/>
                </a:lnTo>
                <a:lnTo>
                  <a:pt x="2301876" y="1773238"/>
                </a:lnTo>
                <a:lnTo>
                  <a:pt x="2328863" y="1758950"/>
                </a:lnTo>
                <a:lnTo>
                  <a:pt x="2359026" y="1749425"/>
                </a:lnTo>
                <a:lnTo>
                  <a:pt x="3084708" y="1528565"/>
                </a:lnTo>
                <a:lnTo>
                  <a:pt x="3311526" y="1152524"/>
                </a:lnTo>
                <a:lnTo>
                  <a:pt x="3349626" y="1084262"/>
                </a:lnTo>
                <a:lnTo>
                  <a:pt x="3368676" y="1050924"/>
                </a:lnTo>
                <a:lnTo>
                  <a:pt x="3389314" y="1017587"/>
                </a:lnTo>
                <a:lnTo>
                  <a:pt x="3413126" y="989012"/>
                </a:lnTo>
                <a:lnTo>
                  <a:pt x="3436938" y="958849"/>
                </a:lnTo>
                <a:lnTo>
                  <a:pt x="3467100" y="935037"/>
                </a:lnTo>
                <a:lnTo>
                  <a:pt x="3467392" y="934856"/>
                </a:lnTo>
                <a:lnTo>
                  <a:pt x="3475038" y="925512"/>
                </a:lnTo>
                <a:lnTo>
                  <a:pt x="3490912" y="911224"/>
                </a:lnTo>
                <a:lnTo>
                  <a:pt x="3505200" y="895349"/>
                </a:lnTo>
                <a:lnTo>
                  <a:pt x="3522244" y="882567"/>
                </a:lnTo>
                <a:lnTo>
                  <a:pt x="3517900" y="884237"/>
                </a:lnTo>
                <a:lnTo>
                  <a:pt x="3475038" y="895350"/>
                </a:lnTo>
                <a:lnTo>
                  <a:pt x="3433762" y="901700"/>
                </a:lnTo>
                <a:lnTo>
                  <a:pt x="3389314" y="908050"/>
                </a:lnTo>
                <a:lnTo>
                  <a:pt x="3344862" y="904875"/>
                </a:lnTo>
                <a:lnTo>
                  <a:pt x="3302000" y="901700"/>
                </a:lnTo>
                <a:lnTo>
                  <a:pt x="3257550" y="890587"/>
                </a:lnTo>
                <a:lnTo>
                  <a:pt x="3213100" y="877887"/>
                </a:lnTo>
                <a:lnTo>
                  <a:pt x="3171826" y="857250"/>
                </a:lnTo>
                <a:lnTo>
                  <a:pt x="3128962" y="836612"/>
                </a:lnTo>
                <a:lnTo>
                  <a:pt x="3094038" y="809625"/>
                </a:lnTo>
                <a:lnTo>
                  <a:pt x="3060700" y="779462"/>
                </a:lnTo>
                <a:lnTo>
                  <a:pt x="3030538" y="749300"/>
                </a:lnTo>
                <a:lnTo>
                  <a:pt x="3003550" y="714375"/>
                </a:lnTo>
                <a:lnTo>
                  <a:pt x="2979738" y="677862"/>
                </a:lnTo>
                <a:lnTo>
                  <a:pt x="2962276" y="639762"/>
                </a:lnTo>
                <a:lnTo>
                  <a:pt x="2944813" y="596900"/>
                </a:lnTo>
                <a:lnTo>
                  <a:pt x="2932113" y="555625"/>
                </a:lnTo>
                <a:lnTo>
                  <a:pt x="2925763" y="514350"/>
                </a:lnTo>
                <a:lnTo>
                  <a:pt x="2922588" y="468312"/>
                </a:lnTo>
                <a:lnTo>
                  <a:pt x="2922588" y="427037"/>
                </a:lnTo>
                <a:lnTo>
                  <a:pt x="2925763" y="382587"/>
                </a:lnTo>
                <a:lnTo>
                  <a:pt x="2938463" y="338137"/>
                </a:lnTo>
                <a:lnTo>
                  <a:pt x="2952750" y="292100"/>
                </a:lnTo>
                <a:lnTo>
                  <a:pt x="2971800" y="250825"/>
                </a:lnTo>
                <a:lnTo>
                  <a:pt x="2992438" y="212725"/>
                </a:lnTo>
                <a:lnTo>
                  <a:pt x="3019426" y="173037"/>
                </a:lnTo>
                <a:lnTo>
                  <a:pt x="3048000" y="141287"/>
                </a:lnTo>
                <a:lnTo>
                  <a:pt x="3078162" y="111125"/>
                </a:lnTo>
                <a:lnTo>
                  <a:pt x="3114676" y="84137"/>
                </a:lnTo>
                <a:lnTo>
                  <a:pt x="3149600" y="60325"/>
                </a:lnTo>
                <a:lnTo>
                  <a:pt x="3189288" y="41275"/>
                </a:lnTo>
                <a:lnTo>
                  <a:pt x="3230562" y="23812"/>
                </a:lnTo>
                <a:lnTo>
                  <a:pt x="3273426" y="12700"/>
                </a:lnTo>
                <a:lnTo>
                  <a:pt x="3314700" y="6350"/>
                </a:lnTo>
                <a:lnTo>
                  <a:pt x="3359150" y="0"/>
                </a:lnTo>
                <a:close/>
              </a:path>
            </a:pathLst>
          </a:custGeom>
          <a:solidFill>
            <a:srgbClr val="CC7E33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1705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2" name="KSO_Shape"/>
          <p:cNvSpPr>
            <a:spLocks noChangeArrowheads="1"/>
          </p:cNvSpPr>
          <p:nvPr/>
        </p:nvSpPr>
        <p:spPr bwMode="auto">
          <a:xfrm>
            <a:off x="1324931" y="4445961"/>
            <a:ext cx="835335" cy="647385"/>
          </a:xfrm>
          <a:custGeom>
            <a:avLst/>
            <a:gdLst>
              <a:gd name="T0" fmla="*/ 440149 w 2617787"/>
              <a:gd name="T1" fmla="*/ 960910 h 2027238"/>
              <a:gd name="T2" fmla="*/ 446420 w 2617787"/>
              <a:gd name="T3" fmla="*/ 1010762 h 2027238"/>
              <a:gd name="T4" fmla="*/ 392784 w 2617787"/>
              <a:gd name="T5" fmla="*/ 997859 h 2027238"/>
              <a:gd name="T6" fmla="*/ 536034 w 2617787"/>
              <a:gd name="T7" fmla="*/ 1234904 h 2027238"/>
              <a:gd name="T8" fmla="*/ 599738 w 2617787"/>
              <a:gd name="T9" fmla="*/ 1028958 h 2027238"/>
              <a:gd name="T10" fmla="*/ 604854 w 2617787"/>
              <a:gd name="T11" fmla="*/ 920277 h 2027238"/>
              <a:gd name="T12" fmla="*/ 1414526 w 2617787"/>
              <a:gd name="T13" fmla="*/ 492770 h 2027238"/>
              <a:gd name="T14" fmla="*/ 683929 w 2617787"/>
              <a:gd name="T15" fmla="*/ 50226 h 2027238"/>
              <a:gd name="T16" fmla="*/ 687722 w 2617787"/>
              <a:gd name="T17" fmla="*/ 115156 h 2027238"/>
              <a:gd name="T18" fmla="*/ 704049 w 2617787"/>
              <a:gd name="T19" fmla="*/ 179756 h 2027238"/>
              <a:gd name="T20" fmla="*/ 686073 w 2617787"/>
              <a:gd name="T21" fmla="*/ 227504 h 2027238"/>
              <a:gd name="T22" fmla="*/ 657872 w 2617787"/>
              <a:gd name="T23" fmla="*/ 269964 h 2027238"/>
              <a:gd name="T24" fmla="*/ 597345 w 2617787"/>
              <a:gd name="T25" fmla="*/ 303173 h 2027238"/>
              <a:gd name="T26" fmla="*/ 646492 w 2617787"/>
              <a:gd name="T27" fmla="*/ 409242 h 2027238"/>
              <a:gd name="T28" fmla="*/ 877052 w 2617787"/>
              <a:gd name="T29" fmla="*/ 589494 h 2027238"/>
              <a:gd name="T30" fmla="*/ 1027189 w 2617787"/>
              <a:gd name="T31" fmla="*/ 559717 h 2027238"/>
              <a:gd name="T32" fmla="*/ 1250616 w 2617787"/>
              <a:gd name="T33" fmla="*/ 478643 h 2027238"/>
              <a:gd name="T34" fmla="*/ 1451096 w 2617787"/>
              <a:gd name="T35" fmla="*/ 507883 h 2027238"/>
              <a:gd name="T36" fmla="*/ 1636312 w 2617787"/>
              <a:gd name="T37" fmla="*/ 1463820 h 2027238"/>
              <a:gd name="T38" fmla="*/ 1598208 w 2617787"/>
              <a:gd name="T39" fmla="*/ 1462003 h 2027238"/>
              <a:gd name="T40" fmla="*/ 1534532 w 2617787"/>
              <a:gd name="T41" fmla="*/ 1390982 h 2027238"/>
              <a:gd name="T42" fmla="*/ 1233472 w 2617787"/>
              <a:gd name="T43" fmla="*/ 733661 h 2027238"/>
              <a:gd name="T44" fmla="*/ 1018927 w 2617787"/>
              <a:gd name="T45" fmla="*/ 1460351 h 2027238"/>
              <a:gd name="T46" fmla="*/ 981159 w 2617787"/>
              <a:gd name="T47" fmla="*/ 1465472 h 2027238"/>
              <a:gd name="T48" fmla="*/ 893170 w 2617787"/>
              <a:gd name="T49" fmla="*/ 737794 h 2027238"/>
              <a:gd name="T50" fmla="*/ 598334 w 2617787"/>
              <a:gd name="T51" fmla="*/ 591312 h 2027238"/>
              <a:gd name="T52" fmla="*/ 524285 w 2617787"/>
              <a:gd name="T53" fmla="*/ 706633 h 2027238"/>
              <a:gd name="T54" fmla="*/ 724829 w 2617787"/>
              <a:gd name="T55" fmla="*/ 781972 h 2027238"/>
              <a:gd name="T56" fmla="*/ 883319 w 2617787"/>
              <a:gd name="T57" fmla="*/ 880441 h 2027238"/>
              <a:gd name="T58" fmla="*/ 838130 w 2617787"/>
              <a:gd name="T59" fmla="*/ 1295466 h 2027238"/>
              <a:gd name="T60" fmla="*/ 788984 w 2617787"/>
              <a:gd name="T61" fmla="*/ 1358414 h 2027238"/>
              <a:gd name="T62" fmla="*/ 946648 w 2617787"/>
              <a:gd name="T63" fmla="*/ 1414091 h 2027238"/>
              <a:gd name="T64" fmla="*/ 863693 w 2617787"/>
              <a:gd name="T65" fmla="*/ 1459196 h 2027238"/>
              <a:gd name="T66" fmla="*/ 710811 w 2617787"/>
              <a:gd name="T67" fmla="*/ 1443500 h 2027238"/>
              <a:gd name="T68" fmla="*/ 637421 w 2617787"/>
              <a:gd name="T69" fmla="*/ 1454900 h 2027238"/>
              <a:gd name="T70" fmla="*/ 593552 w 2617787"/>
              <a:gd name="T71" fmla="*/ 1435570 h 2027238"/>
              <a:gd name="T72" fmla="*/ 571782 w 2617787"/>
              <a:gd name="T73" fmla="*/ 1353457 h 2027238"/>
              <a:gd name="T74" fmla="*/ 487343 w 2617787"/>
              <a:gd name="T75" fmla="*/ 1291666 h 2027238"/>
              <a:gd name="T76" fmla="*/ 400429 w 2617787"/>
              <a:gd name="T77" fmla="*/ 1311161 h 2027238"/>
              <a:gd name="T78" fmla="*/ 368105 w 2617787"/>
              <a:gd name="T79" fmla="*/ 1356266 h 2027238"/>
              <a:gd name="T80" fmla="*/ 351118 w 2617787"/>
              <a:gd name="T81" fmla="*/ 1302239 h 2027238"/>
              <a:gd name="T82" fmla="*/ 275748 w 2617787"/>
              <a:gd name="T83" fmla="*/ 1380222 h 2027238"/>
              <a:gd name="T84" fmla="*/ 283995 w 2617787"/>
              <a:gd name="T85" fmla="*/ 1435405 h 2027238"/>
              <a:gd name="T86" fmla="*/ 227921 w 2617787"/>
              <a:gd name="T87" fmla="*/ 1462004 h 2027238"/>
              <a:gd name="T88" fmla="*/ 225118 w 2617787"/>
              <a:gd name="T89" fmla="*/ 1403022 h 2027238"/>
              <a:gd name="T90" fmla="*/ 293725 w 2617787"/>
              <a:gd name="T91" fmla="*/ 1298935 h 2027238"/>
              <a:gd name="T92" fmla="*/ 216872 w 2617787"/>
              <a:gd name="T93" fmla="*/ 1287865 h 2027238"/>
              <a:gd name="T94" fmla="*/ 131772 w 2617787"/>
              <a:gd name="T95" fmla="*/ 1361387 h 2027238"/>
              <a:gd name="T96" fmla="*/ 100932 w 2617787"/>
              <a:gd name="T97" fmla="*/ 1404839 h 2027238"/>
              <a:gd name="T98" fmla="*/ 71411 w 2617787"/>
              <a:gd name="T99" fmla="*/ 1407483 h 2027238"/>
              <a:gd name="T100" fmla="*/ 82461 w 2617787"/>
              <a:gd name="T101" fmla="*/ 1346518 h 2027238"/>
              <a:gd name="T102" fmla="*/ 136390 w 2617787"/>
              <a:gd name="T103" fmla="*/ 1298440 h 2027238"/>
              <a:gd name="T104" fmla="*/ 359199 w 2617787"/>
              <a:gd name="T105" fmla="*/ 1229214 h 2027238"/>
              <a:gd name="T106" fmla="*/ 356890 w 2617787"/>
              <a:gd name="T107" fmla="*/ 959745 h 2027238"/>
              <a:gd name="T108" fmla="*/ 228086 w 2617787"/>
              <a:gd name="T109" fmla="*/ 948676 h 2027238"/>
              <a:gd name="T110" fmla="*/ 95654 w 2617787"/>
              <a:gd name="T111" fmla="*/ 702337 h 2027238"/>
              <a:gd name="T112" fmla="*/ 495 w 2617787"/>
              <a:gd name="T113" fmla="*/ 635259 h 2027238"/>
              <a:gd name="T114" fmla="*/ 34633 w 2617787"/>
              <a:gd name="T115" fmla="*/ 487720 h 2027238"/>
              <a:gd name="T116" fmla="*/ 81636 w 2617787"/>
              <a:gd name="T117" fmla="*/ 485903 h 2027238"/>
              <a:gd name="T118" fmla="*/ 229241 w 2617787"/>
              <a:gd name="T119" fmla="*/ 539599 h 2027238"/>
              <a:gd name="T120" fmla="*/ 325225 w 2617787"/>
              <a:gd name="T121" fmla="*/ 273764 h 2027238"/>
              <a:gd name="T122" fmla="*/ 460296 w 2617787"/>
              <a:gd name="T123" fmla="*/ 200739 h 2027238"/>
              <a:gd name="T124" fmla="*/ 480910 w 2617787"/>
              <a:gd name="T125" fmla="*/ 51217 h 2027238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2617787" h="2027238">
                <a:moveTo>
                  <a:pt x="865187" y="1674812"/>
                </a:moveTo>
                <a:lnTo>
                  <a:pt x="865187" y="1715407"/>
                </a:lnTo>
                <a:lnTo>
                  <a:pt x="908050" y="1755775"/>
                </a:lnTo>
                <a:lnTo>
                  <a:pt x="908050" y="1674812"/>
                </a:lnTo>
                <a:lnTo>
                  <a:pt x="865187" y="1674812"/>
                </a:lnTo>
                <a:close/>
                <a:moveTo>
                  <a:pt x="619125" y="1287462"/>
                </a:moveTo>
                <a:lnTo>
                  <a:pt x="538162" y="1305075"/>
                </a:lnTo>
                <a:lnTo>
                  <a:pt x="541337" y="1308783"/>
                </a:lnTo>
                <a:lnTo>
                  <a:pt x="549728" y="1318980"/>
                </a:lnTo>
                <a:lnTo>
                  <a:pt x="555171" y="1325006"/>
                </a:lnTo>
                <a:lnTo>
                  <a:pt x="561068" y="1331495"/>
                </a:lnTo>
                <a:lnTo>
                  <a:pt x="567418" y="1337984"/>
                </a:lnTo>
                <a:lnTo>
                  <a:pt x="573768" y="1343778"/>
                </a:lnTo>
                <a:lnTo>
                  <a:pt x="576716" y="1346095"/>
                </a:lnTo>
                <a:lnTo>
                  <a:pt x="579437" y="1347949"/>
                </a:lnTo>
                <a:lnTo>
                  <a:pt x="581932" y="1349572"/>
                </a:lnTo>
                <a:lnTo>
                  <a:pt x="584200" y="1350267"/>
                </a:lnTo>
                <a:lnTo>
                  <a:pt x="586468" y="1350962"/>
                </a:lnTo>
                <a:lnTo>
                  <a:pt x="588055" y="1350499"/>
                </a:lnTo>
                <a:lnTo>
                  <a:pt x="590096" y="1350035"/>
                </a:lnTo>
                <a:lnTo>
                  <a:pt x="591911" y="1348876"/>
                </a:lnTo>
                <a:lnTo>
                  <a:pt x="593271" y="1347022"/>
                </a:lnTo>
                <a:lnTo>
                  <a:pt x="595086" y="1344705"/>
                </a:lnTo>
                <a:lnTo>
                  <a:pt x="596673" y="1341924"/>
                </a:lnTo>
                <a:lnTo>
                  <a:pt x="598034" y="1338447"/>
                </a:lnTo>
                <a:lnTo>
                  <a:pt x="599848" y="1334739"/>
                </a:lnTo>
                <a:lnTo>
                  <a:pt x="601209" y="1330104"/>
                </a:lnTo>
                <a:lnTo>
                  <a:pt x="604838" y="1319444"/>
                </a:lnTo>
                <a:lnTo>
                  <a:pt x="608239" y="1309015"/>
                </a:lnTo>
                <a:lnTo>
                  <a:pt x="611188" y="1301135"/>
                </a:lnTo>
                <a:lnTo>
                  <a:pt x="613682" y="1295573"/>
                </a:lnTo>
                <a:lnTo>
                  <a:pt x="615723" y="1291865"/>
                </a:lnTo>
                <a:lnTo>
                  <a:pt x="617084" y="1289316"/>
                </a:lnTo>
                <a:lnTo>
                  <a:pt x="618218" y="1288157"/>
                </a:lnTo>
                <a:lnTo>
                  <a:pt x="618898" y="1287694"/>
                </a:lnTo>
                <a:lnTo>
                  <a:pt x="619125" y="1287462"/>
                </a:lnTo>
                <a:close/>
                <a:moveTo>
                  <a:pt x="826181" y="1263650"/>
                </a:moveTo>
                <a:lnTo>
                  <a:pt x="813935" y="1264104"/>
                </a:lnTo>
                <a:lnTo>
                  <a:pt x="798059" y="1265240"/>
                </a:lnTo>
                <a:lnTo>
                  <a:pt x="778783" y="1266376"/>
                </a:lnTo>
                <a:lnTo>
                  <a:pt x="756784" y="1268193"/>
                </a:lnTo>
                <a:lnTo>
                  <a:pt x="733879" y="1270464"/>
                </a:lnTo>
                <a:lnTo>
                  <a:pt x="711654" y="1272736"/>
                </a:lnTo>
                <a:lnTo>
                  <a:pt x="674915" y="1276824"/>
                </a:lnTo>
                <a:lnTo>
                  <a:pt x="659947" y="1278641"/>
                </a:lnTo>
                <a:lnTo>
                  <a:pt x="654504" y="1293633"/>
                </a:lnTo>
                <a:lnTo>
                  <a:pt x="648834" y="1309532"/>
                </a:lnTo>
                <a:lnTo>
                  <a:pt x="641577" y="1328158"/>
                </a:lnTo>
                <a:lnTo>
                  <a:pt x="634093" y="1347465"/>
                </a:lnTo>
                <a:lnTo>
                  <a:pt x="630011" y="1356550"/>
                </a:lnTo>
                <a:lnTo>
                  <a:pt x="626382" y="1365182"/>
                </a:lnTo>
                <a:lnTo>
                  <a:pt x="622527" y="1372904"/>
                </a:lnTo>
                <a:lnTo>
                  <a:pt x="619125" y="1379491"/>
                </a:lnTo>
                <a:lnTo>
                  <a:pt x="616177" y="1384489"/>
                </a:lnTo>
                <a:lnTo>
                  <a:pt x="614590" y="1386306"/>
                </a:lnTo>
                <a:lnTo>
                  <a:pt x="613456" y="1387896"/>
                </a:lnTo>
                <a:lnTo>
                  <a:pt x="611868" y="1389031"/>
                </a:lnTo>
                <a:lnTo>
                  <a:pt x="610734" y="1390167"/>
                </a:lnTo>
                <a:lnTo>
                  <a:pt x="609373" y="1390848"/>
                </a:lnTo>
                <a:lnTo>
                  <a:pt x="608013" y="1391530"/>
                </a:lnTo>
                <a:lnTo>
                  <a:pt x="606652" y="1392211"/>
                </a:lnTo>
                <a:lnTo>
                  <a:pt x="605291" y="1392438"/>
                </a:lnTo>
                <a:lnTo>
                  <a:pt x="602343" y="1392666"/>
                </a:lnTo>
                <a:lnTo>
                  <a:pt x="599168" y="1392666"/>
                </a:lnTo>
                <a:lnTo>
                  <a:pt x="595993" y="1391757"/>
                </a:lnTo>
                <a:lnTo>
                  <a:pt x="592818" y="1390848"/>
                </a:lnTo>
                <a:lnTo>
                  <a:pt x="589643" y="1389258"/>
                </a:lnTo>
                <a:lnTo>
                  <a:pt x="586468" y="1387668"/>
                </a:lnTo>
                <a:lnTo>
                  <a:pt x="583066" y="1385624"/>
                </a:lnTo>
                <a:lnTo>
                  <a:pt x="576716" y="1381309"/>
                </a:lnTo>
                <a:lnTo>
                  <a:pt x="564243" y="1372223"/>
                </a:lnTo>
                <a:lnTo>
                  <a:pt x="561295" y="1370406"/>
                </a:lnTo>
                <a:lnTo>
                  <a:pt x="558573" y="1369043"/>
                </a:lnTo>
                <a:lnTo>
                  <a:pt x="556079" y="1367907"/>
                </a:lnTo>
                <a:lnTo>
                  <a:pt x="553811" y="1367226"/>
                </a:lnTo>
                <a:lnTo>
                  <a:pt x="551770" y="1366999"/>
                </a:lnTo>
                <a:lnTo>
                  <a:pt x="549729" y="1366772"/>
                </a:lnTo>
                <a:lnTo>
                  <a:pt x="547914" y="1366772"/>
                </a:lnTo>
                <a:lnTo>
                  <a:pt x="546100" y="1366999"/>
                </a:lnTo>
                <a:lnTo>
                  <a:pt x="544739" y="1367453"/>
                </a:lnTo>
                <a:lnTo>
                  <a:pt x="543379" y="1367907"/>
                </a:lnTo>
                <a:lnTo>
                  <a:pt x="541564" y="1369043"/>
                </a:lnTo>
                <a:lnTo>
                  <a:pt x="540204" y="1369724"/>
                </a:lnTo>
                <a:lnTo>
                  <a:pt x="539750" y="1370179"/>
                </a:lnTo>
                <a:lnTo>
                  <a:pt x="542018" y="1486020"/>
                </a:lnTo>
                <a:lnTo>
                  <a:pt x="564243" y="1486020"/>
                </a:lnTo>
                <a:lnTo>
                  <a:pt x="564243" y="1689083"/>
                </a:lnTo>
                <a:lnTo>
                  <a:pt x="568098" y="1689083"/>
                </a:lnTo>
                <a:lnTo>
                  <a:pt x="578531" y="1688856"/>
                </a:lnTo>
                <a:lnTo>
                  <a:pt x="593272" y="1688402"/>
                </a:lnTo>
                <a:lnTo>
                  <a:pt x="601890" y="1687720"/>
                </a:lnTo>
                <a:lnTo>
                  <a:pt x="611188" y="1687039"/>
                </a:lnTo>
                <a:lnTo>
                  <a:pt x="615950" y="1686585"/>
                </a:lnTo>
                <a:lnTo>
                  <a:pt x="621393" y="1686585"/>
                </a:lnTo>
                <a:lnTo>
                  <a:pt x="627290" y="1687039"/>
                </a:lnTo>
                <a:lnTo>
                  <a:pt x="633640" y="1687266"/>
                </a:lnTo>
                <a:lnTo>
                  <a:pt x="647020" y="1688402"/>
                </a:lnTo>
                <a:lnTo>
                  <a:pt x="661081" y="1690219"/>
                </a:lnTo>
                <a:lnTo>
                  <a:pt x="674915" y="1692263"/>
                </a:lnTo>
                <a:lnTo>
                  <a:pt x="687841" y="1694080"/>
                </a:lnTo>
                <a:lnTo>
                  <a:pt x="699408" y="1696352"/>
                </a:lnTo>
                <a:lnTo>
                  <a:pt x="709159" y="1698169"/>
                </a:lnTo>
                <a:lnTo>
                  <a:pt x="716643" y="1699532"/>
                </a:lnTo>
                <a:lnTo>
                  <a:pt x="719818" y="1699759"/>
                </a:lnTo>
                <a:lnTo>
                  <a:pt x="722540" y="1700213"/>
                </a:lnTo>
                <a:lnTo>
                  <a:pt x="725034" y="1700213"/>
                </a:lnTo>
                <a:lnTo>
                  <a:pt x="727302" y="1700213"/>
                </a:lnTo>
                <a:lnTo>
                  <a:pt x="729343" y="1699532"/>
                </a:lnTo>
                <a:lnTo>
                  <a:pt x="731384" y="1699077"/>
                </a:lnTo>
                <a:lnTo>
                  <a:pt x="733199" y="1698169"/>
                </a:lnTo>
                <a:lnTo>
                  <a:pt x="735013" y="1697033"/>
                </a:lnTo>
                <a:lnTo>
                  <a:pt x="736600" y="1695670"/>
                </a:lnTo>
                <a:lnTo>
                  <a:pt x="738642" y="1694080"/>
                </a:lnTo>
                <a:lnTo>
                  <a:pt x="742270" y="1689992"/>
                </a:lnTo>
                <a:lnTo>
                  <a:pt x="747033" y="1684768"/>
                </a:lnTo>
                <a:lnTo>
                  <a:pt x="749527" y="1681588"/>
                </a:lnTo>
                <a:lnTo>
                  <a:pt x="751795" y="1677499"/>
                </a:lnTo>
                <a:lnTo>
                  <a:pt x="753836" y="1672956"/>
                </a:lnTo>
                <a:lnTo>
                  <a:pt x="755650" y="1667732"/>
                </a:lnTo>
                <a:lnTo>
                  <a:pt x="757465" y="1662281"/>
                </a:lnTo>
                <a:lnTo>
                  <a:pt x="759052" y="1656148"/>
                </a:lnTo>
                <a:lnTo>
                  <a:pt x="760640" y="1649788"/>
                </a:lnTo>
                <a:lnTo>
                  <a:pt x="762227" y="1642974"/>
                </a:lnTo>
                <a:lnTo>
                  <a:pt x="764949" y="1628891"/>
                </a:lnTo>
                <a:lnTo>
                  <a:pt x="767670" y="1613900"/>
                </a:lnTo>
                <a:lnTo>
                  <a:pt x="770618" y="1598909"/>
                </a:lnTo>
                <a:lnTo>
                  <a:pt x="773567" y="1584372"/>
                </a:lnTo>
                <a:lnTo>
                  <a:pt x="781958" y="1549392"/>
                </a:lnTo>
                <a:lnTo>
                  <a:pt x="786947" y="1528268"/>
                </a:lnTo>
                <a:lnTo>
                  <a:pt x="792617" y="1506463"/>
                </a:lnTo>
                <a:lnTo>
                  <a:pt x="798513" y="1484203"/>
                </a:lnTo>
                <a:lnTo>
                  <a:pt x="801915" y="1473527"/>
                </a:lnTo>
                <a:lnTo>
                  <a:pt x="805090" y="1463079"/>
                </a:lnTo>
                <a:lnTo>
                  <a:pt x="808265" y="1453539"/>
                </a:lnTo>
                <a:lnTo>
                  <a:pt x="811440" y="1444226"/>
                </a:lnTo>
                <a:lnTo>
                  <a:pt x="815069" y="1435822"/>
                </a:lnTo>
                <a:lnTo>
                  <a:pt x="818244" y="1428099"/>
                </a:lnTo>
                <a:lnTo>
                  <a:pt x="820058" y="1424692"/>
                </a:lnTo>
                <a:lnTo>
                  <a:pt x="821419" y="1420831"/>
                </a:lnTo>
                <a:lnTo>
                  <a:pt x="824140" y="1412881"/>
                </a:lnTo>
                <a:lnTo>
                  <a:pt x="826408" y="1404704"/>
                </a:lnTo>
                <a:lnTo>
                  <a:pt x="828449" y="1396300"/>
                </a:lnTo>
                <a:lnTo>
                  <a:pt x="830036" y="1387668"/>
                </a:lnTo>
                <a:lnTo>
                  <a:pt x="831624" y="1378356"/>
                </a:lnTo>
                <a:lnTo>
                  <a:pt x="832758" y="1369497"/>
                </a:lnTo>
                <a:lnTo>
                  <a:pt x="833892" y="1360412"/>
                </a:lnTo>
                <a:lnTo>
                  <a:pt x="835706" y="1342240"/>
                </a:lnTo>
                <a:lnTo>
                  <a:pt x="837747" y="1324751"/>
                </a:lnTo>
                <a:lnTo>
                  <a:pt x="838881" y="1316574"/>
                </a:lnTo>
                <a:lnTo>
                  <a:pt x="839788" y="1308624"/>
                </a:lnTo>
                <a:lnTo>
                  <a:pt x="841376" y="1301128"/>
                </a:lnTo>
                <a:lnTo>
                  <a:pt x="842736" y="1294314"/>
                </a:lnTo>
                <a:lnTo>
                  <a:pt x="844324" y="1287954"/>
                </a:lnTo>
                <a:lnTo>
                  <a:pt x="845231" y="1282503"/>
                </a:lnTo>
                <a:lnTo>
                  <a:pt x="845911" y="1278187"/>
                </a:lnTo>
                <a:lnTo>
                  <a:pt x="846138" y="1274326"/>
                </a:lnTo>
                <a:lnTo>
                  <a:pt x="845911" y="1272736"/>
                </a:lnTo>
                <a:lnTo>
                  <a:pt x="845685" y="1271146"/>
                </a:lnTo>
                <a:lnTo>
                  <a:pt x="845458" y="1269783"/>
                </a:lnTo>
                <a:lnTo>
                  <a:pt x="845004" y="1268874"/>
                </a:lnTo>
                <a:lnTo>
                  <a:pt x="844324" y="1267739"/>
                </a:lnTo>
                <a:lnTo>
                  <a:pt x="843417" y="1266830"/>
                </a:lnTo>
                <a:lnTo>
                  <a:pt x="842510" y="1266149"/>
                </a:lnTo>
                <a:lnTo>
                  <a:pt x="841376" y="1265467"/>
                </a:lnTo>
                <a:lnTo>
                  <a:pt x="840015" y="1265013"/>
                </a:lnTo>
                <a:lnTo>
                  <a:pt x="838654" y="1264331"/>
                </a:lnTo>
                <a:lnTo>
                  <a:pt x="835253" y="1263877"/>
                </a:lnTo>
                <a:lnTo>
                  <a:pt x="831170" y="1263650"/>
                </a:lnTo>
                <a:lnTo>
                  <a:pt x="826181" y="1263650"/>
                </a:lnTo>
                <a:close/>
                <a:moveTo>
                  <a:pt x="2151062" y="963613"/>
                </a:moveTo>
                <a:lnTo>
                  <a:pt x="2151062" y="1035193"/>
                </a:lnTo>
                <a:lnTo>
                  <a:pt x="2195512" y="1080009"/>
                </a:lnTo>
                <a:lnTo>
                  <a:pt x="2195512" y="963613"/>
                </a:lnTo>
                <a:lnTo>
                  <a:pt x="2151062" y="963613"/>
                </a:lnTo>
                <a:close/>
                <a:moveTo>
                  <a:pt x="1301750" y="963613"/>
                </a:moveTo>
                <a:lnTo>
                  <a:pt x="1301750" y="977900"/>
                </a:lnTo>
                <a:lnTo>
                  <a:pt x="1346200" y="977900"/>
                </a:lnTo>
                <a:lnTo>
                  <a:pt x="1346200" y="963613"/>
                </a:lnTo>
                <a:lnTo>
                  <a:pt x="1301750" y="963613"/>
                </a:lnTo>
                <a:close/>
                <a:moveTo>
                  <a:pt x="182562" y="928687"/>
                </a:moveTo>
                <a:lnTo>
                  <a:pt x="206961" y="985837"/>
                </a:lnTo>
                <a:lnTo>
                  <a:pt x="241300" y="928687"/>
                </a:lnTo>
                <a:lnTo>
                  <a:pt x="182562" y="928687"/>
                </a:lnTo>
                <a:close/>
                <a:moveTo>
                  <a:pt x="1943794" y="676631"/>
                </a:moveTo>
                <a:lnTo>
                  <a:pt x="1909300" y="783480"/>
                </a:lnTo>
                <a:lnTo>
                  <a:pt x="1914401" y="783108"/>
                </a:lnTo>
                <a:lnTo>
                  <a:pt x="1928246" y="782651"/>
                </a:lnTo>
                <a:lnTo>
                  <a:pt x="1939368" y="782422"/>
                </a:lnTo>
                <a:lnTo>
                  <a:pt x="1947085" y="782651"/>
                </a:lnTo>
                <a:lnTo>
                  <a:pt x="1950263" y="782879"/>
                </a:lnTo>
                <a:lnTo>
                  <a:pt x="1954803" y="782879"/>
                </a:lnTo>
                <a:lnTo>
                  <a:pt x="1965925" y="782422"/>
                </a:lnTo>
                <a:lnTo>
                  <a:pt x="1981904" y="781773"/>
                </a:lnTo>
                <a:lnTo>
                  <a:pt x="1979044" y="773626"/>
                </a:lnTo>
                <a:lnTo>
                  <a:pt x="1964950" y="734713"/>
                </a:lnTo>
                <a:lnTo>
                  <a:pt x="1943794" y="676631"/>
                </a:lnTo>
                <a:close/>
                <a:moveTo>
                  <a:pt x="778019" y="0"/>
                </a:moveTo>
                <a:lnTo>
                  <a:pt x="787084" y="0"/>
                </a:lnTo>
                <a:lnTo>
                  <a:pt x="796376" y="681"/>
                </a:lnTo>
                <a:lnTo>
                  <a:pt x="805667" y="1588"/>
                </a:lnTo>
                <a:lnTo>
                  <a:pt x="815186" y="3176"/>
                </a:lnTo>
                <a:lnTo>
                  <a:pt x="824704" y="4991"/>
                </a:lnTo>
                <a:lnTo>
                  <a:pt x="843061" y="9301"/>
                </a:lnTo>
                <a:lnTo>
                  <a:pt x="851447" y="11570"/>
                </a:lnTo>
                <a:lnTo>
                  <a:pt x="859832" y="13839"/>
                </a:lnTo>
                <a:lnTo>
                  <a:pt x="867084" y="15881"/>
                </a:lnTo>
                <a:lnTo>
                  <a:pt x="874109" y="18149"/>
                </a:lnTo>
                <a:lnTo>
                  <a:pt x="880682" y="20645"/>
                </a:lnTo>
                <a:lnTo>
                  <a:pt x="887254" y="23140"/>
                </a:lnTo>
                <a:lnTo>
                  <a:pt x="892920" y="25862"/>
                </a:lnTo>
                <a:lnTo>
                  <a:pt x="898585" y="28585"/>
                </a:lnTo>
                <a:lnTo>
                  <a:pt x="903798" y="31534"/>
                </a:lnTo>
                <a:lnTo>
                  <a:pt x="908784" y="34483"/>
                </a:lnTo>
                <a:lnTo>
                  <a:pt x="913316" y="37886"/>
                </a:lnTo>
                <a:lnTo>
                  <a:pt x="917622" y="41289"/>
                </a:lnTo>
                <a:lnTo>
                  <a:pt x="921702" y="44919"/>
                </a:lnTo>
                <a:lnTo>
                  <a:pt x="925554" y="49002"/>
                </a:lnTo>
                <a:lnTo>
                  <a:pt x="929180" y="52859"/>
                </a:lnTo>
                <a:lnTo>
                  <a:pt x="932127" y="56489"/>
                </a:lnTo>
                <a:lnTo>
                  <a:pt x="934619" y="59665"/>
                </a:lnTo>
                <a:lnTo>
                  <a:pt x="936206" y="62387"/>
                </a:lnTo>
                <a:lnTo>
                  <a:pt x="937792" y="64883"/>
                </a:lnTo>
                <a:lnTo>
                  <a:pt x="938925" y="67151"/>
                </a:lnTo>
                <a:lnTo>
                  <a:pt x="939832" y="68966"/>
                </a:lnTo>
                <a:lnTo>
                  <a:pt x="940059" y="70554"/>
                </a:lnTo>
                <a:lnTo>
                  <a:pt x="940059" y="72142"/>
                </a:lnTo>
                <a:lnTo>
                  <a:pt x="939832" y="73277"/>
                </a:lnTo>
                <a:lnTo>
                  <a:pt x="939379" y="74184"/>
                </a:lnTo>
                <a:lnTo>
                  <a:pt x="938472" y="75092"/>
                </a:lnTo>
                <a:lnTo>
                  <a:pt x="937566" y="75545"/>
                </a:lnTo>
                <a:lnTo>
                  <a:pt x="936206" y="75999"/>
                </a:lnTo>
                <a:lnTo>
                  <a:pt x="933713" y="76453"/>
                </a:lnTo>
                <a:lnTo>
                  <a:pt x="930087" y="76680"/>
                </a:lnTo>
                <a:lnTo>
                  <a:pt x="927367" y="76906"/>
                </a:lnTo>
                <a:lnTo>
                  <a:pt x="926234" y="76906"/>
                </a:lnTo>
                <a:lnTo>
                  <a:pt x="925328" y="77360"/>
                </a:lnTo>
                <a:lnTo>
                  <a:pt x="924648" y="77814"/>
                </a:lnTo>
                <a:lnTo>
                  <a:pt x="924195" y="78268"/>
                </a:lnTo>
                <a:lnTo>
                  <a:pt x="923968" y="78948"/>
                </a:lnTo>
                <a:lnTo>
                  <a:pt x="923741" y="80309"/>
                </a:lnTo>
                <a:lnTo>
                  <a:pt x="923968" y="83486"/>
                </a:lnTo>
                <a:lnTo>
                  <a:pt x="924874" y="88703"/>
                </a:lnTo>
                <a:lnTo>
                  <a:pt x="926461" y="95509"/>
                </a:lnTo>
                <a:lnTo>
                  <a:pt x="927367" y="100046"/>
                </a:lnTo>
                <a:lnTo>
                  <a:pt x="928954" y="104584"/>
                </a:lnTo>
                <a:lnTo>
                  <a:pt x="931900" y="113658"/>
                </a:lnTo>
                <a:lnTo>
                  <a:pt x="938699" y="133168"/>
                </a:lnTo>
                <a:lnTo>
                  <a:pt x="941645" y="142243"/>
                </a:lnTo>
                <a:lnTo>
                  <a:pt x="943005" y="146553"/>
                </a:lnTo>
                <a:lnTo>
                  <a:pt x="943911" y="150637"/>
                </a:lnTo>
                <a:lnTo>
                  <a:pt x="944818" y="154493"/>
                </a:lnTo>
                <a:lnTo>
                  <a:pt x="945044" y="158123"/>
                </a:lnTo>
                <a:lnTo>
                  <a:pt x="944818" y="161072"/>
                </a:lnTo>
                <a:lnTo>
                  <a:pt x="944138" y="164022"/>
                </a:lnTo>
                <a:lnTo>
                  <a:pt x="942098" y="169693"/>
                </a:lnTo>
                <a:lnTo>
                  <a:pt x="940738" y="173323"/>
                </a:lnTo>
                <a:lnTo>
                  <a:pt x="939832" y="176726"/>
                </a:lnTo>
                <a:lnTo>
                  <a:pt x="938925" y="179902"/>
                </a:lnTo>
                <a:lnTo>
                  <a:pt x="938472" y="183078"/>
                </a:lnTo>
                <a:lnTo>
                  <a:pt x="938699" y="184439"/>
                </a:lnTo>
                <a:lnTo>
                  <a:pt x="938925" y="185800"/>
                </a:lnTo>
                <a:lnTo>
                  <a:pt x="939605" y="186935"/>
                </a:lnTo>
                <a:lnTo>
                  <a:pt x="940285" y="187842"/>
                </a:lnTo>
                <a:lnTo>
                  <a:pt x="947764" y="195556"/>
                </a:lnTo>
                <a:lnTo>
                  <a:pt x="954110" y="202361"/>
                </a:lnTo>
                <a:lnTo>
                  <a:pt x="959775" y="208487"/>
                </a:lnTo>
                <a:lnTo>
                  <a:pt x="964308" y="214158"/>
                </a:lnTo>
                <a:lnTo>
                  <a:pt x="967934" y="219149"/>
                </a:lnTo>
                <a:lnTo>
                  <a:pt x="970880" y="223686"/>
                </a:lnTo>
                <a:lnTo>
                  <a:pt x="973373" y="227543"/>
                </a:lnTo>
                <a:lnTo>
                  <a:pt x="974960" y="231400"/>
                </a:lnTo>
                <a:lnTo>
                  <a:pt x="975639" y="234349"/>
                </a:lnTo>
                <a:lnTo>
                  <a:pt x="976093" y="237071"/>
                </a:lnTo>
                <a:lnTo>
                  <a:pt x="975866" y="239340"/>
                </a:lnTo>
                <a:lnTo>
                  <a:pt x="975186" y="241155"/>
                </a:lnTo>
                <a:lnTo>
                  <a:pt x="974280" y="242970"/>
                </a:lnTo>
                <a:lnTo>
                  <a:pt x="972693" y="244104"/>
                </a:lnTo>
                <a:lnTo>
                  <a:pt x="970880" y="245465"/>
                </a:lnTo>
                <a:lnTo>
                  <a:pt x="968841" y="246373"/>
                </a:lnTo>
                <a:lnTo>
                  <a:pt x="967481" y="246826"/>
                </a:lnTo>
                <a:lnTo>
                  <a:pt x="966121" y="247280"/>
                </a:lnTo>
                <a:lnTo>
                  <a:pt x="962495" y="247507"/>
                </a:lnTo>
                <a:lnTo>
                  <a:pt x="959322" y="247734"/>
                </a:lnTo>
                <a:lnTo>
                  <a:pt x="955923" y="247961"/>
                </a:lnTo>
                <a:lnTo>
                  <a:pt x="954336" y="248188"/>
                </a:lnTo>
                <a:lnTo>
                  <a:pt x="952976" y="248868"/>
                </a:lnTo>
                <a:lnTo>
                  <a:pt x="951390" y="249322"/>
                </a:lnTo>
                <a:lnTo>
                  <a:pt x="950484" y="250456"/>
                </a:lnTo>
                <a:lnTo>
                  <a:pt x="949350" y="251817"/>
                </a:lnTo>
                <a:lnTo>
                  <a:pt x="948444" y="253405"/>
                </a:lnTo>
                <a:lnTo>
                  <a:pt x="947991" y="255447"/>
                </a:lnTo>
                <a:lnTo>
                  <a:pt x="947764" y="257943"/>
                </a:lnTo>
                <a:lnTo>
                  <a:pt x="947537" y="261346"/>
                </a:lnTo>
                <a:lnTo>
                  <a:pt x="946857" y="265883"/>
                </a:lnTo>
                <a:lnTo>
                  <a:pt x="945951" y="275411"/>
                </a:lnTo>
                <a:lnTo>
                  <a:pt x="944818" y="285393"/>
                </a:lnTo>
                <a:lnTo>
                  <a:pt x="944365" y="289703"/>
                </a:lnTo>
                <a:lnTo>
                  <a:pt x="944138" y="293106"/>
                </a:lnTo>
                <a:lnTo>
                  <a:pt x="944365" y="296282"/>
                </a:lnTo>
                <a:lnTo>
                  <a:pt x="945044" y="299458"/>
                </a:lnTo>
                <a:lnTo>
                  <a:pt x="945498" y="302408"/>
                </a:lnTo>
                <a:lnTo>
                  <a:pt x="945724" y="305584"/>
                </a:lnTo>
                <a:lnTo>
                  <a:pt x="945724" y="306718"/>
                </a:lnTo>
                <a:lnTo>
                  <a:pt x="945498" y="308079"/>
                </a:lnTo>
                <a:lnTo>
                  <a:pt x="945271" y="309214"/>
                </a:lnTo>
                <a:lnTo>
                  <a:pt x="944818" y="310348"/>
                </a:lnTo>
                <a:lnTo>
                  <a:pt x="943911" y="311482"/>
                </a:lnTo>
                <a:lnTo>
                  <a:pt x="942778" y="312390"/>
                </a:lnTo>
                <a:lnTo>
                  <a:pt x="941418" y="313524"/>
                </a:lnTo>
                <a:lnTo>
                  <a:pt x="939832" y="314205"/>
                </a:lnTo>
                <a:lnTo>
                  <a:pt x="938019" y="315112"/>
                </a:lnTo>
                <a:lnTo>
                  <a:pt x="936433" y="316473"/>
                </a:lnTo>
                <a:lnTo>
                  <a:pt x="935299" y="317834"/>
                </a:lnTo>
                <a:lnTo>
                  <a:pt x="934166" y="319876"/>
                </a:lnTo>
                <a:lnTo>
                  <a:pt x="933033" y="321918"/>
                </a:lnTo>
                <a:lnTo>
                  <a:pt x="932353" y="324413"/>
                </a:lnTo>
                <a:lnTo>
                  <a:pt x="931900" y="326909"/>
                </a:lnTo>
                <a:lnTo>
                  <a:pt x="931447" y="329404"/>
                </a:lnTo>
                <a:lnTo>
                  <a:pt x="930540" y="335076"/>
                </a:lnTo>
                <a:lnTo>
                  <a:pt x="929860" y="340521"/>
                </a:lnTo>
                <a:lnTo>
                  <a:pt x="929634" y="345738"/>
                </a:lnTo>
                <a:lnTo>
                  <a:pt x="928954" y="350729"/>
                </a:lnTo>
                <a:lnTo>
                  <a:pt x="928274" y="354813"/>
                </a:lnTo>
                <a:lnTo>
                  <a:pt x="927594" y="359123"/>
                </a:lnTo>
                <a:lnTo>
                  <a:pt x="927141" y="361165"/>
                </a:lnTo>
                <a:lnTo>
                  <a:pt x="926687" y="362980"/>
                </a:lnTo>
                <a:lnTo>
                  <a:pt x="925781" y="364795"/>
                </a:lnTo>
                <a:lnTo>
                  <a:pt x="924874" y="366156"/>
                </a:lnTo>
                <a:lnTo>
                  <a:pt x="923515" y="367744"/>
                </a:lnTo>
                <a:lnTo>
                  <a:pt x="921928" y="368652"/>
                </a:lnTo>
                <a:lnTo>
                  <a:pt x="919889" y="369786"/>
                </a:lnTo>
                <a:lnTo>
                  <a:pt x="917622" y="370466"/>
                </a:lnTo>
                <a:lnTo>
                  <a:pt x="914903" y="370920"/>
                </a:lnTo>
                <a:lnTo>
                  <a:pt x="911730" y="371147"/>
                </a:lnTo>
                <a:lnTo>
                  <a:pt x="908330" y="370920"/>
                </a:lnTo>
                <a:lnTo>
                  <a:pt x="904025" y="370693"/>
                </a:lnTo>
                <a:lnTo>
                  <a:pt x="894959" y="369332"/>
                </a:lnTo>
                <a:lnTo>
                  <a:pt x="885441" y="367290"/>
                </a:lnTo>
                <a:lnTo>
                  <a:pt x="866404" y="362980"/>
                </a:lnTo>
                <a:lnTo>
                  <a:pt x="848727" y="359123"/>
                </a:lnTo>
                <a:lnTo>
                  <a:pt x="841248" y="357535"/>
                </a:lnTo>
                <a:lnTo>
                  <a:pt x="834903" y="356855"/>
                </a:lnTo>
                <a:lnTo>
                  <a:pt x="831050" y="356628"/>
                </a:lnTo>
                <a:lnTo>
                  <a:pt x="827197" y="357081"/>
                </a:lnTo>
                <a:lnTo>
                  <a:pt x="824024" y="357762"/>
                </a:lnTo>
                <a:lnTo>
                  <a:pt x="821305" y="358896"/>
                </a:lnTo>
                <a:lnTo>
                  <a:pt x="818812" y="360031"/>
                </a:lnTo>
                <a:lnTo>
                  <a:pt x="816546" y="361846"/>
                </a:lnTo>
                <a:lnTo>
                  <a:pt x="814733" y="363434"/>
                </a:lnTo>
                <a:lnTo>
                  <a:pt x="812920" y="365702"/>
                </a:lnTo>
                <a:lnTo>
                  <a:pt x="811333" y="367744"/>
                </a:lnTo>
                <a:lnTo>
                  <a:pt x="810200" y="370013"/>
                </a:lnTo>
                <a:lnTo>
                  <a:pt x="807934" y="374550"/>
                </a:lnTo>
                <a:lnTo>
                  <a:pt x="806121" y="378634"/>
                </a:lnTo>
                <a:lnTo>
                  <a:pt x="804308" y="382490"/>
                </a:lnTo>
                <a:lnTo>
                  <a:pt x="803401" y="383851"/>
                </a:lnTo>
                <a:lnTo>
                  <a:pt x="803174" y="385893"/>
                </a:lnTo>
                <a:lnTo>
                  <a:pt x="803401" y="387708"/>
                </a:lnTo>
                <a:lnTo>
                  <a:pt x="804081" y="389523"/>
                </a:lnTo>
                <a:lnTo>
                  <a:pt x="804761" y="391791"/>
                </a:lnTo>
                <a:lnTo>
                  <a:pt x="805894" y="394060"/>
                </a:lnTo>
                <a:lnTo>
                  <a:pt x="808840" y="399051"/>
                </a:lnTo>
                <a:lnTo>
                  <a:pt x="816546" y="410167"/>
                </a:lnTo>
                <a:lnTo>
                  <a:pt x="820852" y="416293"/>
                </a:lnTo>
                <a:lnTo>
                  <a:pt x="824704" y="423099"/>
                </a:lnTo>
                <a:lnTo>
                  <a:pt x="842835" y="456901"/>
                </a:lnTo>
                <a:lnTo>
                  <a:pt x="851447" y="473462"/>
                </a:lnTo>
                <a:lnTo>
                  <a:pt x="858245" y="485259"/>
                </a:lnTo>
                <a:lnTo>
                  <a:pt x="863458" y="494106"/>
                </a:lnTo>
                <a:lnTo>
                  <a:pt x="865724" y="497963"/>
                </a:lnTo>
                <a:lnTo>
                  <a:pt x="867990" y="502274"/>
                </a:lnTo>
                <a:lnTo>
                  <a:pt x="869350" y="506130"/>
                </a:lnTo>
                <a:lnTo>
                  <a:pt x="870030" y="508399"/>
                </a:lnTo>
                <a:lnTo>
                  <a:pt x="870483" y="510441"/>
                </a:lnTo>
                <a:lnTo>
                  <a:pt x="870710" y="512482"/>
                </a:lnTo>
                <a:lnTo>
                  <a:pt x="870710" y="514524"/>
                </a:lnTo>
                <a:lnTo>
                  <a:pt x="870483" y="516793"/>
                </a:lnTo>
                <a:lnTo>
                  <a:pt x="869804" y="518834"/>
                </a:lnTo>
                <a:lnTo>
                  <a:pt x="869577" y="521330"/>
                </a:lnTo>
                <a:lnTo>
                  <a:pt x="869350" y="523825"/>
                </a:lnTo>
                <a:lnTo>
                  <a:pt x="869577" y="526548"/>
                </a:lnTo>
                <a:lnTo>
                  <a:pt x="870030" y="529497"/>
                </a:lnTo>
                <a:lnTo>
                  <a:pt x="870937" y="532446"/>
                </a:lnTo>
                <a:lnTo>
                  <a:pt x="872070" y="535622"/>
                </a:lnTo>
                <a:lnTo>
                  <a:pt x="873430" y="539025"/>
                </a:lnTo>
                <a:lnTo>
                  <a:pt x="875016" y="542201"/>
                </a:lnTo>
                <a:lnTo>
                  <a:pt x="876829" y="545604"/>
                </a:lnTo>
                <a:lnTo>
                  <a:pt x="878869" y="548780"/>
                </a:lnTo>
                <a:lnTo>
                  <a:pt x="881135" y="552410"/>
                </a:lnTo>
                <a:lnTo>
                  <a:pt x="883175" y="555586"/>
                </a:lnTo>
                <a:lnTo>
                  <a:pt x="885668" y="558762"/>
                </a:lnTo>
                <a:lnTo>
                  <a:pt x="888387" y="561938"/>
                </a:lnTo>
                <a:lnTo>
                  <a:pt x="890880" y="564888"/>
                </a:lnTo>
                <a:lnTo>
                  <a:pt x="893826" y="568064"/>
                </a:lnTo>
                <a:lnTo>
                  <a:pt x="916489" y="591204"/>
                </a:lnTo>
                <a:lnTo>
                  <a:pt x="952976" y="628409"/>
                </a:lnTo>
                <a:lnTo>
                  <a:pt x="971787" y="647239"/>
                </a:lnTo>
                <a:lnTo>
                  <a:pt x="988557" y="664026"/>
                </a:lnTo>
                <a:lnTo>
                  <a:pt x="995809" y="670832"/>
                </a:lnTo>
                <a:lnTo>
                  <a:pt x="1001928" y="676277"/>
                </a:lnTo>
                <a:lnTo>
                  <a:pt x="1006688" y="680587"/>
                </a:lnTo>
                <a:lnTo>
                  <a:pt x="1009634" y="682856"/>
                </a:lnTo>
                <a:lnTo>
                  <a:pt x="1013033" y="685125"/>
                </a:lnTo>
                <a:lnTo>
                  <a:pt x="1018472" y="688981"/>
                </a:lnTo>
                <a:lnTo>
                  <a:pt x="1035243" y="701232"/>
                </a:lnTo>
                <a:lnTo>
                  <a:pt x="1057679" y="718020"/>
                </a:lnTo>
                <a:lnTo>
                  <a:pt x="1070597" y="727775"/>
                </a:lnTo>
                <a:lnTo>
                  <a:pt x="1084421" y="737757"/>
                </a:lnTo>
                <a:lnTo>
                  <a:pt x="1098926" y="747739"/>
                </a:lnTo>
                <a:lnTo>
                  <a:pt x="1113657" y="757947"/>
                </a:lnTo>
                <a:lnTo>
                  <a:pt x="1128841" y="767929"/>
                </a:lnTo>
                <a:lnTo>
                  <a:pt x="1144025" y="777684"/>
                </a:lnTo>
                <a:lnTo>
                  <a:pt x="1158756" y="786532"/>
                </a:lnTo>
                <a:lnTo>
                  <a:pt x="1166235" y="790842"/>
                </a:lnTo>
                <a:lnTo>
                  <a:pt x="1173260" y="794472"/>
                </a:lnTo>
                <a:lnTo>
                  <a:pt x="1180286" y="798102"/>
                </a:lnTo>
                <a:lnTo>
                  <a:pt x="1187085" y="801505"/>
                </a:lnTo>
                <a:lnTo>
                  <a:pt x="1193657" y="804454"/>
                </a:lnTo>
                <a:lnTo>
                  <a:pt x="1200229" y="807176"/>
                </a:lnTo>
                <a:lnTo>
                  <a:pt x="1205215" y="809445"/>
                </a:lnTo>
                <a:lnTo>
                  <a:pt x="1209521" y="811260"/>
                </a:lnTo>
                <a:lnTo>
                  <a:pt x="1213374" y="813529"/>
                </a:lnTo>
                <a:lnTo>
                  <a:pt x="1216546" y="815570"/>
                </a:lnTo>
                <a:lnTo>
                  <a:pt x="1219266" y="817839"/>
                </a:lnTo>
                <a:lnTo>
                  <a:pt x="1221306" y="820108"/>
                </a:lnTo>
                <a:lnTo>
                  <a:pt x="1222892" y="821923"/>
                </a:lnTo>
                <a:lnTo>
                  <a:pt x="1224252" y="824191"/>
                </a:lnTo>
                <a:lnTo>
                  <a:pt x="1224688" y="825500"/>
                </a:lnTo>
                <a:lnTo>
                  <a:pt x="1394461" y="825500"/>
                </a:lnTo>
                <a:lnTo>
                  <a:pt x="1407672" y="816269"/>
                </a:lnTo>
                <a:lnTo>
                  <a:pt x="1406764" y="814679"/>
                </a:lnTo>
                <a:lnTo>
                  <a:pt x="1405176" y="810816"/>
                </a:lnTo>
                <a:lnTo>
                  <a:pt x="1404041" y="808090"/>
                </a:lnTo>
                <a:lnTo>
                  <a:pt x="1403133" y="804909"/>
                </a:lnTo>
                <a:lnTo>
                  <a:pt x="1402226" y="801274"/>
                </a:lnTo>
                <a:lnTo>
                  <a:pt x="1401318" y="797866"/>
                </a:lnTo>
                <a:lnTo>
                  <a:pt x="1400864" y="794004"/>
                </a:lnTo>
                <a:lnTo>
                  <a:pt x="1400637" y="789915"/>
                </a:lnTo>
                <a:lnTo>
                  <a:pt x="1400864" y="786052"/>
                </a:lnTo>
                <a:lnTo>
                  <a:pt x="1401545" y="782190"/>
                </a:lnTo>
                <a:lnTo>
                  <a:pt x="1402453" y="780145"/>
                </a:lnTo>
                <a:lnTo>
                  <a:pt x="1403133" y="778328"/>
                </a:lnTo>
                <a:lnTo>
                  <a:pt x="1404041" y="776510"/>
                </a:lnTo>
                <a:lnTo>
                  <a:pt x="1405176" y="774693"/>
                </a:lnTo>
                <a:lnTo>
                  <a:pt x="1406310" y="773102"/>
                </a:lnTo>
                <a:lnTo>
                  <a:pt x="1407899" y="771512"/>
                </a:lnTo>
                <a:lnTo>
                  <a:pt x="1409487" y="770149"/>
                </a:lnTo>
                <a:lnTo>
                  <a:pt x="1411529" y="768558"/>
                </a:lnTo>
                <a:lnTo>
                  <a:pt x="1416068" y="765605"/>
                </a:lnTo>
                <a:lnTo>
                  <a:pt x="1421060" y="762197"/>
                </a:lnTo>
                <a:lnTo>
                  <a:pt x="1432406" y="753336"/>
                </a:lnTo>
                <a:lnTo>
                  <a:pt x="1446475" y="743340"/>
                </a:lnTo>
                <a:lnTo>
                  <a:pt x="1454418" y="737433"/>
                </a:lnTo>
                <a:lnTo>
                  <a:pt x="1463041" y="731753"/>
                </a:lnTo>
                <a:lnTo>
                  <a:pt x="1472571" y="725846"/>
                </a:lnTo>
                <a:lnTo>
                  <a:pt x="1482556" y="719939"/>
                </a:lnTo>
                <a:lnTo>
                  <a:pt x="1493448" y="713577"/>
                </a:lnTo>
                <a:lnTo>
                  <a:pt x="1504794" y="707670"/>
                </a:lnTo>
                <a:lnTo>
                  <a:pt x="1517275" y="701763"/>
                </a:lnTo>
                <a:lnTo>
                  <a:pt x="1530436" y="695856"/>
                </a:lnTo>
                <a:lnTo>
                  <a:pt x="1544279" y="690404"/>
                </a:lnTo>
                <a:lnTo>
                  <a:pt x="1558802" y="684951"/>
                </a:lnTo>
                <a:lnTo>
                  <a:pt x="1584671" y="676318"/>
                </a:lnTo>
                <a:lnTo>
                  <a:pt x="1607363" y="669502"/>
                </a:lnTo>
                <a:lnTo>
                  <a:pt x="1626878" y="664049"/>
                </a:lnTo>
                <a:lnTo>
                  <a:pt x="1643443" y="659732"/>
                </a:lnTo>
                <a:lnTo>
                  <a:pt x="1657739" y="656552"/>
                </a:lnTo>
                <a:lnTo>
                  <a:pt x="1669539" y="654507"/>
                </a:lnTo>
                <a:lnTo>
                  <a:pt x="1679070" y="653144"/>
                </a:lnTo>
                <a:lnTo>
                  <a:pt x="1686331" y="652462"/>
                </a:lnTo>
                <a:lnTo>
                  <a:pt x="1689735" y="652462"/>
                </a:lnTo>
                <a:lnTo>
                  <a:pt x="1693366" y="652462"/>
                </a:lnTo>
                <a:lnTo>
                  <a:pt x="1697451" y="653144"/>
                </a:lnTo>
                <a:lnTo>
                  <a:pt x="1701535" y="653825"/>
                </a:lnTo>
                <a:lnTo>
                  <a:pt x="1710158" y="655188"/>
                </a:lnTo>
                <a:lnTo>
                  <a:pt x="1718554" y="657233"/>
                </a:lnTo>
                <a:lnTo>
                  <a:pt x="1725816" y="659505"/>
                </a:lnTo>
                <a:lnTo>
                  <a:pt x="1732170" y="661323"/>
                </a:lnTo>
                <a:lnTo>
                  <a:pt x="1737843" y="662913"/>
                </a:lnTo>
                <a:lnTo>
                  <a:pt x="1757955" y="825500"/>
                </a:lnTo>
                <a:lnTo>
                  <a:pt x="1795330" y="825500"/>
                </a:lnTo>
                <a:lnTo>
                  <a:pt x="1795464" y="825183"/>
                </a:lnTo>
                <a:lnTo>
                  <a:pt x="1796372" y="823354"/>
                </a:lnTo>
                <a:lnTo>
                  <a:pt x="1797734" y="821525"/>
                </a:lnTo>
                <a:lnTo>
                  <a:pt x="1799096" y="819924"/>
                </a:lnTo>
                <a:lnTo>
                  <a:pt x="1802727" y="816265"/>
                </a:lnTo>
                <a:lnTo>
                  <a:pt x="1806813" y="812835"/>
                </a:lnTo>
                <a:lnTo>
                  <a:pt x="1811807" y="809405"/>
                </a:lnTo>
                <a:lnTo>
                  <a:pt x="1817254" y="806432"/>
                </a:lnTo>
                <a:lnTo>
                  <a:pt x="1822928" y="803002"/>
                </a:lnTo>
                <a:lnTo>
                  <a:pt x="1829284" y="800258"/>
                </a:lnTo>
                <a:lnTo>
                  <a:pt x="1835639" y="797514"/>
                </a:lnTo>
                <a:lnTo>
                  <a:pt x="1842222" y="794999"/>
                </a:lnTo>
                <a:lnTo>
                  <a:pt x="1849712" y="792712"/>
                </a:lnTo>
                <a:lnTo>
                  <a:pt x="1856734" y="791048"/>
                </a:lnTo>
                <a:lnTo>
                  <a:pt x="1803400" y="640325"/>
                </a:lnTo>
                <a:lnTo>
                  <a:pt x="1969600" y="134937"/>
                </a:lnTo>
                <a:lnTo>
                  <a:pt x="2003338" y="139243"/>
                </a:lnTo>
                <a:lnTo>
                  <a:pt x="2091185" y="215534"/>
                </a:lnTo>
                <a:lnTo>
                  <a:pt x="2092325" y="215676"/>
                </a:lnTo>
                <a:lnTo>
                  <a:pt x="2092111" y="216338"/>
                </a:lnTo>
                <a:lnTo>
                  <a:pt x="2092325" y="216524"/>
                </a:lnTo>
                <a:lnTo>
                  <a:pt x="1963865" y="614454"/>
                </a:lnTo>
                <a:lnTo>
                  <a:pt x="1994048" y="697384"/>
                </a:lnTo>
                <a:lnTo>
                  <a:pt x="2016098" y="758694"/>
                </a:lnTo>
                <a:lnTo>
                  <a:pt x="2023600" y="779961"/>
                </a:lnTo>
                <a:lnTo>
                  <a:pt x="2024052" y="781280"/>
                </a:lnTo>
                <a:lnTo>
                  <a:pt x="2026755" y="781507"/>
                </a:lnTo>
                <a:lnTo>
                  <a:pt x="2031294" y="781965"/>
                </a:lnTo>
                <a:lnTo>
                  <a:pt x="2034926" y="782879"/>
                </a:lnTo>
                <a:lnTo>
                  <a:pt x="2036288" y="783337"/>
                </a:lnTo>
                <a:lnTo>
                  <a:pt x="2037423" y="783794"/>
                </a:lnTo>
                <a:lnTo>
                  <a:pt x="2039011" y="785166"/>
                </a:lnTo>
                <a:lnTo>
                  <a:pt x="2041054" y="786767"/>
                </a:lnTo>
                <a:lnTo>
                  <a:pt x="2045140" y="790654"/>
                </a:lnTo>
                <a:lnTo>
                  <a:pt x="2048999" y="794999"/>
                </a:lnTo>
                <a:lnTo>
                  <a:pt x="2052857" y="800030"/>
                </a:lnTo>
                <a:lnTo>
                  <a:pt x="2056035" y="804603"/>
                </a:lnTo>
                <a:lnTo>
                  <a:pt x="2058532" y="809176"/>
                </a:lnTo>
                <a:lnTo>
                  <a:pt x="2060120" y="812606"/>
                </a:lnTo>
                <a:lnTo>
                  <a:pt x="2060801" y="813978"/>
                </a:lnTo>
                <a:lnTo>
                  <a:pt x="2061028" y="815122"/>
                </a:lnTo>
                <a:lnTo>
                  <a:pt x="2061217" y="825500"/>
                </a:lnTo>
                <a:lnTo>
                  <a:pt x="2617787" y="825500"/>
                </a:lnTo>
                <a:lnTo>
                  <a:pt x="2617787" y="866775"/>
                </a:lnTo>
                <a:lnTo>
                  <a:pt x="2617787" y="874713"/>
                </a:lnTo>
                <a:lnTo>
                  <a:pt x="2617787" y="963613"/>
                </a:lnTo>
                <a:lnTo>
                  <a:pt x="2249487" y="963613"/>
                </a:lnTo>
                <a:lnTo>
                  <a:pt x="2249487" y="2002513"/>
                </a:lnTo>
                <a:lnTo>
                  <a:pt x="2249487" y="2005235"/>
                </a:lnTo>
                <a:lnTo>
                  <a:pt x="2249026" y="2007504"/>
                </a:lnTo>
                <a:lnTo>
                  <a:pt x="2248565" y="2009999"/>
                </a:lnTo>
                <a:lnTo>
                  <a:pt x="2247642" y="2012267"/>
                </a:lnTo>
                <a:lnTo>
                  <a:pt x="2246489" y="2014536"/>
                </a:lnTo>
                <a:lnTo>
                  <a:pt x="2245335" y="2016577"/>
                </a:lnTo>
                <a:lnTo>
                  <a:pt x="2243951" y="2018165"/>
                </a:lnTo>
                <a:lnTo>
                  <a:pt x="2242337" y="2019980"/>
                </a:lnTo>
                <a:lnTo>
                  <a:pt x="2240491" y="2021794"/>
                </a:lnTo>
                <a:lnTo>
                  <a:pt x="2238646" y="2022928"/>
                </a:lnTo>
                <a:lnTo>
                  <a:pt x="2236570" y="2024289"/>
                </a:lnTo>
                <a:lnTo>
                  <a:pt x="2234494" y="2025197"/>
                </a:lnTo>
                <a:lnTo>
                  <a:pt x="2232188" y="2026104"/>
                </a:lnTo>
                <a:lnTo>
                  <a:pt x="2229650" y="2026558"/>
                </a:lnTo>
                <a:lnTo>
                  <a:pt x="2227113" y="2027238"/>
                </a:lnTo>
                <a:lnTo>
                  <a:pt x="2224576" y="2027238"/>
                </a:lnTo>
                <a:lnTo>
                  <a:pt x="2220424" y="2027238"/>
                </a:lnTo>
                <a:lnTo>
                  <a:pt x="2217887" y="2027238"/>
                </a:lnTo>
                <a:lnTo>
                  <a:pt x="2215580" y="2026558"/>
                </a:lnTo>
                <a:lnTo>
                  <a:pt x="2213043" y="2026104"/>
                </a:lnTo>
                <a:lnTo>
                  <a:pt x="2210736" y="2025197"/>
                </a:lnTo>
                <a:lnTo>
                  <a:pt x="2208429" y="2024289"/>
                </a:lnTo>
                <a:lnTo>
                  <a:pt x="2206353" y="2022928"/>
                </a:lnTo>
                <a:lnTo>
                  <a:pt x="2204739" y="2021794"/>
                </a:lnTo>
                <a:lnTo>
                  <a:pt x="2202893" y="2019980"/>
                </a:lnTo>
                <a:lnTo>
                  <a:pt x="2201279" y="2018165"/>
                </a:lnTo>
                <a:lnTo>
                  <a:pt x="2199895" y="2016577"/>
                </a:lnTo>
                <a:lnTo>
                  <a:pt x="2198742" y="2014536"/>
                </a:lnTo>
                <a:lnTo>
                  <a:pt x="2197588" y="2012267"/>
                </a:lnTo>
                <a:lnTo>
                  <a:pt x="2196666" y="2009999"/>
                </a:lnTo>
                <a:lnTo>
                  <a:pt x="2196204" y="2007504"/>
                </a:lnTo>
                <a:lnTo>
                  <a:pt x="2195512" y="2005235"/>
                </a:lnTo>
                <a:lnTo>
                  <a:pt x="2195512" y="2002513"/>
                </a:lnTo>
                <a:lnTo>
                  <a:pt x="2195512" y="1138896"/>
                </a:lnTo>
                <a:lnTo>
                  <a:pt x="2151062" y="1092447"/>
                </a:lnTo>
                <a:lnTo>
                  <a:pt x="2151062" y="1888408"/>
                </a:lnTo>
                <a:lnTo>
                  <a:pt x="2150835" y="1890907"/>
                </a:lnTo>
                <a:lnTo>
                  <a:pt x="2150607" y="1893632"/>
                </a:lnTo>
                <a:lnTo>
                  <a:pt x="2149924" y="1896130"/>
                </a:lnTo>
                <a:lnTo>
                  <a:pt x="2149240" y="1898628"/>
                </a:lnTo>
                <a:lnTo>
                  <a:pt x="2148102" y="1900899"/>
                </a:lnTo>
                <a:lnTo>
                  <a:pt x="2146963" y="1903170"/>
                </a:lnTo>
                <a:lnTo>
                  <a:pt x="2145369" y="1905214"/>
                </a:lnTo>
                <a:lnTo>
                  <a:pt x="2144002" y="1906804"/>
                </a:lnTo>
                <a:lnTo>
                  <a:pt x="2142180" y="1908620"/>
                </a:lnTo>
                <a:lnTo>
                  <a:pt x="2140131" y="1909983"/>
                </a:lnTo>
                <a:lnTo>
                  <a:pt x="2138309" y="1911573"/>
                </a:lnTo>
                <a:lnTo>
                  <a:pt x="2136031" y="1912481"/>
                </a:lnTo>
                <a:lnTo>
                  <a:pt x="2133754" y="1913617"/>
                </a:lnTo>
                <a:lnTo>
                  <a:pt x="2131476" y="1914071"/>
                </a:lnTo>
                <a:lnTo>
                  <a:pt x="2128971" y="1914525"/>
                </a:lnTo>
                <a:lnTo>
                  <a:pt x="2126466" y="1914525"/>
                </a:lnTo>
                <a:lnTo>
                  <a:pt x="2122367" y="1914525"/>
                </a:lnTo>
                <a:lnTo>
                  <a:pt x="2119862" y="1914525"/>
                </a:lnTo>
                <a:lnTo>
                  <a:pt x="2117356" y="1914071"/>
                </a:lnTo>
                <a:lnTo>
                  <a:pt x="2115079" y="1913617"/>
                </a:lnTo>
                <a:lnTo>
                  <a:pt x="2112801" y="1912481"/>
                </a:lnTo>
                <a:lnTo>
                  <a:pt x="2110524" y="1911573"/>
                </a:lnTo>
                <a:lnTo>
                  <a:pt x="2108702" y="1909983"/>
                </a:lnTo>
                <a:lnTo>
                  <a:pt x="2106652" y="1908620"/>
                </a:lnTo>
                <a:lnTo>
                  <a:pt x="2104830" y="1906804"/>
                </a:lnTo>
                <a:lnTo>
                  <a:pt x="2103464" y="1905214"/>
                </a:lnTo>
                <a:lnTo>
                  <a:pt x="2101870" y="1903170"/>
                </a:lnTo>
                <a:lnTo>
                  <a:pt x="2100731" y="1900899"/>
                </a:lnTo>
                <a:lnTo>
                  <a:pt x="2099592" y="1898628"/>
                </a:lnTo>
                <a:lnTo>
                  <a:pt x="2098909" y="1896130"/>
                </a:lnTo>
                <a:lnTo>
                  <a:pt x="2098226" y="1893632"/>
                </a:lnTo>
                <a:lnTo>
                  <a:pt x="2097998" y="1890907"/>
                </a:lnTo>
                <a:lnTo>
                  <a:pt x="2097543" y="1888408"/>
                </a:lnTo>
                <a:lnTo>
                  <a:pt x="2097099" y="963613"/>
                </a:lnTo>
                <a:lnTo>
                  <a:pt x="1400175" y="963613"/>
                </a:lnTo>
                <a:lnTo>
                  <a:pt x="1400175" y="977900"/>
                </a:lnTo>
                <a:lnTo>
                  <a:pt x="1631496" y="977900"/>
                </a:lnTo>
                <a:lnTo>
                  <a:pt x="1638300" y="978127"/>
                </a:lnTo>
                <a:lnTo>
                  <a:pt x="1644650" y="979035"/>
                </a:lnTo>
                <a:lnTo>
                  <a:pt x="1651000" y="979943"/>
                </a:lnTo>
                <a:lnTo>
                  <a:pt x="1657123" y="981077"/>
                </a:lnTo>
                <a:lnTo>
                  <a:pt x="1662793" y="982666"/>
                </a:lnTo>
                <a:lnTo>
                  <a:pt x="1668235" y="984709"/>
                </a:lnTo>
                <a:lnTo>
                  <a:pt x="1673225" y="986978"/>
                </a:lnTo>
                <a:lnTo>
                  <a:pt x="1677760" y="989702"/>
                </a:lnTo>
                <a:lnTo>
                  <a:pt x="1682069" y="992425"/>
                </a:lnTo>
                <a:lnTo>
                  <a:pt x="1685698" y="995376"/>
                </a:lnTo>
                <a:lnTo>
                  <a:pt x="1689100" y="998553"/>
                </a:lnTo>
                <a:lnTo>
                  <a:pt x="1691821" y="1001957"/>
                </a:lnTo>
                <a:lnTo>
                  <a:pt x="1694089" y="1005589"/>
                </a:lnTo>
                <a:lnTo>
                  <a:pt x="1694996" y="1007404"/>
                </a:lnTo>
                <a:lnTo>
                  <a:pt x="1695677" y="1009220"/>
                </a:lnTo>
                <a:lnTo>
                  <a:pt x="1696130" y="1011263"/>
                </a:lnTo>
                <a:lnTo>
                  <a:pt x="1696810" y="1013078"/>
                </a:lnTo>
                <a:lnTo>
                  <a:pt x="1697037" y="1015121"/>
                </a:lnTo>
                <a:lnTo>
                  <a:pt x="1697037" y="1017164"/>
                </a:lnTo>
                <a:lnTo>
                  <a:pt x="1697037" y="1843966"/>
                </a:lnTo>
                <a:lnTo>
                  <a:pt x="1697037" y="1845781"/>
                </a:lnTo>
                <a:lnTo>
                  <a:pt x="1696810" y="1847824"/>
                </a:lnTo>
                <a:lnTo>
                  <a:pt x="1696130" y="1849866"/>
                </a:lnTo>
                <a:lnTo>
                  <a:pt x="1695677" y="1851909"/>
                </a:lnTo>
                <a:lnTo>
                  <a:pt x="1694996" y="1853498"/>
                </a:lnTo>
                <a:lnTo>
                  <a:pt x="1694089" y="1855540"/>
                </a:lnTo>
                <a:lnTo>
                  <a:pt x="1691821" y="1858945"/>
                </a:lnTo>
                <a:lnTo>
                  <a:pt x="1689100" y="1862576"/>
                </a:lnTo>
                <a:lnTo>
                  <a:pt x="1685698" y="1865753"/>
                </a:lnTo>
                <a:lnTo>
                  <a:pt x="1682069" y="1868704"/>
                </a:lnTo>
                <a:lnTo>
                  <a:pt x="1677760" y="1871427"/>
                </a:lnTo>
                <a:lnTo>
                  <a:pt x="1673225" y="1873924"/>
                </a:lnTo>
                <a:lnTo>
                  <a:pt x="1668235" y="1876420"/>
                </a:lnTo>
                <a:lnTo>
                  <a:pt x="1662793" y="1878236"/>
                </a:lnTo>
                <a:lnTo>
                  <a:pt x="1657123" y="1879825"/>
                </a:lnTo>
                <a:lnTo>
                  <a:pt x="1651000" y="1881186"/>
                </a:lnTo>
                <a:lnTo>
                  <a:pt x="1644650" y="1882094"/>
                </a:lnTo>
                <a:lnTo>
                  <a:pt x="1638300" y="1882775"/>
                </a:lnTo>
                <a:lnTo>
                  <a:pt x="1631496" y="1882775"/>
                </a:lnTo>
                <a:lnTo>
                  <a:pt x="1400175" y="1882775"/>
                </a:lnTo>
                <a:lnTo>
                  <a:pt x="1400175" y="2002513"/>
                </a:lnTo>
                <a:lnTo>
                  <a:pt x="1400175" y="2005235"/>
                </a:lnTo>
                <a:lnTo>
                  <a:pt x="1399714" y="2007504"/>
                </a:lnTo>
                <a:lnTo>
                  <a:pt x="1399022" y="2009999"/>
                </a:lnTo>
                <a:lnTo>
                  <a:pt x="1398330" y="2012267"/>
                </a:lnTo>
                <a:lnTo>
                  <a:pt x="1397177" y="2014536"/>
                </a:lnTo>
                <a:lnTo>
                  <a:pt x="1395793" y="2016577"/>
                </a:lnTo>
                <a:lnTo>
                  <a:pt x="1394639" y="2018165"/>
                </a:lnTo>
                <a:lnTo>
                  <a:pt x="1392794" y="2019980"/>
                </a:lnTo>
                <a:lnTo>
                  <a:pt x="1390949" y="2021794"/>
                </a:lnTo>
                <a:lnTo>
                  <a:pt x="1389334" y="2022928"/>
                </a:lnTo>
                <a:lnTo>
                  <a:pt x="1387258" y="2024289"/>
                </a:lnTo>
                <a:lnTo>
                  <a:pt x="1384952" y="2025197"/>
                </a:lnTo>
                <a:lnTo>
                  <a:pt x="1382645" y="2026104"/>
                </a:lnTo>
                <a:lnTo>
                  <a:pt x="1380338" y="2026558"/>
                </a:lnTo>
                <a:lnTo>
                  <a:pt x="1378032" y="2027238"/>
                </a:lnTo>
                <a:lnTo>
                  <a:pt x="1375494" y="2027238"/>
                </a:lnTo>
                <a:lnTo>
                  <a:pt x="1371112" y="2027238"/>
                </a:lnTo>
                <a:lnTo>
                  <a:pt x="1368575" y="2027238"/>
                </a:lnTo>
                <a:lnTo>
                  <a:pt x="1366037" y="2026558"/>
                </a:lnTo>
                <a:lnTo>
                  <a:pt x="1363500" y="2026104"/>
                </a:lnTo>
                <a:lnTo>
                  <a:pt x="1361193" y="2025197"/>
                </a:lnTo>
                <a:lnTo>
                  <a:pt x="1359348" y="2024289"/>
                </a:lnTo>
                <a:lnTo>
                  <a:pt x="1357272" y="2022928"/>
                </a:lnTo>
                <a:lnTo>
                  <a:pt x="1355196" y="2021794"/>
                </a:lnTo>
                <a:lnTo>
                  <a:pt x="1353351" y="2019980"/>
                </a:lnTo>
                <a:lnTo>
                  <a:pt x="1351967" y="2018165"/>
                </a:lnTo>
                <a:lnTo>
                  <a:pt x="1350352" y="2016577"/>
                </a:lnTo>
                <a:lnTo>
                  <a:pt x="1349199" y="2014536"/>
                </a:lnTo>
                <a:lnTo>
                  <a:pt x="1348276" y="2012267"/>
                </a:lnTo>
                <a:lnTo>
                  <a:pt x="1347123" y="2009999"/>
                </a:lnTo>
                <a:lnTo>
                  <a:pt x="1346662" y="2007504"/>
                </a:lnTo>
                <a:lnTo>
                  <a:pt x="1346431" y="2005235"/>
                </a:lnTo>
                <a:lnTo>
                  <a:pt x="1346200" y="2002513"/>
                </a:lnTo>
                <a:lnTo>
                  <a:pt x="1346200" y="1882775"/>
                </a:lnTo>
                <a:lnTo>
                  <a:pt x="1292452" y="1882775"/>
                </a:lnTo>
                <a:lnTo>
                  <a:pt x="1285875" y="1882775"/>
                </a:lnTo>
                <a:lnTo>
                  <a:pt x="1279071" y="1882094"/>
                </a:lnTo>
                <a:lnTo>
                  <a:pt x="1272948" y="1881186"/>
                </a:lnTo>
                <a:lnTo>
                  <a:pt x="1267052" y="1879825"/>
                </a:lnTo>
                <a:lnTo>
                  <a:pt x="1261382" y="1878236"/>
                </a:lnTo>
                <a:lnTo>
                  <a:pt x="1255939" y="1876420"/>
                </a:lnTo>
                <a:lnTo>
                  <a:pt x="1250950" y="1873924"/>
                </a:lnTo>
                <a:lnTo>
                  <a:pt x="1246187" y="1871427"/>
                </a:lnTo>
                <a:lnTo>
                  <a:pt x="1241878" y="1868704"/>
                </a:lnTo>
                <a:lnTo>
                  <a:pt x="1238250" y="1865753"/>
                </a:lnTo>
                <a:lnTo>
                  <a:pt x="1235075" y="1862576"/>
                </a:lnTo>
                <a:lnTo>
                  <a:pt x="1232353" y="1858945"/>
                </a:lnTo>
                <a:lnTo>
                  <a:pt x="1230085" y="1855540"/>
                </a:lnTo>
                <a:lnTo>
                  <a:pt x="1229178" y="1853498"/>
                </a:lnTo>
                <a:lnTo>
                  <a:pt x="1228271" y="1851909"/>
                </a:lnTo>
                <a:lnTo>
                  <a:pt x="1227818" y="1849866"/>
                </a:lnTo>
                <a:lnTo>
                  <a:pt x="1227364" y="1847824"/>
                </a:lnTo>
                <a:lnTo>
                  <a:pt x="1227137" y="1845781"/>
                </a:lnTo>
                <a:lnTo>
                  <a:pt x="1227137" y="1843966"/>
                </a:lnTo>
                <a:lnTo>
                  <a:pt x="1227137" y="1017164"/>
                </a:lnTo>
                <a:lnTo>
                  <a:pt x="1227137" y="1015121"/>
                </a:lnTo>
                <a:lnTo>
                  <a:pt x="1227364" y="1013078"/>
                </a:lnTo>
                <a:lnTo>
                  <a:pt x="1227818" y="1011263"/>
                </a:lnTo>
                <a:lnTo>
                  <a:pt x="1228271" y="1009220"/>
                </a:lnTo>
                <a:lnTo>
                  <a:pt x="1229178" y="1007404"/>
                </a:lnTo>
                <a:lnTo>
                  <a:pt x="1230085" y="1005589"/>
                </a:lnTo>
                <a:lnTo>
                  <a:pt x="1232353" y="1001957"/>
                </a:lnTo>
                <a:lnTo>
                  <a:pt x="1235075" y="998553"/>
                </a:lnTo>
                <a:lnTo>
                  <a:pt x="1238250" y="995376"/>
                </a:lnTo>
                <a:lnTo>
                  <a:pt x="1241878" y="992425"/>
                </a:lnTo>
                <a:lnTo>
                  <a:pt x="1246187" y="989702"/>
                </a:lnTo>
                <a:lnTo>
                  <a:pt x="1247833" y="988761"/>
                </a:lnTo>
                <a:lnTo>
                  <a:pt x="1247813" y="963613"/>
                </a:lnTo>
                <a:lnTo>
                  <a:pt x="881062" y="963613"/>
                </a:lnTo>
                <a:lnTo>
                  <a:pt x="881062" y="874713"/>
                </a:lnTo>
                <a:lnTo>
                  <a:pt x="881062" y="866775"/>
                </a:lnTo>
                <a:lnTo>
                  <a:pt x="881062" y="848089"/>
                </a:lnTo>
                <a:lnTo>
                  <a:pt x="840568" y="827821"/>
                </a:lnTo>
                <a:lnTo>
                  <a:pt x="839888" y="826233"/>
                </a:lnTo>
                <a:lnTo>
                  <a:pt x="837849" y="823057"/>
                </a:lnTo>
                <a:lnTo>
                  <a:pt x="836716" y="821015"/>
                </a:lnTo>
                <a:lnTo>
                  <a:pt x="834903" y="818746"/>
                </a:lnTo>
                <a:lnTo>
                  <a:pt x="833316" y="816705"/>
                </a:lnTo>
                <a:lnTo>
                  <a:pt x="831277" y="814890"/>
                </a:lnTo>
                <a:lnTo>
                  <a:pt x="829010" y="813302"/>
                </a:lnTo>
                <a:lnTo>
                  <a:pt x="826744" y="812167"/>
                </a:lnTo>
                <a:lnTo>
                  <a:pt x="825837" y="811941"/>
                </a:lnTo>
                <a:lnTo>
                  <a:pt x="824478" y="811487"/>
                </a:lnTo>
                <a:lnTo>
                  <a:pt x="823345" y="811487"/>
                </a:lnTo>
                <a:lnTo>
                  <a:pt x="822211" y="811941"/>
                </a:lnTo>
                <a:lnTo>
                  <a:pt x="821078" y="812167"/>
                </a:lnTo>
                <a:lnTo>
                  <a:pt x="819945" y="812848"/>
                </a:lnTo>
                <a:lnTo>
                  <a:pt x="818812" y="813755"/>
                </a:lnTo>
                <a:lnTo>
                  <a:pt x="817679" y="814890"/>
                </a:lnTo>
                <a:lnTo>
                  <a:pt x="816319" y="816251"/>
                </a:lnTo>
                <a:lnTo>
                  <a:pt x="815412" y="818066"/>
                </a:lnTo>
                <a:lnTo>
                  <a:pt x="814053" y="820335"/>
                </a:lnTo>
                <a:lnTo>
                  <a:pt x="813146" y="822830"/>
                </a:lnTo>
                <a:lnTo>
                  <a:pt x="810653" y="828275"/>
                </a:lnTo>
                <a:lnTo>
                  <a:pt x="807480" y="834400"/>
                </a:lnTo>
                <a:lnTo>
                  <a:pt x="803401" y="841433"/>
                </a:lnTo>
                <a:lnTo>
                  <a:pt x="799095" y="848692"/>
                </a:lnTo>
                <a:lnTo>
                  <a:pt x="794109" y="856406"/>
                </a:lnTo>
                <a:lnTo>
                  <a:pt x="788897" y="864346"/>
                </a:lnTo>
                <a:lnTo>
                  <a:pt x="777792" y="880907"/>
                </a:lnTo>
                <a:lnTo>
                  <a:pt x="766234" y="897014"/>
                </a:lnTo>
                <a:lnTo>
                  <a:pt x="755356" y="911760"/>
                </a:lnTo>
                <a:lnTo>
                  <a:pt x="745611" y="924691"/>
                </a:lnTo>
                <a:lnTo>
                  <a:pt x="737905" y="934446"/>
                </a:lnTo>
                <a:lnTo>
                  <a:pt x="734506" y="938303"/>
                </a:lnTo>
                <a:lnTo>
                  <a:pt x="731786" y="942386"/>
                </a:lnTo>
                <a:lnTo>
                  <a:pt x="729747" y="946016"/>
                </a:lnTo>
                <a:lnTo>
                  <a:pt x="727707" y="949873"/>
                </a:lnTo>
                <a:lnTo>
                  <a:pt x="725894" y="953503"/>
                </a:lnTo>
                <a:lnTo>
                  <a:pt x="724534" y="956906"/>
                </a:lnTo>
                <a:lnTo>
                  <a:pt x="723174" y="960535"/>
                </a:lnTo>
                <a:lnTo>
                  <a:pt x="722041" y="963938"/>
                </a:lnTo>
                <a:lnTo>
                  <a:pt x="720455" y="970291"/>
                </a:lnTo>
                <a:lnTo>
                  <a:pt x="719548" y="976870"/>
                </a:lnTo>
                <a:lnTo>
                  <a:pt x="717735" y="988440"/>
                </a:lnTo>
                <a:lnTo>
                  <a:pt x="717509" y="991162"/>
                </a:lnTo>
                <a:lnTo>
                  <a:pt x="717509" y="993657"/>
                </a:lnTo>
                <a:lnTo>
                  <a:pt x="717735" y="996153"/>
                </a:lnTo>
                <a:lnTo>
                  <a:pt x="718415" y="998195"/>
                </a:lnTo>
                <a:lnTo>
                  <a:pt x="719775" y="1000463"/>
                </a:lnTo>
                <a:lnTo>
                  <a:pt x="721135" y="1002051"/>
                </a:lnTo>
                <a:lnTo>
                  <a:pt x="722948" y="1003866"/>
                </a:lnTo>
                <a:lnTo>
                  <a:pt x="725214" y="1005681"/>
                </a:lnTo>
                <a:lnTo>
                  <a:pt x="727934" y="1006815"/>
                </a:lnTo>
                <a:lnTo>
                  <a:pt x="731106" y="1008403"/>
                </a:lnTo>
                <a:lnTo>
                  <a:pt x="734506" y="1009538"/>
                </a:lnTo>
                <a:lnTo>
                  <a:pt x="738585" y="1010899"/>
                </a:lnTo>
                <a:lnTo>
                  <a:pt x="743118" y="1011806"/>
                </a:lnTo>
                <a:lnTo>
                  <a:pt x="747877" y="1012941"/>
                </a:lnTo>
                <a:lnTo>
                  <a:pt x="759208" y="1014982"/>
                </a:lnTo>
                <a:lnTo>
                  <a:pt x="767140" y="1016344"/>
                </a:lnTo>
                <a:lnTo>
                  <a:pt x="778019" y="1018385"/>
                </a:lnTo>
                <a:lnTo>
                  <a:pt x="807934" y="1024738"/>
                </a:lnTo>
                <a:lnTo>
                  <a:pt x="845781" y="1033358"/>
                </a:lnTo>
                <a:lnTo>
                  <a:pt x="866631" y="1038349"/>
                </a:lnTo>
                <a:lnTo>
                  <a:pt x="888387" y="1043794"/>
                </a:lnTo>
                <a:lnTo>
                  <a:pt x="910823" y="1049465"/>
                </a:lnTo>
                <a:lnTo>
                  <a:pt x="933033" y="1055364"/>
                </a:lnTo>
                <a:lnTo>
                  <a:pt x="954790" y="1061489"/>
                </a:lnTo>
                <a:lnTo>
                  <a:pt x="975866" y="1067614"/>
                </a:lnTo>
                <a:lnTo>
                  <a:pt x="996036" y="1073740"/>
                </a:lnTo>
                <a:lnTo>
                  <a:pt x="1014620" y="1079865"/>
                </a:lnTo>
                <a:lnTo>
                  <a:pt x="1030937" y="1085763"/>
                </a:lnTo>
                <a:lnTo>
                  <a:pt x="1038416" y="1088713"/>
                </a:lnTo>
                <a:lnTo>
                  <a:pt x="1045215" y="1091662"/>
                </a:lnTo>
                <a:lnTo>
                  <a:pt x="1072637" y="1103912"/>
                </a:lnTo>
                <a:lnTo>
                  <a:pt x="1087141" y="1110491"/>
                </a:lnTo>
                <a:lnTo>
                  <a:pt x="1101872" y="1117524"/>
                </a:lnTo>
                <a:lnTo>
                  <a:pt x="1116376" y="1124557"/>
                </a:lnTo>
                <a:lnTo>
                  <a:pt x="1130880" y="1132270"/>
                </a:lnTo>
                <a:lnTo>
                  <a:pt x="1144705" y="1139984"/>
                </a:lnTo>
                <a:lnTo>
                  <a:pt x="1158076" y="1147924"/>
                </a:lnTo>
                <a:lnTo>
                  <a:pt x="1164422" y="1152007"/>
                </a:lnTo>
                <a:lnTo>
                  <a:pt x="1170541" y="1155864"/>
                </a:lnTo>
                <a:lnTo>
                  <a:pt x="1176206" y="1159947"/>
                </a:lnTo>
                <a:lnTo>
                  <a:pt x="1181872" y="1163804"/>
                </a:lnTo>
                <a:lnTo>
                  <a:pt x="1186858" y="1168115"/>
                </a:lnTo>
                <a:lnTo>
                  <a:pt x="1191844" y="1171971"/>
                </a:lnTo>
                <a:lnTo>
                  <a:pt x="1195923" y="1176055"/>
                </a:lnTo>
                <a:lnTo>
                  <a:pt x="1200002" y="1179911"/>
                </a:lnTo>
                <a:lnTo>
                  <a:pt x="1203628" y="1183995"/>
                </a:lnTo>
                <a:lnTo>
                  <a:pt x="1206575" y="1187852"/>
                </a:lnTo>
                <a:lnTo>
                  <a:pt x="1209068" y="1191935"/>
                </a:lnTo>
                <a:lnTo>
                  <a:pt x="1211334" y="1195792"/>
                </a:lnTo>
                <a:lnTo>
                  <a:pt x="1212467" y="1199648"/>
                </a:lnTo>
                <a:lnTo>
                  <a:pt x="1213600" y="1203505"/>
                </a:lnTo>
                <a:lnTo>
                  <a:pt x="1213827" y="1205320"/>
                </a:lnTo>
                <a:lnTo>
                  <a:pt x="1213827" y="1207362"/>
                </a:lnTo>
                <a:lnTo>
                  <a:pt x="1213827" y="1208950"/>
                </a:lnTo>
                <a:lnTo>
                  <a:pt x="1213600" y="1210992"/>
                </a:lnTo>
                <a:lnTo>
                  <a:pt x="1211787" y="1221200"/>
                </a:lnTo>
                <a:lnTo>
                  <a:pt x="1210201" y="1237081"/>
                </a:lnTo>
                <a:lnTo>
                  <a:pt x="1207934" y="1257498"/>
                </a:lnTo>
                <a:lnTo>
                  <a:pt x="1205441" y="1281999"/>
                </a:lnTo>
                <a:lnTo>
                  <a:pt x="1200229" y="1340076"/>
                </a:lnTo>
                <a:lnTo>
                  <a:pt x="1194337" y="1404959"/>
                </a:lnTo>
                <a:lnTo>
                  <a:pt x="1188444" y="1471203"/>
                </a:lnTo>
                <a:lnTo>
                  <a:pt x="1182779" y="1532682"/>
                </a:lnTo>
                <a:lnTo>
                  <a:pt x="1180059" y="1560133"/>
                </a:lnTo>
                <a:lnTo>
                  <a:pt x="1177566" y="1583953"/>
                </a:lnTo>
                <a:lnTo>
                  <a:pt x="1175300" y="1603237"/>
                </a:lnTo>
                <a:lnTo>
                  <a:pt x="1173487" y="1618210"/>
                </a:lnTo>
                <a:lnTo>
                  <a:pt x="1166235" y="1661086"/>
                </a:lnTo>
                <a:lnTo>
                  <a:pt x="1163288" y="1679462"/>
                </a:lnTo>
                <a:lnTo>
                  <a:pt x="1160796" y="1695796"/>
                </a:lnTo>
                <a:lnTo>
                  <a:pt x="1158756" y="1710316"/>
                </a:lnTo>
                <a:lnTo>
                  <a:pt x="1157169" y="1724154"/>
                </a:lnTo>
                <a:lnTo>
                  <a:pt x="1156036" y="1736632"/>
                </a:lnTo>
                <a:lnTo>
                  <a:pt x="1155810" y="1742984"/>
                </a:lnTo>
                <a:lnTo>
                  <a:pt x="1155810" y="1748882"/>
                </a:lnTo>
                <a:lnTo>
                  <a:pt x="1155583" y="1759318"/>
                </a:lnTo>
                <a:lnTo>
                  <a:pt x="1155356" y="1763628"/>
                </a:lnTo>
                <a:lnTo>
                  <a:pt x="1154903" y="1767712"/>
                </a:lnTo>
                <a:lnTo>
                  <a:pt x="1154450" y="1771115"/>
                </a:lnTo>
                <a:lnTo>
                  <a:pt x="1153543" y="1774064"/>
                </a:lnTo>
                <a:lnTo>
                  <a:pt x="1152863" y="1776559"/>
                </a:lnTo>
                <a:lnTo>
                  <a:pt x="1151730" y="1778828"/>
                </a:lnTo>
                <a:lnTo>
                  <a:pt x="1150371" y="1780643"/>
                </a:lnTo>
                <a:lnTo>
                  <a:pt x="1148784" y="1782004"/>
                </a:lnTo>
                <a:lnTo>
                  <a:pt x="1147198" y="1783138"/>
                </a:lnTo>
                <a:lnTo>
                  <a:pt x="1145158" y="1783819"/>
                </a:lnTo>
                <a:lnTo>
                  <a:pt x="1142892" y="1784500"/>
                </a:lnTo>
                <a:lnTo>
                  <a:pt x="1140399" y="1785180"/>
                </a:lnTo>
                <a:lnTo>
                  <a:pt x="1137453" y="1785180"/>
                </a:lnTo>
                <a:lnTo>
                  <a:pt x="1134280" y="1785407"/>
                </a:lnTo>
                <a:lnTo>
                  <a:pt x="1112750" y="1785634"/>
                </a:lnTo>
                <a:lnTo>
                  <a:pt x="1081929" y="1786541"/>
                </a:lnTo>
                <a:lnTo>
                  <a:pt x="1042948" y="1787903"/>
                </a:lnTo>
                <a:lnTo>
                  <a:pt x="1043175" y="1793801"/>
                </a:lnTo>
                <a:lnTo>
                  <a:pt x="1043402" y="1800153"/>
                </a:lnTo>
                <a:lnTo>
                  <a:pt x="1044308" y="1807866"/>
                </a:lnTo>
                <a:lnTo>
                  <a:pt x="1044988" y="1812177"/>
                </a:lnTo>
                <a:lnTo>
                  <a:pt x="1045894" y="1816487"/>
                </a:lnTo>
                <a:lnTo>
                  <a:pt x="1046801" y="1821024"/>
                </a:lnTo>
                <a:lnTo>
                  <a:pt x="1047934" y="1825335"/>
                </a:lnTo>
                <a:lnTo>
                  <a:pt x="1049521" y="1829419"/>
                </a:lnTo>
                <a:lnTo>
                  <a:pt x="1051334" y="1833502"/>
                </a:lnTo>
                <a:lnTo>
                  <a:pt x="1052920" y="1837132"/>
                </a:lnTo>
                <a:lnTo>
                  <a:pt x="1055186" y="1840308"/>
                </a:lnTo>
                <a:lnTo>
                  <a:pt x="1057906" y="1843711"/>
                </a:lnTo>
                <a:lnTo>
                  <a:pt x="1060852" y="1846660"/>
                </a:lnTo>
                <a:lnTo>
                  <a:pt x="1064251" y="1849836"/>
                </a:lnTo>
                <a:lnTo>
                  <a:pt x="1067877" y="1852785"/>
                </a:lnTo>
                <a:lnTo>
                  <a:pt x="1075583" y="1858911"/>
                </a:lnTo>
                <a:lnTo>
                  <a:pt x="1084195" y="1865263"/>
                </a:lnTo>
                <a:lnTo>
                  <a:pt x="1092807" y="1871161"/>
                </a:lnTo>
                <a:lnTo>
                  <a:pt x="1101645" y="1876606"/>
                </a:lnTo>
                <a:lnTo>
                  <a:pt x="1109804" y="1882051"/>
                </a:lnTo>
                <a:lnTo>
                  <a:pt x="1116829" y="1887042"/>
                </a:lnTo>
                <a:lnTo>
                  <a:pt x="1120682" y="1889537"/>
                </a:lnTo>
                <a:lnTo>
                  <a:pt x="1125668" y="1892486"/>
                </a:lnTo>
                <a:lnTo>
                  <a:pt x="1131334" y="1895435"/>
                </a:lnTo>
                <a:lnTo>
                  <a:pt x="1137679" y="1898838"/>
                </a:lnTo>
                <a:lnTo>
                  <a:pt x="1144931" y="1902468"/>
                </a:lnTo>
                <a:lnTo>
                  <a:pt x="1152863" y="1905871"/>
                </a:lnTo>
                <a:lnTo>
                  <a:pt x="1161022" y="1909501"/>
                </a:lnTo>
                <a:lnTo>
                  <a:pt x="1169407" y="1913131"/>
                </a:lnTo>
                <a:lnTo>
                  <a:pt x="1178473" y="1916534"/>
                </a:lnTo>
                <a:lnTo>
                  <a:pt x="1187311" y="1919710"/>
                </a:lnTo>
                <a:lnTo>
                  <a:pt x="1196150" y="1923113"/>
                </a:lnTo>
                <a:lnTo>
                  <a:pt x="1205215" y="1926062"/>
                </a:lnTo>
                <a:lnTo>
                  <a:pt x="1213827" y="1928557"/>
                </a:lnTo>
                <a:lnTo>
                  <a:pt x="1221985" y="1930599"/>
                </a:lnTo>
                <a:lnTo>
                  <a:pt x="1229917" y="1932187"/>
                </a:lnTo>
                <a:lnTo>
                  <a:pt x="1237396" y="1933321"/>
                </a:lnTo>
                <a:lnTo>
                  <a:pt x="1250994" y="1935136"/>
                </a:lnTo>
                <a:lnTo>
                  <a:pt x="1263685" y="1936044"/>
                </a:lnTo>
                <a:lnTo>
                  <a:pt x="1275243" y="1937178"/>
                </a:lnTo>
                <a:lnTo>
                  <a:pt x="1285442" y="1938086"/>
                </a:lnTo>
                <a:lnTo>
                  <a:pt x="1289974" y="1938993"/>
                </a:lnTo>
                <a:lnTo>
                  <a:pt x="1293827" y="1939674"/>
                </a:lnTo>
                <a:lnTo>
                  <a:pt x="1297453" y="1940581"/>
                </a:lnTo>
                <a:lnTo>
                  <a:pt x="1300852" y="1941715"/>
                </a:lnTo>
                <a:lnTo>
                  <a:pt x="1303799" y="1942850"/>
                </a:lnTo>
                <a:lnTo>
                  <a:pt x="1306065" y="1944665"/>
                </a:lnTo>
                <a:lnTo>
                  <a:pt x="1306745" y="1945345"/>
                </a:lnTo>
                <a:lnTo>
                  <a:pt x="1307651" y="1946253"/>
                </a:lnTo>
                <a:lnTo>
                  <a:pt x="1308331" y="1947387"/>
                </a:lnTo>
                <a:lnTo>
                  <a:pt x="1309011" y="1948521"/>
                </a:lnTo>
                <a:lnTo>
                  <a:pt x="1311051" y="1953285"/>
                </a:lnTo>
                <a:lnTo>
                  <a:pt x="1312637" y="1958276"/>
                </a:lnTo>
                <a:lnTo>
                  <a:pt x="1313317" y="1960545"/>
                </a:lnTo>
                <a:lnTo>
                  <a:pt x="1314224" y="1963040"/>
                </a:lnTo>
                <a:lnTo>
                  <a:pt x="1314450" y="1965536"/>
                </a:lnTo>
                <a:lnTo>
                  <a:pt x="1314450" y="1967578"/>
                </a:lnTo>
                <a:lnTo>
                  <a:pt x="1313997" y="1970073"/>
                </a:lnTo>
                <a:lnTo>
                  <a:pt x="1313090" y="1972342"/>
                </a:lnTo>
                <a:lnTo>
                  <a:pt x="1311957" y="1974610"/>
                </a:lnTo>
                <a:lnTo>
                  <a:pt x="1310144" y="1976879"/>
                </a:lnTo>
                <a:lnTo>
                  <a:pt x="1307651" y="1979148"/>
                </a:lnTo>
                <a:lnTo>
                  <a:pt x="1304705" y="1980963"/>
                </a:lnTo>
                <a:lnTo>
                  <a:pt x="1300852" y="1983004"/>
                </a:lnTo>
                <a:lnTo>
                  <a:pt x="1296320" y="1985046"/>
                </a:lnTo>
                <a:lnTo>
                  <a:pt x="1290427" y="1987088"/>
                </a:lnTo>
                <a:lnTo>
                  <a:pt x="1282722" y="1988903"/>
                </a:lnTo>
                <a:lnTo>
                  <a:pt x="1273204" y="1990945"/>
                </a:lnTo>
                <a:lnTo>
                  <a:pt x="1262552" y="1992986"/>
                </a:lnTo>
                <a:lnTo>
                  <a:pt x="1250994" y="1994801"/>
                </a:lnTo>
                <a:lnTo>
                  <a:pt x="1238529" y="1996616"/>
                </a:lnTo>
                <a:lnTo>
                  <a:pt x="1212467" y="2000473"/>
                </a:lnTo>
                <a:lnTo>
                  <a:pt x="1186858" y="2003649"/>
                </a:lnTo>
                <a:lnTo>
                  <a:pt x="1163288" y="2006598"/>
                </a:lnTo>
                <a:lnTo>
                  <a:pt x="1131787" y="2010001"/>
                </a:lnTo>
                <a:lnTo>
                  <a:pt x="1127254" y="2010682"/>
                </a:lnTo>
                <a:lnTo>
                  <a:pt x="1122269" y="2010682"/>
                </a:lnTo>
                <a:lnTo>
                  <a:pt x="1116603" y="2010682"/>
                </a:lnTo>
                <a:lnTo>
                  <a:pt x="1110710" y="2010228"/>
                </a:lnTo>
                <a:lnTo>
                  <a:pt x="1104591" y="2010001"/>
                </a:lnTo>
                <a:lnTo>
                  <a:pt x="1097793" y="2009320"/>
                </a:lnTo>
                <a:lnTo>
                  <a:pt x="1090994" y="2008640"/>
                </a:lnTo>
                <a:lnTo>
                  <a:pt x="1083742" y="2007505"/>
                </a:lnTo>
                <a:lnTo>
                  <a:pt x="1076489" y="2006371"/>
                </a:lnTo>
                <a:lnTo>
                  <a:pt x="1069011" y="2004783"/>
                </a:lnTo>
                <a:lnTo>
                  <a:pt x="1061759" y="2003422"/>
                </a:lnTo>
                <a:lnTo>
                  <a:pt x="1054053" y="2001380"/>
                </a:lnTo>
                <a:lnTo>
                  <a:pt x="1046574" y="1999565"/>
                </a:lnTo>
                <a:lnTo>
                  <a:pt x="1039322" y="1997524"/>
                </a:lnTo>
                <a:lnTo>
                  <a:pt x="1032297" y="1995255"/>
                </a:lnTo>
                <a:lnTo>
                  <a:pt x="1025271" y="1992533"/>
                </a:lnTo>
                <a:lnTo>
                  <a:pt x="1012580" y="1987768"/>
                </a:lnTo>
                <a:lnTo>
                  <a:pt x="1001702" y="1984366"/>
                </a:lnTo>
                <a:lnTo>
                  <a:pt x="997169" y="1982777"/>
                </a:lnTo>
                <a:lnTo>
                  <a:pt x="993090" y="1981870"/>
                </a:lnTo>
                <a:lnTo>
                  <a:pt x="989011" y="1980736"/>
                </a:lnTo>
                <a:lnTo>
                  <a:pt x="985838" y="1980509"/>
                </a:lnTo>
                <a:lnTo>
                  <a:pt x="982892" y="1980282"/>
                </a:lnTo>
                <a:lnTo>
                  <a:pt x="980399" y="1980509"/>
                </a:lnTo>
                <a:lnTo>
                  <a:pt x="978359" y="1980963"/>
                </a:lnTo>
                <a:lnTo>
                  <a:pt x="976773" y="1982097"/>
                </a:lnTo>
                <a:lnTo>
                  <a:pt x="975413" y="1983458"/>
                </a:lnTo>
                <a:lnTo>
                  <a:pt x="974506" y="1985273"/>
                </a:lnTo>
                <a:lnTo>
                  <a:pt x="974053" y="1987542"/>
                </a:lnTo>
                <a:lnTo>
                  <a:pt x="973600" y="1990037"/>
                </a:lnTo>
                <a:lnTo>
                  <a:pt x="973600" y="1992759"/>
                </a:lnTo>
                <a:lnTo>
                  <a:pt x="973373" y="1995255"/>
                </a:lnTo>
                <a:lnTo>
                  <a:pt x="972920" y="1997524"/>
                </a:lnTo>
                <a:lnTo>
                  <a:pt x="972240" y="1999565"/>
                </a:lnTo>
                <a:lnTo>
                  <a:pt x="971560" y="2001380"/>
                </a:lnTo>
                <a:lnTo>
                  <a:pt x="970200" y="2003195"/>
                </a:lnTo>
                <a:lnTo>
                  <a:pt x="968841" y="2004329"/>
                </a:lnTo>
                <a:lnTo>
                  <a:pt x="967027" y="2005917"/>
                </a:lnTo>
                <a:lnTo>
                  <a:pt x="964988" y="2006825"/>
                </a:lnTo>
                <a:lnTo>
                  <a:pt x="962722" y="2007959"/>
                </a:lnTo>
                <a:lnTo>
                  <a:pt x="959775" y="2008640"/>
                </a:lnTo>
                <a:lnTo>
                  <a:pt x="956829" y="2009094"/>
                </a:lnTo>
                <a:lnTo>
                  <a:pt x="953203" y="2009547"/>
                </a:lnTo>
                <a:lnTo>
                  <a:pt x="949124" y="2009774"/>
                </a:lnTo>
                <a:lnTo>
                  <a:pt x="939832" y="2010001"/>
                </a:lnTo>
                <a:lnTo>
                  <a:pt x="934619" y="2010001"/>
                </a:lnTo>
                <a:lnTo>
                  <a:pt x="929634" y="2009547"/>
                </a:lnTo>
                <a:lnTo>
                  <a:pt x="924421" y="2009094"/>
                </a:lnTo>
                <a:lnTo>
                  <a:pt x="919435" y="2008186"/>
                </a:lnTo>
                <a:lnTo>
                  <a:pt x="910144" y="2006144"/>
                </a:lnTo>
                <a:lnTo>
                  <a:pt x="900852" y="2003876"/>
                </a:lnTo>
                <a:lnTo>
                  <a:pt x="884988" y="1999565"/>
                </a:lnTo>
                <a:lnTo>
                  <a:pt x="878642" y="1998204"/>
                </a:lnTo>
                <a:lnTo>
                  <a:pt x="875923" y="1997750"/>
                </a:lnTo>
                <a:lnTo>
                  <a:pt x="873430" y="1997750"/>
                </a:lnTo>
                <a:lnTo>
                  <a:pt x="870937" y="1997524"/>
                </a:lnTo>
                <a:lnTo>
                  <a:pt x="868217" y="1996843"/>
                </a:lnTo>
                <a:lnTo>
                  <a:pt x="865498" y="1995936"/>
                </a:lnTo>
                <a:lnTo>
                  <a:pt x="862551" y="1995028"/>
                </a:lnTo>
                <a:lnTo>
                  <a:pt x="859832" y="1993440"/>
                </a:lnTo>
                <a:lnTo>
                  <a:pt x="856659" y="1992079"/>
                </a:lnTo>
                <a:lnTo>
                  <a:pt x="853713" y="1990037"/>
                </a:lnTo>
                <a:lnTo>
                  <a:pt x="850993" y="1988222"/>
                </a:lnTo>
                <a:lnTo>
                  <a:pt x="848274" y="1985954"/>
                </a:lnTo>
                <a:lnTo>
                  <a:pt x="846007" y="1984139"/>
                </a:lnTo>
                <a:lnTo>
                  <a:pt x="843968" y="1981870"/>
                </a:lnTo>
                <a:lnTo>
                  <a:pt x="841928" y="1979601"/>
                </a:lnTo>
                <a:lnTo>
                  <a:pt x="840342" y="1977333"/>
                </a:lnTo>
                <a:lnTo>
                  <a:pt x="839209" y="1975064"/>
                </a:lnTo>
                <a:lnTo>
                  <a:pt x="838529" y="1973022"/>
                </a:lnTo>
                <a:lnTo>
                  <a:pt x="838075" y="1971208"/>
                </a:lnTo>
                <a:lnTo>
                  <a:pt x="838075" y="1969393"/>
                </a:lnTo>
                <a:lnTo>
                  <a:pt x="837622" y="1968258"/>
                </a:lnTo>
                <a:lnTo>
                  <a:pt x="837169" y="1967351"/>
                </a:lnTo>
                <a:lnTo>
                  <a:pt x="836262" y="1966897"/>
                </a:lnTo>
                <a:lnTo>
                  <a:pt x="835129" y="1966670"/>
                </a:lnTo>
                <a:lnTo>
                  <a:pt x="833996" y="1966670"/>
                </a:lnTo>
                <a:lnTo>
                  <a:pt x="831277" y="1967351"/>
                </a:lnTo>
                <a:lnTo>
                  <a:pt x="824024" y="1969619"/>
                </a:lnTo>
                <a:lnTo>
                  <a:pt x="819945" y="1970527"/>
                </a:lnTo>
                <a:lnTo>
                  <a:pt x="817905" y="1971208"/>
                </a:lnTo>
                <a:lnTo>
                  <a:pt x="815639" y="1971208"/>
                </a:lnTo>
                <a:lnTo>
                  <a:pt x="813373" y="1970981"/>
                </a:lnTo>
                <a:lnTo>
                  <a:pt x="811107" y="1970300"/>
                </a:lnTo>
                <a:lnTo>
                  <a:pt x="808840" y="1969393"/>
                </a:lnTo>
                <a:lnTo>
                  <a:pt x="806801" y="1968258"/>
                </a:lnTo>
                <a:lnTo>
                  <a:pt x="804534" y="1966670"/>
                </a:lnTo>
                <a:lnTo>
                  <a:pt x="802495" y="1964628"/>
                </a:lnTo>
                <a:lnTo>
                  <a:pt x="800455" y="1962360"/>
                </a:lnTo>
                <a:lnTo>
                  <a:pt x="798415" y="1960318"/>
                </a:lnTo>
                <a:lnTo>
                  <a:pt x="796829" y="1957596"/>
                </a:lnTo>
                <a:lnTo>
                  <a:pt x="795242" y="1954873"/>
                </a:lnTo>
                <a:lnTo>
                  <a:pt x="793883" y="1951924"/>
                </a:lnTo>
                <a:lnTo>
                  <a:pt x="792749" y="1948748"/>
                </a:lnTo>
                <a:lnTo>
                  <a:pt x="792070" y="1945799"/>
                </a:lnTo>
                <a:lnTo>
                  <a:pt x="791616" y="1942623"/>
                </a:lnTo>
                <a:lnTo>
                  <a:pt x="791616" y="1939447"/>
                </a:lnTo>
                <a:lnTo>
                  <a:pt x="791843" y="1935817"/>
                </a:lnTo>
                <a:lnTo>
                  <a:pt x="792523" y="1932641"/>
                </a:lnTo>
                <a:lnTo>
                  <a:pt x="793883" y="1929011"/>
                </a:lnTo>
                <a:lnTo>
                  <a:pt x="795242" y="1925154"/>
                </a:lnTo>
                <a:lnTo>
                  <a:pt x="797282" y="1921298"/>
                </a:lnTo>
                <a:lnTo>
                  <a:pt x="799548" y="1917441"/>
                </a:lnTo>
                <a:lnTo>
                  <a:pt x="802041" y="1913584"/>
                </a:lnTo>
                <a:lnTo>
                  <a:pt x="807254" y="1906098"/>
                </a:lnTo>
                <a:lnTo>
                  <a:pt x="812240" y="1899746"/>
                </a:lnTo>
                <a:lnTo>
                  <a:pt x="816319" y="1894301"/>
                </a:lnTo>
                <a:lnTo>
                  <a:pt x="820625" y="1889537"/>
                </a:lnTo>
                <a:lnTo>
                  <a:pt x="786630" y="1856869"/>
                </a:lnTo>
                <a:lnTo>
                  <a:pt x="785724" y="1858457"/>
                </a:lnTo>
                <a:lnTo>
                  <a:pt x="784364" y="1860272"/>
                </a:lnTo>
                <a:lnTo>
                  <a:pt x="782325" y="1862314"/>
                </a:lnTo>
                <a:lnTo>
                  <a:pt x="779605" y="1864128"/>
                </a:lnTo>
                <a:lnTo>
                  <a:pt x="778019" y="1865490"/>
                </a:lnTo>
                <a:lnTo>
                  <a:pt x="776206" y="1866397"/>
                </a:lnTo>
                <a:lnTo>
                  <a:pt x="773939" y="1867531"/>
                </a:lnTo>
                <a:lnTo>
                  <a:pt x="771673" y="1868212"/>
                </a:lnTo>
                <a:lnTo>
                  <a:pt x="769180" y="1868893"/>
                </a:lnTo>
                <a:lnTo>
                  <a:pt x="766460" y="1869346"/>
                </a:lnTo>
                <a:lnTo>
                  <a:pt x="763288" y="1869573"/>
                </a:lnTo>
                <a:lnTo>
                  <a:pt x="759208" y="1869573"/>
                </a:lnTo>
                <a:lnTo>
                  <a:pt x="754223" y="1869119"/>
                </a:lnTo>
                <a:lnTo>
                  <a:pt x="748783" y="1868439"/>
                </a:lnTo>
                <a:lnTo>
                  <a:pt x="736545" y="1866397"/>
                </a:lnTo>
                <a:lnTo>
                  <a:pt x="723854" y="1863902"/>
                </a:lnTo>
                <a:lnTo>
                  <a:pt x="712069" y="1861406"/>
                </a:lnTo>
                <a:lnTo>
                  <a:pt x="702098" y="1859137"/>
                </a:lnTo>
                <a:lnTo>
                  <a:pt x="692806" y="1856869"/>
                </a:lnTo>
                <a:lnTo>
                  <a:pt x="687593" y="1795162"/>
                </a:lnTo>
                <a:lnTo>
                  <a:pt x="686914" y="1793347"/>
                </a:lnTo>
                <a:lnTo>
                  <a:pt x="685780" y="1791079"/>
                </a:lnTo>
                <a:lnTo>
                  <a:pt x="683967" y="1787903"/>
                </a:lnTo>
                <a:lnTo>
                  <a:pt x="681248" y="1784273"/>
                </a:lnTo>
                <a:lnTo>
                  <a:pt x="679661" y="1782231"/>
                </a:lnTo>
                <a:lnTo>
                  <a:pt x="677622" y="1780189"/>
                </a:lnTo>
                <a:lnTo>
                  <a:pt x="675129" y="1778147"/>
                </a:lnTo>
                <a:lnTo>
                  <a:pt x="672636" y="1775879"/>
                </a:lnTo>
                <a:lnTo>
                  <a:pt x="669690" y="1773610"/>
                </a:lnTo>
                <a:lnTo>
                  <a:pt x="666290" y="1771342"/>
                </a:lnTo>
                <a:lnTo>
                  <a:pt x="658132" y="1766124"/>
                </a:lnTo>
                <a:lnTo>
                  <a:pt x="648387" y="1760452"/>
                </a:lnTo>
                <a:lnTo>
                  <a:pt x="637735" y="1754781"/>
                </a:lnTo>
                <a:lnTo>
                  <a:pt x="631843" y="1752058"/>
                </a:lnTo>
                <a:lnTo>
                  <a:pt x="625724" y="1749336"/>
                </a:lnTo>
                <a:lnTo>
                  <a:pt x="619378" y="1746614"/>
                </a:lnTo>
                <a:lnTo>
                  <a:pt x="613032" y="1744118"/>
                </a:lnTo>
                <a:lnTo>
                  <a:pt x="606234" y="1741623"/>
                </a:lnTo>
                <a:lnTo>
                  <a:pt x="598981" y="1739581"/>
                </a:lnTo>
                <a:lnTo>
                  <a:pt x="592183" y="1737766"/>
                </a:lnTo>
                <a:lnTo>
                  <a:pt x="584704" y="1735951"/>
                </a:lnTo>
                <a:lnTo>
                  <a:pt x="577225" y="1734817"/>
                </a:lnTo>
                <a:lnTo>
                  <a:pt x="569520" y="1733682"/>
                </a:lnTo>
                <a:lnTo>
                  <a:pt x="568613" y="1733682"/>
                </a:lnTo>
                <a:lnTo>
                  <a:pt x="567933" y="1733909"/>
                </a:lnTo>
                <a:lnTo>
                  <a:pt x="567480" y="1734817"/>
                </a:lnTo>
                <a:lnTo>
                  <a:pt x="567480" y="1735724"/>
                </a:lnTo>
                <a:lnTo>
                  <a:pt x="567933" y="1738220"/>
                </a:lnTo>
                <a:lnTo>
                  <a:pt x="567933" y="1739808"/>
                </a:lnTo>
                <a:lnTo>
                  <a:pt x="567933" y="1741850"/>
                </a:lnTo>
                <a:lnTo>
                  <a:pt x="567480" y="1751605"/>
                </a:lnTo>
                <a:lnTo>
                  <a:pt x="567253" y="1767258"/>
                </a:lnTo>
                <a:lnTo>
                  <a:pt x="567027" y="1788356"/>
                </a:lnTo>
                <a:lnTo>
                  <a:pt x="545270" y="1788129"/>
                </a:lnTo>
                <a:lnTo>
                  <a:pt x="544817" y="1794255"/>
                </a:lnTo>
                <a:lnTo>
                  <a:pt x="547537" y="1797204"/>
                </a:lnTo>
                <a:lnTo>
                  <a:pt x="550256" y="1800380"/>
                </a:lnTo>
                <a:lnTo>
                  <a:pt x="553202" y="1804690"/>
                </a:lnTo>
                <a:lnTo>
                  <a:pt x="556375" y="1809228"/>
                </a:lnTo>
                <a:lnTo>
                  <a:pt x="557962" y="1811723"/>
                </a:lnTo>
                <a:lnTo>
                  <a:pt x="559095" y="1814445"/>
                </a:lnTo>
                <a:lnTo>
                  <a:pt x="560228" y="1816714"/>
                </a:lnTo>
                <a:lnTo>
                  <a:pt x="560908" y="1819210"/>
                </a:lnTo>
                <a:lnTo>
                  <a:pt x="561361" y="1821705"/>
                </a:lnTo>
                <a:lnTo>
                  <a:pt x="561361" y="1824201"/>
                </a:lnTo>
                <a:lnTo>
                  <a:pt x="561361" y="1826696"/>
                </a:lnTo>
                <a:lnTo>
                  <a:pt x="560908" y="1829645"/>
                </a:lnTo>
                <a:lnTo>
                  <a:pt x="560001" y="1832595"/>
                </a:lnTo>
                <a:lnTo>
                  <a:pt x="558868" y="1835771"/>
                </a:lnTo>
                <a:lnTo>
                  <a:pt x="557508" y="1838947"/>
                </a:lnTo>
                <a:lnTo>
                  <a:pt x="555695" y="1842350"/>
                </a:lnTo>
                <a:lnTo>
                  <a:pt x="553656" y="1845526"/>
                </a:lnTo>
                <a:lnTo>
                  <a:pt x="551163" y="1848475"/>
                </a:lnTo>
                <a:lnTo>
                  <a:pt x="548443" y="1851651"/>
                </a:lnTo>
                <a:lnTo>
                  <a:pt x="545270" y="1854373"/>
                </a:lnTo>
                <a:lnTo>
                  <a:pt x="541644" y="1857096"/>
                </a:lnTo>
                <a:lnTo>
                  <a:pt x="537565" y="1858911"/>
                </a:lnTo>
                <a:lnTo>
                  <a:pt x="533259" y="1860952"/>
                </a:lnTo>
                <a:lnTo>
                  <a:pt x="528273" y="1862314"/>
                </a:lnTo>
                <a:lnTo>
                  <a:pt x="525780" y="1862767"/>
                </a:lnTo>
                <a:lnTo>
                  <a:pt x="523061" y="1862994"/>
                </a:lnTo>
                <a:lnTo>
                  <a:pt x="520114" y="1863221"/>
                </a:lnTo>
                <a:lnTo>
                  <a:pt x="516942" y="1863448"/>
                </a:lnTo>
                <a:lnTo>
                  <a:pt x="511276" y="1863221"/>
                </a:lnTo>
                <a:lnTo>
                  <a:pt x="505837" y="1862314"/>
                </a:lnTo>
                <a:lnTo>
                  <a:pt x="500624" y="1860952"/>
                </a:lnTo>
                <a:lnTo>
                  <a:pt x="496092" y="1859137"/>
                </a:lnTo>
                <a:lnTo>
                  <a:pt x="491559" y="1857323"/>
                </a:lnTo>
                <a:lnTo>
                  <a:pt x="487480" y="1854827"/>
                </a:lnTo>
                <a:lnTo>
                  <a:pt x="483854" y="1852105"/>
                </a:lnTo>
                <a:lnTo>
                  <a:pt x="480681" y="1849156"/>
                </a:lnTo>
                <a:lnTo>
                  <a:pt x="477961" y="1845753"/>
                </a:lnTo>
                <a:lnTo>
                  <a:pt x="475242" y="1842350"/>
                </a:lnTo>
                <a:lnTo>
                  <a:pt x="473202" y="1838947"/>
                </a:lnTo>
                <a:lnTo>
                  <a:pt x="471389" y="1835544"/>
                </a:lnTo>
                <a:lnTo>
                  <a:pt x="470029" y="1831687"/>
                </a:lnTo>
                <a:lnTo>
                  <a:pt x="468896" y="1828284"/>
                </a:lnTo>
                <a:lnTo>
                  <a:pt x="468443" y="1824427"/>
                </a:lnTo>
                <a:lnTo>
                  <a:pt x="468216" y="1821024"/>
                </a:lnTo>
                <a:lnTo>
                  <a:pt x="468443" y="1817622"/>
                </a:lnTo>
                <a:lnTo>
                  <a:pt x="468670" y="1814672"/>
                </a:lnTo>
                <a:lnTo>
                  <a:pt x="468896" y="1811269"/>
                </a:lnTo>
                <a:lnTo>
                  <a:pt x="469803" y="1808547"/>
                </a:lnTo>
                <a:lnTo>
                  <a:pt x="470483" y="1805825"/>
                </a:lnTo>
                <a:lnTo>
                  <a:pt x="471162" y="1803329"/>
                </a:lnTo>
                <a:lnTo>
                  <a:pt x="472976" y="1799019"/>
                </a:lnTo>
                <a:lnTo>
                  <a:pt x="475242" y="1795389"/>
                </a:lnTo>
                <a:lnTo>
                  <a:pt x="477508" y="1792667"/>
                </a:lnTo>
                <a:lnTo>
                  <a:pt x="479321" y="1790852"/>
                </a:lnTo>
                <a:lnTo>
                  <a:pt x="480454" y="1789944"/>
                </a:lnTo>
                <a:lnTo>
                  <a:pt x="481361" y="1789717"/>
                </a:lnTo>
                <a:lnTo>
                  <a:pt x="482041" y="1789037"/>
                </a:lnTo>
                <a:lnTo>
                  <a:pt x="482494" y="1788129"/>
                </a:lnTo>
                <a:lnTo>
                  <a:pt x="483400" y="1786541"/>
                </a:lnTo>
                <a:lnTo>
                  <a:pt x="483627" y="1784500"/>
                </a:lnTo>
                <a:lnTo>
                  <a:pt x="484307" y="1780189"/>
                </a:lnTo>
                <a:lnTo>
                  <a:pt x="484534" y="1775198"/>
                </a:lnTo>
                <a:lnTo>
                  <a:pt x="484534" y="1770207"/>
                </a:lnTo>
                <a:lnTo>
                  <a:pt x="484534" y="1765897"/>
                </a:lnTo>
                <a:lnTo>
                  <a:pt x="484307" y="1761813"/>
                </a:lnTo>
                <a:lnTo>
                  <a:pt x="482947" y="1762040"/>
                </a:lnTo>
                <a:lnTo>
                  <a:pt x="481361" y="1762267"/>
                </a:lnTo>
                <a:lnTo>
                  <a:pt x="479321" y="1762494"/>
                </a:lnTo>
                <a:lnTo>
                  <a:pt x="476828" y="1763175"/>
                </a:lnTo>
                <a:lnTo>
                  <a:pt x="474335" y="1764536"/>
                </a:lnTo>
                <a:lnTo>
                  <a:pt x="471616" y="1765897"/>
                </a:lnTo>
                <a:lnTo>
                  <a:pt x="468896" y="1767939"/>
                </a:lnTo>
                <a:lnTo>
                  <a:pt x="463684" y="1772703"/>
                </a:lnTo>
                <a:lnTo>
                  <a:pt x="457111" y="1779055"/>
                </a:lnTo>
                <a:lnTo>
                  <a:pt x="449179" y="1786995"/>
                </a:lnTo>
                <a:lnTo>
                  <a:pt x="440568" y="1796750"/>
                </a:lnTo>
                <a:lnTo>
                  <a:pt x="435808" y="1802195"/>
                </a:lnTo>
                <a:lnTo>
                  <a:pt x="431276" y="1807866"/>
                </a:lnTo>
                <a:lnTo>
                  <a:pt x="426517" y="1813765"/>
                </a:lnTo>
                <a:lnTo>
                  <a:pt x="421984" y="1820344"/>
                </a:lnTo>
                <a:lnTo>
                  <a:pt x="417225" y="1826923"/>
                </a:lnTo>
                <a:lnTo>
                  <a:pt x="412465" y="1833956"/>
                </a:lnTo>
                <a:lnTo>
                  <a:pt x="407933" y="1841215"/>
                </a:lnTo>
                <a:lnTo>
                  <a:pt x="403854" y="1848929"/>
                </a:lnTo>
                <a:lnTo>
                  <a:pt x="389123" y="1875925"/>
                </a:lnTo>
                <a:lnTo>
                  <a:pt x="378924" y="1895209"/>
                </a:lnTo>
                <a:lnTo>
                  <a:pt x="375298" y="1902695"/>
                </a:lnTo>
                <a:lnTo>
                  <a:pt x="372352" y="1908367"/>
                </a:lnTo>
                <a:lnTo>
                  <a:pt x="370312" y="1913131"/>
                </a:lnTo>
                <a:lnTo>
                  <a:pt x="369179" y="1916534"/>
                </a:lnTo>
                <a:lnTo>
                  <a:pt x="368273" y="1918802"/>
                </a:lnTo>
                <a:lnTo>
                  <a:pt x="368046" y="1920844"/>
                </a:lnTo>
                <a:lnTo>
                  <a:pt x="368273" y="1921978"/>
                </a:lnTo>
                <a:lnTo>
                  <a:pt x="368953" y="1922659"/>
                </a:lnTo>
                <a:lnTo>
                  <a:pt x="369633" y="1923566"/>
                </a:lnTo>
                <a:lnTo>
                  <a:pt x="370992" y="1924247"/>
                </a:lnTo>
                <a:lnTo>
                  <a:pt x="375298" y="1926516"/>
                </a:lnTo>
                <a:lnTo>
                  <a:pt x="376658" y="1927196"/>
                </a:lnTo>
                <a:lnTo>
                  <a:pt x="378018" y="1928557"/>
                </a:lnTo>
                <a:lnTo>
                  <a:pt x="379604" y="1929692"/>
                </a:lnTo>
                <a:lnTo>
                  <a:pt x="380964" y="1931507"/>
                </a:lnTo>
                <a:lnTo>
                  <a:pt x="383684" y="1935363"/>
                </a:lnTo>
                <a:lnTo>
                  <a:pt x="385270" y="1937859"/>
                </a:lnTo>
                <a:lnTo>
                  <a:pt x="386403" y="1940127"/>
                </a:lnTo>
                <a:lnTo>
                  <a:pt x="387763" y="1942850"/>
                </a:lnTo>
                <a:lnTo>
                  <a:pt x="388669" y="1945572"/>
                </a:lnTo>
                <a:lnTo>
                  <a:pt x="389576" y="1948521"/>
                </a:lnTo>
                <a:lnTo>
                  <a:pt x="390482" y="1951470"/>
                </a:lnTo>
                <a:lnTo>
                  <a:pt x="390936" y="1954420"/>
                </a:lnTo>
                <a:lnTo>
                  <a:pt x="391389" y="1957596"/>
                </a:lnTo>
                <a:lnTo>
                  <a:pt x="391389" y="1960772"/>
                </a:lnTo>
                <a:lnTo>
                  <a:pt x="391389" y="1963948"/>
                </a:lnTo>
                <a:lnTo>
                  <a:pt x="390936" y="1967124"/>
                </a:lnTo>
                <a:lnTo>
                  <a:pt x="390256" y="1970981"/>
                </a:lnTo>
                <a:lnTo>
                  <a:pt x="389349" y="1974610"/>
                </a:lnTo>
                <a:lnTo>
                  <a:pt x="387990" y="1978921"/>
                </a:lnTo>
                <a:lnTo>
                  <a:pt x="386403" y="1982777"/>
                </a:lnTo>
                <a:lnTo>
                  <a:pt x="384590" y="1987088"/>
                </a:lnTo>
                <a:lnTo>
                  <a:pt x="382324" y="1991171"/>
                </a:lnTo>
                <a:lnTo>
                  <a:pt x="379378" y="1995028"/>
                </a:lnTo>
                <a:lnTo>
                  <a:pt x="375978" y="1998885"/>
                </a:lnTo>
                <a:lnTo>
                  <a:pt x="372579" y="2002288"/>
                </a:lnTo>
                <a:lnTo>
                  <a:pt x="370312" y="2003876"/>
                </a:lnTo>
                <a:lnTo>
                  <a:pt x="368273" y="2005464"/>
                </a:lnTo>
                <a:lnTo>
                  <a:pt x="366006" y="2006825"/>
                </a:lnTo>
                <a:lnTo>
                  <a:pt x="363514" y="2008186"/>
                </a:lnTo>
                <a:lnTo>
                  <a:pt x="361021" y="2009320"/>
                </a:lnTo>
                <a:lnTo>
                  <a:pt x="358301" y="2010228"/>
                </a:lnTo>
                <a:lnTo>
                  <a:pt x="355355" y="2011135"/>
                </a:lnTo>
                <a:lnTo>
                  <a:pt x="352182" y="2011816"/>
                </a:lnTo>
                <a:lnTo>
                  <a:pt x="349009" y="2012496"/>
                </a:lnTo>
                <a:lnTo>
                  <a:pt x="345836" y="2012723"/>
                </a:lnTo>
                <a:lnTo>
                  <a:pt x="342437" y="2012950"/>
                </a:lnTo>
                <a:lnTo>
                  <a:pt x="338584" y="2012950"/>
                </a:lnTo>
                <a:lnTo>
                  <a:pt x="334958" y="2012723"/>
                </a:lnTo>
                <a:lnTo>
                  <a:pt x="331559" y="2012496"/>
                </a:lnTo>
                <a:lnTo>
                  <a:pt x="327933" y="2012043"/>
                </a:lnTo>
                <a:lnTo>
                  <a:pt x="324760" y="2011589"/>
                </a:lnTo>
                <a:lnTo>
                  <a:pt x="321587" y="2010908"/>
                </a:lnTo>
                <a:lnTo>
                  <a:pt x="318641" y="2009774"/>
                </a:lnTo>
                <a:lnTo>
                  <a:pt x="315921" y="2008867"/>
                </a:lnTo>
                <a:lnTo>
                  <a:pt x="313202" y="2007505"/>
                </a:lnTo>
                <a:lnTo>
                  <a:pt x="310709" y="2006371"/>
                </a:lnTo>
                <a:lnTo>
                  <a:pt x="308216" y="2005010"/>
                </a:lnTo>
                <a:lnTo>
                  <a:pt x="303683" y="2001834"/>
                </a:lnTo>
                <a:lnTo>
                  <a:pt x="299831" y="1998658"/>
                </a:lnTo>
                <a:lnTo>
                  <a:pt x="296205" y="1995028"/>
                </a:lnTo>
                <a:lnTo>
                  <a:pt x="293032" y="1991171"/>
                </a:lnTo>
                <a:lnTo>
                  <a:pt x="290539" y="1987315"/>
                </a:lnTo>
                <a:lnTo>
                  <a:pt x="288499" y="1983231"/>
                </a:lnTo>
                <a:lnTo>
                  <a:pt x="287139" y="1979148"/>
                </a:lnTo>
                <a:lnTo>
                  <a:pt x="285780" y="1975064"/>
                </a:lnTo>
                <a:lnTo>
                  <a:pt x="285100" y="1971208"/>
                </a:lnTo>
                <a:lnTo>
                  <a:pt x="284873" y="1967351"/>
                </a:lnTo>
                <a:lnTo>
                  <a:pt x="284873" y="1963948"/>
                </a:lnTo>
                <a:lnTo>
                  <a:pt x="285326" y="1960545"/>
                </a:lnTo>
                <a:lnTo>
                  <a:pt x="285780" y="1956915"/>
                </a:lnTo>
                <a:lnTo>
                  <a:pt x="286913" y="1953739"/>
                </a:lnTo>
                <a:lnTo>
                  <a:pt x="287819" y="1950790"/>
                </a:lnTo>
                <a:lnTo>
                  <a:pt x="289406" y="1947614"/>
                </a:lnTo>
                <a:lnTo>
                  <a:pt x="290766" y="1944665"/>
                </a:lnTo>
                <a:lnTo>
                  <a:pt x="292352" y="1941942"/>
                </a:lnTo>
                <a:lnTo>
                  <a:pt x="294392" y="1939447"/>
                </a:lnTo>
                <a:lnTo>
                  <a:pt x="295978" y="1936951"/>
                </a:lnTo>
                <a:lnTo>
                  <a:pt x="298244" y="1934683"/>
                </a:lnTo>
                <a:lnTo>
                  <a:pt x="300284" y="1932414"/>
                </a:lnTo>
                <a:lnTo>
                  <a:pt x="302550" y="1930599"/>
                </a:lnTo>
                <a:lnTo>
                  <a:pt x="304590" y="1929011"/>
                </a:lnTo>
                <a:lnTo>
                  <a:pt x="306856" y="1927650"/>
                </a:lnTo>
                <a:lnTo>
                  <a:pt x="309349" y="1926516"/>
                </a:lnTo>
                <a:lnTo>
                  <a:pt x="311615" y="1925835"/>
                </a:lnTo>
                <a:lnTo>
                  <a:pt x="315921" y="1924247"/>
                </a:lnTo>
                <a:lnTo>
                  <a:pt x="319547" y="1922659"/>
                </a:lnTo>
                <a:lnTo>
                  <a:pt x="322494" y="1921298"/>
                </a:lnTo>
                <a:lnTo>
                  <a:pt x="324987" y="1919483"/>
                </a:lnTo>
                <a:lnTo>
                  <a:pt x="327026" y="1918122"/>
                </a:lnTo>
                <a:lnTo>
                  <a:pt x="328839" y="1916534"/>
                </a:lnTo>
                <a:lnTo>
                  <a:pt x="329972" y="1914719"/>
                </a:lnTo>
                <a:lnTo>
                  <a:pt x="330879" y="1913131"/>
                </a:lnTo>
                <a:lnTo>
                  <a:pt x="332012" y="1911089"/>
                </a:lnTo>
                <a:lnTo>
                  <a:pt x="332692" y="1908820"/>
                </a:lnTo>
                <a:lnTo>
                  <a:pt x="334732" y="1903149"/>
                </a:lnTo>
                <a:lnTo>
                  <a:pt x="336771" y="1896797"/>
                </a:lnTo>
                <a:lnTo>
                  <a:pt x="337904" y="1893394"/>
                </a:lnTo>
                <a:lnTo>
                  <a:pt x="339491" y="1890218"/>
                </a:lnTo>
                <a:lnTo>
                  <a:pt x="342890" y="1882277"/>
                </a:lnTo>
                <a:lnTo>
                  <a:pt x="347876" y="1871161"/>
                </a:lnTo>
                <a:lnTo>
                  <a:pt x="354222" y="1857323"/>
                </a:lnTo>
                <a:lnTo>
                  <a:pt x="358301" y="1849609"/>
                </a:lnTo>
                <a:lnTo>
                  <a:pt x="362154" y="1841669"/>
                </a:lnTo>
                <a:lnTo>
                  <a:pt x="366686" y="1833729"/>
                </a:lnTo>
                <a:lnTo>
                  <a:pt x="371672" y="1825562"/>
                </a:lnTo>
                <a:lnTo>
                  <a:pt x="376885" y="1817395"/>
                </a:lnTo>
                <a:lnTo>
                  <a:pt x="382324" y="1809228"/>
                </a:lnTo>
                <a:lnTo>
                  <a:pt x="387990" y="1801514"/>
                </a:lnTo>
                <a:lnTo>
                  <a:pt x="393882" y="1794028"/>
                </a:lnTo>
                <a:lnTo>
                  <a:pt x="400228" y="1786768"/>
                </a:lnTo>
                <a:lnTo>
                  <a:pt x="403627" y="1783592"/>
                </a:lnTo>
                <a:lnTo>
                  <a:pt x="406800" y="1780643"/>
                </a:lnTo>
                <a:lnTo>
                  <a:pt x="428783" y="1760452"/>
                </a:lnTo>
                <a:lnTo>
                  <a:pt x="442154" y="1748429"/>
                </a:lnTo>
                <a:lnTo>
                  <a:pt x="450313" y="1740488"/>
                </a:lnTo>
                <a:lnTo>
                  <a:pt x="450539" y="1740261"/>
                </a:lnTo>
                <a:lnTo>
                  <a:pt x="451219" y="1739127"/>
                </a:lnTo>
                <a:lnTo>
                  <a:pt x="451219" y="1737766"/>
                </a:lnTo>
                <a:lnTo>
                  <a:pt x="451219" y="1736859"/>
                </a:lnTo>
                <a:lnTo>
                  <a:pt x="450539" y="1736178"/>
                </a:lnTo>
                <a:lnTo>
                  <a:pt x="450086" y="1735497"/>
                </a:lnTo>
                <a:lnTo>
                  <a:pt x="449179" y="1734817"/>
                </a:lnTo>
                <a:lnTo>
                  <a:pt x="447820" y="1734136"/>
                </a:lnTo>
                <a:lnTo>
                  <a:pt x="446233" y="1733682"/>
                </a:lnTo>
                <a:lnTo>
                  <a:pt x="444194" y="1733456"/>
                </a:lnTo>
                <a:lnTo>
                  <a:pt x="441474" y="1733229"/>
                </a:lnTo>
                <a:lnTo>
                  <a:pt x="438301" y="1733229"/>
                </a:lnTo>
                <a:lnTo>
                  <a:pt x="434222" y="1733456"/>
                </a:lnTo>
                <a:lnTo>
                  <a:pt x="423344" y="1735044"/>
                </a:lnTo>
                <a:lnTo>
                  <a:pt x="407706" y="1737766"/>
                </a:lnTo>
                <a:lnTo>
                  <a:pt x="388669" y="1741623"/>
                </a:lnTo>
                <a:lnTo>
                  <a:pt x="378244" y="1744118"/>
                </a:lnTo>
                <a:lnTo>
                  <a:pt x="367140" y="1746840"/>
                </a:lnTo>
                <a:lnTo>
                  <a:pt x="355808" y="1749790"/>
                </a:lnTo>
                <a:lnTo>
                  <a:pt x="344023" y="1752966"/>
                </a:lnTo>
                <a:lnTo>
                  <a:pt x="332465" y="1756596"/>
                </a:lnTo>
                <a:lnTo>
                  <a:pt x="320454" y="1760225"/>
                </a:lnTo>
                <a:lnTo>
                  <a:pt x="309123" y="1764309"/>
                </a:lnTo>
                <a:lnTo>
                  <a:pt x="298018" y="1768392"/>
                </a:lnTo>
                <a:lnTo>
                  <a:pt x="287139" y="1772930"/>
                </a:lnTo>
                <a:lnTo>
                  <a:pt x="276941" y="1777694"/>
                </a:lnTo>
                <a:lnTo>
                  <a:pt x="257904" y="1786995"/>
                </a:lnTo>
                <a:lnTo>
                  <a:pt x="240227" y="1795843"/>
                </a:lnTo>
                <a:lnTo>
                  <a:pt x="224363" y="1804237"/>
                </a:lnTo>
                <a:lnTo>
                  <a:pt x="210312" y="1811723"/>
                </a:lnTo>
                <a:lnTo>
                  <a:pt x="198301" y="1818075"/>
                </a:lnTo>
                <a:lnTo>
                  <a:pt x="188556" y="1823520"/>
                </a:lnTo>
                <a:lnTo>
                  <a:pt x="181077" y="1828284"/>
                </a:lnTo>
                <a:lnTo>
                  <a:pt x="176318" y="1831460"/>
                </a:lnTo>
                <a:lnTo>
                  <a:pt x="174505" y="1832595"/>
                </a:lnTo>
                <a:lnTo>
                  <a:pt x="173145" y="1834183"/>
                </a:lnTo>
                <a:lnTo>
                  <a:pt x="171785" y="1835998"/>
                </a:lnTo>
                <a:lnTo>
                  <a:pt x="170879" y="1837586"/>
                </a:lnTo>
                <a:lnTo>
                  <a:pt x="170199" y="1839400"/>
                </a:lnTo>
                <a:lnTo>
                  <a:pt x="169292" y="1841215"/>
                </a:lnTo>
                <a:lnTo>
                  <a:pt x="169066" y="1843030"/>
                </a:lnTo>
                <a:lnTo>
                  <a:pt x="168839" y="1845299"/>
                </a:lnTo>
                <a:lnTo>
                  <a:pt x="169066" y="1847568"/>
                </a:lnTo>
                <a:lnTo>
                  <a:pt x="169745" y="1849836"/>
                </a:lnTo>
                <a:lnTo>
                  <a:pt x="170425" y="1852105"/>
                </a:lnTo>
                <a:lnTo>
                  <a:pt x="171332" y="1854600"/>
                </a:lnTo>
                <a:lnTo>
                  <a:pt x="172692" y="1857096"/>
                </a:lnTo>
                <a:lnTo>
                  <a:pt x="174051" y="1859591"/>
                </a:lnTo>
                <a:lnTo>
                  <a:pt x="175864" y="1862087"/>
                </a:lnTo>
                <a:lnTo>
                  <a:pt x="178131" y="1864809"/>
                </a:lnTo>
                <a:lnTo>
                  <a:pt x="179717" y="1866851"/>
                </a:lnTo>
                <a:lnTo>
                  <a:pt x="181077" y="1869346"/>
                </a:lnTo>
                <a:lnTo>
                  <a:pt x="182210" y="1872296"/>
                </a:lnTo>
                <a:lnTo>
                  <a:pt x="183343" y="1875472"/>
                </a:lnTo>
                <a:lnTo>
                  <a:pt x="184023" y="1878875"/>
                </a:lnTo>
                <a:lnTo>
                  <a:pt x="184476" y="1882277"/>
                </a:lnTo>
                <a:lnTo>
                  <a:pt x="184703" y="1885907"/>
                </a:lnTo>
                <a:lnTo>
                  <a:pt x="184930" y="1889537"/>
                </a:lnTo>
                <a:lnTo>
                  <a:pt x="184930" y="1896797"/>
                </a:lnTo>
                <a:lnTo>
                  <a:pt x="184250" y="1903603"/>
                </a:lnTo>
                <a:lnTo>
                  <a:pt x="183343" y="1909955"/>
                </a:lnTo>
                <a:lnTo>
                  <a:pt x="181983" y="1915172"/>
                </a:lnTo>
                <a:lnTo>
                  <a:pt x="180850" y="1918349"/>
                </a:lnTo>
                <a:lnTo>
                  <a:pt x="179037" y="1921071"/>
                </a:lnTo>
                <a:lnTo>
                  <a:pt x="177224" y="1923340"/>
                </a:lnTo>
                <a:lnTo>
                  <a:pt x="175185" y="1925154"/>
                </a:lnTo>
                <a:lnTo>
                  <a:pt x="173145" y="1926969"/>
                </a:lnTo>
                <a:lnTo>
                  <a:pt x="170652" y="1928557"/>
                </a:lnTo>
                <a:lnTo>
                  <a:pt x="168386" y="1929692"/>
                </a:lnTo>
                <a:lnTo>
                  <a:pt x="165893" y="1930372"/>
                </a:lnTo>
                <a:lnTo>
                  <a:pt x="163626" y="1931280"/>
                </a:lnTo>
                <a:lnTo>
                  <a:pt x="161587" y="1931733"/>
                </a:lnTo>
                <a:lnTo>
                  <a:pt x="157734" y="1932414"/>
                </a:lnTo>
                <a:lnTo>
                  <a:pt x="155241" y="1932641"/>
                </a:lnTo>
                <a:lnTo>
                  <a:pt x="154335" y="1932641"/>
                </a:lnTo>
                <a:lnTo>
                  <a:pt x="143230" y="1932868"/>
                </a:lnTo>
                <a:lnTo>
                  <a:pt x="142323" y="1932641"/>
                </a:lnTo>
                <a:lnTo>
                  <a:pt x="141643" y="1932414"/>
                </a:lnTo>
                <a:lnTo>
                  <a:pt x="140057" y="1931053"/>
                </a:lnTo>
                <a:lnTo>
                  <a:pt x="138697" y="1929011"/>
                </a:lnTo>
                <a:lnTo>
                  <a:pt x="138017" y="1927650"/>
                </a:lnTo>
                <a:lnTo>
                  <a:pt x="137791" y="1926516"/>
                </a:lnTo>
                <a:lnTo>
                  <a:pt x="136658" y="1924020"/>
                </a:lnTo>
                <a:lnTo>
                  <a:pt x="135751" y="1921978"/>
                </a:lnTo>
                <a:lnTo>
                  <a:pt x="135071" y="1921298"/>
                </a:lnTo>
                <a:lnTo>
                  <a:pt x="134391" y="1920617"/>
                </a:lnTo>
                <a:lnTo>
                  <a:pt x="133711" y="1920390"/>
                </a:lnTo>
                <a:lnTo>
                  <a:pt x="132805" y="1919937"/>
                </a:lnTo>
                <a:lnTo>
                  <a:pt x="131898" y="1920390"/>
                </a:lnTo>
                <a:lnTo>
                  <a:pt x="131219" y="1920617"/>
                </a:lnTo>
                <a:lnTo>
                  <a:pt x="130765" y="1921298"/>
                </a:lnTo>
                <a:lnTo>
                  <a:pt x="130312" y="1921978"/>
                </a:lnTo>
                <a:lnTo>
                  <a:pt x="129405" y="1923793"/>
                </a:lnTo>
                <a:lnTo>
                  <a:pt x="128952" y="1926062"/>
                </a:lnTo>
                <a:lnTo>
                  <a:pt x="128499" y="1926969"/>
                </a:lnTo>
                <a:lnTo>
                  <a:pt x="127819" y="1928557"/>
                </a:lnTo>
                <a:lnTo>
                  <a:pt x="126686" y="1929919"/>
                </a:lnTo>
                <a:lnTo>
                  <a:pt x="125553" y="1931507"/>
                </a:lnTo>
                <a:lnTo>
                  <a:pt x="123740" y="1932868"/>
                </a:lnTo>
                <a:lnTo>
                  <a:pt x="122153" y="1934002"/>
                </a:lnTo>
                <a:lnTo>
                  <a:pt x="120340" y="1934683"/>
                </a:lnTo>
                <a:lnTo>
                  <a:pt x="118301" y="1935136"/>
                </a:lnTo>
                <a:lnTo>
                  <a:pt x="113995" y="1935136"/>
                </a:lnTo>
                <a:lnTo>
                  <a:pt x="110822" y="1935136"/>
                </a:lnTo>
                <a:lnTo>
                  <a:pt x="107649" y="1934910"/>
                </a:lnTo>
                <a:lnTo>
                  <a:pt x="104476" y="1934456"/>
                </a:lnTo>
                <a:lnTo>
                  <a:pt x="101303" y="1933775"/>
                </a:lnTo>
                <a:lnTo>
                  <a:pt x="98131" y="1932641"/>
                </a:lnTo>
                <a:lnTo>
                  <a:pt x="94958" y="1931280"/>
                </a:lnTo>
                <a:lnTo>
                  <a:pt x="92918" y="1929692"/>
                </a:lnTo>
                <a:lnTo>
                  <a:pt x="90652" y="1927650"/>
                </a:lnTo>
                <a:lnTo>
                  <a:pt x="88839" y="1925381"/>
                </a:lnTo>
                <a:lnTo>
                  <a:pt x="87252" y="1922659"/>
                </a:lnTo>
                <a:lnTo>
                  <a:pt x="85666" y="1919710"/>
                </a:lnTo>
                <a:lnTo>
                  <a:pt x="84306" y="1916534"/>
                </a:lnTo>
                <a:lnTo>
                  <a:pt x="83173" y="1913131"/>
                </a:lnTo>
                <a:lnTo>
                  <a:pt x="82493" y="1909501"/>
                </a:lnTo>
                <a:lnTo>
                  <a:pt x="81587" y="1905871"/>
                </a:lnTo>
                <a:lnTo>
                  <a:pt x="81133" y="1902241"/>
                </a:lnTo>
                <a:lnTo>
                  <a:pt x="80907" y="1898612"/>
                </a:lnTo>
                <a:lnTo>
                  <a:pt x="80907" y="1894982"/>
                </a:lnTo>
                <a:lnTo>
                  <a:pt x="81133" y="1891806"/>
                </a:lnTo>
                <a:lnTo>
                  <a:pt x="81360" y="1888630"/>
                </a:lnTo>
                <a:lnTo>
                  <a:pt x="82267" y="1885454"/>
                </a:lnTo>
                <a:lnTo>
                  <a:pt x="82946" y="1882958"/>
                </a:lnTo>
                <a:lnTo>
                  <a:pt x="85213" y="1878194"/>
                </a:lnTo>
                <a:lnTo>
                  <a:pt x="87932" y="1873203"/>
                </a:lnTo>
                <a:lnTo>
                  <a:pt x="91105" y="1868212"/>
                </a:lnTo>
                <a:lnTo>
                  <a:pt x="94505" y="1863448"/>
                </a:lnTo>
                <a:lnTo>
                  <a:pt x="98584" y="1859137"/>
                </a:lnTo>
                <a:lnTo>
                  <a:pt x="102663" y="1855508"/>
                </a:lnTo>
                <a:lnTo>
                  <a:pt x="104703" y="1853693"/>
                </a:lnTo>
                <a:lnTo>
                  <a:pt x="106969" y="1852332"/>
                </a:lnTo>
                <a:lnTo>
                  <a:pt x="109235" y="1850744"/>
                </a:lnTo>
                <a:lnTo>
                  <a:pt x="111502" y="1849836"/>
                </a:lnTo>
                <a:lnTo>
                  <a:pt x="113315" y="1848929"/>
                </a:lnTo>
                <a:lnTo>
                  <a:pt x="114901" y="1847794"/>
                </a:lnTo>
                <a:lnTo>
                  <a:pt x="115808" y="1847114"/>
                </a:lnTo>
                <a:lnTo>
                  <a:pt x="116714" y="1846433"/>
                </a:lnTo>
                <a:lnTo>
                  <a:pt x="116941" y="1845526"/>
                </a:lnTo>
                <a:lnTo>
                  <a:pt x="116941" y="1844845"/>
                </a:lnTo>
                <a:lnTo>
                  <a:pt x="116714" y="1844391"/>
                </a:lnTo>
                <a:lnTo>
                  <a:pt x="116034" y="1843938"/>
                </a:lnTo>
                <a:lnTo>
                  <a:pt x="114448" y="1843030"/>
                </a:lnTo>
                <a:lnTo>
                  <a:pt x="112408" y="1842577"/>
                </a:lnTo>
                <a:lnTo>
                  <a:pt x="110369" y="1842123"/>
                </a:lnTo>
                <a:lnTo>
                  <a:pt x="108782" y="1842123"/>
                </a:lnTo>
                <a:lnTo>
                  <a:pt x="107876" y="1842123"/>
                </a:lnTo>
                <a:lnTo>
                  <a:pt x="107422" y="1841896"/>
                </a:lnTo>
                <a:lnTo>
                  <a:pt x="107196" y="1841442"/>
                </a:lnTo>
                <a:lnTo>
                  <a:pt x="107196" y="1840535"/>
                </a:lnTo>
                <a:lnTo>
                  <a:pt x="107196" y="1839854"/>
                </a:lnTo>
                <a:lnTo>
                  <a:pt x="107422" y="1839174"/>
                </a:lnTo>
                <a:lnTo>
                  <a:pt x="108782" y="1836905"/>
                </a:lnTo>
                <a:lnTo>
                  <a:pt x="110822" y="1834409"/>
                </a:lnTo>
                <a:lnTo>
                  <a:pt x="113541" y="1831687"/>
                </a:lnTo>
                <a:lnTo>
                  <a:pt x="117167" y="1828738"/>
                </a:lnTo>
                <a:lnTo>
                  <a:pt x="121020" y="1826015"/>
                </a:lnTo>
                <a:lnTo>
                  <a:pt x="129859" y="1820117"/>
                </a:lnTo>
                <a:lnTo>
                  <a:pt x="144363" y="1810135"/>
                </a:lnTo>
                <a:lnTo>
                  <a:pt x="153655" y="1804237"/>
                </a:lnTo>
                <a:lnTo>
                  <a:pt x="163853" y="1797431"/>
                </a:lnTo>
                <a:lnTo>
                  <a:pt x="175411" y="1790171"/>
                </a:lnTo>
                <a:lnTo>
                  <a:pt x="187423" y="1782912"/>
                </a:lnTo>
                <a:lnTo>
                  <a:pt x="200567" y="1775425"/>
                </a:lnTo>
                <a:lnTo>
                  <a:pt x="214391" y="1767712"/>
                </a:lnTo>
                <a:lnTo>
                  <a:pt x="228896" y="1760225"/>
                </a:lnTo>
                <a:lnTo>
                  <a:pt x="243627" y="1752966"/>
                </a:lnTo>
                <a:lnTo>
                  <a:pt x="259037" y="1746387"/>
                </a:lnTo>
                <a:lnTo>
                  <a:pt x="266743" y="1743211"/>
                </a:lnTo>
                <a:lnTo>
                  <a:pt x="274448" y="1740261"/>
                </a:lnTo>
                <a:lnTo>
                  <a:pt x="282380" y="1737085"/>
                </a:lnTo>
                <a:lnTo>
                  <a:pt x="290086" y="1734817"/>
                </a:lnTo>
                <a:lnTo>
                  <a:pt x="298018" y="1732321"/>
                </a:lnTo>
                <a:lnTo>
                  <a:pt x="305723" y="1730053"/>
                </a:lnTo>
                <a:lnTo>
                  <a:pt x="321134" y="1725742"/>
                </a:lnTo>
                <a:lnTo>
                  <a:pt x="335865" y="1722112"/>
                </a:lnTo>
                <a:lnTo>
                  <a:pt x="350142" y="1718483"/>
                </a:lnTo>
                <a:lnTo>
                  <a:pt x="363514" y="1715533"/>
                </a:lnTo>
                <a:lnTo>
                  <a:pt x="388216" y="1710089"/>
                </a:lnTo>
                <a:lnTo>
                  <a:pt x="410199" y="1705778"/>
                </a:lnTo>
                <a:lnTo>
                  <a:pt x="429009" y="1702375"/>
                </a:lnTo>
                <a:lnTo>
                  <a:pt x="444647" y="1699880"/>
                </a:lnTo>
                <a:lnTo>
                  <a:pt x="456658" y="1698065"/>
                </a:lnTo>
                <a:lnTo>
                  <a:pt x="464817" y="1696931"/>
                </a:lnTo>
                <a:lnTo>
                  <a:pt x="484534" y="1694662"/>
                </a:lnTo>
                <a:lnTo>
                  <a:pt x="491786" y="1693982"/>
                </a:lnTo>
                <a:lnTo>
                  <a:pt x="492239" y="1693528"/>
                </a:lnTo>
                <a:lnTo>
                  <a:pt x="492466" y="1693074"/>
                </a:lnTo>
                <a:lnTo>
                  <a:pt x="492692" y="1691713"/>
                </a:lnTo>
                <a:lnTo>
                  <a:pt x="493146" y="1690125"/>
                </a:lnTo>
                <a:lnTo>
                  <a:pt x="493599" y="1687856"/>
                </a:lnTo>
                <a:lnTo>
                  <a:pt x="493825" y="1684680"/>
                </a:lnTo>
                <a:lnTo>
                  <a:pt x="494052" y="1680370"/>
                </a:lnTo>
                <a:lnTo>
                  <a:pt x="492692" y="1490940"/>
                </a:lnTo>
                <a:lnTo>
                  <a:pt x="505384" y="1490940"/>
                </a:lnTo>
                <a:lnTo>
                  <a:pt x="503344" y="1373425"/>
                </a:lnTo>
                <a:lnTo>
                  <a:pt x="501078" y="1372518"/>
                </a:lnTo>
                <a:lnTo>
                  <a:pt x="496092" y="1370249"/>
                </a:lnTo>
                <a:lnTo>
                  <a:pt x="492919" y="1368888"/>
                </a:lnTo>
                <a:lnTo>
                  <a:pt x="489746" y="1366846"/>
                </a:lnTo>
                <a:lnTo>
                  <a:pt x="487027" y="1364804"/>
                </a:lnTo>
                <a:lnTo>
                  <a:pt x="484760" y="1362762"/>
                </a:lnTo>
                <a:lnTo>
                  <a:pt x="483854" y="1361401"/>
                </a:lnTo>
                <a:lnTo>
                  <a:pt x="482947" y="1359813"/>
                </a:lnTo>
                <a:lnTo>
                  <a:pt x="480908" y="1355730"/>
                </a:lnTo>
                <a:lnTo>
                  <a:pt x="479321" y="1350966"/>
                </a:lnTo>
                <a:lnTo>
                  <a:pt x="478188" y="1345748"/>
                </a:lnTo>
                <a:lnTo>
                  <a:pt x="477508" y="1340303"/>
                </a:lnTo>
                <a:lnTo>
                  <a:pt x="477055" y="1337808"/>
                </a:lnTo>
                <a:lnTo>
                  <a:pt x="477055" y="1335539"/>
                </a:lnTo>
                <a:lnTo>
                  <a:pt x="477508" y="1333270"/>
                </a:lnTo>
                <a:lnTo>
                  <a:pt x="477961" y="1331229"/>
                </a:lnTo>
                <a:lnTo>
                  <a:pt x="478641" y="1329641"/>
                </a:lnTo>
                <a:lnTo>
                  <a:pt x="479321" y="1328279"/>
                </a:lnTo>
                <a:lnTo>
                  <a:pt x="481814" y="1325784"/>
                </a:lnTo>
                <a:lnTo>
                  <a:pt x="484987" y="1323062"/>
                </a:lnTo>
                <a:lnTo>
                  <a:pt x="488386" y="1320339"/>
                </a:lnTo>
                <a:lnTo>
                  <a:pt x="489519" y="1319205"/>
                </a:lnTo>
                <a:lnTo>
                  <a:pt x="490426" y="1317844"/>
                </a:lnTo>
                <a:lnTo>
                  <a:pt x="491332" y="1316709"/>
                </a:lnTo>
                <a:lnTo>
                  <a:pt x="491332" y="1315802"/>
                </a:lnTo>
                <a:lnTo>
                  <a:pt x="491332" y="1315348"/>
                </a:lnTo>
                <a:lnTo>
                  <a:pt x="491106" y="1314894"/>
                </a:lnTo>
                <a:lnTo>
                  <a:pt x="489973" y="1314214"/>
                </a:lnTo>
                <a:lnTo>
                  <a:pt x="488613" y="1313987"/>
                </a:lnTo>
                <a:lnTo>
                  <a:pt x="486120" y="1313760"/>
                </a:lnTo>
                <a:lnTo>
                  <a:pt x="482947" y="1313760"/>
                </a:lnTo>
                <a:lnTo>
                  <a:pt x="478641" y="1313987"/>
                </a:lnTo>
                <a:lnTo>
                  <a:pt x="433315" y="1318524"/>
                </a:lnTo>
                <a:lnTo>
                  <a:pt x="409519" y="1320793"/>
                </a:lnTo>
                <a:lnTo>
                  <a:pt x="388443" y="1322835"/>
                </a:lnTo>
                <a:lnTo>
                  <a:pt x="383684" y="1323288"/>
                </a:lnTo>
                <a:lnTo>
                  <a:pt x="379378" y="1323742"/>
                </a:lnTo>
                <a:lnTo>
                  <a:pt x="375072" y="1323742"/>
                </a:lnTo>
                <a:lnTo>
                  <a:pt x="370539" y="1323742"/>
                </a:lnTo>
                <a:lnTo>
                  <a:pt x="366460" y="1323062"/>
                </a:lnTo>
                <a:lnTo>
                  <a:pt x="362154" y="1322608"/>
                </a:lnTo>
                <a:lnTo>
                  <a:pt x="358074" y="1321927"/>
                </a:lnTo>
                <a:lnTo>
                  <a:pt x="353768" y="1321247"/>
                </a:lnTo>
                <a:lnTo>
                  <a:pt x="349463" y="1319885"/>
                </a:lnTo>
                <a:lnTo>
                  <a:pt x="345383" y="1318524"/>
                </a:lnTo>
                <a:lnTo>
                  <a:pt x="341077" y="1316936"/>
                </a:lnTo>
                <a:lnTo>
                  <a:pt x="336771" y="1314894"/>
                </a:lnTo>
                <a:lnTo>
                  <a:pt x="332012" y="1312853"/>
                </a:lnTo>
                <a:lnTo>
                  <a:pt x="327479" y="1310811"/>
                </a:lnTo>
                <a:lnTo>
                  <a:pt x="317508" y="1305366"/>
                </a:lnTo>
                <a:lnTo>
                  <a:pt x="313428" y="1302644"/>
                </a:lnTo>
                <a:lnTo>
                  <a:pt x="308896" y="1299468"/>
                </a:lnTo>
                <a:lnTo>
                  <a:pt x="304590" y="1296519"/>
                </a:lnTo>
                <a:lnTo>
                  <a:pt x="300737" y="1293343"/>
                </a:lnTo>
                <a:lnTo>
                  <a:pt x="296431" y="1290166"/>
                </a:lnTo>
                <a:lnTo>
                  <a:pt x="292579" y="1286764"/>
                </a:lnTo>
                <a:lnTo>
                  <a:pt x="284647" y="1279277"/>
                </a:lnTo>
                <a:lnTo>
                  <a:pt x="276941" y="1271337"/>
                </a:lnTo>
                <a:lnTo>
                  <a:pt x="269689" y="1262943"/>
                </a:lnTo>
                <a:lnTo>
                  <a:pt x="262664" y="1254095"/>
                </a:lnTo>
                <a:lnTo>
                  <a:pt x="255638" y="1244794"/>
                </a:lnTo>
                <a:lnTo>
                  <a:pt x="248839" y="1235039"/>
                </a:lnTo>
                <a:lnTo>
                  <a:pt x="242493" y="1225057"/>
                </a:lnTo>
                <a:lnTo>
                  <a:pt x="236148" y="1215075"/>
                </a:lnTo>
                <a:lnTo>
                  <a:pt x="230029" y="1204412"/>
                </a:lnTo>
                <a:lnTo>
                  <a:pt x="224137" y="1193523"/>
                </a:lnTo>
                <a:lnTo>
                  <a:pt x="218697" y="1182634"/>
                </a:lnTo>
                <a:lnTo>
                  <a:pt x="213258" y="1171744"/>
                </a:lnTo>
                <a:lnTo>
                  <a:pt x="208046" y="1160628"/>
                </a:lnTo>
                <a:lnTo>
                  <a:pt x="202833" y="1149512"/>
                </a:lnTo>
                <a:lnTo>
                  <a:pt x="198074" y="1138396"/>
                </a:lnTo>
                <a:lnTo>
                  <a:pt x="189009" y="1116163"/>
                </a:lnTo>
                <a:lnTo>
                  <a:pt x="180624" y="1094611"/>
                </a:lnTo>
                <a:lnTo>
                  <a:pt x="172918" y="1073740"/>
                </a:lnTo>
                <a:lnTo>
                  <a:pt x="159321" y="1035854"/>
                </a:lnTo>
                <a:lnTo>
                  <a:pt x="153202" y="1019747"/>
                </a:lnTo>
                <a:lnTo>
                  <a:pt x="147989" y="1005681"/>
                </a:lnTo>
                <a:lnTo>
                  <a:pt x="138924" y="982314"/>
                </a:lnTo>
                <a:lnTo>
                  <a:pt x="131445" y="964392"/>
                </a:lnTo>
                <a:lnTo>
                  <a:pt x="126006" y="951007"/>
                </a:lnTo>
                <a:lnTo>
                  <a:pt x="121927" y="941252"/>
                </a:lnTo>
                <a:lnTo>
                  <a:pt x="118754" y="934900"/>
                </a:lnTo>
                <a:lnTo>
                  <a:pt x="117167" y="931270"/>
                </a:lnTo>
                <a:lnTo>
                  <a:pt x="115581" y="929002"/>
                </a:lnTo>
                <a:lnTo>
                  <a:pt x="54391" y="929002"/>
                </a:lnTo>
                <a:lnTo>
                  <a:pt x="50765" y="929002"/>
                </a:lnTo>
                <a:lnTo>
                  <a:pt x="47139" y="928321"/>
                </a:lnTo>
                <a:lnTo>
                  <a:pt x="43966" y="927640"/>
                </a:lnTo>
                <a:lnTo>
                  <a:pt x="40793" y="926733"/>
                </a:lnTo>
                <a:lnTo>
                  <a:pt x="37621" y="925599"/>
                </a:lnTo>
                <a:lnTo>
                  <a:pt x="34674" y="924011"/>
                </a:lnTo>
                <a:lnTo>
                  <a:pt x="31955" y="922196"/>
                </a:lnTo>
                <a:lnTo>
                  <a:pt x="29009" y="920154"/>
                </a:lnTo>
                <a:lnTo>
                  <a:pt x="26289" y="918112"/>
                </a:lnTo>
                <a:lnTo>
                  <a:pt x="23570" y="915390"/>
                </a:lnTo>
                <a:lnTo>
                  <a:pt x="21077" y="912441"/>
                </a:lnTo>
                <a:lnTo>
                  <a:pt x="18357" y="909491"/>
                </a:lnTo>
                <a:lnTo>
                  <a:pt x="12918" y="902686"/>
                </a:lnTo>
                <a:lnTo>
                  <a:pt x="7706" y="894745"/>
                </a:lnTo>
                <a:lnTo>
                  <a:pt x="4986" y="890435"/>
                </a:lnTo>
                <a:lnTo>
                  <a:pt x="2946" y="886805"/>
                </a:lnTo>
                <a:lnTo>
                  <a:pt x="1360" y="883175"/>
                </a:lnTo>
                <a:lnTo>
                  <a:pt x="453" y="879999"/>
                </a:lnTo>
                <a:lnTo>
                  <a:pt x="0" y="877277"/>
                </a:lnTo>
                <a:lnTo>
                  <a:pt x="0" y="874555"/>
                </a:lnTo>
                <a:lnTo>
                  <a:pt x="227" y="873647"/>
                </a:lnTo>
                <a:lnTo>
                  <a:pt x="680" y="872286"/>
                </a:lnTo>
                <a:lnTo>
                  <a:pt x="1133" y="871379"/>
                </a:lnTo>
                <a:lnTo>
                  <a:pt x="1813" y="870471"/>
                </a:lnTo>
                <a:lnTo>
                  <a:pt x="2720" y="869337"/>
                </a:lnTo>
                <a:lnTo>
                  <a:pt x="3626" y="868656"/>
                </a:lnTo>
                <a:lnTo>
                  <a:pt x="6346" y="867068"/>
                </a:lnTo>
                <a:lnTo>
                  <a:pt x="9519" y="866161"/>
                </a:lnTo>
                <a:lnTo>
                  <a:pt x="13598" y="865253"/>
                </a:lnTo>
                <a:lnTo>
                  <a:pt x="18357" y="864573"/>
                </a:lnTo>
                <a:lnTo>
                  <a:pt x="23796" y="864346"/>
                </a:lnTo>
                <a:lnTo>
                  <a:pt x="29915" y="864346"/>
                </a:lnTo>
                <a:lnTo>
                  <a:pt x="36941" y="865026"/>
                </a:lnTo>
                <a:lnTo>
                  <a:pt x="62550" y="866161"/>
                </a:lnTo>
                <a:lnTo>
                  <a:pt x="80227" y="866841"/>
                </a:lnTo>
                <a:lnTo>
                  <a:pt x="93598" y="867068"/>
                </a:lnTo>
                <a:lnTo>
                  <a:pt x="91105" y="854818"/>
                </a:lnTo>
                <a:lnTo>
                  <a:pt x="88159" y="840298"/>
                </a:lnTo>
                <a:lnTo>
                  <a:pt x="83853" y="821923"/>
                </a:lnTo>
                <a:lnTo>
                  <a:pt x="78867" y="800371"/>
                </a:lnTo>
                <a:lnTo>
                  <a:pt x="73201" y="776550"/>
                </a:lnTo>
                <a:lnTo>
                  <a:pt x="66629" y="751822"/>
                </a:lnTo>
                <a:lnTo>
                  <a:pt x="63003" y="739118"/>
                </a:lnTo>
                <a:lnTo>
                  <a:pt x="59377" y="726414"/>
                </a:lnTo>
                <a:lnTo>
                  <a:pt x="55978" y="714617"/>
                </a:lnTo>
                <a:lnTo>
                  <a:pt x="53031" y="703727"/>
                </a:lnTo>
                <a:lnTo>
                  <a:pt x="50765" y="693745"/>
                </a:lnTo>
                <a:lnTo>
                  <a:pt x="49179" y="684898"/>
                </a:lnTo>
                <a:lnTo>
                  <a:pt x="48046" y="676958"/>
                </a:lnTo>
                <a:lnTo>
                  <a:pt x="47592" y="669698"/>
                </a:lnTo>
                <a:lnTo>
                  <a:pt x="47592" y="666522"/>
                </a:lnTo>
                <a:lnTo>
                  <a:pt x="47819" y="663800"/>
                </a:lnTo>
                <a:lnTo>
                  <a:pt x="48046" y="661077"/>
                </a:lnTo>
                <a:lnTo>
                  <a:pt x="48499" y="658582"/>
                </a:lnTo>
                <a:lnTo>
                  <a:pt x="48952" y="656313"/>
                </a:lnTo>
                <a:lnTo>
                  <a:pt x="49632" y="654044"/>
                </a:lnTo>
                <a:lnTo>
                  <a:pt x="50765" y="652230"/>
                </a:lnTo>
                <a:lnTo>
                  <a:pt x="51672" y="650868"/>
                </a:lnTo>
                <a:lnTo>
                  <a:pt x="53031" y="649280"/>
                </a:lnTo>
                <a:lnTo>
                  <a:pt x="54391" y="648146"/>
                </a:lnTo>
                <a:lnTo>
                  <a:pt x="55978" y="647239"/>
                </a:lnTo>
                <a:lnTo>
                  <a:pt x="57564" y="646331"/>
                </a:lnTo>
                <a:lnTo>
                  <a:pt x="59377" y="645877"/>
                </a:lnTo>
                <a:lnTo>
                  <a:pt x="61417" y="645651"/>
                </a:lnTo>
                <a:lnTo>
                  <a:pt x="63683" y="645424"/>
                </a:lnTo>
                <a:lnTo>
                  <a:pt x="65723" y="645651"/>
                </a:lnTo>
                <a:lnTo>
                  <a:pt x="68216" y="645877"/>
                </a:lnTo>
                <a:lnTo>
                  <a:pt x="70708" y="646104"/>
                </a:lnTo>
                <a:lnTo>
                  <a:pt x="76374" y="647692"/>
                </a:lnTo>
                <a:lnTo>
                  <a:pt x="87479" y="651095"/>
                </a:lnTo>
                <a:lnTo>
                  <a:pt x="91785" y="652910"/>
                </a:lnTo>
                <a:lnTo>
                  <a:pt x="95864" y="654498"/>
                </a:lnTo>
                <a:lnTo>
                  <a:pt x="99490" y="656313"/>
                </a:lnTo>
                <a:lnTo>
                  <a:pt x="102663" y="658355"/>
                </a:lnTo>
                <a:lnTo>
                  <a:pt x="105383" y="660170"/>
                </a:lnTo>
                <a:lnTo>
                  <a:pt x="107876" y="662211"/>
                </a:lnTo>
                <a:lnTo>
                  <a:pt x="110142" y="664707"/>
                </a:lnTo>
                <a:lnTo>
                  <a:pt x="112182" y="667202"/>
                </a:lnTo>
                <a:lnTo>
                  <a:pt x="113995" y="669925"/>
                </a:lnTo>
                <a:lnTo>
                  <a:pt x="115354" y="673101"/>
                </a:lnTo>
                <a:lnTo>
                  <a:pt x="116941" y="676731"/>
                </a:lnTo>
                <a:lnTo>
                  <a:pt x="118301" y="680587"/>
                </a:lnTo>
                <a:lnTo>
                  <a:pt x="121020" y="689662"/>
                </a:lnTo>
                <a:lnTo>
                  <a:pt x="131445" y="730043"/>
                </a:lnTo>
                <a:lnTo>
                  <a:pt x="147083" y="792204"/>
                </a:lnTo>
                <a:lnTo>
                  <a:pt x="167706" y="874555"/>
                </a:lnTo>
                <a:lnTo>
                  <a:pt x="264023" y="879772"/>
                </a:lnTo>
                <a:lnTo>
                  <a:pt x="264023" y="877050"/>
                </a:lnTo>
                <a:lnTo>
                  <a:pt x="264703" y="869110"/>
                </a:lnTo>
                <a:lnTo>
                  <a:pt x="266290" y="857540"/>
                </a:lnTo>
                <a:lnTo>
                  <a:pt x="267423" y="850280"/>
                </a:lnTo>
                <a:lnTo>
                  <a:pt x="269009" y="842567"/>
                </a:lnTo>
                <a:lnTo>
                  <a:pt x="270822" y="834400"/>
                </a:lnTo>
                <a:lnTo>
                  <a:pt x="273088" y="825779"/>
                </a:lnTo>
                <a:lnTo>
                  <a:pt x="275355" y="816932"/>
                </a:lnTo>
                <a:lnTo>
                  <a:pt x="278528" y="808084"/>
                </a:lnTo>
                <a:lnTo>
                  <a:pt x="281927" y="799236"/>
                </a:lnTo>
                <a:lnTo>
                  <a:pt x="286006" y="790162"/>
                </a:lnTo>
                <a:lnTo>
                  <a:pt x="288273" y="786078"/>
                </a:lnTo>
                <a:lnTo>
                  <a:pt x="290539" y="781768"/>
                </a:lnTo>
                <a:lnTo>
                  <a:pt x="293258" y="777684"/>
                </a:lnTo>
                <a:lnTo>
                  <a:pt x="295751" y="773601"/>
                </a:lnTo>
                <a:lnTo>
                  <a:pt x="301190" y="765661"/>
                </a:lnTo>
                <a:lnTo>
                  <a:pt x="306176" y="757494"/>
                </a:lnTo>
                <a:lnTo>
                  <a:pt x="310936" y="749327"/>
                </a:lnTo>
                <a:lnTo>
                  <a:pt x="315015" y="740933"/>
                </a:lnTo>
                <a:lnTo>
                  <a:pt x="319094" y="731858"/>
                </a:lnTo>
                <a:lnTo>
                  <a:pt x="322720" y="722784"/>
                </a:lnTo>
                <a:lnTo>
                  <a:pt x="326573" y="713256"/>
                </a:lnTo>
                <a:lnTo>
                  <a:pt x="329746" y="703500"/>
                </a:lnTo>
                <a:lnTo>
                  <a:pt x="332919" y="693065"/>
                </a:lnTo>
                <a:lnTo>
                  <a:pt x="335865" y="682175"/>
                </a:lnTo>
                <a:lnTo>
                  <a:pt x="338811" y="670605"/>
                </a:lnTo>
                <a:lnTo>
                  <a:pt x="341531" y="658582"/>
                </a:lnTo>
                <a:lnTo>
                  <a:pt x="344477" y="645877"/>
                </a:lnTo>
                <a:lnTo>
                  <a:pt x="347423" y="632493"/>
                </a:lnTo>
                <a:lnTo>
                  <a:pt x="352862" y="603454"/>
                </a:lnTo>
                <a:lnTo>
                  <a:pt x="355808" y="588027"/>
                </a:lnTo>
                <a:lnTo>
                  <a:pt x="359208" y="572374"/>
                </a:lnTo>
                <a:lnTo>
                  <a:pt x="363514" y="556494"/>
                </a:lnTo>
                <a:lnTo>
                  <a:pt x="368046" y="540840"/>
                </a:lnTo>
                <a:lnTo>
                  <a:pt x="373032" y="525187"/>
                </a:lnTo>
                <a:lnTo>
                  <a:pt x="378244" y="509987"/>
                </a:lnTo>
                <a:lnTo>
                  <a:pt x="383684" y="494787"/>
                </a:lnTo>
                <a:lnTo>
                  <a:pt x="389576" y="480041"/>
                </a:lnTo>
                <a:lnTo>
                  <a:pt x="395695" y="465975"/>
                </a:lnTo>
                <a:lnTo>
                  <a:pt x="401587" y="452591"/>
                </a:lnTo>
                <a:lnTo>
                  <a:pt x="407706" y="439659"/>
                </a:lnTo>
                <a:lnTo>
                  <a:pt x="413825" y="427636"/>
                </a:lnTo>
                <a:lnTo>
                  <a:pt x="419718" y="416519"/>
                </a:lnTo>
                <a:lnTo>
                  <a:pt x="425610" y="406538"/>
                </a:lnTo>
                <a:lnTo>
                  <a:pt x="431276" y="397236"/>
                </a:lnTo>
                <a:lnTo>
                  <a:pt x="436715" y="389523"/>
                </a:lnTo>
                <a:lnTo>
                  <a:pt x="446913" y="375911"/>
                </a:lnTo>
                <a:lnTo>
                  <a:pt x="456432" y="364114"/>
                </a:lnTo>
                <a:lnTo>
                  <a:pt x="465270" y="353225"/>
                </a:lnTo>
                <a:lnTo>
                  <a:pt x="473202" y="343470"/>
                </a:lnTo>
                <a:lnTo>
                  <a:pt x="487027" y="327136"/>
                </a:lnTo>
                <a:lnTo>
                  <a:pt x="492919" y="319649"/>
                </a:lnTo>
                <a:lnTo>
                  <a:pt x="497905" y="312616"/>
                </a:lnTo>
                <a:lnTo>
                  <a:pt x="499491" y="311255"/>
                </a:lnTo>
                <a:lnTo>
                  <a:pt x="500851" y="309440"/>
                </a:lnTo>
                <a:lnTo>
                  <a:pt x="504477" y="306264"/>
                </a:lnTo>
                <a:lnTo>
                  <a:pt x="508556" y="303315"/>
                </a:lnTo>
                <a:lnTo>
                  <a:pt x="513316" y="300366"/>
                </a:lnTo>
                <a:lnTo>
                  <a:pt x="518528" y="297644"/>
                </a:lnTo>
                <a:lnTo>
                  <a:pt x="524194" y="295148"/>
                </a:lnTo>
                <a:lnTo>
                  <a:pt x="530086" y="292653"/>
                </a:lnTo>
                <a:lnTo>
                  <a:pt x="536432" y="290157"/>
                </a:lnTo>
                <a:lnTo>
                  <a:pt x="542551" y="287888"/>
                </a:lnTo>
                <a:lnTo>
                  <a:pt x="548896" y="285847"/>
                </a:lnTo>
                <a:lnTo>
                  <a:pt x="561134" y="282217"/>
                </a:lnTo>
                <a:lnTo>
                  <a:pt x="572466" y="279268"/>
                </a:lnTo>
                <a:lnTo>
                  <a:pt x="582437" y="276999"/>
                </a:lnTo>
                <a:lnTo>
                  <a:pt x="586970" y="276319"/>
                </a:lnTo>
                <a:lnTo>
                  <a:pt x="591956" y="275638"/>
                </a:lnTo>
                <a:lnTo>
                  <a:pt x="596942" y="275411"/>
                </a:lnTo>
                <a:lnTo>
                  <a:pt x="601928" y="275411"/>
                </a:lnTo>
                <a:lnTo>
                  <a:pt x="612579" y="275638"/>
                </a:lnTo>
                <a:lnTo>
                  <a:pt x="623004" y="275865"/>
                </a:lnTo>
                <a:lnTo>
                  <a:pt x="627990" y="275865"/>
                </a:lnTo>
                <a:lnTo>
                  <a:pt x="632523" y="275638"/>
                </a:lnTo>
                <a:lnTo>
                  <a:pt x="636829" y="275184"/>
                </a:lnTo>
                <a:lnTo>
                  <a:pt x="640455" y="274504"/>
                </a:lnTo>
                <a:lnTo>
                  <a:pt x="642041" y="274050"/>
                </a:lnTo>
                <a:lnTo>
                  <a:pt x="643401" y="273143"/>
                </a:lnTo>
                <a:lnTo>
                  <a:pt x="644987" y="272462"/>
                </a:lnTo>
                <a:lnTo>
                  <a:pt x="645894" y="271781"/>
                </a:lnTo>
                <a:lnTo>
                  <a:pt x="646800" y="270647"/>
                </a:lnTo>
                <a:lnTo>
                  <a:pt x="647707" y="269513"/>
                </a:lnTo>
                <a:lnTo>
                  <a:pt x="648160" y="268378"/>
                </a:lnTo>
                <a:lnTo>
                  <a:pt x="648613" y="267017"/>
                </a:lnTo>
                <a:lnTo>
                  <a:pt x="650200" y="256808"/>
                </a:lnTo>
                <a:lnTo>
                  <a:pt x="650880" y="248188"/>
                </a:lnTo>
                <a:lnTo>
                  <a:pt x="651333" y="238659"/>
                </a:lnTo>
                <a:lnTo>
                  <a:pt x="651333" y="225955"/>
                </a:lnTo>
                <a:lnTo>
                  <a:pt x="651559" y="204176"/>
                </a:lnTo>
                <a:lnTo>
                  <a:pt x="652013" y="176726"/>
                </a:lnTo>
                <a:lnTo>
                  <a:pt x="652919" y="143150"/>
                </a:lnTo>
                <a:lnTo>
                  <a:pt x="652013" y="133395"/>
                </a:lnTo>
                <a:lnTo>
                  <a:pt x="651786" y="127270"/>
                </a:lnTo>
                <a:lnTo>
                  <a:pt x="651786" y="121145"/>
                </a:lnTo>
                <a:lnTo>
                  <a:pt x="651786" y="114566"/>
                </a:lnTo>
                <a:lnTo>
                  <a:pt x="652239" y="107533"/>
                </a:lnTo>
                <a:lnTo>
                  <a:pt x="653146" y="100273"/>
                </a:lnTo>
                <a:lnTo>
                  <a:pt x="654052" y="92787"/>
                </a:lnTo>
                <a:lnTo>
                  <a:pt x="655865" y="85527"/>
                </a:lnTo>
                <a:lnTo>
                  <a:pt x="658132" y="77814"/>
                </a:lnTo>
                <a:lnTo>
                  <a:pt x="659265" y="73957"/>
                </a:lnTo>
                <a:lnTo>
                  <a:pt x="660851" y="70327"/>
                </a:lnTo>
                <a:lnTo>
                  <a:pt x="662438" y="66471"/>
                </a:lnTo>
                <a:lnTo>
                  <a:pt x="664251" y="62841"/>
                </a:lnTo>
                <a:lnTo>
                  <a:pt x="666517" y="59211"/>
                </a:lnTo>
                <a:lnTo>
                  <a:pt x="668783" y="55355"/>
                </a:lnTo>
                <a:lnTo>
                  <a:pt x="670823" y="51952"/>
                </a:lnTo>
                <a:lnTo>
                  <a:pt x="673542" y="48549"/>
                </a:lnTo>
                <a:lnTo>
                  <a:pt x="676715" y="44919"/>
                </a:lnTo>
                <a:lnTo>
                  <a:pt x="679888" y="41516"/>
                </a:lnTo>
                <a:lnTo>
                  <a:pt x="683061" y="38340"/>
                </a:lnTo>
                <a:lnTo>
                  <a:pt x="686687" y="35164"/>
                </a:lnTo>
                <a:lnTo>
                  <a:pt x="694392" y="29039"/>
                </a:lnTo>
                <a:lnTo>
                  <a:pt x="702098" y="23594"/>
                </a:lnTo>
                <a:lnTo>
                  <a:pt x="710030" y="19057"/>
                </a:lnTo>
                <a:lnTo>
                  <a:pt x="717962" y="14746"/>
                </a:lnTo>
                <a:lnTo>
                  <a:pt x="726120" y="11116"/>
                </a:lnTo>
                <a:lnTo>
                  <a:pt x="734279" y="7713"/>
                </a:lnTo>
                <a:lnTo>
                  <a:pt x="742664" y="4991"/>
                </a:lnTo>
                <a:lnTo>
                  <a:pt x="751503" y="3176"/>
                </a:lnTo>
                <a:lnTo>
                  <a:pt x="760115" y="1588"/>
                </a:lnTo>
                <a:lnTo>
                  <a:pt x="768953" y="681"/>
                </a:lnTo>
                <a:lnTo>
                  <a:pt x="778019" y="0"/>
                </a:lnTo>
                <a:close/>
              </a:path>
            </a:pathLst>
          </a:custGeom>
          <a:solidFill>
            <a:srgbClr val="FFA52A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1705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3" name="KSO_Shape"/>
          <p:cNvSpPr/>
          <p:nvPr/>
        </p:nvSpPr>
        <p:spPr bwMode="auto">
          <a:xfrm>
            <a:off x="10070350" y="4394864"/>
            <a:ext cx="513118" cy="623221"/>
          </a:xfrm>
          <a:custGeom>
            <a:avLst/>
            <a:gdLst>
              <a:gd name="T0" fmla="*/ 440790 w 2792413"/>
              <a:gd name="T1" fmla="*/ 2575798 h 3389313"/>
              <a:gd name="T2" fmla="*/ 1147253 w 2792413"/>
              <a:gd name="T3" fmla="*/ 1201035 h 3389313"/>
              <a:gd name="T4" fmla="*/ 1223433 w 2792413"/>
              <a:gd name="T5" fmla="*/ 1473921 h 3389313"/>
              <a:gd name="T6" fmla="*/ 1315165 w 2792413"/>
              <a:gd name="T7" fmla="*/ 1458373 h 3389313"/>
              <a:gd name="T8" fmla="*/ 1462128 w 2792413"/>
              <a:gd name="T9" fmla="*/ 1368574 h 3389313"/>
              <a:gd name="T10" fmla="*/ 1552274 w 2792413"/>
              <a:gd name="T11" fmla="*/ 1517392 h 3389313"/>
              <a:gd name="T12" fmla="*/ 1632262 w 2792413"/>
              <a:gd name="T13" fmla="*/ 1262910 h 3389313"/>
              <a:gd name="T14" fmla="*/ 1689714 w 2792413"/>
              <a:gd name="T15" fmla="*/ 1093784 h 3389313"/>
              <a:gd name="T16" fmla="*/ 1947454 w 2792413"/>
              <a:gd name="T17" fmla="*/ 1176285 h 3389313"/>
              <a:gd name="T18" fmla="*/ 2040457 w 2792413"/>
              <a:gd name="T19" fmla="*/ 1240064 h 3389313"/>
              <a:gd name="T20" fmla="*/ 2124889 w 2792413"/>
              <a:gd name="T21" fmla="*/ 1394276 h 3389313"/>
              <a:gd name="T22" fmla="*/ 2358823 w 2792413"/>
              <a:gd name="T23" fmla="*/ 1575460 h 3389313"/>
              <a:gd name="T24" fmla="*/ 2669254 w 2792413"/>
              <a:gd name="T25" fmla="*/ 1240381 h 3389313"/>
              <a:gd name="T26" fmla="*/ 2738767 w 2792413"/>
              <a:gd name="T27" fmla="*/ 1227371 h 3389313"/>
              <a:gd name="T28" fmla="*/ 2783840 w 2792413"/>
              <a:gd name="T29" fmla="*/ 1283853 h 3389313"/>
              <a:gd name="T30" fmla="*/ 2705122 w 2792413"/>
              <a:gd name="T31" fmla="*/ 1422200 h 3389313"/>
              <a:gd name="T32" fmla="*/ 2761621 w 2792413"/>
              <a:gd name="T33" fmla="*/ 1492008 h 3389313"/>
              <a:gd name="T34" fmla="*/ 2775270 w 2792413"/>
              <a:gd name="T35" fmla="*/ 1582441 h 3389313"/>
              <a:gd name="T36" fmla="*/ 2740355 w 2792413"/>
              <a:gd name="T37" fmla="*/ 1669383 h 3389313"/>
              <a:gd name="T38" fmla="*/ 2438811 w 2792413"/>
              <a:gd name="T39" fmla="*/ 2001606 h 3389313"/>
              <a:gd name="T40" fmla="*/ 2326447 w 2792413"/>
              <a:gd name="T41" fmla="*/ 2083155 h 3389313"/>
              <a:gd name="T42" fmla="*/ 2234397 w 2792413"/>
              <a:gd name="T43" fmla="*/ 2095530 h 3389313"/>
              <a:gd name="T44" fmla="*/ 2140759 w 2792413"/>
              <a:gd name="T45" fmla="*/ 2059674 h 3389313"/>
              <a:gd name="T46" fmla="*/ 2049979 w 2792413"/>
              <a:gd name="T47" fmla="*/ 1965116 h 3389313"/>
              <a:gd name="T48" fmla="*/ 1428165 w 2792413"/>
              <a:gd name="T49" fmla="*/ 2143126 h 3389313"/>
              <a:gd name="T50" fmla="*/ 1429434 w 2792413"/>
              <a:gd name="T51" fmla="*/ 1759182 h 3389313"/>
              <a:gd name="T52" fmla="*/ 1368174 w 2792413"/>
              <a:gd name="T53" fmla="*/ 1755057 h 3389313"/>
              <a:gd name="T54" fmla="*/ 1337384 w 2792413"/>
              <a:gd name="T55" fmla="*/ 1826769 h 3389313"/>
              <a:gd name="T56" fmla="*/ 852376 w 2792413"/>
              <a:gd name="T57" fmla="*/ 1682710 h 3389313"/>
              <a:gd name="T58" fmla="*/ 784766 w 2792413"/>
              <a:gd name="T59" fmla="*/ 2018424 h 3389313"/>
              <a:gd name="T60" fmla="*/ 485762 w 2792413"/>
              <a:gd name="T61" fmla="*/ 1784884 h 3389313"/>
              <a:gd name="T62" fmla="*/ 583526 w 2792413"/>
              <a:gd name="T63" fmla="*/ 1432036 h 3389313"/>
              <a:gd name="T64" fmla="*/ 667641 w 2792413"/>
              <a:gd name="T65" fmla="*/ 1278141 h 3389313"/>
              <a:gd name="T66" fmla="*/ 848249 w 2792413"/>
              <a:gd name="T67" fmla="*/ 1188343 h 3389313"/>
              <a:gd name="T68" fmla="*/ 1117099 w 2792413"/>
              <a:gd name="T69" fmla="*/ 1090294 h 3389313"/>
              <a:gd name="T70" fmla="*/ 1495426 w 2792413"/>
              <a:gd name="T71" fmla="*/ 10798 h 3389313"/>
              <a:gd name="T72" fmla="*/ 1596073 w 2792413"/>
              <a:gd name="T73" fmla="*/ 50816 h 3389313"/>
              <a:gd name="T74" fmla="*/ 1679258 w 2792413"/>
              <a:gd name="T75" fmla="*/ 116241 h 3389313"/>
              <a:gd name="T76" fmla="*/ 1743076 w 2792413"/>
              <a:gd name="T77" fmla="*/ 203263 h 3389313"/>
              <a:gd name="T78" fmla="*/ 1802448 w 2792413"/>
              <a:gd name="T79" fmla="*/ 402397 h 3389313"/>
              <a:gd name="T80" fmla="*/ 1849121 w 2792413"/>
              <a:gd name="T81" fmla="*/ 458612 h 3389313"/>
              <a:gd name="T82" fmla="*/ 1861186 w 2792413"/>
              <a:gd name="T83" fmla="*/ 526260 h 3389313"/>
              <a:gd name="T84" fmla="*/ 1823086 w 2792413"/>
              <a:gd name="T85" fmla="*/ 626621 h 3389313"/>
              <a:gd name="T86" fmla="*/ 1771651 w 2792413"/>
              <a:gd name="T87" fmla="*/ 681248 h 3389313"/>
              <a:gd name="T88" fmla="*/ 1688148 w 2792413"/>
              <a:gd name="T89" fmla="*/ 863867 h 3389313"/>
              <a:gd name="T90" fmla="*/ 1552576 w 2792413"/>
              <a:gd name="T91" fmla="*/ 992176 h 3389313"/>
              <a:gd name="T92" fmla="*/ 1464628 w 2792413"/>
              <a:gd name="T93" fmla="*/ 1024254 h 3389313"/>
              <a:gd name="T94" fmla="*/ 1364933 w 2792413"/>
              <a:gd name="T95" fmla="*/ 1028383 h 3389313"/>
              <a:gd name="T96" fmla="*/ 1273493 w 2792413"/>
              <a:gd name="T97" fmla="*/ 1003928 h 3389313"/>
              <a:gd name="T98" fmla="*/ 1136333 w 2792413"/>
              <a:gd name="T99" fmla="*/ 893721 h 3389313"/>
              <a:gd name="T100" fmla="*/ 1043305 w 2792413"/>
              <a:gd name="T101" fmla="*/ 719677 h 3389313"/>
              <a:gd name="T102" fmla="*/ 984250 w 2792413"/>
              <a:gd name="T103" fmla="*/ 642183 h 3389313"/>
              <a:gd name="T104" fmla="*/ 943610 w 2792413"/>
              <a:gd name="T105" fmla="*/ 580887 h 3389313"/>
              <a:gd name="T106" fmla="*/ 930275 w 2792413"/>
              <a:gd name="T107" fmla="*/ 508792 h 3389313"/>
              <a:gd name="T108" fmla="*/ 958215 w 2792413"/>
              <a:gd name="T109" fmla="*/ 440826 h 3389313"/>
              <a:gd name="T110" fmla="*/ 1010603 w 2792413"/>
              <a:gd name="T111" fmla="*/ 336019 h 3389313"/>
              <a:gd name="T112" fmla="*/ 1081405 w 2792413"/>
              <a:gd name="T113" fmla="*/ 168327 h 3389313"/>
              <a:gd name="T114" fmla="*/ 1152525 w 2792413"/>
              <a:gd name="T115" fmla="*/ 89245 h 3389313"/>
              <a:gd name="T116" fmla="*/ 1242060 w 2792413"/>
              <a:gd name="T117" fmla="*/ 32713 h 3389313"/>
              <a:gd name="T118" fmla="*/ 1348105 w 2792413"/>
              <a:gd name="T119" fmla="*/ 3494 h 3389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2792413" h="3389313">
                <a:moveTo>
                  <a:pt x="520700" y="2665413"/>
                </a:moveTo>
                <a:lnTo>
                  <a:pt x="2271713" y="2665413"/>
                </a:lnTo>
                <a:lnTo>
                  <a:pt x="2258063" y="3389313"/>
                </a:lnTo>
                <a:lnTo>
                  <a:pt x="534985" y="3389313"/>
                </a:lnTo>
                <a:lnTo>
                  <a:pt x="520700" y="2665413"/>
                </a:lnTo>
                <a:close/>
                <a:moveTo>
                  <a:pt x="0" y="2312988"/>
                </a:moveTo>
                <a:lnTo>
                  <a:pt x="2792413" y="2312988"/>
                </a:lnTo>
                <a:lnTo>
                  <a:pt x="2504058" y="3016251"/>
                </a:lnTo>
                <a:lnTo>
                  <a:pt x="2343366" y="3016251"/>
                </a:lnTo>
                <a:lnTo>
                  <a:pt x="2351623" y="2575798"/>
                </a:lnTo>
                <a:lnTo>
                  <a:pt x="440790" y="2575798"/>
                </a:lnTo>
                <a:lnTo>
                  <a:pt x="449047" y="3016251"/>
                </a:lnTo>
                <a:lnTo>
                  <a:pt x="288355" y="3016251"/>
                </a:lnTo>
                <a:lnTo>
                  <a:pt x="0" y="2312988"/>
                </a:lnTo>
                <a:close/>
                <a:moveTo>
                  <a:pt x="1131065" y="1087438"/>
                </a:moveTo>
                <a:lnTo>
                  <a:pt x="1131065" y="1087755"/>
                </a:lnTo>
                <a:lnTo>
                  <a:pt x="1131700" y="1087438"/>
                </a:lnTo>
                <a:lnTo>
                  <a:pt x="1133287" y="1104890"/>
                </a:lnTo>
                <a:lnTo>
                  <a:pt x="1135826" y="1125198"/>
                </a:lnTo>
                <a:lnTo>
                  <a:pt x="1138683" y="1148044"/>
                </a:lnTo>
                <a:lnTo>
                  <a:pt x="1142492" y="1173112"/>
                </a:lnTo>
                <a:lnTo>
                  <a:pt x="1147253" y="1201035"/>
                </a:lnTo>
                <a:lnTo>
                  <a:pt x="1153284" y="1231179"/>
                </a:lnTo>
                <a:lnTo>
                  <a:pt x="1160267" y="1262910"/>
                </a:lnTo>
                <a:lnTo>
                  <a:pt x="1168520" y="1297180"/>
                </a:lnTo>
                <a:lnTo>
                  <a:pt x="1178042" y="1333670"/>
                </a:lnTo>
                <a:lnTo>
                  <a:pt x="1183439" y="1352074"/>
                </a:lnTo>
                <a:lnTo>
                  <a:pt x="1188835" y="1371430"/>
                </a:lnTo>
                <a:lnTo>
                  <a:pt x="1195183" y="1391103"/>
                </a:lnTo>
                <a:lnTo>
                  <a:pt x="1201531" y="1411094"/>
                </a:lnTo>
                <a:lnTo>
                  <a:pt x="1208514" y="1431719"/>
                </a:lnTo>
                <a:lnTo>
                  <a:pt x="1215497" y="1452344"/>
                </a:lnTo>
                <a:lnTo>
                  <a:pt x="1223433" y="1473921"/>
                </a:lnTo>
                <a:lnTo>
                  <a:pt x="1231685" y="1495498"/>
                </a:lnTo>
                <a:lnTo>
                  <a:pt x="1240573" y="1517392"/>
                </a:lnTo>
                <a:lnTo>
                  <a:pt x="1249461" y="1539604"/>
                </a:lnTo>
                <a:lnTo>
                  <a:pt x="1258983" y="1562450"/>
                </a:lnTo>
                <a:lnTo>
                  <a:pt x="1269458" y="1585296"/>
                </a:lnTo>
                <a:lnTo>
                  <a:pt x="1279932" y="1608460"/>
                </a:lnTo>
                <a:lnTo>
                  <a:pt x="1291359" y="1632258"/>
                </a:lnTo>
                <a:lnTo>
                  <a:pt x="1294851" y="1601162"/>
                </a:lnTo>
                <a:lnTo>
                  <a:pt x="1298977" y="1571018"/>
                </a:lnTo>
                <a:lnTo>
                  <a:pt x="1306913" y="1512315"/>
                </a:lnTo>
                <a:lnTo>
                  <a:pt x="1315165" y="1458373"/>
                </a:lnTo>
                <a:lnTo>
                  <a:pt x="1323101" y="1409824"/>
                </a:lnTo>
                <a:lnTo>
                  <a:pt x="1330084" y="1368574"/>
                </a:lnTo>
                <a:lnTo>
                  <a:pt x="1336115" y="1335574"/>
                </a:lnTo>
                <a:lnTo>
                  <a:pt x="1342780" y="1300670"/>
                </a:lnTo>
                <a:lnTo>
                  <a:pt x="1298025" y="1196275"/>
                </a:lnTo>
                <a:lnTo>
                  <a:pt x="1370395" y="1127736"/>
                </a:lnTo>
                <a:lnTo>
                  <a:pt x="1421817" y="1127736"/>
                </a:lnTo>
                <a:lnTo>
                  <a:pt x="1494187" y="1196275"/>
                </a:lnTo>
                <a:lnTo>
                  <a:pt x="1449749" y="1300670"/>
                </a:lnTo>
                <a:lnTo>
                  <a:pt x="1456415" y="1335574"/>
                </a:lnTo>
                <a:lnTo>
                  <a:pt x="1462128" y="1368574"/>
                </a:lnTo>
                <a:lnTo>
                  <a:pt x="1469746" y="1409824"/>
                </a:lnTo>
                <a:lnTo>
                  <a:pt x="1477364" y="1458373"/>
                </a:lnTo>
                <a:lnTo>
                  <a:pt x="1485617" y="1512315"/>
                </a:lnTo>
                <a:lnTo>
                  <a:pt x="1493869" y="1571018"/>
                </a:lnTo>
                <a:lnTo>
                  <a:pt x="1497678" y="1601162"/>
                </a:lnTo>
                <a:lnTo>
                  <a:pt x="1501170" y="1632258"/>
                </a:lnTo>
                <a:lnTo>
                  <a:pt x="1512279" y="1608460"/>
                </a:lnTo>
                <a:lnTo>
                  <a:pt x="1523072" y="1585296"/>
                </a:lnTo>
                <a:lnTo>
                  <a:pt x="1533229" y="1562450"/>
                </a:lnTo>
                <a:lnTo>
                  <a:pt x="1542751" y="1539604"/>
                </a:lnTo>
                <a:lnTo>
                  <a:pt x="1552274" y="1517392"/>
                </a:lnTo>
                <a:lnTo>
                  <a:pt x="1560844" y="1495498"/>
                </a:lnTo>
                <a:lnTo>
                  <a:pt x="1568779" y="1473921"/>
                </a:lnTo>
                <a:lnTo>
                  <a:pt x="1576715" y="1452344"/>
                </a:lnTo>
                <a:lnTo>
                  <a:pt x="1584015" y="1431719"/>
                </a:lnTo>
                <a:lnTo>
                  <a:pt x="1590681" y="1411094"/>
                </a:lnTo>
                <a:lnTo>
                  <a:pt x="1597346" y="1391103"/>
                </a:lnTo>
                <a:lnTo>
                  <a:pt x="1603377" y="1371430"/>
                </a:lnTo>
                <a:lnTo>
                  <a:pt x="1609408" y="1352074"/>
                </a:lnTo>
                <a:lnTo>
                  <a:pt x="1614487" y="1333670"/>
                </a:lnTo>
                <a:lnTo>
                  <a:pt x="1624327" y="1297180"/>
                </a:lnTo>
                <a:lnTo>
                  <a:pt x="1632262" y="1262910"/>
                </a:lnTo>
                <a:lnTo>
                  <a:pt x="1639563" y="1231179"/>
                </a:lnTo>
                <a:lnTo>
                  <a:pt x="1644959" y="1201035"/>
                </a:lnTo>
                <a:lnTo>
                  <a:pt x="1649720" y="1173112"/>
                </a:lnTo>
                <a:lnTo>
                  <a:pt x="1653846" y="1148044"/>
                </a:lnTo>
                <a:lnTo>
                  <a:pt x="1657020" y="1125198"/>
                </a:lnTo>
                <a:lnTo>
                  <a:pt x="1659242" y="1104890"/>
                </a:lnTo>
                <a:lnTo>
                  <a:pt x="1660829" y="1087438"/>
                </a:lnTo>
                <a:lnTo>
                  <a:pt x="1661464" y="1087755"/>
                </a:lnTo>
                <a:lnTo>
                  <a:pt x="1661464" y="1087438"/>
                </a:lnTo>
                <a:lnTo>
                  <a:pt x="1675430" y="1090294"/>
                </a:lnTo>
                <a:lnTo>
                  <a:pt x="1689714" y="1093784"/>
                </a:lnTo>
                <a:lnTo>
                  <a:pt x="1703998" y="1097592"/>
                </a:lnTo>
                <a:lnTo>
                  <a:pt x="1718916" y="1101400"/>
                </a:lnTo>
                <a:lnTo>
                  <a:pt x="1749705" y="1110919"/>
                </a:lnTo>
                <a:lnTo>
                  <a:pt x="1782399" y="1120756"/>
                </a:lnTo>
                <a:lnTo>
                  <a:pt x="1812871" y="1129640"/>
                </a:lnTo>
                <a:lnTo>
                  <a:pt x="1841120" y="1138208"/>
                </a:lnTo>
                <a:lnTo>
                  <a:pt x="1866831" y="1146458"/>
                </a:lnTo>
                <a:lnTo>
                  <a:pt x="1890002" y="1154390"/>
                </a:lnTo>
                <a:lnTo>
                  <a:pt x="1911269" y="1162006"/>
                </a:lnTo>
                <a:lnTo>
                  <a:pt x="1930314" y="1168987"/>
                </a:lnTo>
                <a:lnTo>
                  <a:pt x="1947454" y="1176285"/>
                </a:lnTo>
                <a:lnTo>
                  <a:pt x="1962690" y="1183266"/>
                </a:lnTo>
                <a:lnTo>
                  <a:pt x="1976021" y="1189612"/>
                </a:lnTo>
                <a:lnTo>
                  <a:pt x="1987766" y="1195958"/>
                </a:lnTo>
                <a:lnTo>
                  <a:pt x="1998240" y="1201670"/>
                </a:lnTo>
                <a:lnTo>
                  <a:pt x="2006811" y="1207381"/>
                </a:lnTo>
                <a:lnTo>
                  <a:pt x="2014111" y="1212775"/>
                </a:lnTo>
                <a:lnTo>
                  <a:pt x="2020142" y="1218487"/>
                </a:lnTo>
                <a:lnTo>
                  <a:pt x="2025221" y="1223564"/>
                </a:lnTo>
                <a:lnTo>
                  <a:pt x="2029030" y="1228641"/>
                </a:lnTo>
                <a:lnTo>
                  <a:pt x="2035061" y="1234035"/>
                </a:lnTo>
                <a:lnTo>
                  <a:pt x="2040457" y="1240064"/>
                </a:lnTo>
                <a:lnTo>
                  <a:pt x="2046170" y="1246410"/>
                </a:lnTo>
                <a:lnTo>
                  <a:pt x="2051249" y="1252756"/>
                </a:lnTo>
                <a:lnTo>
                  <a:pt x="2056010" y="1259420"/>
                </a:lnTo>
                <a:lnTo>
                  <a:pt x="2060771" y="1266401"/>
                </a:lnTo>
                <a:lnTo>
                  <a:pt x="2065215" y="1273699"/>
                </a:lnTo>
                <a:lnTo>
                  <a:pt x="2068706" y="1281631"/>
                </a:lnTo>
                <a:lnTo>
                  <a:pt x="2069976" y="1283535"/>
                </a:lnTo>
                <a:lnTo>
                  <a:pt x="2072833" y="1289564"/>
                </a:lnTo>
                <a:lnTo>
                  <a:pt x="2083942" y="1312410"/>
                </a:lnTo>
                <a:lnTo>
                  <a:pt x="2101717" y="1348584"/>
                </a:lnTo>
                <a:lnTo>
                  <a:pt x="2124889" y="1394276"/>
                </a:lnTo>
                <a:lnTo>
                  <a:pt x="2151869" y="1446950"/>
                </a:lnTo>
                <a:lnTo>
                  <a:pt x="2182341" y="1504382"/>
                </a:lnTo>
                <a:lnTo>
                  <a:pt x="2197894" y="1534210"/>
                </a:lnTo>
                <a:lnTo>
                  <a:pt x="2214399" y="1563719"/>
                </a:lnTo>
                <a:lnTo>
                  <a:pt x="2230588" y="1593229"/>
                </a:lnTo>
                <a:lnTo>
                  <a:pt x="2247093" y="1622104"/>
                </a:lnTo>
                <a:lnTo>
                  <a:pt x="2260742" y="1645902"/>
                </a:lnTo>
                <a:lnTo>
                  <a:pt x="2274073" y="1668431"/>
                </a:lnTo>
                <a:lnTo>
                  <a:pt x="2305497" y="1634479"/>
                </a:lnTo>
                <a:lnTo>
                  <a:pt x="2332478" y="1604652"/>
                </a:lnTo>
                <a:lnTo>
                  <a:pt x="2358823" y="1575460"/>
                </a:lnTo>
                <a:lnTo>
                  <a:pt x="2406752" y="1520883"/>
                </a:lnTo>
                <a:lnTo>
                  <a:pt x="2443572" y="1478046"/>
                </a:lnTo>
                <a:lnTo>
                  <a:pt x="2465157" y="1453296"/>
                </a:lnTo>
                <a:lnTo>
                  <a:pt x="2468013" y="1449805"/>
                </a:lnTo>
                <a:lnTo>
                  <a:pt x="2471822" y="1445681"/>
                </a:lnTo>
                <a:lnTo>
                  <a:pt x="2475631" y="1441555"/>
                </a:lnTo>
                <a:lnTo>
                  <a:pt x="2483567" y="1434257"/>
                </a:lnTo>
                <a:lnTo>
                  <a:pt x="2491819" y="1427276"/>
                </a:lnTo>
                <a:lnTo>
                  <a:pt x="2500390" y="1420930"/>
                </a:lnTo>
                <a:lnTo>
                  <a:pt x="2664175" y="1245141"/>
                </a:lnTo>
                <a:lnTo>
                  <a:pt x="2669254" y="1240381"/>
                </a:lnTo>
                <a:lnTo>
                  <a:pt x="2674967" y="1235939"/>
                </a:lnTo>
                <a:lnTo>
                  <a:pt x="2680681" y="1232131"/>
                </a:lnTo>
                <a:lnTo>
                  <a:pt x="2686712" y="1229275"/>
                </a:lnTo>
                <a:lnTo>
                  <a:pt x="2693060" y="1227054"/>
                </a:lnTo>
                <a:lnTo>
                  <a:pt x="2699408" y="1225150"/>
                </a:lnTo>
                <a:lnTo>
                  <a:pt x="2706074" y="1224198"/>
                </a:lnTo>
                <a:lnTo>
                  <a:pt x="2712422" y="1223247"/>
                </a:lnTo>
                <a:lnTo>
                  <a:pt x="2719088" y="1223247"/>
                </a:lnTo>
                <a:lnTo>
                  <a:pt x="2725754" y="1224198"/>
                </a:lnTo>
                <a:lnTo>
                  <a:pt x="2732419" y="1225468"/>
                </a:lnTo>
                <a:lnTo>
                  <a:pt x="2738767" y="1227371"/>
                </a:lnTo>
                <a:lnTo>
                  <a:pt x="2745116" y="1229910"/>
                </a:lnTo>
                <a:lnTo>
                  <a:pt x="2751147" y="1233400"/>
                </a:lnTo>
                <a:lnTo>
                  <a:pt x="2757178" y="1237525"/>
                </a:lnTo>
                <a:lnTo>
                  <a:pt x="2762574" y="1241968"/>
                </a:lnTo>
                <a:lnTo>
                  <a:pt x="2767335" y="1247045"/>
                </a:lnTo>
                <a:lnTo>
                  <a:pt x="2771779" y="1252756"/>
                </a:lnTo>
                <a:lnTo>
                  <a:pt x="2775270" y="1258151"/>
                </a:lnTo>
                <a:lnTo>
                  <a:pt x="2778444" y="1264497"/>
                </a:lnTo>
                <a:lnTo>
                  <a:pt x="2780666" y="1270843"/>
                </a:lnTo>
                <a:lnTo>
                  <a:pt x="2782571" y="1277189"/>
                </a:lnTo>
                <a:lnTo>
                  <a:pt x="2783840" y="1283853"/>
                </a:lnTo>
                <a:lnTo>
                  <a:pt x="2784475" y="1290199"/>
                </a:lnTo>
                <a:lnTo>
                  <a:pt x="2784475" y="1296862"/>
                </a:lnTo>
                <a:lnTo>
                  <a:pt x="2783840" y="1303526"/>
                </a:lnTo>
                <a:lnTo>
                  <a:pt x="2782253" y="1310189"/>
                </a:lnTo>
                <a:lnTo>
                  <a:pt x="2780349" y="1316535"/>
                </a:lnTo>
                <a:lnTo>
                  <a:pt x="2777492" y="1322882"/>
                </a:lnTo>
                <a:lnTo>
                  <a:pt x="2774635" y="1328911"/>
                </a:lnTo>
                <a:lnTo>
                  <a:pt x="2770509" y="1334622"/>
                </a:lnTo>
                <a:lnTo>
                  <a:pt x="2766065" y="1340334"/>
                </a:lnTo>
                <a:lnTo>
                  <a:pt x="2694964" y="1416171"/>
                </a:lnTo>
                <a:lnTo>
                  <a:pt x="2705122" y="1422200"/>
                </a:lnTo>
                <a:lnTo>
                  <a:pt x="2709883" y="1426007"/>
                </a:lnTo>
                <a:lnTo>
                  <a:pt x="2714644" y="1429815"/>
                </a:lnTo>
                <a:lnTo>
                  <a:pt x="2721310" y="1435844"/>
                </a:lnTo>
                <a:lnTo>
                  <a:pt x="2727658" y="1441873"/>
                </a:lnTo>
                <a:lnTo>
                  <a:pt x="2733689" y="1448854"/>
                </a:lnTo>
                <a:lnTo>
                  <a:pt x="2739085" y="1455517"/>
                </a:lnTo>
                <a:lnTo>
                  <a:pt x="2744481" y="1462498"/>
                </a:lnTo>
                <a:lnTo>
                  <a:pt x="2749242" y="1469478"/>
                </a:lnTo>
                <a:lnTo>
                  <a:pt x="2753686" y="1476777"/>
                </a:lnTo>
                <a:lnTo>
                  <a:pt x="2757812" y="1484392"/>
                </a:lnTo>
                <a:lnTo>
                  <a:pt x="2761621" y="1492008"/>
                </a:lnTo>
                <a:lnTo>
                  <a:pt x="2764478" y="1499940"/>
                </a:lnTo>
                <a:lnTo>
                  <a:pt x="2767335" y="1507873"/>
                </a:lnTo>
                <a:lnTo>
                  <a:pt x="2770191" y="1515806"/>
                </a:lnTo>
                <a:lnTo>
                  <a:pt x="2771779" y="1524056"/>
                </a:lnTo>
                <a:lnTo>
                  <a:pt x="2773683" y="1532306"/>
                </a:lnTo>
                <a:lnTo>
                  <a:pt x="2774953" y="1540556"/>
                </a:lnTo>
                <a:lnTo>
                  <a:pt x="2775905" y="1548806"/>
                </a:lnTo>
                <a:lnTo>
                  <a:pt x="2776222" y="1557373"/>
                </a:lnTo>
                <a:lnTo>
                  <a:pt x="2776222" y="1565623"/>
                </a:lnTo>
                <a:lnTo>
                  <a:pt x="2775905" y="1574191"/>
                </a:lnTo>
                <a:lnTo>
                  <a:pt x="2775270" y="1582441"/>
                </a:lnTo>
                <a:lnTo>
                  <a:pt x="2774000" y="1591008"/>
                </a:lnTo>
                <a:lnTo>
                  <a:pt x="2772731" y="1598941"/>
                </a:lnTo>
                <a:lnTo>
                  <a:pt x="2770826" y="1607508"/>
                </a:lnTo>
                <a:lnTo>
                  <a:pt x="2768604" y="1615758"/>
                </a:lnTo>
                <a:lnTo>
                  <a:pt x="2765430" y="1623691"/>
                </a:lnTo>
                <a:lnTo>
                  <a:pt x="2762574" y="1631624"/>
                </a:lnTo>
                <a:lnTo>
                  <a:pt x="2758765" y="1639556"/>
                </a:lnTo>
                <a:lnTo>
                  <a:pt x="2754956" y="1647489"/>
                </a:lnTo>
                <a:lnTo>
                  <a:pt x="2750194" y="1654787"/>
                </a:lnTo>
                <a:lnTo>
                  <a:pt x="2745433" y="1662085"/>
                </a:lnTo>
                <a:lnTo>
                  <a:pt x="2740355" y="1669383"/>
                </a:lnTo>
                <a:lnTo>
                  <a:pt x="2734641" y="1676364"/>
                </a:lnTo>
                <a:lnTo>
                  <a:pt x="2716549" y="1697941"/>
                </a:lnTo>
                <a:lnTo>
                  <a:pt x="2670206" y="1751249"/>
                </a:lnTo>
                <a:lnTo>
                  <a:pt x="2639417" y="1786470"/>
                </a:lnTo>
                <a:lnTo>
                  <a:pt x="2605136" y="1824865"/>
                </a:lnTo>
                <a:lnTo>
                  <a:pt x="2569586" y="1864529"/>
                </a:lnTo>
                <a:lnTo>
                  <a:pt x="2532766" y="1904827"/>
                </a:lnTo>
                <a:lnTo>
                  <a:pt x="2508325" y="1930529"/>
                </a:lnTo>
                <a:lnTo>
                  <a:pt x="2484519" y="1955914"/>
                </a:lnTo>
                <a:lnTo>
                  <a:pt x="2461030" y="1979712"/>
                </a:lnTo>
                <a:lnTo>
                  <a:pt x="2438811" y="2001606"/>
                </a:lnTo>
                <a:lnTo>
                  <a:pt x="2426115" y="2013347"/>
                </a:lnTo>
                <a:lnTo>
                  <a:pt x="2413418" y="2025087"/>
                </a:lnTo>
                <a:lnTo>
                  <a:pt x="2400722" y="2035876"/>
                </a:lnTo>
                <a:lnTo>
                  <a:pt x="2387708" y="2046664"/>
                </a:lnTo>
                <a:lnTo>
                  <a:pt x="2380090" y="2052376"/>
                </a:lnTo>
                <a:lnTo>
                  <a:pt x="2371837" y="2058405"/>
                </a:lnTo>
                <a:lnTo>
                  <a:pt x="2362314" y="2064751"/>
                </a:lnTo>
                <a:lnTo>
                  <a:pt x="2351205" y="2071414"/>
                </a:lnTo>
                <a:lnTo>
                  <a:pt x="2343904" y="2075222"/>
                </a:lnTo>
                <a:lnTo>
                  <a:pt x="2335969" y="2079347"/>
                </a:lnTo>
                <a:lnTo>
                  <a:pt x="2326447" y="2083155"/>
                </a:lnTo>
                <a:lnTo>
                  <a:pt x="2315337" y="2087280"/>
                </a:lnTo>
                <a:lnTo>
                  <a:pt x="2307719" y="2089501"/>
                </a:lnTo>
                <a:lnTo>
                  <a:pt x="2300101" y="2091405"/>
                </a:lnTo>
                <a:lnTo>
                  <a:pt x="2292801" y="2093309"/>
                </a:lnTo>
                <a:lnTo>
                  <a:pt x="2284865" y="2094578"/>
                </a:lnTo>
                <a:lnTo>
                  <a:pt x="2277565" y="2095530"/>
                </a:lnTo>
                <a:lnTo>
                  <a:pt x="2270582" y="2096164"/>
                </a:lnTo>
                <a:lnTo>
                  <a:pt x="2262964" y="2096799"/>
                </a:lnTo>
                <a:lnTo>
                  <a:pt x="2255981" y="2097116"/>
                </a:lnTo>
                <a:lnTo>
                  <a:pt x="2244871" y="2096799"/>
                </a:lnTo>
                <a:lnTo>
                  <a:pt x="2234397" y="2095530"/>
                </a:lnTo>
                <a:lnTo>
                  <a:pt x="2224557" y="2093943"/>
                </a:lnTo>
                <a:lnTo>
                  <a:pt x="2215034" y="2092357"/>
                </a:lnTo>
                <a:lnTo>
                  <a:pt x="2206147" y="2090453"/>
                </a:lnTo>
                <a:lnTo>
                  <a:pt x="2197894" y="2087597"/>
                </a:lnTo>
                <a:lnTo>
                  <a:pt x="2190593" y="2085058"/>
                </a:lnTo>
                <a:lnTo>
                  <a:pt x="2183610" y="2082520"/>
                </a:lnTo>
                <a:lnTo>
                  <a:pt x="2176945" y="2079982"/>
                </a:lnTo>
                <a:lnTo>
                  <a:pt x="2170596" y="2077126"/>
                </a:lnTo>
                <a:lnTo>
                  <a:pt x="2159487" y="2071097"/>
                </a:lnTo>
                <a:lnTo>
                  <a:pt x="2149647" y="2065385"/>
                </a:lnTo>
                <a:lnTo>
                  <a:pt x="2140759" y="2059674"/>
                </a:lnTo>
                <a:lnTo>
                  <a:pt x="2133141" y="2053962"/>
                </a:lnTo>
                <a:lnTo>
                  <a:pt x="2125841" y="2048251"/>
                </a:lnTo>
                <a:lnTo>
                  <a:pt x="2119175" y="2043174"/>
                </a:lnTo>
                <a:lnTo>
                  <a:pt x="2113462" y="2037779"/>
                </a:lnTo>
                <a:lnTo>
                  <a:pt x="2102670" y="2027308"/>
                </a:lnTo>
                <a:lnTo>
                  <a:pt x="2092512" y="2017154"/>
                </a:lnTo>
                <a:lnTo>
                  <a:pt x="2083307" y="2006683"/>
                </a:lnTo>
                <a:lnTo>
                  <a:pt x="2074737" y="1996847"/>
                </a:lnTo>
                <a:lnTo>
                  <a:pt x="2066167" y="1986375"/>
                </a:lnTo>
                <a:lnTo>
                  <a:pt x="2057914" y="1975904"/>
                </a:lnTo>
                <a:lnTo>
                  <a:pt x="2049979" y="1965116"/>
                </a:lnTo>
                <a:lnTo>
                  <a:pt x="2042044" y="1954010"/>
                </a:lnTo>
                <a:lnTo>
                  <a:pt x="2026490" y="1931798"/>
                </a:lnTo>
                <a:lnTo>
                  <a:pt x="2013476" y="1912125"/>
                </a:lnTo>
                <a:lnTo>
                  <a:pt x="2000462" y="1891817"/>
                </a:lnTo>
                <a:lnTo>
                  <a:pt x="1987131" y="1870557"/>
                </a:lnTo>
                <a:lnTo>
                  <a:pt x="1974117" y="1848663"/>
                </a:lnTo>
                <a:lnTo>
                  <a:pt x="1961103" y="1826769"/>
                </a:lnTo>
                <a:lnTo>
                  <a:pt x="1948089" y="1803922"/>
                </a:lnTo>
                <a:lnTo>
                  <a:pt x="1922061" y="1758547"/>
                </a:lnTo>
                <a:lnTo>
                  <a:pt x="1922061" y="2143126"/>
                </a:lnTo>
                <a:lnTo>
                  <a:pt x="1428165" y="2143126"/>
                </a:lnTo>
                <a:lnTo>
                  <a:pt x="1455462" y="1826769"/>
                </a:lnTo>
                <a:lnTo>
                  <a:pt x="1455145" y="1818519"/>
                </a:lnTo>
                <a:lnTo>
                  <a:pt x="1454510" y="1810269"/>
                </a:lnTo>
                <a:lnTo>
                  <a:pt x="1452923" y="1802653"/>
                </a:lnTo>
                <a:lnTo>
                  <a:pt x="1450701" y="1795038"/>
                </a:lnTo>
                <a:lnTo>
                  <a:pt x="1448479" y="1788057"/>
                </a:lnTo>
                <a:lnTo>
                  <a:pt x="1445623" y="1781076"/>
                </a:lnTo>
                <a:lnTo>
                  <a:pt x="1441814" y="1774730"/>
                </a:lnTo>
                <a:lnTo>
                  <a:pt x="1438005" y="1769018"/>
                </a:lnTo>
                <a:lnTo>
                  <a:pt x="1433878" y="1763941"/>
                </a:lnTo>
                <a:lnTo>
                  <a:pt x="1429434" y="1759182"/>
                </a:lnTo>
                <a:lnTo>
                  <a:pt x="1424673" y="1755057"/>
                </a:lnTo>
                <a:lnTo>
                  <a:pt x="1419595" y="1751566"/>
                </a:lnTo>
                <a:lnTo>
                  <a:pt x="1413881" y="1748711"/>
                </a:lnTo>
                <a:lnTo>
                  <a:pt x="1408485" y="1746807"/>
                </a:lnTo>
                <a:lnTo>
                  <a:pt x="1402454" y="1745538"/>
                </a:lnTo>
                <a:lnTo>
                  <a:pt x="1396423" y="1744903"/>
                </a:lnTo>
                <a:lnTo>
                  <a:pt x="1390710" y="1745538"/>
                </a:lnTo>
                <a:lnTo>
                  <a:pt x="1384679" y="1746807"/>
                </a:lnTo>
                <a:lnTo>
                  <a:pt x="1378966" y="1748711"/>
                </a:lnTo>
                <a:lnTo>
                  <a:pt x="1373570" y="1751566"/>
                </a:lnTo>
                <a:lnTo>
                  <a:pt x="1368174" y="1755057"/>
                </a:lnTo>
                <a:lnTo>
                  <a:pt x="1363412" y="1759182"/>
                </a:lnTo>
                <a:lnTo>
                  <a:pt x="1358969" y="1763941"/>
                </a:lnTo>
                <a:lnTo>
                  <a:pt x="1354842" y="1769018"/>
                </a:lnTo>
                <a:lnTo>
                  <a:pt x="1351351" y="1774730"/>
                </a:lnTo>
                <a:lnTo>
                  <a:pt x="1347542" y="1781076"/>
                </a:lnTo>
                <a:lnTo>
                  <a:pt x="1344367" y="1788057"/>
                </a:lnTo>
                <a:lnTo>
                  <a:pt x="1342146" y="1795038"/>
                </a:lnTo>
                <a:lnTo>
                  <a:pt x="1339924" y="1802653"/>
                </a:lnTo>
                <a:lnTo>
                  <a:pt x="1338971" y="1810269"/>
                </a:lnTo>
                <a:lnTo>
                  <a:pt x="1337702" y="1818519"/>
                </a:lnTo>
                <a:lnTo>
                  <a:pt x="1337384" y="1826769"/>
                </a:lnTo>
                <a:lnTo>
                  <a:pt x="1364999" y="2143126"/>
                </a:lnTo>
                <a:lnTo>
                  <a:pt x="870151" y="2143126"/>
                </a:lnTo>
                <a:lnTo>
                  <a:pt x="870151" y="1651297"/>
                </a:lnTo>
                <a:lnTo>
                  <a:pt x="869833" y="1651297"/>
                </a:lnTo>
                <a:lnTo>
                  <a:pt x="868881" y="1652249"/>
                </a:lnTo>
                <a:lnTo>
                  <a:pt x="867294" y="1653201"/>
                </a:lnTo>
                <a:lnTo>
                  <a:pt x="864755" y="1656691"/>
                </a:lnTo>
                <a:lnTo>
                  <a:pt x="861581" y="1661133"/>
                </a:lnTo>
                <a:lnTo>
                  <a:pt x="858724" y="1667162"/>
                </a:lnTo>
                <a:lnTo>
                  <a:pt x="855867" y="1674143"/>
                </a:lnTo>
                <a:lnTo>
                  <a:pt x="852376" y="1682710"/>
                </a:lnTo>
                <a:lnTo>
                  <a:pt x="848884" y="1691912"/>
                </a:lnTo>
                <a:lnTo>
                  <a:pt x="845710" y="1702701"/>
                </a:lnTo>
                <a:lnTo>
                  <a:pt x="839044" y="1726816"/>
                </a:lnTo>
                <a:lnTo>
                  <a:pt x="832061" y="1755057"/>
                </a:lnTo>
                <a:lnTo>
                  <a:pt x="824443" y="1786153"/>
                </a:lnTo>
                <a:lnTo>
                  <a:pt x="817460" y="1820423"/>
                </a:lnTo>
                <a:lnTo>
                  <a:pt x="810477" y="1856913"/>
                </a:lnTo>
                <a:lnTo>
                  <a:pt x="803811" y="1895308"/>
                </a:lnTo>
                <a:lnTo>
                  <a:pt x="797145" y="1935606"/>
                </a:lnTo>
                <a:lnTo>
                  <a:pt x="790797" y="1976221"/>
                </a:lnTo>
                <a:lnTo>
                  <a:pt x="784766" y="2018424"/>
                </a:lnTo>
                <a:lnTo>
                  <a:pt x="779688" y="2060308"/>
                </a:lnTo>
                <a:lnTo>
                  <a:pt x="774609" y="2101876"/>
                </a:lnTo>
                <a:lnTo>
                  <a:pt x="771118" y="2143126"/>
                </a:lnTo>
                <a:lnTo>
                  <a:pt x="438150" y="2143126"/>
                </a:lnTo>
                <a:lnTo>
                  <a:pt x="443864" y="2084741"/>
                </a:lnTo>
                <a:lnTo>
                  <a:pt x="449894" y="2028577"/>
                </a:lnTo>
                <a:lnTo>
                  <a:pt x="455925" y="1975269"/>
                </a:lnTo>
                <a:lnTo>
                  <a:pt x="463226" y="1923865"/>
                </a:lnTo>
                <a:lnTo>
                  <a:pt x="470209" y="1875317"/>
                </a:lnTo>
                <a:lnTo>
                  <a:pt x="478144" y="1828990"/>
                </a:lnTo>
                <a:lnTo>
                  <a:pt x="485762" y="1784884"/>
                </a:lnTo>
                <a:lnTo>
                  <a:pt x="494015" y="1742682"/>
                </a:lnTo>
                <a:lnTo>
                  <a:pt x="502585" y="1702701"/>
                </a:lnTo>
                <a:lnTo>
                  <a:pt x="511155" y="1665258"/>
                </a:lnTo>
                <a:lnTo>
                  <a:pt x="520043" y="1629085"/>
                </a:lnTo>
                <a:lnTo>
                  <a:pt x="528931" y="1595450"/>
                </a:lnTo>
                <a:lnTo>
                  <a:pt x="537818" y="1563719"/>
                </a:lnTo>
                <a:lnTo>
                  <a:pt x="547023" y="1533892"/>
                </a:lnTo>
                <a:lnTo>
                  <a:pt x="556228" y="1505969"/>
                </a:lnTo>
                <a:lnTo>
                  <a:pt x="565116" y="1479632"/>
                </a:lnTo>
                <a:lnTo>
                  <a:pt x="574638" y="1454882"/>
                </a:lnTo>
                <a:lnTo>
                  <a:pt x="583526" y="1432036"/>
                </a:lnTo>
                <a:lnTo>
                  <a:pt x="592413" y="1410777"/>
                </a:lnTo>
                <a:lnTo>
                  <a:pt x="601301" y="1391420"/>
                </a:lnTo>
                <a:lnTo>
                  <a:pt x="609871" y="1373334"/>
                </a:lnTo>
                <a:lnTo>
                  <a:pt x="618124" y="1356516"/>
                </a:lnTo>
                <a:lnTo>
                  <a:pt x="626059" y="1341920"/>
                </a:lnTo>
                <a:lnTo>
                  <a:pt x="633995" y="1327959"/>
                </a:lnTo>
                <a:lnTo>
                  <a:pt x="641930" y="1315266"/>
                </a:lnTo>
                <a:lnTo>
                  <a:pt x="648913" y="1304160"/>
                </a:lnTo>
                <a:lnTo>
                  <a:pt x="655579" y="1294324"/>
                </a:lnTo>
                <a:lnTo>
                  <a:pt x="661927" y="1285756"/>
                </a:lnTo>
                <a:lnTo>
                  <a:pt x="667641" y="1278141"/>
                </a:lnTo>
                <a:lnTo>
                  <a:pt x="673037" y="1271478"/>
                </a:lnTo>
                <a:lnTo>
                  <a:pt x="677798" y="1266083"/>
                </a:lnTo>
                <a:lnTo>
                  <a:pt x="681924" y="1261641"/>
                </a:lnTo>
                <a:lnTo>
                  <a:pt x="699065" y="1252756"/>
                </a:lnTo>
                <a:lnTo>
                  <a:pt x="717475" y="1243237"/>
                </a:lnTo>
                <a:lnTo>
                  <a:pt x="737154" y="1234035"/>
                </a:lnTo>
                <a:lnTo>
                  <a:pt x="758104" y="1224833"/>
                </a:lnTo>
                <a:lnTo>
                  <a:pt x="779688" y="1215948"/>
                </a:lnTo>
                <a:lnTo>
                  <a:pt x="801907" y="1206746"/>
                </a:lnTo>
                <a:lnTo>
                  <a:pt x="824761" y="1197227"/>
                </a:lnTo>
                <a:lnTo>
                  <a:pt x="848249" y="1188343"/>
                </a:lnTo>
                <a:lnTo>
                  <a:pt x="895544" y="1170891"/>
                </a:lnTo>
                <a:lnTo>
                  <a:pt x="942204" y="1154390"/>
                </a:lnTo>
                <a:lnTo>
                  <a:pt x="987594" y="1138525"/>
                </a:lnTo>
                <a:lnTo>
                  <a:pt x="1030445" y="1124564"/>
                </a:lnTo>
                <a:lnTo>
                  <a:pt x="1041554" y="1118217"/>
                </a:lnTo>
                <a:lnTo>
                  <a:pt x="1053299" y="1112188"/>
                </a:lnTo>
                <a:lnTo>
                  <a:pt x="1065678" y="1107111"/>
                </a:lnTo>
                <a:lnTo>
                  <a:pt x="1077740" y="1102352"/>
                </a:lnTo>
                <a:lnTo>
                  <a:pt x="1090754" y="1097909"/>
                </a:lnTo>
                <a:lnTo>
                  <a:pt x="1103768" y="1094102"/>
                </a:lnTo>
                <a:lnTo>
                  <a:pt x="1117099" y="1090294"/>
                </a:lnTo>
                <a:lnTo>
                  <a:pt x="1131065" y="1087438"/>
                </a:lnTo>
                <a:close/>
                <a:moveTo>
                  <a:pt x="1401445" y="0"/>
                </a:moveTo>
                <a:lnTo>
                  <a:pt x="1412240" y="318"/>
                </a:lnTo>
                <a:lnTo>
                  <a:pt x="1423353" y="635"/>
                </a:lnTo>
                <a:lnTo>
                  <a:pt x="1433513" y="1588"/>
                </a:lnTo>
                <a:lnTo>
                  <a:pt x="1444308" y="2223"/>
                </a:lnTo>
                <a:lnTo>
                  <a:pt x="1454786" y="3494"/>
                </a:lnTo>
                <a:lnTo>
                  <a:pt x="1465263" y="4764"/>
                </a:lnTo>
                <a:lnTo>
                  <a:pt x="1475423" y="6670"/>
                </a:lnTo>
                <a:lnTo>
                  <a:pt x="1485266" y="8575"/>
                </a:lnTo>
                <a:lnTo>
                  <a:pt x="1495426" y="10798"/>
                </a:lnTo>
                <a:lnTo>
                  <a:pt x="1505268" y="13339"/>
                </a:lnTo>
                <a:lnTo>
                  <a:pt x="1515111" y="15880"/>
                </a:lnTo>
                <a:lnTo>
                  <a:pt x="1524636" y="19056"/>
                </a:lnTo>
                <a:lnTo>
                  <a:pt x="1533843" y="22232"/>
                </a:lnTo>
                <a:lnTo>
                  <a:pt x="1543368" y="25726"/>
                </a:lnTo>
                <a:lnTo>
                  <a:pt x="1552576" y="29219"/>
                </a:lnTo>
                <a:lnTo>
                  <a:pt x="1561466" y="33030"/>
                </a:lnTo>
                <a:lnTo>
                  <a:pt x="1570356" y="37159"/>
                </a:lnTo>
                <a:lnTo>
                  <a:pt x="1578928" y="41605"/>
                </a:lnTo>
                <a:lnTo>
                  <a:pt x="1587818" y="46052"/>
                </a:lnTo>
                <a:lnTo>
                  <a:pt x="1596073" y="50816"/>
                </a:lnTo>
                <a:lnTo>
                  <a:pt x="1604646" y="55897"/>
                </a:lnTo>
                <a:lnTo>
                  <a:pt x="1612583" y="60979"/>
                </a:lnTo>
                <a:lnTo>
                  <a:pt x="1620521" y="66378"/>
                </a:lnTo>
                <a:lnTo>
                  <a:pt x="1628776" y="72095"/>
                </a:lnTo>
                <a:lnTo>
                  <a:pt x="1636078" y="77812"/>
                </a:lnTo>
                <a:lnTo>
                  <a:pt x="1644016" y="83528"/>
                </a:lnTo>
                <a:lnTo>
                  <a:pt x="1651318" y="89880"/>
                </a:lnTo>
                <a:lnTo>
                  <a:pt x="1658303" y="96232"/>
                </a:lnTo>
                <a:lnTo>
                  <a:pt x="1665606" y="102902"/>
                </a:lnTo>
                <a:lnTo>
                  <a:pt x="1672591" y="109571"/>
                </a:lnTo>
                <a:lnTo>
                  <a:pt x="1679258" y="116241"/>
                </a:lnTo>
                <a:lnTo>
                  <a:pt x="1685926" y="123546"/>
                </a:lnTo>
                <a:lnTo>
                  <a:pt x="1692593" y="130851"/>
                </a:lnTo>
                <a:lnTo>
                  <a:pt x="1698943" y="138155"/>
                </a:lnTo>
                <a:lnTo>
                  <a:pt x="1704976" y="145778"/>
                </a:lnTo>
                <a:lnTo>
                  <a:pt x="1710691" y="153400"/>
                </a:lnTo>
                <a:lnTo>
                  <a:pt x="1716723" y="161658"/>
                </a:lnTo>
                <a:lnTo>
                  <a:pt x="1722438" y="169597"/>
                </a:lnTo>
                <a:lnTo>
                  <a:pt x="1727836" y="177537"/>
                </a:lnTo>
                <a:lnTo>
                  <a:pt x="1733233" y="186113"/>
                </a:lnTo>
                <a:lnTo>
                  <a:pt x="1738313" y="194688"/>
                </a:lnTo>
                <a:lnTo>
                  <a:pt x="1743076" y="203263"/>
                </a:lnTo>
                <a:lnTo>
                  <a:pt x="1747838" y="212156"/>
                </a:lnTo>
                <a:lnTo>
                  <a:pt x="1752283" y="221048"/>
                </a:lnTo>
                <a:lnTo>
                  <a:pt x="1760856" y="239469"/>
                </a:lnTo>
                <a:lnTo>
                  <a:pt x="1768793" y="258207"/>
                </a:lnTo>
                <a:lnTo>
                  <a:pt x="1776096" y="277581"/>
                </a:lnTo>
                <a:lnTo>
                  <a:pt x="1782446" y="297272"/>
                </a:lnTo>
                <a:lnTo>
                  <a:pt x="1788161" y="317916"/>
                </a:lnTo>
                <a:lnTo>
                  <a:pt x="1792923" y="338560"/>
                </a:lnTo>
                <a:lnTo>
                  <a:pt x="1797051" y="359521"/>
                </a:lnTo>
                <a:lnTo>
                  <a:pt x="1799908" y="380800"/>
                </a:lnTo>
                <a:lnTo>
                  <a:pt x="1802448" y="402397"/>
                </a:lnTo>
                <a:lnTo>
                  <a:pt x="1804036" y="424946"/>
                </a:lnTo>
                <a:lnTo>
                  <a:pt x="1809751" y="426534"/>
                </a:lnTo>
                <a:lnTo>
                  <a:pt x="1815148" y="428758"/>
                </a:lnTo>
                <a:lnTo>
                  <a:pt x="1819911" y="431616"/>
                </a:lnTo>
                <a:lnTo>
                  <a:pt x="1825308" y="434474"/>
                </a:lnTo>
                <a:lnTo>
                  <a:pt x="1829753" y="437968"/>
                </a:lnTo>
                <a:lnTo>
                  <a:pt x="1834198" y="441144"/>
                </a:lnTo>
                <a:lnTo>
                  <a:pt x="1838326" y="445273"/>
                </a:lnTo>
                <a:lnTo>
                  <a:pt x="1842453" y="449401"/>
                </a:lnTo>
                <a:lnTo>
                  <a:pt x="1845628" y="453848"/>
                </a:lnTo>
                <a:lnTo>
                  <a:pt x="1849121" y="458612"/>
                </a:lnTo>
                <a:lnTo>
                  <a:pt x="1851978" y="463693"/>
                </a:lnTo>
                <a:lnTo>
                  <a:pt x="1854201" y="469728"/>
                </a:lnTo>
                <a:lnTo>
                  <a:pt x="1856423" y="475762"/>
                </a:lnTo>
                <a:lnTo>
                  <a:pt x="1858328" y="482114"/>
                </a:lnTo>
                <a:lnTo>
                  <a:pt x="1859916" y="488784"/>
                </a:lnTo>
                <a:lnTo>
                  <a:pt x="1860868" y="496088"/>
                </a:lnTo>
                <a:lnTo>
                  <a:pt x="1861503" y="502123"/>
                </a:lnTo>
                <a:lnTo>
                  <a:pt x="1862138" y="507839"/>
                </a:lnTo>
                <a:lnTo>
                  <a:pt x="1862138" y="513874"/>
                </a:lnTo>
                <a:lnTo>
                  <a:pt x="1861503" y="519908"/>
                </a:lnTo>
                <a:lnTo>
                  <a:pt x="1861186" y="526260"/>
                </a:lnTo>
                <a:lnTo>
                  <a:pt x="1860868" y="532294"/>
                </a:lnTo>
                <a:lnTo>
                  <a:pt x="1858963" y="544998"/>
                </a:lnTo>
                <a:lnTo>
                  <a:pt x="1856106" y="557385"/>
                </a:lnTo>
                <a:lnTo>
                  <a:pt x="1852296" y="569771"/>
                </a:lnTo>
                <a:lnTo>
                  <a:pt x="1847851" y="582157"/>
                </a:lnTo>
                <a:lnTo>
                  <a:pt x="1842771" y="593908"/>
                </a:lnTo>
                <a:lnTo>
                  <a:pt x="1836738" y="605342"/>
                </a:lnTo>
                <a:lnTo>
                  <a:pt x="1833881" y="611059"/>
                </a:lnTo>
                <a:lnTo>
                  <a:pt x="1830071" y="616140"/>
                </a:lnTo>
                <a:lnTo>
                  <a:pt x="1826578" y="621540"/>
                </a:lnTo>
                <a:lnTo>
                  <a:pt x="1823086" y="626621"/>
                </a:lnTo>
                <a:lnTo>
                  <a:pt x="1818958" y="631385"/>
                </a:lnTo>
                <a:lnTo>
                  <a:pt x="1814831" y="635831"/>
                </a:lnTo>
                <a:lnTo>
                  <a:pt x="1810703" y="640278"/>
                </a:lnTo>
                <a:lnTo>
                  <a:pt x="1806258" y="644407"/>
                </a:lnTo>
                <a:lnTo>
                  <a:pt x="1801813" y="648218"/>
                </a:lnTo>
                <a:lnTo>
                  <a:pt x="1797051" y="652029"/>
                </a:lnTo>
                <a:lnTo>
                  <a:pt x="1792288" y="655205"/>
                </a:lnTo>
                <a:lnTo>
                  <a:pt x="1787208" y="658063"/>
                </a:lnTo>
                <a:lnTo>
                  <a:pt x="1782128" y="660922"/>
                </a:lnTo>
                <a:lnTo>
                  <a:pt x="1777048" y="663145"/>
                </a:lnTo>
                <a:lnTo>
                  <a:pt x="1771651" y="681248"/>
                </a:lnTo>
                <a:lnTo>
                  <a:pt x="1766571" y="699033"/>
                </a:lnTo>
                <a:lnTo>
                  <a:pt x="1760538" y="716501"/>
                </a:lnTo>
                <a:lnTo>
                  <a:pt x="1754188" y="733969"/>
                </a:lnTo>
                <a:lnTo>
                  <a:pt x="1747521" y="751437"/>
                </a:lnTo>
                <a:lnTo>
                  <a:pt x="1740218" y="768587"/>
                </a:lnTo>
                <a:lnTo>
                  <a:pt x="1732598" y="785420"/>
                </a:lnTo>
                <a:lnTo>
                  <a:pt x="1724661" y="801618"/>
                </a:lnTo>
                <a:lnTo>
                  <a:pt x="1716406" y="817497"/>
                </a:lnTo>
                <a:lnTo>
                  <a:pt x="1707516" y="833695"/>
                </a:lnTo>
                <a:lnTo>
                  <a:pt x="1698308" y="848940"/>
                </a:lnTo>
                <a:lnTo>
                  <a:pt x="1688148" y="863867"/>
                </a:lnTo>
                <a:lnTo>
                  <a:pt x="1677988" y="878159"/>
                </a:lnTo>
                <a:lnTo>
                  <a:pt x="1667511" y="892451"/>
                </a:lnTo>
                <a:lnTo>
                  <a:pt x="1656716" y="905790"/>
                </a:lnTo>
                <a:lnTo>
                  <a:pt x="1644968" y="918811"/>
                </a:lnTo>
                <a:lnTo>
                  <a:pt x="1633221" y="931515"/>
                </a:lnTo>
                <a:lnTo>
                  <a:pt x="1620838" y="943266"/>
                </a:lnTo>
                <a:lnTo>
                  <a:pt x="1607821" y="954382"/>
                </a:lnTo>
                <a:lnTo>
                  <a:pt x="1594803" y="964863"/>
                </a:lnTo>
                <a:lnTo>
                  <a:pt x="1581151" y="974709"/>
                </a:lnTo>
                <a:lnTo>
                  <a:pt x="1567181" y="983919"/>
                </a:lnTo>
                <a:lnTo>
                  <a:pt x="1552576" y="992176"/>
                </a:lnTo>
                <a:lnTo>
                  <a:pt x="1545273" y="996305"/>
                </a:lnTo>
                <a:lnTo>
                  <a:pt x="1537336" y="1000116"/>
                </a:lnTo>
                <a:lnTo>
                  <a:pt x="1530033" y="1003610"/>
                </a:lnTo>
                <a:lnTo>
                  <a:pt x="1522096" y="1006786"/>
                </a:lnTo>
                <a:lnTo>
                  <a:pt x="1513841" y="1010279"/>
                </a:lnTo>
                <a:lnTo>
                  <a:pt x="1506221" y="1012820"/>
                </a:lnTo>
                <a:lnTo>
                  <a:pt x="1497966" y="1015679"/>
                </a:lnTo>
                <a:lnTo>
                  <a:pt x="1489711" y="1017902"/>
                </a:lnTo>
                <a:lnTo>
                  <a:pt x="1481456" y="1020443"/>
                </a:lnTo>
                <a:lnTo>
                  <a:pt x="1473201" y="1022348"/>
                </a:lnTo>
                <a:lnTo>
                  <a:pt x="1464628" y="1024254"/>
                </a:lnTo>
                <a:lnTo>
                  <a:pt x="1455738" y="1025842"/>
                </a:lnTo>
                <a:lnTo>
                  <a:pt x="1447166" y="1027112"/>
                </a:lnTo>
                <a:lnTo>
                  <a:pt x="1438276" y="1028383"/>
                </a:lnTo>
                <a:lnTo>
                  <a:pt x="1429068" y="1029018"/>
                </a:lnTo>
                <a:lnTo>
                  <a:pt x="1419860" y="1029971"/>
                </a:lnTo>
                <a:lnTo>
                  <a:pt x="1410653" y="1030288"/>
                </a:lnTo>
                <a:lnTo>
                  <a:pt x="1401445" y="1030288"/>
                </a:lnTo>
                <a:lnTo>
                  <a:pt x="1391920" y="1030288"/>
                </a:lnTo>
                <a:lnTo>
                  <a:pt x="1382713" y="1029971"/>
                </a:lnTo>
                <a:lnTo>
                  <a:pt x="1373823" y="1029018"/>
                </a:lnTo>
                <a:lnTo>
                  <a:pt x="1364933" y="1028383"/>
                </a:lnTo>
                <a:lnTo>
                  <a:pt x="1356043" y="1027112"/>
                </a:lnTo>
                <a:lnTo>
                  <a:pt x="1347153" y="1025842"/>
                </a:lnTo>
                <a:lnTo>
                  <a:pt x="1338580" y="1024254"/>
                </a:lnTo>
                <a:lnTo>
                  <a:pt x="1330008" y="1022348"/>
                </a:lnTo>
                <a:lnTo>
                  <a:pt x="1321753" y="1020443"/>
                </a:lnTo>
                <a:lnTo>
                  <a:pt x="1313180" y="1018219"/>
                </a:lnTo>
                <a:lnTo>
                  <a:pt x="1305243" y="1015679"/>
                </a:lnTo>
                <a:lnTo>
                  <a:pt x="1297305" y="1013138"/>
                </a:lnTo>
                <a:lnTo>
                  <a:pt x="1289050" y="1010279"/>
                </a:lnTo>
                <a:lnTo>
                  <a:pt x="1281430" y="1007104"/>
                </a:lnTo>
                <a:lnTo>
                  <a:pt x="1273493" y="1003928"/>
                </a:lnTo>
                <a:lnTo>
                  <a:pt x="1266190" y="1000434"/>
                </a:lnTo>
                <a:lnTo>
                  <a:pt x="1250950" y="992812"/>
                </a:lnTo>
                <a:lnTo>
                  <a:pt x="1236345" y="984554"/>
                </a:lnTo>
                <a:lnTo>
                  <a:pt x="1222693" y="975344"/>
                </a:lnTo>
                <a:lnTo>
                  <a:pt x="1209040" y="965498"/>
                </a:lnTo>
                <a:lnTo>
                  <a:pt x="1196023" y="955017"/>
                </a:lnTo>
                <a:lnTo>
                  <a:pt x="1183005" y="943901"/>
                </a:lnTo>
                <a:lnTo>
                  <a:pt x="1170623" y="932150"/>
                </a:lnTo>
                <a:lnTo>
                  <a:pt x="1158875" y="919764"/>
                </a:lnTo>
                <a:lnTo>
                  <a:pt x="1147128" y="907378"/>
                </a:lnTo>
                <a:lnTo>
                  <a:pt x="1136333" y="893721"/>
                </a:lnTo>
                <a:lnTo>
                  <a:pt x="1125538" y="879747"/>
                </a:lnTo>
                <a:lnTo>
                  <a:pt x="1115695" y="865455"/>
                </a:lnTo>
                <a:lnTo>
                  <a:pt x="1105853" y="850845"/>
                </a:lnTo>
                <a:lnTo>
                  <a:pt x="1096645" y="835601"/>
                </a:lnTo>
                <a:lnTo>
                  <a:pt x="1087755" y="820038"/>
                </a:lnTo>
                <a:lnTo>
                  <a:pt x="1079183" y="803841"/>
                </a:lnTo>
                <a:lnTo>
                  <a:pt x="1070928" y="787643"/>
                </a:lnTo>
                <a:lnTo>
                  <a:pt x="1063625" y="770811"/>
                </a:lnTo>
                <a:lnTo>
                  <a:pt x="1056323" y="753978"/>
                </a:lnTo>
                <a:lnTo>
                  <a:pt x="1049655" y="737145"/>
                </a:lnTo>
                <a:lnTo>
                  <a:pt x="1043305" y="719677"/>
                </a:lnTo>
                <a:lnTo>
                  <a:pt x="1037273" y="702209"/>
                </a:lnTo>
                <a:lnTo>
                  <a:pt x="1031558" y="684106"/>
                </a:lnTo>
                <a:lnTo>
                  <a:pt x="1026795" y="666321"/>
                </a:lnTo>
                <a:lnTo>
                  <a:pt x="1020763" y="664415"/>
                </a:lnTo>
                <a:lnTo>
                  <a:pt x="1015365" y="662827"/>
                </a:lnTo>
                <a:lnTo>
                  <a:pt x="1009650" y="659969"/>
                </a:lnTo>
                <a:lnTo>
                  <a:pt x="1004253" y="657110"/>
                </a:lnTo>
                <a:lnTo>
                  <a:pt x="998855" y="653617"/>
                </a:lnTo>
                <a:lnTo>
                  <a:pt x="993775" y="650441"/>
                </a:lnTo>
                <a:lnTo>
                  <a:pt x="989013" y="646312"/>
                </a:lnTo>
                <a:lnTo>
                  <a:pt x="984250" y="642183"/>
                </a:lnTo>
                <a:lnTo>
                  <a:pt x="979805" y="637737"/>
                </a:lnTo>
                <a:lnTo>
                  <a:pt x="975360" y="632973"/>
                </a:lnTo>
                <a:lnTo>
                  <a:pt x="970598" y="627891"/>
                </a:lnTo>
                <a:lnTo>
                  <a:pt x="966788" y="622492"/>
                </a:lnTo>
                <a:lnTo>
                  <a:pt x="962978" y="617411"/>
                </a:lnTo>
                <a:lnTo>
                  <a:pt x="959168" y="611376"/>
                </a:lnTo>
                <a:lnTo>
                  <a:pt x="955358" y="605660"/>
                </a:lnTo>
                <a:lnTo>
                  <a:pt x="952500" y="599625"/>
                </a:lnTo>
                <a:lnTo>
                  <a:pt x="949325" y="593591"/>
                </a:lnTo>
                <a:lnTo>
                  <a:pt x="946468" y="587239"/>
                </a:lnTo>
                <a:lnTo>
                  <a:pt x="943610" y="580887"/>
                </a:lnTo>
                <a:lnTo>
                  <a:pt x="941388" y="574535"/>
                </a:lnTo>
                <a:lnTo>
                  <a:pt x="939165" y="567865"/>
                </a:lnTo>
                <a:lnTo>
                  <a:pt x="937260" y="561196"/>
                </a:lnTo>
                <a:lnTo>
                  <a:pt x="935355" y="554526"/>
                </a:lnTo>
                <a:lnTo>
                  <a:pt x="934085" y="547857"/>
                </a:lnTo>
                <a:lnTo>
                  <a:pt x="932815" y="541505"/>
                </a:lnTo>
                <a:lnTo>
                  <a:pt x="931863" y="534835"/>
                </a:lnTo>
                <a:lnTo>
                  <a:pt x="930910" y="528166"/>
                </a:lnTo>
                <a:lnTo>
                  <a:pt x="930593" y="521496"/>
                </a:lnTo>
                <a:lnTo>
                  <a:pt x="930275" y="515144"/>
                </a:lnTo>
                <a:lnTo>
                  <a:pt x="930275" y="508792"/>
                </a:lnTo>
                <a:lnTo>
                  <a:pt x="930593" y="502440"/>
                </a:lnTo>
                <a:lnTo>
                  <a:pt x="931228" y="496088"/>
                </a:lnTo>
                <a:lnTo>
                  <a:pt x="932498" y="488148"/>
                </a:lnTo>
                <a:lnTo>
                  <a:pt x="934403" y="480526"/>
                </a:lnTo>
                <a:lnTo>
                  <a:pt x="936625" y="473539"/>
                </a:lnTo>
                <a:lnTo>
                  <a:pt x="939165" y="466869"/>
                </a:lnTo>
                <a:lnTo>
                  <a:pt x="942023" y="460835"/>
                </a:lnTo>
                <a:lnTo>
                  <a:pt x="945515" y="455436"/>
                </a:lnTo>
                <a:lnTo>
                  <a:pt x="949325" y="450037"/>
                </a:lnTo>
                <a:lnTo>
                  <a:pt x="953770" y="445273"/>
                </a:lnTo>
                <a:lnTo>
                  <a:pt x="958215" y="440826"/>
                </a:lnTo>
                <a:lnTo>
                  <a:pt x="962978" y="437015"/>
                </a:lnTo>
                <a:lnTo>
                  <a:pt x="968058" y="433204"/>
                </a:lnTo>
                <a:lnTo>
                  <a:pt x="973773" y="430345"/>
                </a:lnTo>
                <a:lnTo>
                  <a:pt x="979805" y="427805"/>
                </a:lnTo>
                <a:lnTo>
                  <a:pt x="985520" y="425264"/>
                </a:lnTo>
                <a:lnTo>
                  <a:pt x="992188" y="423358"/>
                </a:lnTo>
                <a:lnTo>
                  <a:pt x="998855" y="421453"/>
                </a:lnTo>
                <a:lnTo>
                  <a:pt x="1000443" y="399538"/>
                </a:lnTo>
                <a:lnTo>
                  <a:pt x="1002983" y="377942"/>
                </a:lnTo>
                <a:lnTo>
                  <a:pt x="1006475" y="356663"/>
                </a:lnTo>
                <a:lnTo>
                  <a:pt x="1010603" y="336019"/>
                </a:lnTo>
                <a:lnTo>
                  <a:pt x="1015365" y="315057"/>
                </a:lnTo>
                <a:lnTo>
                  <a:pt x="1020763" y="295049"/>
                </a:lnTo>
                <a:lnTo>
                  <a:pt x="1027748" y="275358"/>
                </a:lnTo>
                <a:lnTo>
                  <a:pt x="1034733" y="256302"/>
                </a:lnTo>
                <a:lnTo>
                  <a:pt x="1042353" y="237564"/>
                </a:lnTo>
                <a:lnTo>
                  <a:pt x="1051243" y="219143"/>
                </a:lnTo>
                <a:lnTo>
                  <a:pt x="1060768" y="201675"/>
                </a:lnTo>
                <a:lnTo>
                  <a:pt x="1065530" y="193417"/>
                </a:lnTo>
                <a:lnTo>
                  <a:pt x="1070610" y="184842"/>
                </a:lnTo>
                <a:lnTo>
                  <a:pt x="1076008" y="176585"/>
                </a:lnTo>
                <a:lnTo>
                  <a:pt x="1081405" y="168327"/>
                </a:lnTo>
                <a:lnTo>
                  <a:pt x="1087120" y="160070"/>
                </a:lnTo>
                <a:lnTo>
                  <a:pt x="1092835" y="152447"/>
                </a:lnTo>
                <a:lnTo>
                  <a:pt x="1098868" y="144507"/>
                </a:lnTo>
                <a:lnTo>
                  <a:pt x="1104900" y="137202"/>
                </a:lnTo>
                <a:lnTo>
                  <a:pt x="1111250" y="129580"/>
                </a:lnTo>
                <a:lnTo>
                  <a:pt x="1117600" y="122593"/>
                </a:lnTo>
                <a:lnTo>
                  <a:pt x="1124268" y="115606"/>
                </a:lnTo>
                <a:lnTo>
                  <a:pt x="1131253" y="108619"/>
                </a:lnTo>
                <a:lnTo>
                  <a:pt x="1137920" y="101949"/>
                </a:lnTo>
                <a:lnTo>
                  <a:pt x="1144905" y="95597"/>
                </a:lnTo>
                <a:lnTo>
                  <a:pt x="1152525" y="89245"/>
                </a:lnTo>
                <a:lnTo>
                  <a:pt x="1159828" y="82893"/>
                </a:lnTo>
                <a:lnTo>
                  <a:pt x="1167130" y="76859"/>
                </a:lnTo>
                <a:lnTo>
                  <a:pt x="1175068" y="71460"/>
                </a:lnTo>
                <a:lnTo>
                  <a:pt x="1183005" y="65743"/>
                </a:lnTo>
                <a:lnTo>
                  <a:pt x="1190943" y="60661"/>
                </a:lnTo>
                <a:lnTo>
                  <a:pt x="1198880" y="55262"/>
                </a:lnTo>
                <a:lnTo>
                  <a:pt x="1207453" y="50498"/>
                </a:lnTo>
                <a:lnTo>
                  <a:pt x="1216025" y="45734"/>
                </a:lnTo>
                <a:lnTo>
                  <a:pt x="1224598" y="41288"/>
                </a:lnTo>
                <a:lnTo>
                  <a:pt x="1233170" y="36841"/>
                </a:lnTo>
                <a:lnTo>
                  <a:pt x="1242060" y="32713"/>
                </a:lnTo>
                <a:lnTo>
                  <a:pt x="1250950" y="28902"/>
                </a:lnTo>
                <a:lnTo>
                  <a:pt x="1260158" y="25408"/>
                </a:lnTo>
                <a:lnTo>
                  <a:pt x="1269365" y="21914"/>
                </a:lnTo>
                <a:lnTo>
                  <a:pt x="1278890" y="19056"/>
                </a:lnTo>
                <a:lnTo>
                  <a:pt x="1288415" y="15880"/>
                </a:lnTo>
                <a:lnTo>
                  <a:pt x="1297940" y="13339"/>
                </a:lnTo>
                <a:lnTo>
                  <a:pt x="1307783" y="10798"/>
                </a:lnTo>
                <a:lnTo>
                  <a:pt x="1317625" y="8575"/>
                </a:lnTo>
                <a:lnTo>
                  <a:pt x="1327785" y="6670"/>
                </a:lnTo>
                <a:lnTo>
                  <a:pt x="1337945" y="4764"/>
                </a:lnTo>
                <a:lnTo>
                  <a:pt x="1348105" y="3494"/>
                </a:lnTo>
                <a:lnTo>
                  <a:pt x="1358583" y="2223"/>
                </a:lnTo>
                <a:lnTo>
                  <a:pt x="1369060" y="1588"/>
                </a:lnTo>
                <a:lnTo>
                  <a:pt x="1379855" y="635"/>
                </a:lnTo>
                <a:lnTo>
                  <a:pt x="1390650" y="318"/>
                </a:lnTo>
                <a:lnTo>
                  <a:pt x="1401445" y="0"/>
                </a:lnTo>
                <a:close/>
              </a:path>
            </a:pathLst>
          </a:custGeom>
          <a:solidFill>
            <a:srgbClr val="FFC633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1705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4" name="KSO_Shape"/>
          <p:cNvSpPr/>
          <p:nvPr/>
        </p:nvSpPr>
        <p:spPr bwMode="auto">
          <a:xfrm>
            <a:off x="1440884" y="2119959"/>
            <a:ext cx="497023" cy="661228"/>
          </a:xfrm>
          <a:custGeom>
            <a:avLst/>
            <a:gdLst>
              <a:gd name="T0" fmla="*/ 646493 w 1717675"/>
              <a:gd name="T1" fmla="*/ 1877821 h 2282826"/>
              <a:gd name="T2" fmla="*/ 632296 w 1717675"/>
              <a:gd name="T3" fmla="*/ 1902668 h 2282826"/>
              <a:gd name="T4" fmla="*/ 561643 w 1717675"/>
              <a:gd name="T5" fmla="*/ 1890245 h 2282826"/>
              <a:gd name="T6" fmla="*/ 521694 w 1717675"/>
              <a:gd name="T7" fmla="*/ 1869426 h 2282826"/>
              <a:gd name="T8" fmla="*/ 494290 w 1717675"/>
              <a:gd name="T9" fmla="*/ 1846258 h 2282826"/>
              <a:gd name="T10" fmla="*/ 343424 w 1717675"/>
              <a:gd name="T11" fmla="*/ 1841558 h 2282826"/>
              <a:gd name="T12" fmla="*/ 316294 w 1717675"/>
              <a:gd name="T13" fmla="*/ 1870770 h 2282826"/>
              <a:gd name="T14" fmla="*/ 281223 w 1717675"/>
              <a:gd name="T15" fmla="*/ 1887558 h 2282826"/>
              <a:gd name="T16" fmla="*/ 211414 w 1717675"/>
              <a:gd name="T17" fmla="*/ 1903339 h 2282826"/>
              <a:gd name="T18" fmla="*/ 188916 w 1717675"/>
              <a:gd name="T19" fmla="*/ 1880842 h 2282826"/>
              <a:gd name="T20" fmla="*/ 910172 w 1717675"/>
              <a:gd name="T21" fmla="*/ 1591032 h 2282826"/>
              <a:gd name="T22" fmla="*/ 919436 w 1717675"/>
              <a:gd name="T23" fmla="*/ 1837004 h 2282826"/>
              <a:gd name="T24" fmla="*/ 824151 w 1717675"/>
              <a:gd name="T25" fmla="*/ 1660503 h 2282826"/>
              <a:gd name="T26" fmla="*/ 824482 w 1717675"/>
              <a:gd name="T27" fmla="*/ 1624272 h 2282826"/>
              <a:gd name="T28" fmla="*/ 876757 w 1717675"/>
              <a:gd name="T29" fmla="*/ 1594689 h 2282826"/>
              <a:gd name="T30" fmla="*/ 1310359 w 1717675"/>
              <a:gd name="T31" fmla="*/ 1868582 h 2282826"/>
              <a:gd name="T32" fmla="*/ 1270941 w 1717675"/>
              <a:gd name="T33" fmla="*/ 1904007 h 2282826"/>
              <a:gd name="T34" fmla="*/ 1006609 w 1717675"/>
              <a:gd name="T35" fmla="*/ 1889771 h 2282826"/>
              <a:gd name="T36" fmla="*/ 1152025 w 1717675"/>
              <a:gd name="T37" fmla="*/ 931304 h 2282826"/>
              <a:gd name="T38" fmla="*/ 726881 w 1717675"/>
              <a:gd name="T39" fmla="*/ 867716 h 2282826"/>
              <a:gd name="T40" fmla="*/ 541604 w 1717675"/>
              <a:gd name="T41" fmla="*/ 825323 h 2282826"/>
              <a:gd name="T42" fmla="*/ 705045 w 1717675"/>
              <a:gd name="T43" fmla="*/ 716362 h 2282826"/>
              <a:gd name="T44" fmla="*/ 714308 w 1717675"/>
              <a:gd name="T45" fmla="*/ 706427 h 2282826"/>
              <a:gd name="T46" fmla="*/ 682546 w 1717675"/>
              <a:gd name="T47" fmla="*/ 491816 h 2282826"/>
              <a:gd name="T48" fmla="*/ 798014 w 1717675"/>
              <a:gd name="T49" fmla="*/ 552755 h 2282826"/>
              <a:gd name="T50" fmla="*/ 848634 w 1717675"/>
              <a:gd name="T51" fmla="*/ 615349 h 2282826"/>
              <a:gd name="T52" fmla="*/ 843672 w 1717675"/>
              <a:gd name="T53" fmla="*/ 704439 h 2282826"/>
              <a:gd name="T54" fmla="*/ 678577 w 1717675"/>
              <a:gd name="T55" fmla="*/ 998536 h 2282826"/>
              <a:gd name="T56" fmla="*/ 639536 w 1717675"/>
              <a:gd name="T57" fmla="*/ 1263155 h 2282826"/>
              <a:gd name="T58" fmla="*/ 355335 w 1717675"/>
              <a:gd name="T59" fmla="*/ 1810611 h 2282826"/>
              <a:gd name="T60" fmla="*/ 169727 w 1717675"/>
              <a:gd name="T61" fmla="*/ 1155519 h 2282826"/>
              <a:gd name="T62" fmla="*/ 74773 w 1717675"/>
              <a:gd name="T63" fmla="*/ 1019069 h 2282826"/>
              <a:gd name="T64" fmla="*/ 5956 w 1717675"/>
              <a:gd name="T65" fmla="*/ 714707 h 2282826"/>
              <a:gd name="T66" fmla="*/ 3640 w 1717675"/>
              <a:gd name="T67" fmla="*/ 610713 h 2282826"/>
              <a:gd name="T68" fmla="*/ 60546 w 1717675"/>
              <a:gd name="T69" fmla="*/ 545468 h 2282826"/>
              <a:gd name="T70" fmla="*/ 178990 w 1717675"/>
              <a:gd name="T71" fmla="*/ 498771 h 2282826"/>
              <a:gd name="T72" fmla="*/ 406617 w 1717675"/>
              <a:gd name="T73" fmla="*/ 556398 h 2282826"/>
              <a:gd name="T74" fmla="*/ 560793 w 1717675"/>
              <a:gd name="T75" fmla="*/ 477575 h 2282826"/>
              <a:gd name="T76" fmla="*/ 528293 w 1717675"/>
              <a:gd name="T77" fmla="*/ 15908 h 2282826"/>
              <a:gd name="T78" fmla="*/ 610084 w 1717675"/>
              <a:gd name="T79" fmla="*/ 67278 h 2282826"/>
              <a:gd name="T80" fmla="*/ 575977 w 1717675"/>
              <a:gd name="T81" fmla="*/ 113675 h 2282826"/>
              <a:gd name="T82" fmla="*/ 510080 w 1717675"/>
              <a:gd name="T83" fmla="*/ 126932 h 2282826"/>
              <a:gd name="T84" fmla="*/ 527630 w 1717675"/>
              <a:gd name="T85" fmla="*/ 138864 h 2282826"/>
              <a:gd name="T86" fmla="*/ 587235 w 1717675"/>
              <a:gd name="T87" fmla="*/ 146155 h 2282826"/>
              <a:gd name="T88" fmla="*/ 600150 w 1717675"/>
              <a:gd name="T89" fmla="*/ 190233 h 2282826"/>
              <a:gd name="T90" fmla="*/ 616376 w 1717675"/>
              <a:gd name="T91" fmla="*/ 239282 h 2282826"/>
              <a:gd name="T92" fmla="*/ 603130 w 1717675"/>
              <a:gd name="T93" fmla="*/ 312857 h 2282826"/>
              <a:gd name="T94" fmla="*/ 587566 w 1717675"/>
              <a:gd name="T95" fmla="*/ 315177 h 2282826"/>
              <a:gd name="T96" fmla="*/ 545181 w 1717675"/>
              <a:gd name="T97" fmla="*/ 411619 h 2282826"/>
              <a:gd name="T98" fmla="*/ 478953 w 1717675"/>
              <a:gd name="T99" fmla="*/ 468954 h 2282826"/>
              <a:gd name="T100" fmla="*/ 413718 w 1717675"/>
              <a:gd name="T101" fmla="*/ 480223 h 2282826"/>
              <a:gd name="T102" fmla="*/ 348815 w 1717675"/>
              <a:gd name="T103" fmla="*/ 442110 h 2282826"/>
              <a:gd name="T104" fmla="*/ 287554 w 1717675"/>
              <a:gd name="T105" fmla="*/ 364558 h 2282826"/>
              <a:gd name="T106" fmla="*/ 255765 w 1717675"/>
              <a:gd name="T107" fmla="*/ 313852 h 2282826"/>
              <a:gd name="T108" fmla="*/ 239207 w 1717675"/>
              <a:gd name="T109" fmla="*/ 289327 h 2282826"/>
              <a:gd name="T110" fmla="*/ 247486 w 1717675"/>
              <a:gd name="T111" fmla="*/ 195867 h 2282826"/>
              <a:gd name="T112" fmla="*/ 255433 w 1717675"/>
              <a:gd name="T113" fmla="*/ 146817 h 2282826"/>
              <a:gd name="T114" fmla="*/ 272652 w 1717675"/>
              <a:gd name="T115" fmla="*/ 85174 h 2282826"/>
              <a:gd name="T116" fmla="*/ 273977 w 1717675"/>
              <a:gd name="T117" fmla="*/ 57003 h 2282826"/>
              <a:gd name="T118" fmla="*/ 370339 w 1717675"/>
              <a:gd name="T119" fmla="*/ 9942 h 228282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0" t="0" r="r" b="b"/>
            <a:pathLst>
              <a:path w="1717675" h="2282826">
                <a:moveTo>
                  <a:pt x="592137" y="2193925"/>
                </a:moveTo>
                <a:lnTo>
                  <a:pt x="708970" y="2193925"/>
                </a:lnTo>
                <a:lnTo>
                  <a:pt x="714515" y="2197144"/>
                </a:lnTo>
                <a:lnTo>
                  <a:pt x="727980" y="2206399"/>
                </a:lnTo>
                <a:lnTo>
                  <a:pt x="736693" y="2212836"/>
                </a:lnTo>
                <a:lnTo>
                  <a:pt x="745406" y="2219677"/>
                </a:lnTo>
                <a:lnTo>
                  <a:pt x="754119" y="2226919"/>
                </a:lnTo>
                <a:lnTo>
                  <a:pt x="762436" y="2234966"/>
                </a:lnTo>
                <a:lnTo>
                  <a:pt x="769565" y="2242611"/>
                </a:lnTo>
                <a:lnTo>
                  <a:pt x="773129" y="2246635"/>
                </a:lnTo>
                <a:lnTo>
                  <a:pt x="775505" y="2250256"/>
                </a:lnTo>
                <a:lnTo>
                  <a:pt x="778278" y="2253877"/>
                </a:lnTo>
                <a:lnTo>
                  <a:pt x="779466" y="2257499"/>
                </a:lnTo>
                <a:lnTo>
                  <a:pt x="780654" y="2261120"/>
                </a:lnTo>
                <a:lnTo>
                  <a:pt x="781050" y="2264339"/>
                </a:lnTo>
                <a:lnTo>
                  <a:pt x="780654" y="2267558"/>
                </a:lnTo>
                <a:lnTo>
                  <a:pt x="779070" y="2269972"/>
                </a:lnTo>
                <a:lnTo>
                  <a:pt x="777089" y="2272386"/>
                </a:lnTo>
                <a:lnTo>
                  <a:pt x="773921" y="2275203"/>
                </a:lnTo>
                <a:lnTo>
                  <a:pt x="769565" y="2276812"/>
                </a:lnTo>
                <a:lnTo>
                  <a:pt x="764812" y="2278422"/>
                </a:lnTo>
                <a:lnTo>
                  <a:pt x="758475" y="2280031"/>
                </a:lnTo>
                <a:lnTo>
                  <a:pt x="750951" y="2280836"/>
                </a:lnTo>
                <a:lnTo>
                  <a:pt x="741446" y="2281238"/>
                </a:lnTo>
                <a:lnTo>
                  <a:pt x="732733" y="2281238"/>
                </a:lnTo>
                <a:lnTo>
                  <a:pt x="724020" y="2280434"/>
                </a:lnTo>
                <a:lnTo>
                  <a:pt x="715703" y="2279226"/>
                </a:lnTo>
                <a:lnTo>
                  <a:pt x="707782" y="2278019"/>
                </a:lnTo>
                <a:lnTo>
                  <a:pt x="700653" y="2276008"/>
                </a:lnTo>
                <a:lnTo>
                  <a:pt x="693524" y="2273996"/>
                </a:lnTo>
                <a:lnTo>
                  <a:pt x="686395" y="2271179"/>
                </a:lnTo>
                <a:lnTo>
                  <a:pt x="680059" y="2268363"/>
                </a:lnTo>
                <a:lnTo>
                  <a:pt x="673722" y="2265144"/>
                </a:lnTo>
                <a:lnTo>
                  <a:pt x="667385" y="2261925"/>
                </a:lnTo>
                <a:lnTo>
                  <a:pt x="661445" y="2258303"/>
                </a:lnTo>
                <a:lnTo>
                  <a:pt x="649959" y="2250659"/>
                </a:lnTo>
                <a:lnTo>
                  <a:pt x="638474" y="2242611"/>
                </a:lnTo>
                <a:lnTo>
                  <a:pt x="633722" y="2239392"/>
                </a:lnTo>
                <a:lnTo>
                  <a:pt x="630553" y="2237381"/>
                </a:lnTo>
                <a:lnTo>
                  <a:pt x="629365" y="2237381"/>
                </a:lnTo>
                <a:lnTo>
                  <a:pt x="627781" y="2237381"/>
                </a:lnTo>
                <a:lnTo>
                  <a:pt x="627385" y="2237783"/>
                </a:lnTo>
                <a:lnTo>
                  <a:pt x="626593" y="2238990"/>
                </a:lnTo>
                <a:lnTo>
                  <a:pt x="625801" y="2240197"/>
                </a:lnTo>
                <a:lnTo>
                  <a:pt x="625405" y="2241807"/>
                </a:lnTo>
                <a:lnTo>
                  <a:pt x="624613" y="2243014"/>
                </a:lnTo>
                <a:lnTo>
                  <a:pt x="623820" y="2243416"/>
                </a:lnTo>
                <a:lnTo>
                  <a:pt x="623028" y="2243416"/>
                </a:lnTo>
                <a:lnTo>
                  <a:pt x="609563" y="2243014"/>
                </a:lnTo>
                <a:lnTo>
                  <a:pt x="602434" y="2242209"/>
                </a:lnTo>
                <a:lnTo>
                  <a:pt x="599266" y="2241404"/>
                </a:lnTo>
                <a:lnTo>
                  <a:pt x="597682" y="2240599"/>
                </a:lnTo>
                <a:lnTo>
                  <a:pt x="595305" y="2229333"/>
                </a:lnTo>
                <a:lnTo>
                  <a:pt x="593721" y="2220079"/>
                </a:lnTo>
                <a:lnTo>
                  <a:pt x="592929" y="2212434"/>
                </a:lnTo>
                <a:lnTo>
                  <a:pt x="592929" y="2206801"/>
                </a:lnTo>
                <a:lnTo>
                  <a:pt x="592929" y="2202375"/>
                </a:lnTo>
                <a:lnTo>
                  <a:pt x="593325" y="2199558"/>
                </a:lnTo>
                <a:lnTo>
                  <a:pt x="593721" y="2197144"/>
                </a:lnTo>
                <a:lnTo>
                  <a:pt x="592137" y="2193925"/>
                </a:lnTo>
                <a:close/>
                <a:moveTo>
                  <a:pt x="295275" y="2193925"/>
                </a:moveTo>
                <a:lnTo>
                  <a:pt x="412750" y="2193925"/>
                </a:lnTo>
                <a:lnTo>
                  <a:pt x="411162" y="2197144"/>
                </a:lnTo>
                <a:lnTo>
                  <a:pt x="411559" y="2199558"/>
                </a:lnTo>
                <a:lnTo>
                  <a:pt x="411956" y="2202375"/>
                </a:lnTo>
                <a:lnTo>
                  <a:pt x="411956" y="2206801"/>
                </a:lnTo>
                <a:lnTo>
                  <a:pt x="411956" y="2212434"/>
                </a:lnTo>
                <a:lnTo>
                  <a:pt x="411162" y="2220079"/>
                </a:lnTo>
                <a:lnTo>
                  <a:pt x="409575" y="2229333"/>
                </a:lnTo>
                <a:lnTo>
                  <a:pt x="407194" y="2240599"/>
                </a:lnTo>
                <a:lnTo>
                  <a:pt x="405606" y="2241404"/>
                </a:lnTo>
                <a:lnTo>
                  <a:pt x="402431" y="2242209"/>
                </a:lnTo>
                <a:lnTo>
                  <a:pt x="395287" y="2243014"/>
                </a:lnTo>
                <a:lnTo>
                  <a:pt x="381794" y="2243416"/>
                </a:lnTo>
                <a:lnTo>
                  <a:pt x="381000" y="2243416"/>
                </a:lnTo>
                <a:lnTo>
                  <a:pt x="380603" y="2243014"/>
                </a:lnTo>
                <a:lnTo>
                  <a:pt x="379412" y="2241807"/>
                </a:lnTo>
                <a:lnTo>
                  <a:pt x="379015" y="2240197"/>
                </a:lnTo>
                <a:lnTo>
                  <a:pt x="378222" y="2238990"/>
                </a:lnTo>
                <a:lnTo>
                  <a:pt x="377825" y="2237783"/>
                </a:lnTo>
                <a:lnTo>
                  <a:pt x="377031" y="2237381"/>
                </a:lnTo>
                <a:lnTo>
                  <a:pt x="375840" y="2237381"/>
                </a:lnTo>
                <a:lnTo>
                  <a:pt x="374650" y="2237381"/>
                </a:lnTo>
                <a:lnTo>
                  <a:pt x="371475" y="2239392"/>
                </a:lnTo>
                <a:lnTo>
                  <a:pt x="366315" y="2242611"/>
                </a:lnTo>
                <a:lnTo>
                  <a:pt x="354806" y="2250659"/>
                </a:lnTo>
                <a:lnTo>
                  <a:pt x="343694" y="2258303"/>
                </a:lnTo>
                <a:lnTo>
                  <a:pt x="337343" y="2261925"/>
                </a:lnTo>
                <a:lnTo>
                  <a:pt x="331390" y="2265144"/>
                </a:lnTo>
                <a:lnTo>
                  <a:pt x="324643" y="2268363"/>
                </a:lnTo>
                <a:lnTo>
                  <a:pt x="318293" y="2271179"/>
                </a:lnTo>
                <a:lnTo>
                  <a:pt x="311150" y="2273996"/>
                </a:lnTo>
                <a:lnTo>
                  <a:pt x="304006" y="2276008"/>
                </a:lnTo>
                <a:lnTo>
                  <a:pt x="296862" y="2278019"/>
                </a:lnTo>
                <a:lnTo>
                  <a:pt x="288528" y="2279226"/>
                </a:lnTo>
                <a:lnTo>
                  <a:pt x="280590" y="2280434"/>
                </a:lnTo>
                <a:lnTo>
                  <a:pt x="272256" y="2281238"/>
                </a:lnTo>
                <a:lnTo>
                  <a:pt x="263128" y="2281238"/>
                </a:lnTo>
                <a:lnTo>
                  <a:pt x="253603" y="2280836"/>
                </a:lnTo>
                <a:lnTo>
                  <a:pt x="246062" y="2280031"/>
                </a:lnTo>
                <a:lnTo>
                  <a:pt x="239712" y="2278422"/>
                </a:lnTo>
                <a:lnTo>
                  <a:pt x="234949" y="2276812"/>
                </a:lnTo>
                <a:lnTo>
                  <a:pt x="230584" y="2275203"/>
                </a:lnTo>
                <a:lnTo>
                  <a:pt x="227409" y="2272386"/>
                </a:lnTo>
                <a:lnTo>
                  <a:pt x="225424" y="2269972"/>
                </a:lnTo>
                <a:lnTo>
                  <a:pt x="224234" y="2267558"/>
                </a:lnTo>
                <a:lnTo>
                  <a:pt x="223837" y="2264339"/>
                </a:lnTo>
                <a:lnTo>
                  <a:pt x="223837" y="2261120"/>
                </a:lnTo>
                <a:lnTo>
                  <a:pt x="225028" y="2257499"/>
                </a:lnTo>
                <a:lnTo>
                  <a:pt x="226615" y="2253877"/>
                </a:lnTo>
                <a:lnTo>
                  <a:pt x="228996" y="2250256"/>
                </a:lnTo>
                <a:lnTo>
                  <a:pt x="231378" y="2246635"/>
                </a:lnTo>
                <a:lnTo>
                  <a:pt x="234949" y="2242611"/>
                </a:lnTo>
                <a:lnTo>
                  <a:pt x="242093" y="2234966"/>
                </a:lnTo>
                <a:lnTo>
                  <a:pt x="250428" y="2226919"/>
                </a:lnTo>
                <a:lnTo>
                  <a:pt x="259159" y="2219677"/>
                </a:lnTo>
                <a:lnTo>
                  <a:pt x="268684" y="2212836"/>
                </a:lnTo>
                <a:lnTo>
                  <a:pt x="277018" y="2206399"/>
                </a:lnTo>
                <a:lnTo>
                  <a:pt x="290115" y="2197144"/>
                </a:lnTo>
                <a:lnTo>
                  <a:pt x="295275" y="2193925"/>
                </a:lnTo>
                <a:close/>
                <a:moveTo>
                  <a:pt x="1091803" y="1906588"/>
                </a:moveTo>
                <a:lnTo>
                  <a:pt x="1106091" y="1906588"/>
                </a:lnTo>
                <a:lnTo>
                  <a:pt x="1118394" y="1906588"/>
                </a:lnTo>
                <a:lnTo>
                  <a:pt x="1127919" y="1906987"/>
                </a:lnTo>
                <a:lnTo>
                  <a:pt x="1136650" y="1907385"/>
                </a:lnTo>
                <a:lnTo>
                  <a:pt x="1129506" y="2235201"/>
                </a:lnTo>
                <a:lnTo>
                  <a:pt x="1127919" y="2234006"/>
                </a:lnTo>
                <a:lnTo>
                  <a:pt x="1123950" y="2229625"/>
                </a:lnTo>
                <a:lnTo>
                  <a:pt x="1119981" y="2225243"/>
                </a:lnTo>
                <a:lnTo>
                  <a:pt x="1115219" y="2219667"/>
                </a:lnTo>
                <a:lnTo>
                  <a:pt x="1109663" y="2211302"/>
                </a:lnTo>
                <a:lnTo>
                  <a:pt x="1102916" y="2201344"/>
                </a:lnTo>
                <a:lnTo>
                  <a:pt x="1094185" y="2188598"/>
                </a:lnTo>
                <a:lnTo>
                  <a:pt x="1085056" y="2173064"/>
                </a:lnTo>
                <a:lnTo>
                  <a:pt x="1073547" y="2154343"/>
                </a:lnTo>
                <a:lnTo>
                  <a:pt x="1061641" y="2132435"/>
                </a:lnTo>
                <a:lnTo>
                  <a:pt x="1047353" y="2106943"/>
                </a:lnTo>
                <a:lnTo>
                  <a:pt x="1031478" y="2077467"/>
                </a:lnTo>
                <a:lnTo>
                  <a:pt x="1014413" y="2043610"/>
                </a:lnTo>
                <a:lnTo>
                  <a:pt x="994966" y="2005371"/>
                </a:lnTo>
                <a:lnTo>
                  <a:pt x="992188" y="1999795"/>
                </a:lnTo>
                <a:lnTo>
                  <a:pt x="990203" y="1995015"/>
                </a:lnTo>
                <a:lnTo>
                  <a:pt x="988616" y="1989837"/>
                </a:lnTo>
                <a:lnTo>
                  <a:pt x="987028" y="1985057"/>
                </a:lnTo>
                <a:lnTo>
                  <a:pt x="985838" y="1980277"/>
                </a:lnTo>
                <a:lnTo>
                  <a:pt x="985044" y="1976294"/>
                </a:lnTo>
                <a:lnTo>
                  <a:pt x="984647" y="1971514"/>
                </a:lnTo>
                <a:lnTo>
                  <a:pt x="984250" y="1967929"/>
                </a:lnTo>
                <a:lnTo>
                  <a:pt x="984250" y="1963946"/>
                </a:lnTo>
                <a:lnTo>
                  <a:pt x="984647" y="1959963"/>
                </a:lnTo>
                <a:lnTo>
                  <a:pt x="985441" y="1956378"/>
                </a:lnTo>
                <a:lnTo>
                  <a:pt x="986235" y="1952793"/>
                </a:lnTo>
                <a:lnTo>
                  <a:pt x="987822" y="1950005"/>
                </a:lnTo>
                <a:lnTo>
                  <a:pt x="989013" y="1946420"/>
                </a:lnTo>
                <a:lnTo>
                  <a:pt x="990600" y="1943632"/>
                </a:lnTo>
                <a:lnTo>
                  <a:pt x="992585" y="1941242"/>
                </a:lnTo>
                <a:lnTo>
                  <a:pt x="996950" y="1935666"/>
                </a:lnTo>
                <a:lnTo>
                  <a:pt x="1002110" y="1930886"/>
                </a:lnTo>
                <a:lnTo>
                  <a:pt x="1008063" y="1926903"/>
                </a:lnTo>
                <a:lnTo>
                  <a:pt x="1014413" y="1923318"/>
                </a:lnTo>
                <a:lnTo>
                  <a:pt x="1021160" y="1920131"/>
                </a:lnTo>
                <a:lnTo>
                  <a:pt x="1028700" y="1916945"/>
                </a:lnTo>
                <a:lnTo>
                  <a:pt x="1036241" y="1914953"/>
                </a:lnTo>
                <a:lnTo>
                  <a:pt x="1043781" y="1912563"/>
                </a:lnTo>
                <a:lnTo>
                  <a:pt x="1051719" y="1910970"/>
                </a:lnTo>
                <a:lnTo>
                  <a:pt x="1060053" y="1909376"/>
                </a:lnTo>
                <a:lnTo>
                  <a:pt x="1068388" y="1908580"/>
                </a:lnTo>
                <a:lnTo>
                  <a:pt x="1076325" y="1907783"/>
                </a:lnTo>
                <a:lnTo>
                  <a:pt x="1091803" y="1906588"/>
                </a:lnTo>
                <a:close/>
                <a:moveTo>
                  <a:pt x="1381919" y="1116013"/>
                </a:moveTo>
                <a:lnTo>
                  <a:pt x="1717675" y="1488552"/>
                </a:lnTo>
                <a:lnTo>
                  <a:pt x="1574631" y="1488552"/>
                </a:lnTo>
                <a:lnTo>
                  <a:pt x="1574631" y="2220141"/>
                </a:lnTo>
                <a:lnTo>
                  <a:pt x="1574234" y="2226886"/>
                </a:lnTo>
                <a:lnTo>
                  <a:pt x="1573439" y="2232837"/>
                </a:lnTo>
                <a:lnTo>
                  <a:pt x="1571850" y="2239185"/>
                </a:lnTo>
                <a:lnTo>
                  <a:pt x="1569863" y="2244342"/>
                </a:lnTo>
                <a:lnTo>
                  <a:pt x="1567081" y="2249897"/>
                </a:lnTo>
                <a:lnTo>
                  <a:pt x="1563903" y="2255451"/>
                </a:lnTo>
                <a:lnTo>
                  <a:pt x="1560327" y="2260212"/>
                </a:lnTo>
                <a:lnTo>
                  <a:pt x="1556353" y="2264576"/>
                </a:lnTo>
                <a:lnTo>
                  <a:pt x="1551982" y="2268544"/>
                </a:lnTo>
                <a:lnTo>
                  <a:pt x="1546817" y="2272114"/>
                </a:lnTo>
                <a:lnTo>
                  <a:pt x="1541651" y="2275288"/>
                </a:lnTo>
                <a:lnTo>
                  <a:pt x="1536486" y="2278065"/>
                </a:lnTo>
                <a:lnTo>
                  <a:pt x="1530526" y="2280446"/>
                </a:lnTo>
                <a:lnTo>
                  <a:pt x="1524565" y="2281636"/>
                </a:lnTo>
                <a:lnTo>
                  <a:pt x="1518208" y="2282826"/>
                </a:lnTo>
                <a:lnTo>
                  <a:pt x="1511850" y="2282826"/>
                </a:lnTo>
                <a:lnTo>
                  <a:pt x="1252384" y="2282826"/>
                </a:lnTo>
                <a:lnTo>
                  <a:pt x="1245629" y="2282826"/>
                </a:lnTo>
                <a:lnTo>
                  <a:pt x="1239669" y="2281636"/>
                </a:lnTo>
                <a:lnTo>
                  <a:pt x="1233312" y="2280446"/>
                </a:lnTo>
                <a:lnTo>
                  <a:pt x="1227749" y="2278065"/>
                </a:lnTo>
                <a:lnTo>
                  <a:pt x="1222186" y="2275288"/>
                </a:lnTo>
                <a:lnTo>
                  <a:pt x="1217020" y="2272114"/>
                </a:lnTo>
                <a:lnTo>
                  <a:pt x="1212252" y="2268544"/>
                </a:lnTo>
                <a:lnTo>
                  <a:pt x="1207484" y="2264576"/>
                </a:lnTo>
                <a:lnTo>
                  <a:pt x="1203908" y="2260212"/>
                </a:lnTo>
                <a:lnTo>
                  <a:pt x="1199935" y="2255451"/>
                </a:lnTo>
                <a:lnTo>
                  <a:pt x="1197153" y="2249897"/>
                </a:lnTo>
                <a:lnTo>
                  <a:pt x="1193974" y="2244342"/>
                </a:lnTo>
                <a:lnTo>
                  <a:pt x="1191988" y="2239185"/>
                </a:lnTo>
                <a:lnTo>
                  <a:pt x="1190796" y="2232837"/>
                </a:lnTo>
                <a:lnTo>
                  <a:pt x="1189604" y="2226886"/>
                </a:lnTo>
                <a:lnTo>
                  <a:pt x="1189604" y="2220141"/>
                </a:lnTo>
                <a:lnTo>
                  <a:pt x="1189604" y="1488552"/>
                </a:lnTo>
                <a:lnTo>
                  <a:pt x="1046162" y="1488552"/>
                </a:lnTo>
                <a:lnTo>
                  <a:pt x="1381919" y="1116013"/>
                </a:lnTo>
                <a:close/>
                <a:moveTo>
                  <a:pt x="871935" y="1039813"/>
                </a:moveTo>
                <a:lnTo>
                  <a:pt x="819150" y="1046560"/>
                </a:lnTo>
                <a:lnTo>
                  <a:pt x="529431" y="1083469"/>
                </a:lnTo>
                <a:lnTo>
                  <a:pt x="515144" y="1089422"/>
                </a:lnTo>
                <a:lnTo>
                  <a:pt x="486569" y="1100535"/>
                </a:lnTo>
                <a:lnTo>
                  <a:pt x="434975" y="1121966"/>
                </a:lnTo>
                <a:lnTo>
                  <a:pt x="483394" y="1115616"/>
                </a:lnTo>
                <a:lnTo>
                  <a:pt x="504825" y="1112441"/>
                </a:lnTo>
                <a:lnTo>
                  <a:pt x="892572" y="1062832"/>
                </a:lnTo>
                <a:lnTo>
                  <a:pt x="888207" y="1058466"/>
                </a:lnTo>
                <a:lnTo>
                  <a:pt x="871935" y="1039813"/>
                </a:lnTo>
                <a:close/>
                <a:moveTo>
                  <a:pt x="649685" y="989013"/>
                </a:moveTo>
                <a:lnTo>
                  <a:pt x="509588" y="995760"/>
                </a:lnTo>
                <a:lnTo>
                  <a:pt x="469900" y="997744"/>
                </a:lnTo>
                <a:lnTo>
                  <a:pt x="447675" y="998935"/>
                </a:lnTo>
                <a:lnTo>
                  <a:pt x="200025" y="1021954"/>
                </a:lnTo>
                <a:lnTo>
                  <a:pt x="187325" y="1029891"/>
                </a:lnTo>
                <a:lnTo>
                  <a:pt x="112712" y="1074341"/>
                </a:lnTo>
                <a:lnTo>
                  <a:pt x="506413" y="1011635"/>
                </a:lnTo>
                <a:lnTo>
                  <a:pt x="551260" y="1004491"/>
                </a:lnTo>
                <a:lnTo>
                  <a:pt x="560785" y="1002904"/>
                </a:lnTo>
                <a:lnTo>
                  <a:pt x="649685" y="989013"/>
                </a:lnTo>
                <a:close/>
                <a:moveTo>
                  <a:pt x="150813" y="851694"/>
                </a:moveTo>
                <a:lnTo>
                  <a:pt x="153988" y="857647"/>
                </a:lnTo>
                <a:lnTo>
                  <a:pt x="157163" y="865585"/>
                </a:lnTo>
                <a:lnTo>
                  <a:pt x="165497" y="887810"/>
                </a:lnTo>
                <a:lnTo>
                  <a:pt x="163909" y="862410"/>
                </a:lnTo>
                <a:lnTo>
                  <a:pt x="157956" y="858044"/>
                </a:lnTo>
                <a:lnTo>
                  <a:pt x="150813" y="851694"/>
                </a:lnTo>
                <a:close/>
                <a:moveTo>
                  <a:pt x="855663" y="846138"/>
                </a:moveTo>
                <a:lnTo>
                  <a:pt x="854869" y="846535"/>
                </a:lnTo>
                <a:lnTo>
                  <a:pt x="854075" y="847328"/>
                </a:lnTo>
                <a:lnTo>
                  <a:pt x="845741" y="858441"/>
                </a:lnTo>
                <a:lnTo>
                  <a:pt x="837803" y="869553"/>
                </a:lnTo>
                <a:lnTo>
                  <a:pt x="835819" y="872728"/>
                </a:lnTo>
                <a:lnTo>
                  <a:pt x="827881" y="991394"/>
                </a:lnTo>
                <a:lnTo>
                  <a:pt x="833835" y="962422"/>
                </a:lnTo>
                <a:lnTo>
                  <a:pt x="840185" y="934641"/>
                </a:lnTo>
                <a:lnTo>
                  <a:pt x="851297" y="885428"/>
                </a:lnTo>
                <a:lnTo>
                  <a:pt x="854869" y="866775"/>
                </a:lnTo>
                <a:lnTo>
                  <a:pt x="856060" y="859235"/>
                </a:lnTo>
                <a:lnTo>
                  <a:pt x="856853" y="853282"/>
                </a:lnTo>
                <a:lnTo>
                  <a:pt x="857647" y="848916"/>
                </a:lnTo>
                <a:lnTo>
                  <a:pt x="856853" y="846535"/>
                </a:lnTo>
                <a:lnTo>
                  <a:pt x="856457" y="846138"/>
                </a:lnTo>
                <a:lnTo>
                  <a:pt x="855663" y="846138"/>
                </a:lnTo>
                <a:close/>
                <a:moveTo>
                  <a:pt x="701278" y="569913"/>
                </a:moveTo>
                <a:lnTo>
                  <a:pt x="716360" y="569913"/>
                </a:lnTo>
                <a:lnTo>
                  <a:pt x="730647" y="570707"/>
                </a:lnTo>
                <a:lnTo>
                  <a:pt x="745331" y="572294"/>
                </a:lnTo>
                <a:lnTo>
                  <a:pt x="760016" y="574675"/>
                </a:lnTo>
                <a:lnTo>
                  <a:pt x="774700" y="577453"/>
                </a:lnTo>
                <a:lnTo>
                  <a:pt x="789781" y="581025"/>
                </a:lnTo>
                <a:lnTo>
                  <a:pt x="804466" y="584994"/>
                </a:lnTo>
                <a:lnTo>
                  <a:pt x="818753" y="589360"/>
                </a:lnTo>
                <a:lnTo>
                  <a:pt x="833041" y="594519"/>
                </a:lnTo>
                <a:lnTo>
                  <a:pt x="846932" y="599678"/>
                </a:lnTo>
                <a:lnTo>
                  <a:pt x="860822" y="605632"/>
                </a:lnTo>
                <a:lnTo>
                  <a:pt x="874316" y="611982"/>
                </a:lnTo>
                <a:lnTo>
                  <a:pt x="887810" y="618332"/>
                </a:lnTo>
                <a:lnTo>
                  <a:pt x="900510" y="625078"/>
                </a:lnTo>
                <a:lnTo>
                  <a:pt x="912813" y="632222"/>
                </a:lnTo>
                <a:lnTo>
                  <a:pt x="924719" y="639366"/>
                </a:lnTo>
                <a:lnTo>
                  <a:pt x="936228" y="646907"/>
                </a:lnTo>
                <a:lnTo>
                  <a:pt x="946944" y="654844"/>
                </a:lnTo>
                <a:lnTo>
                  <a:pt x="957263" y="662385"/>
                </a:lnTo>
                <a:lnTo>
                  <a:pt x="967185" y="669925"/>
                </a:lnTo>
                <a:lnTo>
                  <a:pt x="975916" y="677466"/>
                </a:lnTo>
                <a:lnTo>
                  <a:pt x="983853" y="685007"/>
                </a:lnTo>
                <a:lnTo>
                  <a:pt x="991394" y="692547"/>
                </a:lnTo>
                <a:lnTo>
                  <a:pt x="998141" y="700088"/>
                </a:lnTo>
                <a:lnTo>
                  <a:pt x="1003698" y="707232"/>
                </a:lnTo>
                <a:lnTo>
                  <a:pt x="1008857" y="714375"/>
                </a:lnTo>
                <a:lnTo>
                  <a:pt x="1012429" y="721122"/>
                </a:lnTo>
                <a:lnTo>
                  <a:pt x="1015604" y="727869"/>
                </a:lnTo>
                <a:lnTo>
                  <a:pt x="1017588" y="734219"/>
                </a:lnTo>
                <a:lnTo>
                  <a:pt x="1017985" y="737394"/>
                </a:lnTo>
                <a:lnTo>
                  <a:pt x="1018382" y="740172"/>
                </a:lnTo>
                <a:lnTo>
                  <a:pt x="1019176" y="749300"/>
                </a:lnTo>
                <a:lnTo>
                  <a:pt x="1020366" y="758032"/>
                </a:lnTo>
                <a:lnTo>
                  <a:pt x="1020763" y="767557"/>
                </a:lnTo>
                <a:lnTo>
                  <a:pt x="1020763" y="777478"/>
                </a:lnTo>
                <a:lnTo>
                  <a:pt x="1020366" y="787797"/>
                </a:lnTo>
                <a:lnTo>
                  <a:pt x="1019176" y="798513"/>
                </a:lnTo>
                <a:lnTo>
                  <a:pt x="1017985" y="809228"/>
                </a:lnTo>
                <a:lnTo>
                  <a:pt x="1016398" y="820341"/>
                </a:lnTo>
                <a:lnTo>
                  <a:pt x="1014810" y="832247"/>
                </a:lnTo>
                <a:lnTo>
                  <a:pt x="1012032" y="844153"/>
                </a:lnTo>
                <a:lnTo>
                  <a:pt x="1007269" y="867966"/>
                </a:lnTo>
                <a:lnTo>
                  <a:pt x="1000919" y="893366"/>
                </a:lnTo>
                <a:lnTo>
                  <a:pt x="993776" y="919163"/>
                </a:lnTo>
                <a:lnTo>
                  <a:pt x="985441" y="945754"/>
                </a:lnTo>
                <a:lnTo>
                  <a:pt x="977107" y="972741"/>
                </a:lnTo>
                <a:lnTo>
                  <a:pt x="967978" y="1000125"/>
                </a:lnTo>
                <a:lnTo>
                  <a:pt x="958057" y="1027510"/>
                </a:lnTo>
                <a:lnTo>
                  <a:pt x="937419" y="1083072"/>
                </a:lnTo>
                <a:lnTo>
                  <a:pt x="917178" y="1137444"/>
                </a:lnTo>
                <a:lnTo>
                  <a:pt x="892572" y="1213644"/>
                </a:lnTo>
                <a:lnTo>
                  <a:pt x="813991" y="1196579"/>
                </a:lnTo>
                <a:lnTo>
                  <a:pt x="809625" y="1257697"/>
                </a:lnTo>
                <a:lnTo>
                  <a:pt x="802481" y="1338263"/>
                </a:lnTo>
                <a:lnTo>
                  <a:pt x="796925" y="1400572"/>
                </a:lnTo>
                <a:lnTo>
                  <a:pt x="791369" y="1456929"/>
                </a:lnTo>
                <a:lnTo>
                  <a:pt x="790972" y="1462088"/>
                </a:lnTo>
                <a:lnTo>
                  <a:pt x="787797" y="1470819"/>
                </a:lnTo>
                <a:lnTo>
                  <a:pt x="784622" y="1479551"/>
                </a:lnTo>
                <a:lnTo>
                  <a:pt x="781050" y="1488282"/>
                </a:lnTo>
                <a:lnTo>
                  <a:pt x="777081" y="1497013"/>
                </a:lnTo>
                <a:lnTo>
                  <a:pt x="772319" y="1505347"/>
                </a:lnTo>
                <a:lnTo>
                  <a:pt x="767160" y="1513682"/>
                </a:lnTo>
                <a:lnTo>
                  <a:pt x="762000" y="1522413"/>
                </a:lnTo>
                <a:lnTo>
                  <a:pt x="756841" y="1530351"/>
                </a:lnTo>
                <a:lnTo>
                  <a:pt x="708819" y="2171701"/>
                </a:lnTo>
                <a:lnTo>
                  <a:pt x="579041" y="2171701"/>
                </a:lnTo>
                <a:lnTo>
                  <a:pt x="514350" y="1661716"/>
                </a:lnTo>
                <a:lnTo>
                  <a:pt x="506413" y="1662510"/>
                </a:lnTo>
                <a:lnTo>
                  <a:pt x="502047" y="1663304"/>
                </a:lnTo>
                <a:lnTo>
                  <a:pt x="497681" y="1663304"/>
                </a:lnTo>
                <a:lnTo>
                  <a:pt x="492522" y="1662510"/>
                </a:lnTo>
                <a:lnTo>
                  <a:pt x="486966" y="1662113"/>
                </a:lnTo>
                <a:lnTo>
                  <a:pt x="426244" y="2169717"/>
                </a:lnTo>
                <a:lnTo>
                  <a:pt x="291703" y="2171701"/>
                </a:lnTo>
                <a:lnTo>
                  <a:pt x="242888" y="1522016"/>
                </a:lnTo>
                <a:lnTo>
                  <a:pt x="232966" y="1507729"/>
                </a:lnTo>
                <a:lnTo>
                  <a:pt x="228997" y="1500188"/>
                </a:lnTo>
                <a:lnTo>
                  <a:pt x="224631" y="1492647"/>
                </a:lnTo>
                <a:lnTo>
                  <a:pt x="221059" y="1485504"/>
                </a:lnTo>
                <a:lnTo>
                  <a:pt x="217488" y="1477963"/>
                </a:lnTo>
                <a:lnTo>
                  <a:pt x="214313" y="1470422"/>
                </a:lnTo>
                <a:lnTo>
                  <a:pt x="211138" y="1462882"/>
                </a:lnTo>
                <a:lnTo>
                  <a:pt x="210741" y="1456929"/>
                </a:lnTo>
                <a:lnTo>
                  <a:pt x="203597" y="1384697"/>
                </a:lnTo>
                <a:lnTo>
                  <a:pt x="196453" y="1305719"/>
                </a:lnTo>
                <a:lnTo>
                  <a:pt x="188119" y="1205310"/>
                </a:lnTo>
                <a:lnTo>
                  <a:pt x="171450" y="1210072"/>
                </a:lnTo>
                <a:lnTo>
                  <a:pt x="154781" y="1214438"/>
                </a:lnTo>
                <a:lnTo>
                  <a:pt x="137319" y="1218010"/>
                </a:lnTo>
                <a:lnTo>
                  <a:pt x="128984" y="1219597"/>
                </a:lnTo>
                <a:lnTo>
                  <a:pt x="120650" y="1220391"/>
                </a:lnTo>
                <a:lnTo>
                  <a:pt x="112712" y="1221185"/>
                </a:lnTo>
                <a:lnTo>
                  <a:pt x="104378" y="1221582"/>
                </a:lnTo>
                <a:lnTo>
                  <a:pt x="96837" y="1221582"/>
                </a:lnTo>
                <a:lnTo>
                  <a:pt x="89694" y="1221185"/>
                </a:lnTo>
                <a:lnTo>
                  <a:pt x="82550" y="1220391"/>
                </a:lnTo>
                <a:lnTo>
                  <a:pt x="76200" y="1218804"/>
                </a:lnTo>
                <a:lnTo>
                  <a:pt x="69850" y="1216819"/>
                </a:lnTo>
                <a:lnTo>
                  <a:pt x="65087" y="1213644"/>
                </a:lnTo>
                <a:lnTo>
                  <a:pt x="55166" y="1162844"/>
                </a:lnTo>
                <a:lnTo>
                  <a:pt x="43656" y="1099741"/>
                </a:lnTo>
                <a:lnTo>
                  <a:pt x="32147" y="1029494"/>
                </a:lnTo>
                <a:lnTo>
                  <a:pt x="21034" y="957263"/>
                </a:lnTo>
                <a:lnTo>
                  <a:pt x="15875" y="922338"/>
                </a:lnTo>
                <a:lnTo>
                  <a:pt x="11509" y="888207"/>
                </a:lnTo>
                <a:lnTo>
                  <a:pt x="7144" y="856457"/>
                </a:lnTo>
                <a:lnTo>
                  <a:pt x="4366" y="827485"/>
                </a:lnTo>
                <a:lnTo>
                  <a:pt x="1587" y="801688"/>
                </a:lnTo>
                <a:lnTo>
                  <a:pt x="397" y="779860"/>
                </a:lnTo>
                <a:lnTo>
                  <a:pt x="0" y="770732"/>
                </a:lnTo>
                <a:lnTo>
                  <a:pt x="0" y="762794"/>
                </a:lnTo>
                <a:lnTo>
                  <a:pt x="397" y="756047"/>
                </a:lnTo>
                <a:lnTo>
                  <a:pt x="1191" y="750888"/>
                </a:lnTo>
                <a:lnTo>
                  <a:pt x="1587" y="745728"/>
                </a:lnTo>
                <a:lnTo>
                  <a:pt x="1984" y="740966"/>
                </a:lnTo>
                <a:lnTo>
                  <a:pt x="2778" y="736600"/>
                </a:lnTo>
                <a:lnTo>
                  <a:pt x="4366" y="731838"/>
                </a:lnTo>
                <a:lnTo>
                  <a:pt x="5556" y="727075"/>
                </a:lnTo>
                <a:lnTo>
                  <a:pt x="7144" y="722710"/>
                </a:lnTo>
                <a:lnTo>
                  <a:pt x="11509" y="713582"/>
                </a:lnTo>
                <a:lnTo>
                  <a:pt x="15875" y="705247"/>
                </a:lnTo>
                <a:lnTo>
                  <a:pt x="21828" y="697310"/>
                </a:lnTo>
                <a:lnTo>
                  <a:pt x="28575" y="689372"/>
                </a:lnTo>
                <a:lnTo>
                  <a:pt x="35719" y="681832"/>
                </a:lnTo>
                <a:lnTo>
                  <a:pt x="44053" y="673894"/>
                </a:lnTo>
                <a:lnTo>
                  <a:pt x="53181" y="666750"/>
                </a:lnTo>
                <a:lnTo>
                  <a:pt x="62309" y="660003"/>
                </a:lnTo>
                <a:lnTo>
                  <a:pt x="72628" y="653653"/>
                </a:lnTo>
                <a:lnTo>
                  <a:pt x="83344" y="647700"/>
                </a:lnTo>
                <a:lnTo>
                  <a:pt x="94853" y="641350"/>
                </a:lnTo>
                <a:lnTo>
                  <a:pt x="106759" y="635397"/>
                </a:lnTo>
                <a:lnTo>
                  <a:pt x="118666" y="629841"/>
                </a:lnTo>
                <a:lnTo>
                  <a:pt x="131366" y="624682"/>
                </a:lnTo>
                <a:lnTo>
                  <a:pt x="144463" y="619522"/>
                </a:lnTo>
                <a:lnTo>
                  <a:pt x="157956" y="614760"/>
                </a:lnTo>
                <a:lnTo>
                  <a:pt x="171847" y="609997"/>
                </a:lnTo>
                <a:lnTo>
                  <a:pt x="185738" y="605632"/>
                </a:lnTo>
                <a:lnTo>
                  <a:pt x="200025" y="601663"/>
                </a:lnTo>
                <a:lnTo>
                  <a:pt x="214709" y="597694"/>
                </a:lnTo>
                <a:lnTo>
                  <a:pt x="228997" y="594122"/>
                </a:lnTo>
                <a:lnTo>
                  <a:pt x="258366" y="587375"/>
                </a:lnTo>
                <a:lnTo>
                  <a:pt x="287734" y="581422"/>
                </a:lnTo>
                <a:lnTo>
                  <a:pt x="317500" y="576263"/>
                </a:lnTo>
                <a:lnTo>
                  <a:pt x="346075" y="571897"/>
                </a:lnTo>
                <a:lnTo>
                  <a:pt x="349647" y="571500"/>
                </a:lnTo>
                <a:lnTo>
                  <a:pt x="352822" y="571103"/>
                </a:lnTo>
                <a:lnTo>
                  <a:pt x="359569" y="571500"/>
                </a:lnTo>
                <a:lnTo>
                  <a:pt x="453628" y="918766"/>
                </a:lnTo>
                <a:lnTo>
                  <a:pt x="455216" y="904478"/>
                </a:lnTo>
                <a:lnTo>
                  <a:pt x="487760" y="666750"/>
                </a:lnTo>
                <a:lnTo>
                  <a:pt x="478631" y="643335"/>
                </a:lnTo>
                <a:lnTo>
                  <a:pt x="496491" y="612378"/>
                </a:lnTo>
                <a:lnTo>
                  <a:pt x="537766" y="611982"/>
                </a:lnTo>
                <a:lnTo>
                  <a:pt x="554831" y="643335"/>
                </a:lnTo>
                <a:lnTo>
                  <a:pt x="546894" y="671116"/>
                </a:lnTo>
                <a:lnTo>
                  <a:pt x="575866" y="922338"/>
                </a:lnTo>
                <a:lnTo>
                  <a:pt x="652463" y="582613"/>
                </a:lnTo>
                <a:lnTo>
                  <a:pt x="661591" y="578644"/>
                </a:lnTo>
                <a:lnTo>
                  <a:pt x="668338" y="575469"/>
                </a:lnTo>
                <a:lnTo>
                  <a:pt x="671910" y="572691"/>
                </a:lnTo>
                <a:lnTo>
                  <a:pt x="672703" y="572294"/>
                </a:lnTo>
                <a:lnTo>
                  <a:pt x="673100" y="571897"/>
                </a:lnTo>
                <a:lnTo>
                  <a:pt x="686991" y="570310"/>
                </a:lnTo>
                <a:lnTo>
                  <a:pt x="701278" y="569913"/>
                </a:lnTo>
                <a:close/>
                <a:moveTo>
                  <a:pt x="534014" y="0"/>
                </a:moveTo>
                <a:lnTo>
                  <a:pt x="549903" y="794"/>
                </a:lnTo>
                <a:lnTo>
                  <a:pt x="565395" y="1985"/>
                </a:lnTo>
                <a:lnTo>
                  <a:pt x="580886" y="3971"/>
                </a:lnTo>
                <a:lnTo>
                  <a:pt x="594789" y="7148"/>
                </a:lnTo>
                <a:lnTo>
                  <a:pt x="608692" y="10326"/>
                </a:lnTo>
                <a:lnTo>
                  <a:pt x="621800" y="14297"/>
                </a:lnTo>
                <a:lnTo>
                  <a:pt x="633717" y="19063"/>
                </a:lnTo>
                <a:lnTo>
                  <a:pt x="645236" y="23431"/>
                </a:lnTo>
                <a:lnTo>
                  <a:pt x="656756" y="28594"/>
                </a:lnTo>
                <a:lnTo>
                  <a:pt x="666686" y="33757"/>
                </a:lnTo>
                <a:lnTo>
                  <a:pt x="676617" y="38920"/>
                </a:lnTo>
                <a:lnTo>
                  <a:pt x="685356" y="44083"/>
                </a:lnTo>
                <a:lnTo>
                  <a:pt x="693300" y="49246"/>
                </a:lnTo>
                <a:lnTo>
                  <a:pt x="700847" y="54806"/>
                </a:lnTo>
                <a:lnTo>
                  <a:pt x="707600" y="59572"/>
                </a:lnTo>
                <a:lnTo>
                  <a:pt x="718722" y="68309"/>
                </a:lnTo>
                <a:lnTo>
                  <a:pt x="726667" y="75458"/>
                </a:lnTo>
                <a:lnTo>
                  <a:pt x="731830" y="80621"/>
                </a:lnTo>
                <a:lnTo>
                  <a:pt x="733419" y="82209"/>
                </a:lnTo>
                <a:lnTo>
                  <a:pt x="731433" y="86975"/>
                </a:lnTo>
                <a:lnTo>
                  <a:pt x="728255" y="92138"/>
                </a:lnTo>
                <a:lnTo>
                  <a:pt x="724681" y="98890"/>
                </a:lnTo>
                <a:lnTo>
                  <a:pt x="719119" y="107230"/>
                </a:lnTo>
                <a:lnTo>
                  <a:pt x="712764" y="115173"/>
                </a:lnTo>
                <a:lnTo>
                  <a:pt x="708792" y="119541"/>
                </a:lnTo>
                <a:lnTo>
                  <a:pt x="705217" y="123910"/>
                </a:lnTo>
                <a:lnTo>
                  <a:pt x="700450" y="128278"/>
                </a:lnTo>
                <a:lnTo>
                  <a:pt x="696081" y="131853"/>
                </a:lnTo>
                <a:lnTo>
                  <a:pt x="690917" y="136221"/>
                </a:lnTo>
                <a:lnTo>
                  <a:pt x="685356" y="139399"/>
                </a:lnTo>
                <a:lnTo>
                  <a:pt x="679794" y="142973"/>
                </a:lnTo>
                <a:lnTo>
                  <a:pt x="673439" y="146150"/>
                </a:lnTo>
                <a:lnTo>
                  <a:pt x="667083" y="148930"/>
                </a:lnTo>
                <a:lnTo>
                  <a:pt x="660331" y="150916"/>
                </a:lnTo>
                <a:lnTo>
                  <a:pt x="653181" y="152505"/>
                </a:lnTo>
                <a:lnTo>
                  <a:pt x="645633" y="154093"/>
                </a:lnTo>
                <a:lnTo>
                  <a:pt x="638086" y="154887"/>
                </a:lnTo>
                <a:lnTo>
                  <a:pt x="629745" y="154887"/>
                </a:lnTo>
                <a:lnTo>
                  <a:pt x="620608" y="154093"/>
                </a:lnTo>
                <a:lnTo>
                  <a:pt x="611870" y="152107"/>
                </a:lnTo>
                <a:lnTo>
                  <a:pt x="602734" y="150122"/>
                </a:lnTo>
                <a:lnTo>
                  <a:pt x="592406" y="146547"/>
                </a:lnTo>
                <a:lnTo>
                  <a:pt x="582475" y="142576"/>
                </a:lnTo>
                <a:lnTo>
                  <a:pt x="571750" y="137413"/>
                </a:lnTo>
                <a:lnTo>
                  <a:pt x="559436" y="131853"/>
                </a:lnTo>
                <a:lnTo>
                  <a:pt x="547123" y="126293"/>
                </a:lnTo>
                <a:lnTo>
                  <a:pt x="572545" y="138604"/>
                </a:lnTo>
                <a:lnTo>
                  <a:pt x="597570" y="150916"/>
                </a:lnTo>
                <a:lnTo>
                  <a:pt x="609884" y="156476"/>
                </a:lnTo>
                <a:lnTo>
                  <a:pt x="621800" y="162036"/>
                </a:lnTo>
                <a:lnTo>
                  <a:pt x="632922" y="166405"/>
                </a:lnTo>
                <a:lnTo>
                  <a:pt x="644045" y="170376"/>
                </a:lnTo>
                <a:lnTo>
                  <a:pt x="655167" y="173553"/>
                </a:lnTo>
                <a:lnTo>
                  <a:pt x="665097" y="176333"/>
                </a:lnTo>
                <a:lnTo>
                  <a:pt x="674631" y="177922"/>
                </a:lnTo>
                <a:lnTo>
                  <a:pt x="679397" y="178319"/>
                </a:lnTo>
                <a:lnTo>
                  <a:pt x="683767" y="178319"/>
                </a:lnTo>
                <a:lnTo>
                  <a:pt x="688136" y="178319"/>
                </a:lnTo>
                <a:lnTo>
                  <a:pt x="692506" y="177922"/>
                </a:lnTo>
                <a:lnTo>
                  <a:pt x="696875" y="177525"/>
                </a:lnTo>
                <a:lnTo>
                  <a:pt x="700450" y="176333"/>
                </a:lnTo>
                <a:lnTo>
                  <a:pt x="704422" y="175142"/>
                </a:lnTo>
                <a:lnTo>
                  <a:pt x="707997" y="173156"/>
                </a:lnTo>
                <a:lnTo>
                  <a:pt x="711572" y="171170"/>
                </a:lnTo>
                <a:lnTo>
                  <a:pt x="714353" y="168788"/>
                </a:lnTo>
                <a:lnTo>
                  <a:pt x="715544" y="177525"/>
                </a:lnTo>
                <a:lnTo>
                  <a:pt x="716736" y="185865"/>
                </a:lnTo>
                <a:lnTo>
                  <a:pt x="717133" y="202148"/>
                </a:lnTo>
                <a:lnTo>
                  <a:pt x="717133" y="217240"/>
                </a:lnTo>
                <a:lnTo>
                  <a:pt x="716339" y="231537"/>
                </a:lnTo>
                <a:lnTo>
                  <a:pt x="717531" y="230345"/>
                </a:lnTo>
                <a:lnTo>
                  <a:pt x="718722" y="229154"/>
                </a:lnTo>
                <a:lnTo>
                  <a:pt x="719914" y="227963"/>
                </a:lnTo>
                <a:lnTo>
                  <a:pt x="721503" y="227565"/>
                </a:lnTo>
                <a:lnTo>
                  <a:pt x="723489" y="227963"/>
                </a:lnTo>
                <a:lnTo>
                  <a:pt x="725078" y="229551"/>
                </a:lnTo>
                <a:lnTo>
                  <a:pt x="727064" y="231140"/>
                </a:lnTo>
                <a:lnTo>
                  <a:pt x="728255" y="233523"/>
                </a:lnTo>
                <a:lnTo>
                  <a:pt x="730242" y="236700"/>
                </a:lnTo>
                <a:lnTo>
                  <a:pt x="731830" y="240274"/>
                </a:lnTo>
                <a:lnTo>
                  <a:pt x="734214" y="249806"/>
                </a:lnTo>
                <a:lnTo>
                  <a:pt x="736597" y="260529"/>
                </a:lnTo>
                <a:lnTo>
                  <a:pt x="738186" y="272840"/>
                </a:lnTo>
                <a:lnTo>
                  <a:pt x="739378" y="286740"/>
                </a:lnTo>
                <a:lnTo>
                  <a:pt x="739775" y="301435"/>
                </a:lnTo>
                <a:lnTo>
                  <a:pt x="739378" y="316924"/>
                </a:lnTo>
                <a:lnTo>
                  <a:pt x="738186" y="330427"/>
                </a:lnTo>
                <a:lnTo>
                  <a:pt x="736597" y="342738"/>
                </a:lnTo>
                <a:lnTo>
                  <a:pt x="734214" y="353858"/>
                </a:lnTo>
                <a:lnTo>
                  <a:pt x="731830" y="362596"/>
                </a:lnTo>
                <a:lnTo>
                  <a:pt x="730242" y="366567"/>
                </a:lnTo>
                <a:lnTo>
                  <a:pt x="728255" y="369744"/>
                </a:lnTo>
                <a:lnTo>
                  <a:pt x="727064" y="372524"/>
                </a:lnTo>
                <a:lnTo>
                  <a:pt x="725078" y="374113"/>
                </a:lnTo>
                <a:lnTo>
                  <a:pt x="723489" y="374907"/>
                </a:lnTo>
                <a:lnTo>
                  <a:pt x="721503" y="375304"/>
                </a:lnTo>
                <a:lnTo>
                  <a:pt x="719517" y="374907"/>
                </a:lnTo>
                <a:lnTo>
                  <a:pt x="717928" y="373716"/>
                </a:lnTo>
                <a:lnTo>
                  <a:pt x="716339" y="372127"/>
                </a:lnTo>
                <a:lnTo>
                  <a:pt x="714353" y="368950"/>
                </a:lnTo>
                <a:lnTo>
                  <a:pt x="712764" y="365773"/>
                </a:lnTo>
                <a:lnTo>
                  <a:pt x="711175" y="361801"/>
                </a:lnTo>
                <a:lnTo>
                  <a:pt x="709983" y="357433"/>
                </a:lnTo>
                <a:lnTo>
                  <a:pt x="708394" y="352270"/>
                </a:lnTo>
                <a:lnTo>
                  <a:pt x="706806" y="364979"/>
                </a:lnTo>
                <a:lnTo>
                  <a:pt x="704819" y="377687"/>
                </a:lnTo>
                <a:lnTo>
                  <a:pt x="701642" y="389602"/>
                </a:lnTo>
                <a:lnTo>
                  <a:pt x="698861" y="401516"/>
                </a:lnTo>
                <a:lnTo>
                  <a:pt x="695683" y="413431"/>
                </a:lnTo>
                <a:lnTo>
                  <a:pt x="691314" y="424551"/>
                </a:lnTo>
                <a:lnTo>
                  <a:pt x="686944" y="435274"/>
                </a:lnTo>
                <a:lnTo>
                  <a:pt x="682575" y="445997"/>
                </a:lnTo>
                <a:lnTo>
                  <a:pt x="677411" y="456323"/>
                </a:lnTo>
                <a:lnTo>
                  <a:pt x="671850" y="466251"/>
                </a:lnTo>
                <a:lnTo>
                  <a:pt x="666289" y="475386"/>
                </a:lnTo>
                <a:lnTo>
                  <a:pt x="659933" y="484520"/>
                </a:lnTo>
                <a:lnTo>
                  <a:pt x="653975" y="493257"/>
                </a:lnTo>
                <a:lnTo>
                  <a:pt x="647222" y="501597"/>
                </a:lnTo>
                <a:lnTo>
                  <a:pt x="640867" y="509540"/>
                </a:lnTo>
                <a:lnTo>
                  <a:pt x="633717" y="517086"/>
                </a:lnTo>
                <a:lnTo>
                  <a:pt x="626964" y="524235"/>
                </a:lnTo>
                <a:lnTo>
                  <a:pt x="619417" y="530589"/>
                </a:lnTo>
                <a:lnTo>
                  <a:pt x="612267" y="536944"/>
                </a:lnTo>
                <a:lnTo>
                  <a:pt x="604720" y="542901"/>
                </a:lnTo>
                <a:lnTo>
                  <a:pt x="597570" y="548461"/>
                </a:lnTo>
                <a:lnTo>
                  <a:pt x="590022" y="553227"/>
                </a:lnTo>
                <a:lnTo>
                  <a:pt x="582078" y="557992"/>
                </a:lnTo>
                <a:lnTo>
                  <a:pt x="574531" y="561964"/>
                </a:lnTo>
                <a:lnTo>
                  <a:pt x="566984" y="565538"/>
                </a:lnTo>
                <a:lnTo>
                  <a:pt x="559039" y="568715"/>
                </a:lnTo>
                <a:lnTo>
                  <a:pt x="551492" y="571495"/>
                </a:lnTo>
                <a:lnTo>
                  <a:pt x="543945" y="573481"/>
                </a:lnTo>
                <a:lnTo>
                  <a:pt x="536398" y="575467"/>
                </a:lnTo>
                <a:lnTo>
                  <a:pt x="528850" y="576658"/>
                </a:lnTo>
                <a:lnTo>
                  <a:pt x="521700" y="577453"/>
                </a:lnTo>
                <a:lnTo>
                  <a:pt x="514550" y="577850"/>
                </a:lnTo>
                <a:lnTo>
                  <a:pt x="508989" y="577453"/>
                </a:lnTo>
                <a:lnTo>
                  <a:pt x="502634" y="576658"/>
                </a:lnTo>
                <a:lnTo>
                  <a:pt x="496278" y="575467"/>
                </a:lnTo>
                <a:lnTo>
                  <a:pt x="489923" y="573481"/>
                </a:lnTo>
                <a:lnTo>
                  <a:pt x="483170" y="571098"/>
                </a:lnTo>
                <a:lnTo>
                  <a:pt x="476417" y="568318"/>
                </a:lnTo>
                <a:lnTo>
                  <a:pt x="469267" y="565141"/>
                </a:lnTo>
                <a:lnTo>
                  <a:pt x="462514" y="561567"/>
                </a:lnTo>
                <a:lnTo>
                  <a:pt x="454967" y="557198"/>
                </a:lnTo>
                <a:lnTo>
                  <a:pt x="447817" y="552432"/>
                </a:lnTo>
                <a:lnTo>
                  <a:pt x="440667" y="547667"/>
                </a:lnTo>
                <a:lnTo>
                  <a:pt x="433120" y="542106"/>
                </a:lnTo>
                <a:lnTo>
                  <a:pt x="425970" y="536149"/>
                </a:lnTo>
                <a:lnTo>
                  <a:pt x="418423" y="529795"/>
                </a:lnTo>
                <a:lnTo>
                  <a:pt x="411273" y="523043"/>
                </a:lnTo>
                <a:lnTo>
                  <a:pt x="403726" y="515895"/>
                </a:lnTo>
                <a:lnTo>
                  <a:pt x="396576" y="508349"/>
                </a:lnTo>
                <a:lnTo>
                  <a:pt x="389426" y="500803"/>
                </a:lnTo>
                <a:lnTo>
                  <a:pt x="382276" y="492860"/>
                </a:lnTo>
                <a:lnTo>
                  <a:pt x="375523" y="483726"/>
                </a:lnTo>
                <a:lnTo>
                  <a:pt x="368770" y="475386"/>
                </a:lnTo>
                <a:lnTo>
                  <a:pt x="362415" y="466251"/>
                </a:lnTo>
                <a:lnTo>
                  <a:pt x="356059" y="456720"/>
                </a:lnTo>
                <a:lnTo>
                  <a:pt x="350498" y="447188"/>
                </a:lnTo>
                <a:lnTo>
                  <a:pt x="344937" y="436862"/>
                </a:lnTo>
                <a:lnTo>
                  <a:pt x="339376" y="426934"/>
                </a:lnTo>
                <a:lnTo>
                  <a:pt x="334212" y="416211"/>
                </a:lnTo>
                <a:lnTo>
                  <a:pt x="329048" y="405885"/>
                </a:lnTo>
                <a:lnTo>
                  <a:pt x="325076" y="394765"/>
                </a:lnTo>
                <a:lnTo>
                  <a:pt x="320706" y="383247"/>
                </a:lnTo>
                <a:lnTo>
                  <a:pt x="317529" y="372127"/>
                </a:lnTo>
                <a:lnTo>
                  <a:pt x="313954" y="360610"/>
                </a:lnTo>
                <a:lnTo>
                  <a:pt x="311570" y="368156"/>
                </a:lnTo>
                <a:lnTo>
                  <a:pt x="310379" y="371730"/>
                </a:lnTo>
                <a:lnTo>
                  <a:pt x="308392" y="374113"/>
                </a:lnTo>
                <a:lnTo>
                  <a:pt x="306804" y="376099"/>
                </a:lnTo>
                <a:lnTo>
                  <a:pt x="305612" y="378084"/>
                </a:lnTo>
                <a:lnTo>
                  <a:pt x="304023" y="378879"/>
                </a:lnTo>
                <a:lnTo>
                  <a:pt x="302037" y="379276"/>
                </a:lnTo>
                <a:lnTo>
                  <a:pt x="300051" y="378879"/>
                </a:lnTo>
                <a:lnTo>
                  <a:pt x="298462" y="377687"/>
                </a:lnTo>
                <a:lnTo>
                  <a:pt x="296873" y="375702"/>
                </a:lnTo>
                <a:lnTo>
                  <a:pt x="294887" y="373319"/>
                </a:lnTo>
                <a:lnTo>
                  <a:pt x="293298" y="370141"/>
                </a:lnTo>
                <a:lnTo>
                  <a:pt x="292106" y="366567"/>
                </a:lnTo>
                <a:lnTo>
                  <a:pt x="289326" y="357433"/>
                </a:lnTo>
                <a:lnTo>
                  <a:pt x="286942" y="346710"/>
                </a:lnTo>
                <a:lnTo>
                  <a:pt x="285354" y="334001"/>
                </a:lnTo>
                <a:lnTo>
                  <a:pt x="284559" y="320101"/>
                </a:lnTo>
                <a:lnTo>
                  <a:pt x="284162" y="305406"/>
                </a:lnTo>
                <a:lnTo>
                  <a:pt x="284559" y="290315"/>
                </a:lnTo>
                <a:lnTo>
                  <a:pt x="285354" y="276812"/>
                </a:lnTo>
                <a:lnTo>
                  <a:pt x="286942" y="264103"/>
                </a:lnTo>
                <a:lnTo>
                  <a:pt x="289326" y="252983"/>
                </a:lnTo>
                <a:lnTo>
                  <a:pt x="292106" y="244246"/>
                </a:lnTo>
                <a:lnTo>
                  <a:pt x="293298" y="240274"/>
                </a:lnTo>
                <a:lnTo>
                  <a:pt x="294887" y="237097"/>
                </a:lnTo>
                <a:lnTo>
                  <a:pt x="296873" y="234714"/>
                </a:lnTo>
                <a:lnTo>
                  <a:pt x="298462" y="232728"/>
                </a:lnTo>
                <a:lnTo>
                  <a:pt x="300051" y="231934"/>
                </a:lnTo>
                <a:lnTo>
                  <a:pt x="302037" y="231537"/>
                </a:lnTo>
                <a:lnTo>
                  <a:pt x="303229" y="231537"/>
                </a:lnTo>
                <a:lnTo>
                  <a:pt x="304420" y="232331"/>
                </a:lnTo>
                <a:lnTo>
                  <a:pt x="304817" y="222403"/>
                </a:lnTo>
                <a:lnTo>
                  <a:pt x="305215" y="212871"/>
                </a:lnTo>
                <a:lnTo>
                  <a:pt x="306406" y="204134"/>
                </a:lnTo>
                <a:lnTo>
                  <a:pt x="307598" y="196191"/>
                </a:lnTo>
                <a:lnTo>
                  <a:pt x="306804" y="185468"/>
                </a:lnTo>
                <a:lnTo>
                  <a:pt x="306406" y="175936"/>
                </a:lnTo>
                <a:lnTo>
                  <a:pt x="306406" y="166405"/>
                </a:lnTo>
                <a:lnTo>
                  <a:pt x="306804" y="158065"/>
                </a:lnTo>
                <a:lnTo>
                  <a:pt x="307598" y="150122"/>
                </a:lnTo>
                <a:lnTo>
                  <a:pt x="308790" y="142179"/>
                </a:lnTo>
                <a:lnTo>
                  <a:pt x="310379" y="135427"/>
                </a:lnTo>
                <a:lnTo>
                  <a:pt x="312365" y="128676"/>
                </a:lnTo>
                <a:lnTo>
                  <a:pt x="314748" y="122321"/>
                </a:lnTo>
                <a:lnTo>
                  <a:pt x="317529" y="116761"/>
                </a:lnTo>
                <a:lnTo>
                  <a:pt x="320309" y="111201"/>
                </a:lnTo>
                <a:lnTo>
                  <a:pt x="323884" y="106833"/>
                </a:lnTo>
                <a:lnTo>
                  <a:pt x="327062" y="102067"/>
                </a:lnTo>
                <a:lnTo>
                  <a:pt x="331431" y="98095"/>
                </a:lnTo>
                <a:lnTo>
                  <a:pt x="335404" y="94918"/>
                </a:lnTo>
                <a:lnTo>
                  <a:pt x="339773" y="91344"/>
                </a:lnTo>
                <a:lnTo>
                  <a:pt x="319912" y="91741"/>
                </a:lnTo>
                <a:lnTo>
                  <a:pt x="304420" y="92138"/>
                </a:lnTo>
                <a:lnTo>
                  <a:pt x="290915" y="93329"/>
                </a:lnTo>
                <a:lnTo>
                  <a:pt x="295284" y="90549"/>
                </a:lnTo>
                <a:lnTo>
                  <a:pt x="300051" y="88167"/>
                </a:lnTo>
                <a:lnTo>
                  <a:pt x="309981" y="82209"/>
                </a:lnTo>
                <a:lnTo>
                  <a:pt x="319117" y="75458"/>
                </a:lnTo>
                <a:lnTo>
                  <a:pt x="328651" y="68309"/>
                </a:lnTo>
                <a:lnTo>
                  <a:pt x="346923" y="54409"/>
                </a:lnTo>
                <a:lnTo>
                  <a:pt x="355265" y="48452"/>
                </a:lnTo>
                <a:lnTo>
                  <a:pt x="363606" y="43686"/>
                </a:lnTo>
                <a:lnTo>
                  <a:pt x="373934" y="38920"/>
                </a:lnTo>
                <a:lnTo>
                  <a:pt x="384659" y="33757"/>
                </a:lnTo>
                <a:lnTo>
                  <a:pt x="394589" y="28992"/>
                </a:lnTo>
                <a:lnTo>
                  <a:pt x="405314" y="24623"/>
                </a:lnTo>
                <a:lnTo>
                  <a:pt x="414848" y="21049"/>
                </a:lnTo>
                <a:lnTo>
                  <a:pt x="425176" y="17474"/>
                </a:lnTo>
                <a:lnTo>
                  <a:pt x="434709" y="14694"/>
                </a:lnTo>
                <a:lnTo>
                  <a:pt x="444242" y="11914"/>
                </a:lnTo>
                <a:lnTo>
                  <a:pt x="454173" y="9134"/>
                </a:lnTo>
                <a:lnTo>
                  <a:pt x="463309" y="7148"/>
                </a:lnTo>
                <a:lnTo>
                  <a:pt x="472842" y="5560"/>
                </a:lnTo>
                <a:lnTo>
                  <a:pt x="481978" y="3574"/>
                </a:lnTo>
                <a:lnTo>
                  <a:pt x="491114" y="2383"/>
                </a:lnTo>
                <a:lnTo>
                  <a:pt x="500250" y="1588"/>
                </a:lnTo>
                <a:lnTo>
                  <a:pt x="517331" y="397"/>
                </a:lnTo>
                <a:lnTo>
                  <a:pt x="534014" y="0"/>
                </a:lnTo>
                <a:close/>
              </a:path>
            </a:pathLst>
          </a:custGeom>
          <a:solidFill>
            <a:srgbClr val="A9571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1705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2006" y="251698"/>
            <a:ext cx="12209979" cy="6614322"/>
            <a:chOff x="794" y="265448"/>
            <a:chExt cx="12877006" cy="6975660"/>
          </a:xfrm>
        </p:grpSpPr>
        <p:grpSp>
          <p:nvGrpSpPr>
            <p:cNvPr id="44" name="Group 28"/>
            <p:cNvGrpSpPr/>
            <p:nvPr/>
          </p:nvGrpSpPr>
          <p:grpSpPr bwMode="auto">
            <a:xfrm>
              <a:off x="794" y="265448"/>
              <a:ext cx="455358" cy="607144"/>
              <a:chOff x="0" y="0"/>
              <a:chExt cx="204" cy="318"/>
            </a:xfrm>
          </p:grpSpPr>
          <p:sp>
            <p:nvSpPr>
              <p:cNvPr id="51" name="Rectangle 29"/>
              <p:cNvSpPr>
                <a:spLocks noChangeArrowheads="1"/>
              </p:cNvSpPr>
              <p:nvPr/>
            </p:nvSpPr>
            <p:spPr bwMode="auto">
              <a:xfrm>
                <a:off x="158" y="0"/>
                <a:ext cx="46" cy="318"/>
              </a:xfrm>
              <a:prstGeom prst="rect">
                <a:avLst/>
              </a:prstGeom>
              <a:solidFill>
                <a:srgbClr val="FFC6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</a:pPr>
                <a:endParaRPr lang="zh-CN" altLang="en-US" sz="1705"/>
              </a:p>
            </p:txBody>
          </p:sp>
          <p:sp>
            <p:nvSpPr>
              <p:cNvPr id="52" name="Rectangle 30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58" cy="318"/>
              </a:xfrm>
              <a:prstGeom prst="rect">
                <a:avLst/>
              </a:prstGeom>
              <a:solidFill>
                <a:srgbClr val="AD541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</a:pPr>
                <a:endParaRPr lang="zh-CN" altLang="en-US" sz="1705"/>
              </a:p>
            </p:txBody>
          </p:sp>
        </p:grpSp>
        <p:grpSp>
          <p:nvGrpSpPr>
            <p:cNvPr id="45" name="组合 44"/>
            <p:cNvGrpSpPr/>
            <p:nvPr/>
          </p:nvGrpSpPr>
          <p:grpSpPr>
            <a:xfrm>
              <a:off x="2468935" y="7195389"/>
              <a:ext cx="10408865" cy="45719"/>
              <a:chOff x="2650856" y="7186888"/>
              <a:chExt cx="10209035" cy="45762"/>
            </a:xfrm>
          </p:grpSpPr>
          <p:sp>
            <p:nvSpPr>
              <p:cNvPr id="46" name="矩形 45"/>
              <p:cNvSpPr/>
              <p:nvPr/>
            </p:nvSpPr>
            <p:spPr>
              <a:xfrm>
                <a:off x="4701112" y="7186888"/>
                <a:ext cx="2008010" cy="45762"/>
              </a:xfrm>
              <a:prstGeom prst="rect">
                <a:avLst/>
              </a:prstGeom>
              <a:solidFill>
                <a:srgbClr val="C980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705"/>
              </a:p>
            </p:txBody>
          </p:sp>
          <p:sp>
            <p:nvSpPr>
              <p:cNvPr id="47" name="矩形 46"/>
              <p:cNvSpPr/>
              <p:nvPr/>
            </p:nvSpPr>
            <p:spPr>
              <a:xfrm>
                <a:off x="6751368" y="7186888"/>
                <a:ext cx="2008010" cy="45762"/>
              </a:xfrm>
              <a:prstGeom prst="rect">
                <a:avLst/>
              </a:prstGeom>
              <a:solidFill>
                <a:srgbClr val="FCA52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705"/>
              </a:p>
            </p:txBody>
          </p:sp>
          <p:sp>
            <p:nvSpPr>
              <p:cNvPr id="48" name="矩形 47"/>
              <p:cNvSpPr/>
              <p:nvPr/>
            </p:nvSpPr>
            <p:spPr>
              <a:xfrm>
                <a:off x="8801624" y="7186888"/>
                <a:ext cx="2008010" cy="45762"/>
              </a:xfrm>
              <a:prstGeom prst="rect">
                <a:avLst/>
              </a:prstGeom>
              <a:solidFill>
                <a:srgbClr val="FFC6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705"/>
              </a:p>
            </p:txBody>
          </p:sp>
          <p:sp>
            <p:nvSpPr>
              <p:cNvPr id="49" name="矩形 48"/>
              <p:cNvSpPr/>
              <p:nvPr/>
            </p:nvSpPr>
            <p:spPr>
              <a:xfrm>
                <a:off x="10851881" y="7186888"/>
                <a:ext cx="2008010" cy="45762"/>
              </a:xfrm>
              <a:prstGeom prst="rect">
                <a:avLst/>
              </a:prstGeom>
              <a:solidFill>
                <a:srgbClr val="AD541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705"/>
              </a:p>
            </p:txBody>
          </p:sp>
          <p:sp>
            <p:nvSpPr>
              <p:cNvPr id="50" name="矩形 49"/>
              <p:cNvSpPr/>
              <p:nvPr/>
            </p:nvSpPr>
            <p:spPr>
              <a:xfrm>
                <a:off x="2650856" y="7186888"/>
                <a:ext cx="2008010" cy="45762"/>
              </a:xfrm>
              <a:prstGeom prst="rect">
                <a:avLst/>
              </a:prstGeom>
              <a:solidFill>
                <a:srgbClr val="AD541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705"/>
              </a:p>
            </p:txBody>
          </p:sp>
        </p:grpSp>
      </p:grpSp>
      <p:sp>
        <p:nvSpPr>
          <p:cNvPr id="53" name="Rectangle 60"/>
          <p:cNvSpPr>
            <a:spLocks noChangeArrowheads="1"/>
          </p:cNvSpPr>
          <p:nvPr/>
        </p:nvSpPr>
        <p:spPr bwMode="auto">
          <a:xfrm>
            <a:off x="533631" y="349853"/>
            <a:ext cx="1797283" cy="384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895" b="1" dirty="0">
                <a:solidFill>
                  <a:srgbClr val="AD541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相关标题文字</a:t>
            </a:r>
            <a:endParaRPr lang="zh-CN" altLang="en-US" sz="1895" b="1" dirty="0">
              <a:solidFill>
                <a:srgbClr val="AD541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Tm="0">
        <p14:prism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 tmFilter="0,0; .5, 1; 1, 1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450"/>
                            </p:stCondLst>
                            <p:childTnLst>
                              <p:par>
                                <p:cTn id="6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950"/>
                            </p:stCondLst>
                            <p:childTnLst>
                              <p:par>
                                <p:cTn id="7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450"/>
                            </p:stCondLst>
                            <p:childTnLst>
                              <p:par>
                                <p:cTn id="8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2950"/>
                            </p:stCondLst>
                            <p:childTnLst>
                              <p:par>
                                <p:cTn id="9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3450"/>
                            </p:stCondLst>
                            <p:childTnLst>
                              <p:par>
                                <p:cTn id="11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6" grpId="0"/>
      <p:bldP spid="77" grpId="0"/>
      <p:bldP spid="78" grpId="0"/>
      <p:bldP spid="79" grpId="0"/>
      <p:bldP spid="80" grpId="0"/>
      <p:bldP spid="85" grpId="0"/>
      <p:bldP spid="86" grpId="0"/>
      <p:bldP spid="87" grpId="0"/>
      <p:bldP spid="88" grpId="0"/>
      <p:bldP spid="89" grpId="0"/>
      <p:bldP spid="90" grpId="0"/>
      <p:bldP spid="91" grpId="0"/>
      <p:bldP spid="92" grpId="0"/>
      <p:bldP spid="81" grpId="0" animBg="1"/>
      <p:bldP spid="82" grpId="0" animBg="1"/>
      <p:bldP spid="83" grpId="0" animBg="1"/>
      <p:bldP spid="8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6228261" y="1916724"/>
            <a:ext cx="2725046" cy="2077031"/>
            <a:chOff x="6566394" y="2021434"/>
            <a:chExt cx="2873914" cy="2190498"/>
          </a:xfrm>
          <a:solidFill>
            <a:srgbClr val="E20464"/>
          </a:solidFill>
        </p:grpSpPr>
        <p:sp>
          <p:nvSpPr>
            <p:cNvPr id="74" name="任意多边形 73"/>
            <p:cNvSpPr/>
            <p:nvPr/>
          </p:nvSpPr>
          <p:spPr>
            <a:xfrm flipH="1">
              <a:off x="6566394" y="2073819"/>
              <a:ext cx="562560" cy="325906"/>
            </a:xfrm>
            <a:custGeom>
              <a:avLst/>
              <a:gdLst>
                <a:gd name="connsiteX0" fmla="*/ 367678 w 370875"/>
                <a:gd name="connsiteY0" fmla="*/ 140677 h 140677"/>
                <a:gd name="connsiteX1" fmla="*/ 370875 w 370875"/>
                <a:gd name="connsiteY1" fmla="*/ 0 h 140677"/>
                <a:gd name="connsiteX2" fmla="*/ 0 w 370875"/>
                <a:gd name="connsiteY2" fmla="*/ 134282 h 140677"/>
                <a:gd name="connsiteX3" fmla="*/ 367678 w 370875"/>
                <a:gd name="connsiteY3" fmla="*/ 140677 h 140677"/>
                <a:gd name="connsiteX0-1" fmla="*/ 367678 w 370875"/>
                <a:gd name="connsiteY0-2" fmla="*/ 232793 h 232793"/>
                <a:gd name="connsiteX1-3" fmla="*/ 370875 w 370875"/>
                <a:gd name="connsiteY1-4" fmla="*/ 92116 h 232793"/>
                <a:gd name="connsiteX2-5" fmla="*/ 0 w 370875"/>
                <a:gd name="connsiteY2-6" fmla="*/ 226398 h 232793"/>
                <a:gd name="connsiteX3-7" fmla="*/ 367678 w 370875"/>
                <a:gd name="connsiteY3-8" fmla="*/ 232793 h 232793"/>
                <a:gd name="connsiteX0-9" fmla="*/ 367678 w 370875"/>
                <a:gd name="connsiteY0-10" fmla="*/ 233290 h 233290"/>
                <a:gd name="connsiteX1-11" fmla="*/ 370875 w 370875"/>
                <a:gd name="connsiteY1-12" fmla="*/ 92613 h 233290"/>
                <a:gd name="connsiteX2-13" fmla="*/ 0 w 370875"/>
                <a:gd name="connsiteY2-14" fmla="*/ 226895 h 233290"/>
                <a:gd name="connsiteX3-15" fmla="*/ 367678 w 370875"/>
                <a:gd name="connsiteY3-16" fmla="*/ 233290 h 233290"/>
                <a:gd name="connsiteX0-17" fmla="*/ 367678 w 370875"/>
                <a:gd name="connsiteY0-18" fmla="*/ 229170 h 229170"/>
                <a:gd name="connsiteX1-19" fmla="*/ 370875 w 370875"/>
                <a:gd name="connsiteY1-20" fmla="*/ 88493 h 229170"/>
                <a:gd name="connsiteX2-21" fmla="*/ 0 w 370875"/>
                <a:gd name="connsiteY2-22" fmla="*/ 222775 h 229170"/>
                <a:gd name="connsiteX3-23" fmla="*/ 367678 w 370875"/>
                <a:gd name="connsiteY3-24" fmla="*/ 229170 h 229170"/>
                <a:gd name="connsiteX0-25" fmla="*/ 386861 w 390058"/>
                <a:gd name="connsiteY0-26" fmla="*/ 227542 h 230739"/>
                <a:gd name="connsiteX1-27" fmla="*/ 390058 w 390058"/>
                <a:gd name="connsiteY1-28" fmla="*/ 86865 h 230739"/>
                <a:gd name="connsiteX2-29" fmla="*/ 0 w 390058"/>
                <a:gd name="connsiteY2-30" fmla="*/ 230739 h 230739"/>
                <a:gd name="connsiteX3-31" fmla="*/ 386861 w 390058"/>
                <a:gd name="connsiteY3-32" fmla="*/ 227542 h 230739"/>
                <a:gd name="connsiteX0-33" fmla="*/ 386861 w 390058"/>
                <a:gd name="connsiteY0-34" fmla="*/ 231640 h 234837"/>
                <a:gd name="connsiteX1-35" fmla="*/ 390058 w 390058"/>
                <a:gd name="connsiteY1-36" fmla="*/ 90963 h 234837"/>
                <a:gd name="connsiteX2-37" fmla="*/ 0 w 390058"/>
                <a:gd name="connsiteY2-38" fmla="*/ 234837 h 234837"/>
                <a:gd name="connsiteX3-39" fmla="*/ 386861 w 390058"/>
                <a:gd name="connsiteY3-40" fmla="*/ 231640 h 234837"/>
                <a:gd name="connsiteX0-41" fmla="*/ 386861 w 397219"/>
                <a:gd name="connsiteY0-42" fmla="*/ 231640 h 234837"/>
                <a:gd name="connsiteX1-43" fmla="*/ 390058 w 397219"/>
                <a:gd name="connsiteY1-44" fmla="*/ 90963 h 234837"/>
                <a:gd name="connsiteX2-45" fmla="*/ 0 w 397219"/>
                <a:gd name="connsiteY2-46" fmla="*/ 234837 h 234837"/>
                <a:gd name="connsiteX3-47" fmla="*/ 386861 w 397219"/>
                <a:gd name="connsiteY3-48" fmla="*/ 231640 h 234837"/>
                <a:gd name="connsiteX0-49" fmla="*/ 386861 w 401264"/>
                <a:gd name="connsiteY0-50" fmla="*/ 231640 h 234837"/>
                <a:gd name="connsiteX1-51" fmla="*/ 390058 w 401264"/>
                <a:gd name="connsiteY1-52" fmla="*/ 90963 h 234837"/>
                <a:gd name="connsiteX2-53" fmla="*/ 0 w 401264"/>
                <a:gd name="connsiteY2-54" fmla="*/ 234837 h 234837"/>
                <a:gd name="connsiteX3-55" fmla="*/ 386861 w 401264"/>
                <a:gd name="connsiteY3-56" fmla="*/ 231640 h 234837"/>
                <a:gd name="connsiteX0-57" fmla="*/ 386861 w 406990"/>
                <a:gd name="connsiteY0-58" fmla="*/ 231640 h 234837"/>
                <a:gd name="connsiteX1-59" fmla="*/ 390058 w 406990"/>
                <a:gd name="connsiteY1-60" fmla="*/ 90963 h 234837"/>
                <a:gd name="connsiteX2-61" fmla="*/ 0 w 406990"/>
                <a:gd name="connsiteY2-62" fmla="*/ 234837 h 234837"/>
                <a:gd name="connsiteX3-63" fmla="*/ 386861 w 406990"/>
                <a:gd name="connsiteY3-64" fmla="*/ 231640 h 234837"/>
                <a:gd name="connsiteX0-65" fmla="*/ 386861 w 400092"/>
                <a:gd name="connsiteY0-66" fmla="*/ 231640 h 234837"/>
                <a:gd name="connsiteX1-67" fmla="*/ 390058 w 400092"/>
                <a:gd name="connsiteY1-68" fmla="*/ 90963 h 234837"/>
                <a:gd name="connsiteX2-69" fmla="*/ 0 w 400092"/>
                <a:gd name="connsiteY2-70" fmla="*/ 234837 h 234837"/>
                <a:gd name="connsiteX3-71" fmla="*/ 386861 w 400092"/>
                <a:gd name="connsiteY3-72" fmla="*/ 231640 h 234837"/>
                <a:gd name="connsiteX0-73" fmla="*/ 386861 w 400092"/>
                <a:gd name="connsiteY0-74" fmla="*/ 231640 h 234837"/>
                <a:gd name="connsiteX1-75" fmla="*/ 390058 w 400092"/>
                <a:gd name="connsiteY1-76" fmla="*/ 90963 h 234837"/>
                <a:gd name="connsiteX2-77" fmla="*/ 0 w 400092"/>
                <a:gd name="connsiteY2-78" fmla="*/ 234837 h 234837"/>
                <a:gd name="connsiteX3-79" fmla="*/ 386861 w 400092"/>
                <a:gd name="connsiteY3-80" fmla="*/ 231640 h 234837"/>
                <a:gd name="connsiteX0-81" fmla="*/ 386861 w 400092"/>
                <a:gd name="connsiteY0-82" fmla="*/ 228587 h 231784"/>
                <a:gd name="connsiteX1-83" fmla="*/ 390058 w 400092"/>
                <a:gd name="connsiteY1-84" fmla="*/ 87910 h 231784"/>
                <a:gd name="connsiteX2-85" fmla="*/ 0 w 400092"/>
                <a:gd name="connsiteY2-86" fmla="*/ 231784 h 231784"/>
                <a:gd name="connsiteX3-87" fmla="*/ 386861 w 400092"/>
                <a:gd name="connsiteY3-88" fmla="*/ 228587 h 23178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400092" h="231784">
                  <a:moveTo>
                    <a:pt x="386861" y="228587"/>
                  </a:moveTo>
                  <a:cubicBezTo>
                    <a:pt x="399561" y="220066"/>
                    <a:pt x="407403" y="162418"/>
                    <a:pt x="390058" y="87910"/>
                  </a:cubicBezTo>
                  <a:cubicBezTo>
                    <a:pt x="295691" y="-157526"/>
                    <a:pt x="37301" y="183825"/>
                    <a:pt x="0" y="231784"/>
                  </a:cubicBezTo>
                  <a:lnTo>
                    <a:pt x="386861" y="228587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51" name="任意多边形 50"/>
            <p:cNvSpPr/>
            <p:nvPr/>
          </p:nvSpPr>
          <p:spPr>
            <a:xfrm flipH="1">
              <a:off x="6595750" y="2021434"/>
              <a:ext cx="2844558" cy="2190498"/>
            </a:xfrm>
            <a:custGeom>
              <a:avLst/>
              <a:gdLst>
                <a:gd name="connsiteX0" fmla="*/ 0 w 2042024"/>
                <a:gd name="connsiteY0" fmla="*/ 1566371 h 1570472"/>
                <a:gd name="connsiteX1" fmla="*/ 959505 w 2042024"/>
                <a:gd name="connsiteY1" fmla="*/ 0 h 1570472"/>
                <a:gd name="connsiteX2" fmla="*/ 1943613 w 2042024"/>
                <a:gd name="connsiteY2" fmla="*/ 24603 h 1570472"/>
                <a:gd name="connsiteX3" fmla="*/ 2042024 w 2042024"/>
                <a:gd name="connsiteY3" fmla="*/ 106612 h 1570472"/>
                <a:gd name="connsiteX4" fmla="*/ 1021012 w 2042024"/>
                <a:gd name="connsiteY4" fmla="*/ 1570472 h 1570472"/>
                <a:gd name="connsiteX5" fmla="*/ 0 w 2042024"/>
                <a:gd name="connsiteY5" fmla="*/ 1566371 h 1570472"/>
                <a:gd name="connsiteX0-1" fmla="*/ 0 w 2029722"/>
                <a:gd name="connsiteY0-2" fmla="*/ 1574572 h 1574572"/>
                <a:gd name="connsiteX1-3" fmla="*/ 947203 w 2029722"/>
                <a:gd name="connsiteY1-4" fmla="*/ 0 h 1574572"/>
                <a:gd name="connsiteX2-5" fmla="*/ 1931311 w 2029722"/>
                <a:gd name="connsiteY2-6" fmla="*/ 24603 h 1574572"/>
                <a:gd name="connsiteX3-7" fmla="*/ 2029722 w 2029722"/>
                <a:gd name="connsiteY3-8" fmla="*/ 106612 h 1574572"/>
                <a:gd name="connsiteX4-9" fmla="*/ 1008710 w 2029722"/>
                <a:gd name="connsiteY4-10" fmla="*/ 1570472 h 1574572"/>
                <a:gd name="connsiteX5-11" fmla="*/ 0 w 2029722"/>
                <a:gd name="connsiteY5-12" fmla="*/ 1574572 h 1574572"/>
                <a:gd name="connsiteX0-13" fmla="*/ 0 w 2029722"/>
                <a:gd name="connsiteY0-14" fmla="*/ 1574572 h 1574572"/>
                <a:gd name="connsiteX1-15" fmla="*/ 947203 w 2029722"/>
                <a:gd name="connsiteY1-16" fmla="*/ 0 h 1574572"/>
                <a:gd name="connsiteX2-17" fmla="*/ 1931311 w 2029722"/>
                <a:gd name="connsiteY2-18" fmla="*/ 24603 h 1574572"/>
                <a:gd name="connsiteX3-19" fmla="*/ 2029722 w 2029722"/>
                <a:gd name="connsiteY3-20" fmla="*/ 106612 h 1574572"/>
                <a:gd name="connsiteX4-21" fmla="*/ 1008710 w 2029722"/>
                <a:gd name="connsiteY4-22" fmla="*/ 1570472 h 1574572"/>
                <a:gd name="connsiteX5-23" fmla="*/ 0 w 2029722"/>
                <a:gd name="connsiteY5-24" fmla="*/ 1574572 h 1574572"/>
                <a:gd name="connsiteX0-25" fmla="*/ 0 w 2029722"/>
                <a:gd name="connsiteY0-26" fmla="*/ 1574572 h 1574572"/>
                <a:gd name="connsiteX1-27" fmla="*/ 947203 w 2029722"/>
                <a:gd name="connsiteY1-28" fmla="*/ 0 h 1574572"/>
                <a:gd name="connsiteX2-29" fmla="*/ 1931311 w 2029722"/>
                <a:gd name="connsiteY2-30" fmla="*/ 24603 h 1574572"/>
                <a:gd name="connsiteX3-31" fmla="*/ 2029722 w 2029722"/>
                <a:gd name="connsiteY3-32" fmla="*/ 106612 h 1574572"/>
                <a:gd name="connsiteX4-33" fmla="*/ 1008710 w 2029722"/>
                <a:gd name="connsiteY4-34" fmla="*/ 1570472 h 1574572"/>
                <a:gd name="connsiteX5-35" fmla="*/ 0 w 2029722"/>
                <a:gd name="connsiteY5-36" fmla="*/ 1574572 h 1574572"/>
                <a:gd name="connsiteX0-37" fmla="*/ 0 w 2029722"/>
                <a:gd name="connsiteY0-38" fmla="*/ 1574572 h 1574572"/>
                <a:gd name="connsiteX1-39" fmla="*/ 947203 w 2029722"/>
                <a:gd name="connsiteY1-40" fmla="*/ 0 h 1574572"/>
                <a:gd name="connsiteX2-41" fmla="*/ 1931311 w 2029722"/>
                <a:gd name="connsiteY2-42" fmla="*/ 24603 h 1574572"/>
                <a:gd name="connsiteX3-43" fmla="*/ 2029722 w 2029722"/>
                <a:gd name="connsiteY3-44" fmla="*/ 106612 h 1574572"/>
                <a:gd name="connsiteX4-45" fmla="*/ 1008710 w 2029722"/>
                <a:gd name="connsiteY4-46" fmla="*/ 1570472 h 1574572"/>
                <a:gd name="connsiteX5-47" fmla="*/ 0 w 2029722"/>
                <a:gd name="connsiteY5-48" fmla="*/ 1574572 h 1574572"/>
                <a:gd name="connsiteX0-49" fmla="*/ 0 w 2029722"/>
                <a:gd name="connsiteY0-50" fmla="*/ 1574572 h 1574572"/>
                <a:gd name="connsiteX1-51" fmla="*/ 947203 w 2029722"/>
                <a:gd name="connsiteY1-52" fmla="*/ 0 h 1574572"/>
                <a:gd name="connsiteX2-53" fmla="*/ 1931311 w 2029722"/>
                <a:gd name="connsiteY2-54" fmla="*/ 24603 h 1574572"/>
                <a:gd name="connsiteX3-55" fmla="*/ 2029722 w 2029722"/>
                <a:gd name="connsiteY3-56" fmla="*/ 106612 h 1574572"/>
                <a:gd name="connsiteX4-57" fmla="*/ 1008710 w 2029722"/>
                <a:gd name="connsiteY4-58" fmla="*/ 1570472 h 1574572"/>
                <a:gd name="connsiteX5-59" fmla="*/ 0 w 2029722"/>
                <a:gd name="connsiteY5-60" fmla="*/ 1574572 h 1574572"/>
                <a:gd name="connsiteX0-61" fmla="*/ 0 w 2029722"/>
                <a:gd name="connsiteY0-62" fmla="*/ 1574572 h 1574572"/>
                <a:gd name="connsiteX1-63" fmla="*/ 947203 w 2029722"/>
                <a:gd name="connsiteY1-64" fmla="*/ 0 h 1574572"/>
                <a:gd name="connsiteX2-65" fmla="*/ 1931311 w 2029722"/>
                <a:gd name="connsiteY2-66" fmla="*/ 24603 h 1574572"/>
                <a:gd name="connsiteX3-67" fmla="*/ 2009219 w 2029722"/>
                <a:gd name="connsiteY3-68" fmla="*/ 57406 h 1574572"/>
                <a:gd name="connsiteX4-69" fmla="*/ 2029722 w 2029722"/>
                <a:gd name="connsiteY4-70" fmla="*/ 106612 h 1574572"/>
                <a:gd name="connsiteX5-71" fmla="*/ 1008710 w 2029722"/>
                <a:gd name="connsiteY5-72" fmla="*/ 1570472 h 1574572"/>
                <a:gd name="connsiteX6" fmla="*/ 0 w 2029722"/>
                <a:gd name="connsiteY6" fmla="*/ 1574572 h 1574572"/>
                <a:gd name="connsiteX0-73" fmla="*/ 0 w 2029722"/>
                <a:gd name="connsiteY0-74" fmla="*/ 1574572 h 1574572"/>
                <a:gd name="connsiteX1-75" fmla="*/ 947203 w 2029722"/>
                <a:gd name="connsiteY1-76" fmla="*/ 0 h 1574572"/>
                <a:gd name="connsiteX2-77" fmla="*/ 1931311 w 2029722"/>
                <a:gd name="connsiteY2-78" fmla="*/ 24603 h 1574572"/>
                <a:gd name="connsiteX3-79" fmla="*/ 2009219 w 2029722"/>
                <a:gd name="connsiteY3-80" fmla="*/ 57406 h 1574572"/>
                <a:gd name="connsiteX4-81" fmla="*/ 2029722 w 2029722"/>
                <a:gd name="connsiteY4-82" fmla="*/ 106612 h 1574572"/>
                <a:gd name="connsiteX5-83" fmla="*/ 1008710 w 2029722"/>
                <a:gd name="connsiteY5-84" fmla="*/ 1570472 h 1574572"/>
                <a:gd name="connsiteX6-85" fmla="*/ 0 w 2029722"/>
                <a:gd name="connsiteY6-86" fmla="*/ 1574572 h 1574572"/>
                <a:gd name="connsiteX0-87" fmla="*/ 0 w 2029722"/>
                <a:gd name="connsiteY0-88" fmla="*/ 1574572 h 1574572"/>
                <a:gd name="connsiteX1-89" fmla="*/ 947203 w 2029722"/>
                <a:gd name="connsiteY1-90" fmla="*/ 0 h 1574572"/>
                <a:gd name="connsiteX2-91" fmla="*/ 1931311 w 2029722"/>
                <a:gd name="connsiteY2-92" fmla="*/ 24603 h 1574572"/>
                <a:gd name="connsiteX3-93" fmla="*/ 2009219 w 2029722"/>
                <a:gd name="connsiteY3-94" fmla="*/ 57406 h 1574572"/>
                <a:gd name="connsiteX4-95" fmla="*/ 2029722 w 2029722"/>
                <a:gd name="connsiteY4-96" fmla="*/ 106612 h 1574572"/>
                <a:gd name="connsiteX5-97" fmla="*/ 1029212 w 2029722"/>
                <a:gd name="connsiteY5-98" fmla="*/ 1566371 h 1574572"/>
                <a:gd name="connsiteX6-99" fmla="*/ 0 w 2029722"/>
                <a:gd name="connsiteY6-100" fmla="*/ 1574572 h 1574572"/>
                <a:gd name="connsiteX0-101" fmla="*/ 0 w 2029722"/>
                <a:gd name="connsiteY0-102" fmla="*/ 1574572 h 1574572"/>
                <a:gd name="connsiteX1-103" fmla="*/ 947203 w 2029722"/>
                <a:gd name="connsiteY1-104" fmla="*/ 0 h 1574572"/>
                <a:gd name="connsiteX2-105" fmla="*/ 1931311 w 2029722"/>
                <a:gd name="connsiteY2-106" fmla="*/ 24603 h 1574572"/>
                <a:gd name="connsiteX3-107" fmla="*/ 2009219 w 2029722"/>
                <a:gd name="connsiteY3-108" fmla="*/ 57406 h 1574572"/>
                <a:gd name="connsiteX4-109" fmla="*/ 2029722 w 2029722"/>
                <a:gd name="connsiteY4-110" fmla="*/ 106612 h 1574572"/>
                <a:gd name="connsiteX5-111" fmla="*/ 1029212 w 2029722"/>
                <a:gd name="connsiteY5-112" fmla="*/ 1566371 h 1574572"/>
                <a:gd name="connsiteX6-113" fmla="*/ 0 w 2029722"/>
                <a:gd name="connsiteY6-114" fmla="*/ 1574572 h 1574572"/>
                <a:gd name="connsiteX0-115" fmla="*/ 0 w 2112234"/>
                <a:gd name="connsiteY0-116" fmla="*/ 1602749 h 1602749"/>
                <a:gd name="connsiteX1-117" fmla="*/ 947203 w 2112234"/>
                <a:gd name="connsiteY1-118" fmla="*/ 28177 h 1602749"/>
                <a:gd name="connsiteX2-119" fmla="*/ 1931311 w 2112234"/>
                <a:gd name="connsiteY2-120" fmla="*/ 52780 h 1602749"/>
                <a:gd name="connsiteX3-121" fmla="*/ 2029722 w 2112234"/>
                <a:gd name="connsiteY3-122" fmla="*/ 134789 h 1602749"/>
                <a:gd name="connsiteX4-123" fmla="*/ 1029212 w 2112234"/>
                <a:gd name="connsiteY4-124" fmla="*/ 1594548 h 1602749"/>
                <a:gd name="connsiteX5-125" fmla="*/ 0 w 2112234"/>
                <a:gd name="connsiteY5-126" fmla="*/ 1602749 h 1602749"/>
                <a:gd name="connsiteX0-127" fmla="*/ 0 w 2094991"/>
                <a:gd name="connsiteY0-128" fmla="*/ 1602749 h 1602749"/>
                <a:gd name="connsiteX1-129" fmla="*/ 947203 w 2094991"/>
                <a:gd name="connsiteY1-130" fmla="*/ 28177 h 1602749"/>
                <a:gd name="connsiteX2-131" fmla="*/ 1931311 w 2094991"/>
                <a:gd name="connsiteY2-132" fmla="*/ 52780 h 1602749"/>
                <a:gd name="connsiteX3-133" fmla="*/ 2029722 w 2094991"/>
                <a:gd name="connsiteY3-134" fmla="*/ 134789 h 1602749"/>
                <a:gd name="connsiteX4-135" fmla="*/ 1029212 w 2094991"/>
                <a:gd name="connsiteY4-136" fmla="*/ 1594548 h 1602749"/>
                <a:gd name="connsiteX5-137" fmla="*/ 0 w 2094991"/>
                <a:gd name="connsiteY5-138" fmla="*/ 1602749 h 1602749"/>
                <a:gd name="connsiteX0-139" fmla="*/ 0 w 2029722"/>
                <a:gd name="connsiteY0-140" fmla="*/ 1574572 h 1574572"/>
                <a:gd name="connsiteX1-141" fmla="*/ 947203 w 2029722"/>
                <a:gd name="connsiteY1-142" fmla="*/ 0 h 1574572"/>
                <a:gd name="connsiteX2-143" fmla="*/ 1931311 w 2029722"/>
                <a:gd name="connsiteY2-144" fmla="*/ 24603 h 1574572"/>
                <a:gd name="connsiteX3-145" fmla="*/ 2029722 w 2029722"/>
                <a:gd name="connsiteY3-146" fmla="*/ 106612 h 1574572"/>
                <a:gd name="connsiteX4-147" fmla="*/ 1029212 w 2029722"/>
                <a:gd name="connsiteY4-148" fmla="*/ 1566371 h 1574572"/>
                <a:gd name="connsiteX5-149" fmla="*/ 0 w 2029722"/>
                <a:gd name="connsiteY5-150" fmla="*/ 1574572 h 1574572"/>
                <a:gd name="connsiteX0-151" fmla="*/ 0 w 2029722"/>
                <a:gd name="connsiteY0-152" fmla="*/ 1574572 h 1574572"/>
                <a:gd name="connsiteX1-153" fmla="*/ 947203 w 2029722"/>
                <a:gd name="connsiteY1-154" fmla="*/ 0 h 1574572"/>
                <a:gd name="connsiteX2-155" fmla="*/ 1931311 w 2029722"/>
                <a:gd name="connsiteY2-156" fmla="*/ 24603 h 1574572"/>
                <a:gd name="connsiteX3-157" fmla="*/ 2029722 w 2029722"/>
                <a:gd name="connsiteY3-158" fmla="*/ 106612 h 1574572"/>
                <a:gd name="connsiteX4-159" fmla="*/ 1029212 w 2029722"/>
                <a:gd name="connsiteY4-160" fmla="*/ 1566371 h 1574572"/>
                <a:gd name="connsiteX5-161" fmla="*/ 0 w 2029722"/>
                <a:gd name="connsiteY5-162" fmla="*/ 1574572 h 1574572"/>
                <a:gd name="connsiteX0-163" fmla="*/ 0 w 2026763"/>
                <a:gd name="connsiteY0-164" fmla="*/ 1574572 h 1574572"/>
                <a:gd name="connsiteX1-165" fmla="*/ 947203 w 2026763"/>
                <a:gd name="connsiteY1-166" fmla="*/ 0 h 1574572"/>
                <a:gd name="connsiteX2-167" fmla="*/ 1931311 w 2026763"/>
                <a:gd name="connsiteY2-168" fmla="*/ 24603 h 1574572"/>
                <a:gd name="connsiteX3-169" fmla="*/ 2026763 w 2026763"/>
                <a:gd name="connsiteY3-170" fmla="*/ 118448 h 1574572"/>
                <a:gd name="connsiteX4-171" fmla="*/ 1029212 w 2026763"/>
                <a:gd name="connsiteY4-172" fmla="*/ 1566371 h 1574572"/>
                <a:gd name="connsiteX5-173" fmla="*/ 0 w 2026763"/>
                <a:gd name="connsiteY5-174" fmla="*/ 1574572 h 1574572"/>
                <a:gd name="connsiteX0-175" fmla="*/ 0 w 2026763"/>
                <a:gd name="connsiteY0-176" fmla="*/ 1574572 h 1589231"/>
                <a:gd name="connsiteX1-177" fmla="*/ 947203 w 2026763"/>
                <a:gd name="connsiteY1-178" fmla="*/ 0 h 1589231"/>
                <a:gd name="connsiteX2-179" fmla="*/ 1931311 w 2026763"/>
                <a:gd name="connsiteY2-180" fmla="*/ 24603 h 1589231"/>
                <a:gd name="connsiteX3-181" fmla="*/ 2026763 w 2026763"/>
                <a:gd name="connsiteY3-182" fmla="*/ 118448 h 1589231"/>
                <a:gd name="connsiteX4-183" fmla="*/ 1029212 w 2026763"/>
                <a:gd name="connsiteY4-184" fmla="*/ 1589231 h 1589231"/>
                <a:gd name="connsiteX5-185" fmla="*/ 0 w 2026763"/>
                <a:gd name="connsiteY5-186" fmla="*/ 1574572 h 1589231"/>
                <a:gd name="connsiteX0-187" fmla="*/ 0 w 2026763"/>
                <a:gd name="connsiteY0-188" fmla="*/ 1574572 h 1601616"/>
                <a:gd name="connsiteX1-189" fmla="*/ 947203 w 2026763"/>
                <a:gd name="connsiteY1-190" fmla="*/ 0 h 1601616"/>
                <a:gd name="connsiteX2-191" fmla="*/ 1931311 w 2026763"/>
                <a:gd name="connsiteY2-192" fmla="*/ 24603 h 1601616"/>
                <a:gd name="connsiteX3-193" fmla="*/ 2026763 w 2026763"/>
                <a:gd name="connsiteY3-194" fmla="*/ 118448 h 1601616"/>
                <a:gd name="connsiteX4-195" fmla="*/ 1029212 w 2026763"/>
                <a:gd name="connsiteY4-196" fmla="*/ 1589231 h 1601616"/>
                <a:gd name="connsiteX5-197" fmla="*/ 0 w 2026763"/>
                <a:gd name="connsiteY5-198" fmla="*/ 1574572 h 1601616"/>
                <a:gd name="connsiteX0-199" fmla="*/ 0 w 2026763"/>
                <a:gd name="connsiteY0-200" fmla="*/ 1574572 h 1593194"/>
                <a:gd name="connsiteX1-201" fmla="*/ 947203 w 2026763"/>
                <a:gd name="connsiteY1-202" fmla="*/ 0 h 1593194"/>
                <a:gd name="connsiteX2-203" fmla="*/ 1931311 w 2026763"/>
                <a:gd name="connsiteY2-204" fmla="*/ 24603 h 1593194"/>
                <a:gd name="connsiteX3-205" fmla="*/ 2026763 w 2026763"/>
                <a:gd name="connsiteY3-206" fmla="*/ 118448 h 1593194"/>
                <a:gd name="connsiteX4-207" fmla="*/ 1029212 w 2026763"/>
                <a:gd name="connsiteY4-208" fmla="*/ 1589231 h 1593194"/>
                <a:gd name="connsiteX5-209" fmla="*/ 0 w 2026763"/>
                <a:gd name="connsiteY5-210" fmla="*/ 1574572 h 1593194"/>
                <a:gd name="connsiteX0-211" fmla="*/ 0 w 2023046"/>
                <a:gd name="connsiteY0-212" fmla="*/ 1563421 h 1589231"/>
                <a:gd name="connsiteX1-213" fmla="*/ 943486 w 2023046"/>
                <a:gd name="connsiteY1-214" fmla="*/ 0 h 1589231"/>
                <a:gd name="connsiteX2-215" fmla="*/ 1927594 w 2023046"/>
                <a:gd name="connsiteY2-216" fmla="*/ 24603 h 1589231"/>
                <a:gd name="connsiteX3-217" fmla="*/ 2023046 w 2023046"/>
                <a:gd name="connsiteY3-218" fmla="*/ 118448 h 1589231"/>
                <a:gd name="connsiteX4-219" fmla="*/ 1025495 w 2023046"/>
                <a:gd name="connsiteY4-220" fmla="*/ 1589231 h 1589231"/>
                <a:gd name="connsiteX5-221" fmla="*/ 0 w 2023046"/>
                <a:gd name="connsiteY5-222" fmla="*/ 1563421 h 1589231"/>
                <a:gd name="connsiteX0-223" fmla="*/ 0 w 2023046"/>
                <a:gd name="connsiteY0-224" fmla="*/ 1563421 h 1574847"/>
                <a:gd name="connsiteX1-225" fmla="*/ 943486 w 2023046"/>
                <a:gd name="connsiteY1-226" fmla="*/ 0 h 1574847"/>
                <a:gd name="connsiteX2-227" fmla="*/ 1927594 w 2023046"/>
                <a:gd name="connsiteY2-228" fmla="*/ 24603 h 1574847"/>
                <a:gd name="connsiteX3-229" fmla="*/ 2023046 w 2023046"/>
                <a:gd name="connsiteY3-230" fmla="*/ 118448 h 1574847"/>
                <a:gd name="connsiteX4-231" fmla="*/ 1029212 w 2023046"/>
                <a:gd name="connsiteY4-232" fmla="*/ 1548343 h 1574847"/>
                <a:gd name="connsiteX5-233" fmla="*/ 0 w 2023046"/>
                <a:gd name="connsiteY5-234" fmla="*/ 1563421 h 1574847"/>
                <a:gd name="connsiteX0-235" fmla="*/ 0 w 2023046"/>
                <a:gd name="connsiteY0-236" fmla="*/ 1563421 h 1563421"/>
                <a:gd name="connsiteX1-237" fmla="*/ 943486 w 2023046"/>
                <a:gd name="connsiteY1-238" fmla="*/ 0 h 1563421"/>
                <a:gd name="connsiteX2-239" fmla="*/ 1927594 w 2023046"/>
                <a:gd name="connsiteY2-240" fmla="*/ 24603 h 1563421"/>
                <a:gd name="connsiteX3-241" fmla="*/ 2023046 w 2023046"/>
                <a:gd name="connsiteY3-242" fmla="*/ 118448 h 1563421"/>
                <a:gd name="connsiteX4-243" fmla="*/ 1029212 w 2023046"/>
                <a:gd name="connsiteY4-244" fmla="*/ 1548343 h 1563421"/>
                <a:gd name="connsiteX5-245" fmla="*/ 0 w 2023046"/>
                <a:gd name="connsiteY5-246" fmla="*/ 1563421 h 1563421"/>
                <a:gd name="connsiteX0-247" fmla="*/ 0 w 2023046"/>
                <a:gd name="connsiteY0-248" fmla="*/ 1563421 h 1568845"/>
                <a:gd name="connsiteX1-249" fmla="*/ 943486 w 2023046"/>
                <a:gd name="connsiteY1-250" fmla="*/ 0 h 1568845"/>
                <a:gd name="connsiteX2-251" fmla="*/ 1927594 w 2023046"/>
                <a:gd name="connsiteY2-252" fmla="*/ 24603 h 1568845"/>
                <a:gd name="connsiteX3-253" fmla="*/ 2023046 w 2023046"/>
                <a:gd name="connsiteY3-254" fmla="*/ 118448 h 1568845"/>
                <a:gd name="connsiteX4-255" fmla="*/ 1012811 w 2023046"/>
                <a:gd name="connsiteY4-256" fmla="*/ 1568845 h 1568845"/>
                <a:gd name="connsiteX5-257" fmla="*/ 0 w 2023046"/>
                <a:gd name="connsiteY5-258" fmla="*/ 1563421 h 1568845"/>
                <a:gd name="connsiteX0-259" fmla="*/ 0 w 2023046"/>
                <a:gd name="connsiteY0-260" fmla="*/ 1575722 h 1575722"/>
                <a:gd name="connsiteX1-261" fmla="*/ 943486 w 2023046"/>
                <a:gd name="connsiteY1-262" fmla="*/ 0 h 1575722"/>
                <a:gd name="connsiteX2-263" fmla="*/ 1927594 w 2023046"/>
                <a:gd name="connsiteY2-264" fmla="*/ 24603 h 1575722"/>
                <a:gd name="connsiteX3-265" fmla="*/ 2023046 w 2023046"/>
                <a:gd name="connsiteY3-266" fmla="*/ 118448 h 1575722"/>
                <a:gd name="connsiteX4-267" fmla="*/ 1012811 w 2023046"/>
                <a:gd name="connsiteY4-268" fmla="*/ 1568845 h 1575722"/>
                <a:gd name="connsiteX5-269" fmla="*/ 0 w 2023046"/>
                <a:gd name="connsiteY5-270" fmla="*/ 1575722 h 1575722"/>
                <a:gd name="connsiteX0-271" fmla="*/ 0 w 2023046"/>
                <a:gd name="connsiteY0-272" fmla="*/ 1557880 h 1557880"/>
                <a:gd name="connsiteX1-273" fmla="*/ 947947 w 2023046"/>
                <a:gd name="connsiteY1-274" fmla="*/ 0 h 1557880"/>
                <a:gd name="connsiteX2-275" fmla="*/ 1927594 w 2023046"/>
                <a:gd name="connsiteY2-276" fmla="*/ 6761 h 1557880"/>
                <a:gd name="connsiteX3-277" fmla="*/ 2023046 w 2023046"/>
                <a:gd name="connsiteY3-278" fmla="*/ 100606 h 1557880"/>
                <a:gd name="connsiteX4-279" fmla="*/ 1012811 w 2023046"/>
                <a:gd name="connsiteY4-280" fmla="*/ 1551003 h 1557880"/>
                <a:gd name="connsiteX5-281" fmla="*/ 0 w 2023046"/>
                <a:gd name="connsiteY5-282" fmla="*/ 1557880 h 155788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2023046" h="1557880">
                  <a:moveTo>
                    <a:pt x="0" y="1557880"/>
                  </a:moveTo>
                  <a:cubicBezTo>
                    <a:pt x="656072" y="163728"/>
                    <a:pt x="648615" y="123013"/>
                    <a:pt x="947947" y="0"/>
                  </a:cubicBezTo>
                  <a:lnTo>
                    <a:pt x="1927594" y="6761"/>
                  </a:lnTo>
                  <a:cubicBezTo>
                    <a:pt x="1981807" y="34055"/>
                    <a:pt x="1994802" y="50814"/>
                    <a:pt x="2023046" y="100606"/>
                  </a:cubicBezTo>
                  <a:cubicBezTo>
                    <a:pt x="1744216" y="-198728"/>
                    <a:pt x="1262938" y="1099954"/>
                    <a:pt x="1012811" y="1551003"/>
                  </a:cubicBezTo>
                  <a:lnTo>
                    <a:pt x="0" y="1557880"/>
                  </a:lnTo>
                  <a:close/>
                </a:path>
              </a:pathLst>
            </a:custGeom>
            <a:solidFill>
              <a:srgbClr val="EFA9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3070838" y="1916725"/>
            <a:ext cx="2715815" cy="2066789"/>
            <a:chOff x="3236480" y="2021433"/>
            <a:chExt cx="2864179" cy="2179697"/>
          </a:xfrm>
          <a:solidFill>
            <a:srgbClr val="252726"/>
          </a:solidFill>
        </p:grpSpPr>
        <p:sp>
          <p:nvSpPr>
            <p:cNvPr id="52" name="任意多边形 51"/>
            <p:cNvSpPr/>
            <p:nvPr/>
          </p:nvSpPr>
          <p:spPr>
            <a:xfrm>
              <a:off x="5538099" y="2073819"/>
              <a:ext cx="562560" cy="325906"/>
            </a:xfrm>
            <a:custGeom>
              <a:avLst/>
              <a:gdLst>
                <a:gd name="connsiteX0" fmla="*/ 367678 w 370875"/>
                <a:gd name="connsiteY0" fmla="*/ 140677 h 140677"/>
                <a:gd name="connsiteX1" fmla="*/ 370875 w 370875"/>
                <a:gd name="connsiteY1" fmla="*/ 0 h 140677"/>
                <a:gd name="connsiteX2" fmla="*/ 0 w 370875"/>
                <a:gd name="connsiteY2" fmla="*/ 134282 h 140677"/>
                <a:gd name="connsiteX3" fmla="*/ 367678 w 370875"/>
                <a:gd name="connsiteY3" fmla="*/ 140677 h 140677"/>
                <a:gd name="connsiteX0-1" fmla="*/ 367678 w 370875"/>
                <a:gd name="connsiteY0-2" fmla="*/ 232793 h 232793"/>
                <a:gd name="connsiteX1-3" fmla="*/ 370875 w 370875"/>
                <a:gd name="connsiteY1-4" fmla="*/ 92116 h 232793"/>
                <a:gd name="connsiteX2-5" fmla="*/ 0 w 370875"/>
                <a:gd name="connsiteY2-6" fmla="*/ 226398 h 232793"/>
                <a:gd name="connsiteX3-7" fmla="*/ 367678 w 370875"/>
                <a:gd name="connsiteY3-8" fmla="*/ 232793 h 232793"/>
                <a:gd name="connsiteX0-9" fmla="*/ 367678 w 370875"/>
                <a:gd name="connsiteY0-10" fmla="*/ 233290 h 233290"/>
                <a:gd name="connsiteX1-11" fmla="*/ 370875 w 370875"/>
                <a:gd name="connsiteY1-12" fmla="*/ 92613 h 233290"/>
                <a:gd name="connsiteX2-13" fmla="*/ 0 w 370875"/>
                <a:gd name="connsiteY2-14" fmla="*/ 226895 h 233290"/>
                <a:gd name="connsiteX3-15" fmla="*/ 367678 w 370875"/>
                <a:gd name="connsiteY3-16" fmla="*/ 233290 h 233290"/>
                <a:gd name="connsiteX0-17" fmla="*/ 367678 w 370875"/>
                <a:gd name="connsiteY0-18" fmla="*/ 229170 h 229170"/>
                <a:gd name="connsiteX1-19" fmla="*/ 370875 w 370875"/>
                <a:gd name="connsiteY1-20" fmla="*/ 88493 h 229170"/>
                <a:gd name="connsiteX2-21" fmla="*/ 0 w 370875"/>
                <a:gd name="connsiteY2-22" fmla="*/ 222775 h 229170"/>
                <a:gd name="connsiteX3-23" fmla="*/ 367678 w 370875"/>
                <a:gd name="connsiteY3-24" fmla="*/ 229170 h 229170"/>
                <a:gd name="connsiteX0-25" fmla="*/ 386861 w 390058"/>
                <a:gd name="connsiteY0-26" fmla="*/ 227542 h 230739"/>
                <a:gd name="connsiteX1-27" fmla="*/ 390058 w 390058"/>
                <a:gd name="connsiteY1-28" fmla="*/ 86865 h 230739"/>
                <a:gd name="connsiteX2-29" fmla="*/ 0 w 390058"/>
                <a:gd name="connsiteY2-30" fmla="*/ 230739 h 230739"/>
                <a:gd name="connsiteX3-31" fmla="*/ 386861 w 390058"/>
                <a:gd name="connsiteY3-32" fmla="*/ 227542 h 230739"/>
                <a:gd name="connsiteX0-33" fmla="*/ 386861 w 390058"/>
                <a:gd name="connsiteY0-34" fmla="*/ 231640 h 234837"/>
                <a:gd name="connsiteX1-35" fmla="*/ 390058 w 390058"/>
                <a:gd name="connsiteY1-36" fmla="*/ 90963 h 234837"/>
                <a:gd name="connsiteX2-37" fmla="*/ 0 w 390058"/>
                <a:gd name="connsiteY2-38" fmla="*/ 234837 h 234837"/>
                <a:gd name="connsiteX3-39" fmla="*/ 386861 w 390058"/>
                <a:gd name="connsiteY3-40" fmla="*/ 231640 h 234837"/>
                <a:gd name="connsiteX0-41" fmla="*/ 386861 w 397219"/>
                <a:gd name="connsiteY0-42" fmla="*/ 231640 h 234837"/>
                <a:gd name="connsiteX1-43" fmla="*/ 390058 w 397219"/>
                <a:gd name="connsiteY1-44" fmla="*/ 90963 h 234837"/>
                <a:gd name="connsiteX2-45" fmla="*/ 0 w 397219"/>
                <a:gd name="connsiteY2-46" fmla="*/ 234837 h 234837"/>
                <a:gd name="connsiteX3-47" fmla="*/ 386861 w 397219"/>
                <a:gd name="connsiteY3-48" fmla="*/ 231640 h 234837"/>
                <a:gd name="connsiteX0-49" fmla="*/ 386861 w 401264"/>
                <a:gd name="connsiteY0-50" fmla="*/ 231640 h 234837"/>
                <a:gd name="connsiteX1-51" fmla="*/ 390058 w 401264"/>
                <a:gd name="connsiteY1-52" fmla="*/ 90963 h 234837"/>
                <a:gd name="connsiteX2-53" fmla="*/ 0 w 401264"/>
                <a:gd name="connsiteY2-54" fmla="*/ 234837 h 234837"/>
                <a:gd name="connsiteX3-55" fmla="*/ 386861 w 401264"/>
                <a:gd name="connsiteY3-56" fmla="*/ 231640 h 234837"/>
                <a:gd name="connsiteX0-57" fmla="*/ 386861 w 406990"/>
                <a:gd name="connsiteY0-58" fmla="*/ 231640 h 234837"/>
                <a:gd name="connsiteX1-59" fmla="*/ 390058 w 406990"/>
                <a:gd name="connsiteY1-60" fmla="*/ 90963 h 234837"/>
                <a:gd name="connsiteX2-61" fmla="*/ 0 w 406990"/>
                <a:gd name="connsiteY2-62" fmla="*/ 234837 h 234837"/>
                <a:gd name="connsiteX3-63" fmla="*/ 386861 w 406990"/>
                <a:gd name="connsiteY3-64" fmla="*/ 231640 h 234837"/>
                <a:gd name="connsiteX0-65" fmla="*/ 386861 w 400092"/>
                <a:gd name="connsiteY0-66" fmla="*/ 231640 h 234837"/>
                <a:gd name="connsiteX1-67" fmla="*/ 390058 w 400092"/>
                <a:gd name="connsiteY1-68" fmla="*/ 90963 h 234837"/>
                <a:gd name="connsiteX2-69" fmla="*/ 0 w 400092"/>
                <a:gd name="connsiteY2-70" fmla="*/ 234837 h 234837"/>
                <a:gd name="connsiteX3-71" fmla="*/ 386861 w 400092"/>
                <a:gd name="connsiteY3-72" fmla="*/ 231640 h 234837"/>
                <a:gd name="connsiteX0-73" fmla="*/ 386861 w 400092"/>
                <a:gd name="connsiteY0-74" fmla="*/ 231640 h 234837"/>
                <a:gd name="connsiteX1-75" fmla="*/ 390058 w 400092"/>
                <a:gd name="connsiteY1-76" fmla="*/ 90963 h 234837"/>
                <a:gd name="connsiteX2-77" fmla="*/ 0 w 400092"/>
                <a:gd name="connsiteY2-78" fmla="*/ 234837 h 234837"/>
                <a:gd name="connsiteX3-79" fmla="*/ 386861 w 400092"/>
                <a:gd name="connsiteY3-80" fmla="*/ 231640 h 234837"/>
                <a:gd name="connsiteX0-81" fmla="*/ 386861 w 400092"/>
                <a:gd name="connsiteY0-82" fmla="*/ 228587 h 231784"/>
                <a:gd name="connsiteX1-83" fmla="*/ 390058 w 400092"/>
                <a:gd name="connsiteY1-84" fmla="*/ 87910 h 231784"/>
                <a:gd name="connsiteX2-85" fmla="*/ 0 w 400092"/>
                <a:gd name="connsiteY2-86" fmla="*/ 231784 h 231784"/>
                <a:gd name="connsiteX3-87" fmla="*/ 386861 w 400092"/>
                <a:gd name="connsiteY3-88" fmla="*/ 228587 h 23178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400092" h="231784">
                  <a:moveTo>
                    <a:pt x="386861" y="228587"/>
                  </a:moveTo>
                  <a:cubicBezTo>
                    <a:pt x="399561" y="220066"/>
                    <a:pt x="407403" y="162418"/>
                    <a:pt x="390058" y="87910"/>
                  </a:cubicBezTo>
                  <a:cubicBezTo>
                    <a:pt x="295691" y="-157526"/>
                    <a:pt x="37301" y="183825"/>
                    <a:pt x="0" y="231784"/>
                  </a:cubicBezTo>
                  <a:lnTo>
                    <a:pt x="386861" y="228587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53" name="任意多边形 52"/>
            <p:cNvSpPr/>
            <p:nvPr/>
          </p:nvSpPr>
          <p:spPr>
            <a:xfrm>
              <a:off x="3236480" y="2021433"/>
              <a:ext cx="2836007" cy="2179697"/>
            </a:xfrm>
            <a:custGeom>
              <a:avLst/>
              <a:gdLst>
                <a:gd name="connsiteX0" fmla="*/ 0 w 2042024"/>
                <a:gd name="connsiteY0" fmla="*/ 1566371 h 1570472"/>
                <a:gd name="connsiteX1" fmla="*/ 959505 w 2042024"/>
                <a:gd name="connsiteY1" fmla="*/ 0 h 1570472"/>
                <a:gd name="connsiteX2" fmla="*/ 1943613 w 2042024"/>
                <a:gd name="connsiteY2" fmla="*/ 24603 h 1570472"/>
                <a:gd name="connsiteX3" fmla="*/ 2042024 w 2042024"/>
                <a:gd name="connsiteY3" fmla="*/ 106612 h 1570472"/>
                <a:gd name="connsiteX4" fmla="*/ 1021012 w 2042024"/>
                <a:gd name="connsiteY4" fmla="*/ 1570472 h 1570472"/>
                <a:gd name="connsiteX5" fmla="*/ 0 w 2042024"/>
                <a:gd name="connsiteY5" fmla="*/ 1566371 h 1570472"/>
                <a:gd name="connsiteX0-1" fmla="*/ 0 w 2029722"/>
                <a:gd name="connsiteY0-2" fmla="*/ 1574572 h 1574572"/>
                <a:gd name="connsiteX1-3" fmla="*/ 947203 w 2029722"/>
                <a:gd name="connsiteY1-4" fmla="*/ 0 h 1574572"/>
                <a:gd name="connsiteX2-5" fmla="*/ 1931311 w 2029722"/>
                <a:gd name="connsiteY2-6" fmla="*/ 24603 h 1574572"/>
                <a:gd name="connsiteX3-7" fmla="*/ 2029722 w 2029722"/>
                <a:gd name="connsiteY3-8" fmla="*/ 106612 h 1574572"/>
                <a:gd name="connsiteX4-9" fmla="*/ 1008710 w 2029722"/>
                <a:gd name="connsiteY4-10" fmla="*/ 1570472 h 1574572"/>
                <a:gd name="connsiteX5-11" fmla="*/ 0 w 2029722"/>
                <a:gd name="connsiteY5-12" fmla="*/ 1574572 h 1574572"/>
                <a:gd name="connsiteX0-13" fmla="*/ 0 w 2029722"/>
                <a:gd name="connsiteY0-14" fmla="*/ 1574572 h 1574572"/>
                <a:gd name="connsiteX1-15" fmla="*/ 947203 w 2029722"/>
                <a:gd name="connsiteY1-16" fmla="*/ 0 h 1574572"/>
                <a:gd name="connsiteX2-17" fmla="*/ 1931311 w 2029722"/>
                <a:gd name="connsiteY2-18" fmla="*/ 24603 h 1574572"/>
                <a:gd name="connsiteX3-19" fmla="*/ 2029722 w 2029722"/>
                <a:gd name="connsiteY3-20" fmla="*/ 106612 h 1574572"/>
                <a:gd name="connsiteX4-21" fmla="*/ 1008710 w 2029722"/>
                <a:gd name="connsiteY4-22" fmla="*/ 1570472 h 1574572"/>
                <a:gd name="connsiteX5-23" fmla="*/ 0 w 2029722"/>
                <a:gd name="connsiteY5-24" fmla="*/ 1574572 h 1574572"/>
                <a:gd name="connsiteX0-25" fmla="*/ 0 w 2029722"/>
                <a:gd name="connsiteY0-26" fmla="*/ 1574572 h 1574572"/>
                <a:gd name="connsiteX1-27" fmla="*/ 947203 w 2029722"/>
                <a:gd name="connsiteY1-28" fmla="*/ 0 h 1574572"/>
                <a:gd name="connsiteX2-29" fmla="*/ 1931311 w 2029722"/>
                <a:gd name="connsiteY2-30" fmla="*/ 24603 h 1574572"/>
                <a:gd name="connsiteX3-31" fmla="*/ 2029722 w 2029722"/>
                <a:gd name="connsiteY3-32" fmla="*/ 106612 h 1574572"/>
                <a:gd name="connsiteX4-33" fmla="*/ 1008710 w 2029722"/>
                <a:gd name="connsiteY4-34" fmla="*/ 1570472 h 1574572"/>
                <a:gd name="connsiteX5-35" fmla="*/ 0 w 2029722"/>
                <a:gd name="connsiteY5-36" fmla="*/ 1574572 h 1574572"/>
                <a:gd name="connsiteX0-37" fmla="*/ 0 w 2029722"/>
                <a:gd name="connsiteY0-38" fmla="*/ 1574572 h 1574572"/>
                <a:gd name="connsiteX1-39" fmla="*/ 947203 w 2029722"/>
                <a:gd name="connsiteY1-40" fmla="*/ 0 h 1574572"/>
                <a:gd name="connsiteX2-41" fmla="*/ 1931311 w 2029722"/>
                <a:gd name="connsiteY2-42" fmla="*/ 24603 h 1574572"/>
                <a:gd name="connsiteX3-43" fmla="*/ 2029722 w 2029722"/>
                <a:gd name="connsiteY3-44" fmla="*/ 106612 h 1574572"/>
                <a:gd name="connsiteX4-45" fmla="*/ 1008710 w 2029722"/>
                <a:gd name="connsiteY4-46" fmla="*/ 1570472 h 1574572"/>
                <a:gd name="connsiteX5-47" fmla="*/ 0 w 2029722"/>
                <a:gd name="connsiteY5-48" fmla="*/ 1574572 h 1574572"/>
                <a:gd name="connsiteX0-49" fmla="*/ 0 w 2029722"/>
                <a:gd name="connsiteY0-50" fmla="*/ 1574572 h 1574572"/>
                <a:gd name="connsiteX1-51" fmla="*/ 947203 w 2029722"/>
                <a:gd name="connsiteY1-52" fmla="*/ 0 h 1574572"/>
                <a:gd name="connsiteX2-53" fmla="*/ 1931311 w 2029722"/>
                <a:gd name="connsiteY2-54" fmla="*/ 24603 h 1574572"/>
                <a:gd name="connsiteX3-55" fmla="*/ 2029722 w 2029722"/>
                <a:gd name="connsiteY3-56" fmla="*/ 106612 h 1574572"/>
                <a:gd name="connsiteX4-57" fmla="*/ 1008710 w 2029722"/>
                <a:gd name="connsiteY4-58" fmla="*/ 1570472 h 1574572"/>
                <a:gd name="connsiteX5-59" fmla="*/ 0 w 2029722"/>
                <a:gd name="connsiteY5-60" fmla="*/ 1574572 h 1574572"/>
                <a:gd name="connsiteX0-61" fmla="*/ 0 w 2029722"/>
                <a:gd name="connsiteY0-62" fmla="*/ 1574572 h 1574572"/>
                <a:gd name="connsiteX1-63" fmla="*/ 947203 w 2029722"/>
                <a:gd name="connsiteY1-64" fmla="*/ 0 h 1574572"/>
                <a:gd name="connsiteX2-65" fmla="*/ 1931311 w 2029722"/>
                <a:gd name="connsiteY2-66" fmla="*/ 24603 h 1574572"/>
                <a:gd name="connsiteX3-67" fmla="*/ 2009219 w 2029722"/>
                <a:gd name="connsiteY3-68" fmla="*/ 57406 h 1574572"/>
                <a:gd name="connsiteX4-69" fmla="*/ 2029722 w 2029722"/>
                <a:gd name="connsiteY4-70" fmla="*/ 106612 h 1574572"/>
                <a:gd name="connsiteX5-71" fmla="*/ 1008710 w 2029722"/>
                <a:gd name="connsiteY5-72" fmla="*/ 1570472 h 1574572"/>
                <a:gd name="connsiteX6" fmla="*/ 0 w 2029722"/>
                <a:gd name="connsiteY6" fmla="*/ 1574572 h 1574572"/>
                <a:gd name="connsiteX0-73" fmla="*/ 0 w 2029722"/>
                <a:gd name="connsiteY0-74" fmla="*/ 1574572 h 1574572"/>
                <a:gd name="connsiteX1-75" fmla="*/ 947203 w 2029722"/>
                <a:gd name="connsiteY1-76" fmla="*/ 0 h 1574572"/>
                <a:gd name="connsiteX2-77" fmla="*/ 1931311 w 2029722"/>
                <a:gd name="connsiteY2-78" fmla="*/ 24603 h 1574572"/>
                <a:gd name="connsiteX3-79" fmla="*/ 2009219 w 2029722"/>
                <a:gd name="connsiteY3-80" fmla="*/ 57406 h 1574572"/>
                <a:gd name="connsiteX4-81" fmla="*/ 2029722 w 2029722"/>
                <a:gd name="connsiteY4-82" fmla="*/ 106612 h 1574572"/>
                <a:gd name="connsiteX5-83" fmla="*/ 1008710 w 2029722"/>
                <a:gd name="connsiteY5-84" fmla="*/ 1570472 h 1574572"/>
                <a:gd name="connsiteX6-85" fmla="*/ 0 w 2029722"/>
                <a:gd name="connsiteY6-86" fmla="*/ 1574572 h 1574572"/>
                <a:gd name="connsiteX0-87" fmla="*/ 0 w 2029722"/>
                <a:gd name="connsiteY0-88" fmla="*/ 1574572 h 1574572"/>
                <a:gd name="connsiteX1-89" fmla="*/ 947203 w 2029722"/>
                <a:gd name="connsiteY1-90" fmla="*/ 0 h 1574572"/>
                <a:gd name="connsiteX2-91" fmla="*/ 1931311 w 2029722"/>
                <a:gd name="connsiteY2-92" fmla="*/ 24603 h 1574572"/>
                <a:gd name="connsiteX3-93" fmla="*/ 2009219 w 2029722"/>
                <a:gd name="connsiteY3-94" fmla="*/ 57406 h 1574572"/>
                <a:gd name="connsiteX4-95" fmla="*/ 2029722 w 2029722"/>
                <a:gd name="connsiteY4-96" fmla="*/ 106612 h 1574572"/>
                <a:gd name="connsiteX5-97" fmla="*/ 1029212 w 2029722"/>
                <a:gd name="connsiteY5-98" fmla="*/ 1566371 h 1574572"/>
                <a:gd name="connsiteX6-99" fmla="*/ 0 w 2029722"/>
                <a:gd name="connsiteY6-100" fmla="*/ 1574572 h 1574572"/>
                <a:gd name="connsiteX0-101" fmla="*/ 0 w 2029722"/>
                <a:gd name="connsiteY0-102" fmla="*/ 1574572 h 1574572"/>
                <a:gd name="connsiteX1-103" fmla="*/ 947203 w 2029722"/>
                <a:gd name="connsiteY1-104" fmla="*/ 0 h 1574572"/>
                <a:gd name="connsiteX2-105" fmla="*/ 1931311 w 2029722"/>
                <a:gd name="connsiteY2-106" fmla="*/ 24603 h 1574572"/>
                <a:gd name="connsiteX3-107" fmla="*/ 2009219 w 2029722"/>
                <a:gd name="connsiteY3-108" fmla="*/ 57406 h 1574572"/>
                <a:gd name="connsiteX4-109" fmla="*/ 2029722 w 2029722"/>
                <a:gd name="connsiteY4-110" fmla="*/ 106612 h 1574572"/>
                <a:gd name="connsiteX5-111" fmla="*/ 1029212 w 2029722"/>
                <a:gd name="connsiteY5-112" fmla="*/ 1566371 h 1574572"/>
                <a:gd name="connsiteX6-113" fmla="*/ 0 w 2029722"/>
                <a:gd name="connsiteY6-114" fmla="*/ 1574572 h 1574572"/>
                <a:gd name="connsiteX0-115" fmla="*/ 0 w 2112234"/>
                <a:gd name="connsiteY0-116" fmla="*/ 1602749 h 1602749"/>
                <a:gd name="connsiteX1-117" fmla="*/ 947203 w 2112234"/>
                <a:gd name="connsiteY1-118" fmla="*/ 28177 h 1602749"/>
                <a:gd name="connsiteX2-119" fmla="*/ 1931311 w 2112234"/>
                <a:gd name="connsiteY2-120" fmla="*/ 52780 h 1602749"/>
                <a:gd name="connsiteX3-121" fmla="*/ 2029722 w 2112234"/>
                <a:gd name="connsiteY3-122" fmla="*/ 134789 h 1602749"/>
                <a:gd name="connsiteX4-123" fmla="*/ 1029212 w 2112234"/>
                <a:gd name="connsiteY4-124" fmla="*/ 1594548 h 1602749"/>
                <a:gd name="connsiteX5-125" fmla="*/ 0 w 2112234"/>
                <a:gd name="connsiteY5-126" fmla="*/ 1602749 h 1602749"/>
                <a:gd name="connsiteX0-127" fmla="*/ 0 w 2094991"/>
                <a:gd name="connsiteY0-128" fmla="*/ 1602749 h 1602749"/>
                <a:gd name="connsiteX1-129" fmla="*/ 947203 w 2094991"/>
                <a:gd name="connsiteY1-130" fmla="*/ 28177 h 1602749"/>
                <a:gd name="connsiteX2-131" fmla="*/ 1931311 w 2094991"/>
                <a:gd name="connsiteY2-132" fmla="*/ 52780 h 1602749"/>
                <a:gd name="connsiteX3-133" fmla="*/ 2029722 w 2094991"/>
                <a:gd name="connsiteY3-134" fmla="*/ 134789 h 1602749"/>
                <a:gd name="connsiteX4-135" fmla="*/ 1029212 w 2094991"/>
                <a:gd name="connsiteY4-136" fmla="*/ 1594548 h 1602749"/>
                <a:gd name="connsiteX5-137" fmla="*/ 0 w 2094991"/>
                <a:gd name="connsiteY5-138" fmla="*/ 1602749 h 1602749"/>
                <a:gd name="connsiteX0-139" fmla="*/ 0 w 2029722"/>
                <a:gd name="connsiteY0-140" fmla="*/ 1574572 h 1574572"/>
                <a:gd name="connsiteX1-141" fmla="*/ 947203 w 2029722"/>
                <a:gd name="connsiteY1-142" fmla="*/ 0 h 1574572"/>
                <a:gd name="connsiteX2-143" fmla="*/ 1931311 w 2029722"/>
                <a:gd name="connsiteY2-144" fmla="*/ 24603 h 1574572"/>
                <a:gd name="connsiteX3-145" fmla="*/ 2029722 w 2029722"/>
                <a:gd name="connsiteY3-146" fmla="*/ 106612 h 1574572"/>
                <a:gd name="connsiteX4-147" fmla="*/ 1029212 w 2029722"/>
                <a:gd name="connsiteY4-148" fmla="*/ 1566371 h 1574572"/>
                <a:gd name="connsiteX5-149" fmla="*/ 0 w 2029722"/>
                <a:gd name="connsiteY5-150" fmla="*/ 1574572 h 1574572"/>
                <a:gd name="connsiteX0-151" fmla="*/ 0 w 2029722"/>
                <a:gd name="connsiteY0-152" fmla="*/ 1574572 h 1574572"/>
                <a:gd name="connsiteX1-153" fmla="*/ 947203 w 2029722"/>
                <a:gd name="connsiteY1-154" fmla="*/ 0 h 1574572"/>
                <a:gd name="connsiteX2-155" fmla="*/ 1931311 w 2029722"/>
                <a:gd name="connsiteY2-156" fmla="*/ 24603 h 1574572"/>
                <a:gd name="connsiteX3-157" fmla="*/ 2029722 w 2029722"/>
                <a:gd name="connsiteY3-158" fmla="*/ 106612 h 1574572"/>
                <a:gd name="connsiteX4-159" fmla="*/ 1029212 w 2029722"/>
                <a:gd name="connsiteY4-160" fmla="*/ 1566371 h 1574572"/>
                <a:gd name="connsiteX5-161" fmla="*/ 0 w 2029722"/>
                <a:gd name="connsiteY5-162" fmla="*/ 1574572 h 1574572"/>
                <a:gd name="connsiteX0-163" fmla="*/ 0 w 2026763"/>
                <a:gd name="connsiteY0-164" fmla="*/ 1574572 h 1574572"/>
                <a:gd name="connsiteX1-165" fmla="*/ 947203 w 2026763"/>
                <a:gd name="connsiteY1-166" fmla="*/ 0 h 1574572"/>
                <a:gd name="connsiteX2-167" fmla="*/ 1931311 w 2026763"/>
                <a:gd name="connsiteY2-168" fmla="*/ 24603 h 1574572"/>
                <a:gd name="connsiteX3-169" fmla="*/ 2026763 w 2026763"/>
                <a:gd name="connsiteY3-170" fmla="*/ 118448 h 1574572"/>
                <a:gd name="connsiteX4-171" fmla="*/ 1029212 w 2026763"/>
                <a:gd name="connsiteY4-172" fmla="*/ 1566371 h 1574572"/>
                <a:gd name="connsiteX5-173" fmla="*/ 0 w 2026763"/>
                <a:gd name="connsiteY5-174" fmla="*/ 1574572 h 1574572"/>
                <a:gd name="connsiteX0-175" fmla="*/ 0 w 2016965"/>
                <a:gd name="connsiteY0-176" fmla="*/ 1568040 h 1568040"/>
                <a:gd name="connsiteX1-177" fmla="*/ 937405 w 2016965"/>
                <a:gd name="connsiteY1-178" fmla="*/ 0 h 1568040"/>
                <a:gd name="connsiteX2-179" fmla="*/ 1921513 w 2016965"/>
                <a:gd name="connsiteY2-180" fmla="*/ 24603 h 1568040"/>
                <a:gd name="connsiteX3-181" fmla="*/ 2016965 w 2016965"/>
                <a:gd name="connsiteY3-182" fmla="*/ 118448 h 1568040"/>
                <a:gd name="connsiteX4-183" fmla="*/ 1019414 w 2016965"/>
                <a:gd name="connsiteY4-184" fmla="*/ 1566371 h 1568040"/>
                <a:gd name="connsiteX5-185" fmla="*/ 0 w 2016965"/>
                <a:gd name="connsiteY5-186" fmla="*/ 1568040 h 1568040"/>
                <a:gd name="connsiteX0-187" fmla="*/ 0 w 2016965"/>
                <a:gd name="connsiteY0-188" fmla="*/ 1550198 h 1550198"/>
                <a:gd name="connsiteX1-189" fmla="*/ 932945 w 2016965"/>
                <a:gd name="connsiteY1-190" fmla="*/ 0 h 1550198"/>
                <a:gd name="connsiteX2-191" fmla="*/ 1921513 w 2016965"/>
                <a:gd name="connsiteY2-192" fmla="*/ 6761 h 1550198"/>
                <a:gd name="connsiteX3-193" fmla="*/ 2016965 w 2016965"/>
                <a:gd name="connsiteY3-194" fmla="*/ 100606 h 1550198"/>
                <a:gd name="connsiteX4-195" fmla="*/ 1019414 w 2016965"/>
                <a:gd name="connsiteY4-196" fmla="*/ 1548529 h 1550198"/>
                <a:gd name="connsiteX5-197" fmla="*/ 0 w 2016965"/>
                <a:gd name="connsiteY5-198" fmla="*/ 1550198 h 155019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2016965" h="1550198">
                  <a:moveTo>
                    <a:pt x="0" y="1550198"/>
                  </a:moveTo>
                  <a:cubicBezTo>
                    <a:pt x="656072" y="156046"/>
                    <a:pt x="633613" y="123013"/>
                    <a:pt x="932945" y="0"/>
                  </a:cubicBezTo>
                  <a:lnTo>
                    <a:pt x="1921513" y="6761"/>
                  </a:lnTo>
                  <a:cubicBezTo>
                    <a:pt x="1975726" y="34055"/>
                    <a:pt x="1988721" y="50814"/>
                    <a:pt x="2016965" y="100606"/>
                  </a:cubicBezTo>
                  <a:cubicBezTo>
                    <a:pt x="1738135" y="-198728"/>
                    <a:pt x="1269541" y="1097480"/>
                    <a:pt x="1019414" y="1548529"/>
                  </a:cubicBezTo>
                  <a:lnTo>
                    <a:pt x="0" y="1550198"/>
                  </a:lnTo>
                  <a:close/>
                </a:path>
              </a:pathLst>
            </a:custGeom>
            <a:solidFill>
              <a:srgbClr val="AB58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6228261" y="3986853"/>
            <a:ext cx="2725647" cy="2038237"/>
            <a:chOff x="6566394" y="4204652"/>
            <a:chExt cx="2874548" cy="2149585"/>
          </a:xfrm>
          <a:solidFill>
            <a:srgbClr val="252726"/>
          </a:solidFill>
        </p:grpSpPr>
        <p:sp>
          <p:nvSpPr>
            <p:cNvPr id="78" name="任意多边形 77"/>
            <p:cNvSpPr/>
            <p:nvPr/>
          </p:nvSpPr>
          <p:spPr>
            <a:xfrm flipH="1" flipV="1">
              <a:off x="6566394" y="5984842"/>
              <a:ext cx="562560" cy="325906"/>
            </a:xfrm>
            <a:custGeom>
              <a:avLst/>
              <a:gdLst>
                <a:gd name="connsiteX0" fmla="*/ 367678 w 370875"/>
                <a:gd name="connsiteY0" fmla="*/ 140677 h 140677"/>
                <a:gd name="connsiteX1" fmla="*/ 370875 w 370875"/>
                <a:gd name="connsiteY1" fmla="*/ 0 h 140677"/>
                <a:gd name="connsiteX2" fmla="*/ 0 w 370875"/>
                <a:gd name="connsiteY2" fmla="*/ 134282 h 140677"/>
                <a:gd name="connsiteX3" fmla="*/ 367678 w 370875"/>
                <a:gd name="connsiteY3" fmla="*/ 140677 h 140677"/>
                <a:gd name="connsiteX0-1" fmla="*/ 367678 w 370875"/>
                <a:gd name="connsiteY0-2" fmla="*/ 232793 h 232793"/>
                <a:gd name="connsiteX1-3" fmla="*/ 370875 w 370875"/>
                <a:gd name="connsiteY1-4" fmla="*/ 92116 h 232793"/>
                <a:gd name="connsiteX2-5" fmla="*/ 0 w 370875"/>
                <a:gd name="connsiteY2-6" fmla="*/ 226398 h 232793"/>
                <a:gd name="connsiteX3-7" fmla="*/ 367678 w 370875"/>
                <a:gd name="connsiteY3-8" fmla="*/ 232793 h 232793"/>
                <a:gd name="connsiteX0-9" fmla="*/ 367678 w 370875"/>
                <a:gd name="connsiteY0-10" fmla="*/ 233290 h 233290"/>
                <a:gd name="connsiteX1-11" fmla="*/ 370875 w 370875"/>
                <a:gd name="connsiteY1-12" fmla="*/ 92613 h 233290"/>
                <a:gd name="connsiteX2-13" fmla="*/ 0 w 370875"/>
                <a:gd name="connsiteY2-14" fmla="*/ 226895 h 233290"/>
                <a:gd name="connsiteX3-15" fmla="*/ 367678 w 370875"/>
                <a:gd name="connsiteY3-16" fmla="*/ 233290 h 233290"/>
                <a:gd name="connsiteX0-17" fmla="*/ 367678 w 370875"/>
                <a:gd name="connsiteY0-18" fmla="*/ 229170 h 229170"/>
                <a:gd name="connsiteX1-19" fmla="*/ 370875 w 370875"/>
                <a:gd name="connsiteY1-20" fmla="*/ 88493 h 229170"/>
                <a:gd name="connsiteX2-21" fmla="*/ 0 w 370875"/>
                <a:gd name="connsiteY2-22" fmla="*/ 222775 h 229170"/>
                <a:gd name="connsiteX3-23" fmla="*/ 367678 w 370875"/>
                <a:gd name="connsiteY3-24" fmla="*/ 229170 h 229170"/>
                <a:gd name="connsiteX0-25" fmla="*/ 386861 w 390058"/>
                <a:gd name="connsiteY0-26" fmla="*/ 227542 h 230739"/>
                <a:gd name="connsiteX1-27" fmla="*/ 390058 w 390058"/>
                <a:gd name="connsiteY1-28" fmla="*/ 86865 h 230739"/>
                <a:gd name="connsiteX2-29" fmla="*/ 0 w 390058"/>
                <a:gd name="connsiteY2-30" fmla="*/ 230739 h 230739"/>
                <a:gd name="connsiteX3-31" fmla="*/ 386861 w 390058"/>
                <a:gd name="connsiteY3-32" fmla="*/ 227542 h 230739"/>
                <a:gd name="connsiteX0-33" fmla="*/ 386861 w 390058"/>
                <a:gd name="connsiteY0-34" fmla="*/ 231640 h 234837"/>
                <a:gd name="connsiteX1-35" fmla="*/ 390058 w 390058"/>
                <a:gd name="connsiteY1-36" fmla="*/ 90963 h 234837"/>
                <a:gd name="connsiteX2-37" fmla="*/ 0 w 390058"/>
                <a:gd name="connsiteY2-38" fmla="*/ 234837 h 234837"/>
                <a:gd name="connsiteX3-39" fmla="*/ 386861 w 390058"/>
                <a:gd name="connsiteY3-40" fmla="*/ 231640 h 234837"/>
                <a:gd name="connsiteX0-41" fmla="*/ 386861 w 397219"/>
                <a:gd name="connsiteY0-42" fmla="*/ 231640 h 234837"/>
                <a:gd name="connsiteX1-43" fmla="*/ 390058 w 397219"/>
                <a:gd name="connsiteY1-44" fmla="*/ 90963 h 234837"/>
                <a:gd name="connsiteX2-45" fmla="*/ 0 w 397219"/>
                <a:gd name="connsiteY2-46" fmla="*/ 234837 h 234837"/>
                <a:gd name="connsiteX3-47" fmla="*/ 386861 w 397219"/>
                <a:gd name="connsiteY3-48" fmla="*/ 231640 h 234837"/>
                <a:gd name="connsiteX0-49" fmla="*/ 386861 w 401264"/>
                <a:gd name="connsiteY0-50" fmla="*/ 231640 h 234837"/>
                <a:gd name="connsiteX1-51" fmla="*/ 390058 w 401264"/>
                <a:gd name="connsiteY1-52" fmla="*/ 90963 h 234837"/>
                <a:gd name="connsiteX2-53" fmla="*/ 0 w 401264"/>
                <a:gd name="connsiteY2-54" fmla="*/ 234837 h 234837"/>
                <a:gd name="connsiteX3-55" fmla="*/ 386861 w 401264"/>
                <a:gd name="connsiteY3-56" fmla="*/ 231640 h 234837"/>
                <a:gd name="connsiteX0-57" fmla="*/ 386861 w 406990"/>
                <a:gd name="connsiteY0-58" fmla="*/ 231640 h 234837"/>
                <a:gd name="connsiteX1-59" fmla="*/ 390058 w 406990"/>
                <a:gd name="connsiteY1-60" fmla="*/ 90963 h 234837"/>
                <a:gd name="connsiteX2-61" fmla="*/ 0 w 406990"/>
                <a:gd name="connsiteY2-62" fmla="*/ 234837 h 234837"/>
                <a:gd name="connsiteX3-63" fmla="*/ 386861 w 406990"/>
                <a:gd name="connsiteY3-64" fmla="*/ 231640 h 234837"/>
                <a:gd name="connsiteX0-65" fmla="*/ 386861 w 400092"/>
                <a:gd name="connsiteY0-66" fmla="*/ 231640 h 234837"/>
                <a:gd name="connsiteX1-67" fmla="*/ 390058 w 400092"/>
                <a:gd name="connsiteY1-68" fmla="*/ 90963 h 234837"/>
                <a:gd name="connsiteX2-69" fmla="*/ 0 w 400092"/>
                <a:gd name="connsiteY2-70" fmla="*/ 234837 h 234837"/>
                <a:gd name="connsiteX3-71" fmla="*/ 386861 w 400092"/>
                <a:gd name="connsiteY3-72" fmla="*/ 231640 h 234837"/>
                <a:gd name="connsiteX0-73" fmla="*/ 386861 w 400092"/>
                <a:gd name="connsiteY0-74" fmla="*/ 231640 h 234837"/>
                <a:gd name="connsiteX1-75" fmla="*/ 390058 w 400092"/>
                <a:gd name="connsiteY1-76" fmla="*/ 90963 h 234837"/>
                <a:gd name="connsiteX2-77" fmla="*/ 0 w 400092"/>
                <a:gd name="connsiteY2-78" fmla="*/ 234837 h 234837"/>
                <a:gd name="connsiteX3-79" fmla="*/ 386861 w 400092"/>
                <a:gd name="connsiteY3-80" fmla="*/ 231640 h 234837"/>
                <a:gd name="connsiteX0-81" fmla="*/ 386861 w 400092"/>
                <a:gd name="connsiteY0-82" fmla="*/ 228587 h 231784"/>
                <a:gd name="connsiteX1-83" fmla="*/ 390058 w 400092"/>
                <a:gd name="connsiteY1-84" fmla="*/ 87910 h 231784"/>
                <a:gd name="connsiteX2-85" fmla="*/ 0 w 400092"/>
                <a:gd name="connsiteY2-86" fmla="*/ 231784 h 231784"/>
                <a:gd name="connsiteX3-87" fmla="*/ 386861 w 400092"/>
                <a:gd name="connsiteY3-88" fmla="*/ 228587 h 23178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400092" h="231784">
                  <a:moveTo>
                    <a:pt x="386861" y="228587"/>
                  </a:moveTo>
                  <a:cubicBezTo>
                    <a:pt x="399561" y="220066"/>
                    <a:pt x="407403" y="162418"/>
                    <a:pt x="390058" y="87910"/>
                  </a:cubicBezTo>
                  <a:cubicBezTo>
                    <a:pt x="295691" y="-157526"/>
                    <a:pt x="37301" y="183825"/>
                    <a:pt x="0" y="231784"/>
                  </a:cubicBezTo>
                  <a:lnTo>
                    <a:pt x="386861" y="228587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45" name="任意多边形 44"/>
            <p:cNvSpPr/>
            <p:nvPr/>
          </p:nvSpPr>
          <p:spPr>
            <a:xfrm flipH="1" flipV="1">
              <a:off x="6595751" y="4204652"/>
              <a:ext cx="2845191" cy="2149585"/>
            </a:xfrm>
            <a:custGeom>
              <a:avLst/>
              <a:gdLst>
                <a:gd name="connsiteX0" fmla="*/ 0 w 2042024"/>
                <a:gd name="connsiteY0" fmla="*/ 1566371 h 1570472"/>
                <a:gd name="connsiteX1" fmla="*/ 959505 w 2042024"/>
                <a:gd name="connsiteY1" fmla="*/ 0 h 1570472"/>
                <a:gd name="connsiteX2" fmla="*/ 1943613 w 2042024"/>
                <a:gd name="connsiteY2" fmla="*/ 24603 h 1570472"/>
                <a:gd name="connsiteX3" fmla="*/ 2042024 w 2042024"/>
                <a:gd name="connsiteY3" fmla="*/ 106612 h 1570472"/>
                <a:gd name="connsiteX4" fmla="*/ 1021012 w 2042024"/>
                <a:gd name="connsiteY4" fmla="*/ 1570472 h 1570472"/>
                <a:gd name="connsiteX5" fmla="*/ 0 w 2042024"/>
                <a:gd name="connsiteY5" fmla="*/ 1566371 h 1570472"/>
                <a:gd name="connsiteX0-1" fmla="*/ 0 w 2029722"/>
                <a:gd name="connsiteY0-2" fmla="*/ 1574572 h 1574572"/>
                <a:gd name="connsiteX1-3" fmla="*/ 947203 w 2029722"/>
                <a:gd name="connsiteY1-4" fmla="*/ 0 h 1574572"/>
                <a:gd name="connsiteX2-5" fmla="*/ 1931311 w 2029722"/>
                <a:gd name="connsiteY2-6" fmla="*/ 24603 h 1574572"/>
                <a:gd name="connsiteX3-7" fmla="*/ 2029722 w 2029722"/>
                <a:gd name="connsiteY3-8" fmla="*/ 106612 h 1574572"/>
                <a:gd name="connsiteX4-9" fmla="*/ 1008710 w 2029722"/>
                <a:gd name="connsiteY4-10" fmla="*/ 1570472 h 1574572"/>
                <a:gd name="connsiteX5-11" fmla="*/ 0 w 2029722"/>
                <a:gd name="connsiteY5-12" fmla="*/ 1574572 h 1574572"/>
                <a:gd name="connsiteX0-13" fmla="*/ 0 w 2029722"/>
                <a:gd name="connsiteY0-14" fmla="*/ 1574572 h 1574572"/>
                <a:gd name="connsiteX1-15" fmla="*/ 947203 w 2029722"/>
                <a:gd name="connsiteY1-16" fmla="*/ 0 h 1574572"/>
                <a:gd name="connsiteX2-17" fmla="*/ 1931311 w 2029722"/>
                <a:gd name="connsiteY2-18" fmla="*/ 24603 h 1574572"/>
                <a:gd name="connsiteX3-19" fmla="*/ 2029722 w 2029722"/>
                <a:gd name="connsiteY3-20" fmla="*/ 106612 h 1574572"/>
                <a:gd name="connsiteX4-21" fmla="*/ 1008710 w 2029722"/>
                <a:gd name="connsiteY4-22" fmla="*/ 1570472 h 1574572"/>
                <a:gd name="connsiteX5-23" fmla="*/ 0 w 2029722"/>
                <a:gd name="connsiteY5-24" fmla="*/ 1574572 h 1574572"/>
                <a:gd name="connsiteX0-25" fmla="*/ 0 w 2029722"/>
                <a:gd name="connsiteY0-26" fmla="*/ 1574572 h 1574572"/>
                <a:gd name="connsiteX1-27" fmla="*/ 947203 w 2029722"/>
                <a:gd name="connsiteY1-28" fmla="*/ 0 h 1574572"/>
                <a:gd name="connsiteX2-29" fmla="*/ 1931311 w 2029722"/>
                <a:gd name="connsiteY2-30" fmla="*/ 24603 h 1574572"/>
                <a:gd name="connsiteX3-31" fmla="*/ 2029722 w 2029722"/>
                <a:gd name="connsiteY3-32" fmla="*/ 106612 h 1574572"/>
                <a:gd name="connsiteX4-33" fmla="*/ 1008710 w 2029722"/>
                <a:gd name="connsiteY4-34" fmla="*/ 1570472 h 1574572"/>
                <a:gd name="connsiteX5-35" fmla="*/ 0 w 2029722"/>
                <a:gd name="connsiteY5-36" fmla="*/ 1574572 h 1574572"/>
                <a:gd name="connsiteX0-37" fmla="*/ 0 w 2029722"/>
                <a:gd name="connsiteY0-38" fmla="*/ 1574572 h 1574572"/>
                <a:gd name="connsiteX1-39" fmla="*/ 947203 w 2029722"/>
                <a:gd name="connsiteY1-40" fmla="*/ 0 h 1574572"/>
                <a:gd name="connsiteX2-41" fmla="*/ 1931311 w 2029722"/>
                <a:gd name="connsiteY2-42" fmla="*/ 24603 h 1574572"/>
                <a:gd name="connsiteX3-43" fmla="*/ 2029722 w 2029722"/>
                <a:gd name="connsiteY3-44" fmla="*/ 106612 h 1574572"/>
                <a:gd name="connsiteX4-45" fmla="*/ 1008710 w 2029722"/>
                <a:gd name="connsiteY4-46" fmla="*/ 1570472 h 1574572"/>
                <a:gd name="connsiteX5-47" fmla="*/ 0 w 2029722"/>
                <a:gd name="connsiteY5-48" fmla="*/ 1574572 h 1574572"/>
                <a:gd name="connsiteX0-49" fmla="*/ 0 w 2029722"/>
                <a:gd name="connsiteY0-50" fmla="*/ 1574572 h 1574572"/>
                <a:gd name="connsiteX1-51" fmla="*/ 947203 w 2029722"/>
                <a:gd name="connsiteY1-52" fmla="*/ 0 h 1574572"/>
                <a:gd name="connsiteX2-53" fmla="*/ 1931311 w 2029722"/>
                <a:gd name="connsiteY2-54" fmla="*/ 24603 h 1574572"/>
                <a:gd name="connsiteX3-55" fmla="*/ 2029722 w 2029722"/>
                <a:gd name="connsiteY3-56" fmla="*/ 106612 h 1574572"/>
                <a:gd name="connsiteX4-57" fmla="*/ 1008710 w 2029722"/>
                <a:gd name="connsiteY4-58" fmla="*/ 1570472 h 1574572"/>
                <a:gd name="connsiteX5-59" fmla="*/ 0 w 2029722"/>
                <a:gd name="connsiteY5-60" fmla="*/ 1574572 h 1574572"/>
                <a:gd name="connsiteX0-61" fmla="*/ 0 w 2029722"/>
                <a:gd name="connsiteY0-62" fmla="*/ 1574572 h 1574572"/>
                <a:gd name="connsiteX1-63" fmla="*/ 947203 w 2029722"/>
                <a:gd name="connsiteY1-64" fmla="*/ 0 h 1574572"/>
                <a:gd name="connsiteX2-65" fmla="*/ 1931311 w 2029722"/>
                <a:gd name="connsiteY2-66" fmla="*/ 24603 h 1574572"/>
                <a:gd name="connsiteX3-67" fmla="*/ 2009219 w 2029722"/>
                <a:gd name="connsiteY3-68" fmla="*/ 57406 h 1574572"/>
                <a:gd name="connsiteX4-69" fmla="*/ 2029722 w 2029722"/>
                <a:gd name="connsiteY4-70" fmla="*/ 106612 h 1574572"/>
                <a:gd name="connsiteX5-71" fmla="*/ 1008710 w 2029722"/>
                <a:gd name="connsiteY5-72" fmla="*/ 1570472 h 1574572"/>
                <a:gd name="connsiteX6" fmla="*/ 0 w 2029722"/>
                <a:gd name="connsiteY6" fmla="*/ 1574572 h 1574572"/>
                <a:gd name="connsiteX0-73" fmla="*/ 0 w 2029722"/>
                <a:gd name="connsiteY0-74" fmla="*/ 1574572 h 1574572"/>
                <a:gd name="connsiteX1-75" fmla="*/ 947203 w 2029722"/>
                <a:gd name="connsiteY1-76" fmla="*/ 0 h 1574572"/>
                <a:gd name="connsiteX2-77" fmla="*/ 1931311 w 2029722"/>
                <a:gd name="connsiteY2-78" fmla="*/ 24603 h 1574572"/>
                <a:gd name="connsiteX3-79" fmla="*/ 2009219 w 2029722"/>
                <a:gd name="connsiteY3-80" fmla="*/ 57406 h 1574572"/>
                <a:gd name="connsiteX4-81" fmla="*/ 2029722 w 2029722"/>
                <a:gd name="connsiteY4-82" fmla="*/ 106612 h 1574572"/>
                <a:gd name="connsiteX5-83" fmla="*/ 1008710 w 2029722"/>
                <a:gd name="connsiteY5-84" fmla="*/ 1570472 h 1574572"/>
                <a:gd name="connsiteX6-85" fmla="*/ 0 w 2029722"/>
                <a:gd name="connsiteY6-86" fmla="*/ 1574572 h 1574572"/>
                <a:gd name="connsiteX0-87" fmla="*/ 0 w 2029722"/>
                <a:gd name="connsiteY0-88" fmla="*/ 1574572 h 1574572"/>
                <a:gd name="connsiteX1-89" fmla="*/ 947203 w 2029722"/>
                <a:gd name="connsiteY1-90" fmla="*/ 0 h 1574572"/>
                <a:gd name="connsiteX2-91" fmla="*/ 1931311 w 2029722"/>
                <a:gd name="connsiteY2-92" fmla="*/ 24603 h 1574572"/>
                <a:gd name="connsiteX3-93" fmla="*/ 2009219 w 2029722"/>
                <a:gd name="connsiteY3-94" fmla="*/ 57406 h 1574572"/>
                <a:gd name="connsiteX4-95" fmla="*/ 2029722 w 2029722"/>
                <a:gd name="connsiteY4-96" fmla="*/ 106612 h 1574572"/>
                <a:gd name="connsiteX5-97" fmla="*/ 1029212 w 2029722"/>
                <a:gd name="connsiteY5-98" fmla="*/ 1566371 h 1574572"/>
                <a:gd name="connsiteX6-99" fmla="*/ 0 w 2029722"/>
                <a:gd name="connsiteY6-100" fmla="*/ 1574572 h 1574572"/>
                <a:gd name="connsiteX0-101" fmla="*/ 0 w 2029722"/>
                <a:gd name="connsiteY0-102" fmla="*/ 1574572 h 1574572"/>
                <a:gd name="connsiteX1-103" fmla="*/ 947203 w 2029722"/>
                <a:gd name="connsiteY1-104" fmla="*/ 0 h 1574572"/>
                <a:gd name="connsiteX2-105" fmla="*/ 1931311 w 2029722"/>
                <a:gd name="connsiteY2-106" fmla="*/ 24603 h 1574572"/>
                <a:gd name="connsiteX3-107" fmla="*/ 2009219 w 2029722"/>
                <a:gd name="connsiteY3-108" fmla="*/ 57406 h 1574572"/>
                <a:gd name="connsiteX4-109" fmla="*/ 2029722 w 2029722"/>
                <a:gd name="connsiteY4-110" fmla="*/ 106612 h 1574572"/>
                <a:gd name="connsiteX5-111" fmla="*/ 1029212 w 2029722"/>
                <a:gd name="connsiteY5-112" fmla="*/ 1566371 h 1574572"/>
                <a:gd name="connsiteX6-113" fmla="*/ 0 w 2029722"/>
                <a:gd name="connsiteY6-114" fmla="*/ 1574572 h 1574572"/>
                <a:gd name="connsiteX0-115" fmla="*/ 0 w 2112234"/>
                <a:gd name="connsiteY0-116" fmla="*/ 1602749 h 1602749"/>
                <a:gd name="connsiteX1-117" fmla="*/ 947203 w 2112234"/>
                <a:gd name="connsiteY1-118" fmla="*/ 28177 h 1602749"/>
                <a:gd name="connsiteX2-119" fmla="*/ 1931311 w 2112234"/>
                <a:gd name="connsiteY2-120" fmla="*/ 52780 h 1602749"/>
                <a:gd name="connsiteX3-121" fmla="*/ 2029722 w 2112234"/>
                <a:gd name="connsiteY3-122" fmla="*/ 134789 h 1602749"/>
                <a:gd name="connsiteX4-123" fmla="*/ 1029212 w 2112234"/>
                <a:gd name="connsiteY4-124" fmla="*/ 1594548 h 1602749"/>
                <a:gd name="connsiteX5-125" fmla="*/ 0 w 2112234"/>
                <a:gd name="connsiteY5-126" fmla="*/ 1602749 h 1602749"/>
                <a:gd name="connsiteX0-127" fmla="*/ 0 w 2094991"/>
                <a:gd name="connsiteY0-128" fmla="*/ 1602749 h 1602749"/>
                <a:gd name="connsiteX1-129" fmla="*/ 947203 w 2094991"/>
                <a:gd name="connsiteY1-130" fmla="*/ 28177 h 1602749"/>
                <a:gd name="connsiteX2-131" fmla="*/ 1931311 w 2094991"/>
                <a:gd name="connsiteY2-132" fmla="*/ 52780 h 1602749"/>
                <a:gd name="connsiteX3-133" fmla="*/ 2029722 w 2094991"/>
                <a:gd name="connsiteY3-134" fmla="*/ 134789 h 1602749"/>
                <a:gd name="connsiteX4-135" fmla="*/ 1029212 w 2094991"/>
                <a:gd name="connsiteY4-136" fmla="*/ 1594548 h 1602749"/>
                <a:gd name="connsiteX5-137" fmla="*/ 0 w 2094991"/>
                <a:gd name="connsiteY5-138" fmla="*/ 1602749 h 1602749"/>
                <a:gd name="connsiteX0-139" fmla="*/ 0 w 2029722"/>
                <a:gd name="connsiteY0-140" fmla="*/ 1574572 h 1574572"/>
                <a:gd name="connsiteX1-141" fmla="*/ 947203 w 2029722"/>
                <a:gd name="connsiteY1-142" fmla="*/ 0 h 1574572"/>
                <a:gd name="connsiteX2-143" fmla="*/ 1931311 w 2029722"/>
                <a:gd name="connsiteY2-144" fmla="*/ 24603 h 1574572"/>
                <a:gd name="connsiteX3-145" fmla="*/ 2029722 w 2029722"/>
                <a:gd name="connsiteY3-146" fmla="*/ 106612 h 1574572"/>
                <a:gd name="connsiteX4-147" fmla="*/ 1029212 w 2029722"/>
                <a:gd name="connsiteY4-148" fmla="*/ 1566371 h 1574572"/>
                <a:gd name="connsiteX5-149" fmla="*/ 0 w 2029722"/>
                <a:gd name="connsiteY5-150" fmla="*/ 1574572 h 1574572"/>
                <a:gd name="connsiteX0-151" fmla="*/ 0 w 2029722"/>
                <a:gd name="connsiteY0-152" fmla="*/ 1574572 h 1574572"/>
                <a:gd name="connsiteX1-153" fmla="*/ 947203 w 2029722"/>
                <a:gd name="connsiteY1-154" fmla="*/ 0 h 1574572"/>
                <a:gd name="connsiteX2-155" fmla="*/ 1931311 w 2029722"/>
                <a:gd name="connsiteY2-156" fmla="*/ 24603 h 1574572"/>
                <a:gd name="connsiteX3-157" fmla="*/ 2029722 w 2029722"/>
                <a:gd name="connsiteY3-158" fmla="*/ 106612 h 1574572"/>
                <a:gd name="connsiteX4-159" fmla="*/ 1029212 w 2029722"/>
                <a:gd name="connsiteY4-160" fmla="*/ 1566371 h 1574572"/>
                <a:gd name="connsiteX5-161" fmla="*/ 0 w 2029722"/>
                <a:gd name="connsiteY5-162" fmla="*/ 1574572 h 1574572"/>
                <a:gd name="connsiteX0-163" fmla="*/ 0 w 2026763"/>
                <a:gd name="connsiteY0-164" fmla="*/ 1574572 h 1574572"/>
                <a:gd name="connsiteX1-165" fmla="*/ 947203 w 2026763"/>
                <a:gd name="connsiteY1-166" fmla="*/ 0 h 1574572"/>
                <a:gd name="connsiteX2-167" fmla="*/ 1931311 w 2026763"/>
                <a:gd name="connsiteY2-168" fmla="*/ 24603 h 1574572"/>
                <a:gd name="connsiteX3-169" fmla="*/ 2026763 w 2026763"/>
                <a:gd name="connsiteY3-170" fmla="*/ 118448 h 1574572"/>
                <a:gd name="connsiteX4-171" fmla="*/ 1029212 w 2026763"/>
                <a:gd name="connsiteY4-172" fmla="*/ 1566371 h 1574572"/>
                <a:gd name="connsiteX5-173" fmla="*/ 0 w 2026763"/>
                <a:gd name="connsiteY5-174" fmla="*/ 1574572 h 1574572"/>
                <a:gd name="connsiteX0-175" fmla="*/ 0 w 1994106"/>
                <a:gd name="connsiteY0-176" fmla="*/ 1564775 h 1566371"/>
                <a:gd name="connsiteX1-177" fmla="*/ 914546 w 1994106"/>
                <a:gd name="connsiteY1-178" fmla="*/ 0 h 1566371"/>
                <a:gd name="connsiteX2-179" fmla="*/ 1898654 w 1994106"/>
                <a:gd name="connsiteY2-180" fmla="*/ 24603 h 1566371"/>
                <a:gd name="connsiteX3-181" fmla="*/ 1994106 w 1994106"/>
                <a:gd name="connsiteY3-182" fmla="*/ 118448 h 1566371"/>
                <a:gd name="connsiteX4-183" fmla="*/ 996555 w 1994106"/>
                <a:gd name="connsiteY4-184" fmla="*/ 1566371 h 1566371"/>
                <a:gd name="connsiteX5-185" fmla="*/ 0 w 1994106"/>
                <a:gd name="connsiteY5-186" fmla="*/ 1564775 h 1566371"/>
                <a:gd name="connsiteX0-187" fmla="*/ 0 w 2010434"/>
                <a:gd name="connsiteY0-188" fmla="*/ 1564775 h 1566371"/>
                <a:gd name="connsiteX1-189" fmla="*/ 930874 w 2010434"/>
                <a:gd name="connsiteY1-190" fmla="*/ 0 h 1566371"/>
                <a:gd name="connsiteX2-191" fmla="*/ 1914982 w 2010434"/>
                <a:gd name="connsiteY2-192" fmla="*/ 24603 h 1566371"/>
                <a:gd name="connsiteX3-193" fmla="*/ 2010434 w 2010434"/>
                <a:gd name="connsiteY3-194" fmla="*/ 118448 h 1566371"/>
                <a:gd name="connsiteX4-195" fmla="*/ 1012883 w 2010434"/>
                <a:gd name="connsiteY4-196" fmla="*/ 1566371 h 1566371"/>
                <a:gd name="connsiteX5-197" fmla="*/ 0 w 2010434"/>
                <a:gd name="connsiteY5-198" fmla="*/ 1564775 h 1566371"/>
                <a:gd name="connsiteX0-199" fmla="*/ 0 w 2023497"/>
                <a:gd name="connsiteY0-200" fmla="*/ 1519055 h 1566371"/>
                <a:gd name="connsiteX1-201" fmla="*/ 943937 w 2023497"/>
                <a:gd name="connsiteY1-202" fmla="*/ 0 h 1566371"/>
                <a:gd name="connsiteX2-203" fmla="*/ 1928045 w 2023497"/>
                <a:gd name="connsiteY2-204" fmla="*/ 24603 h 1566371"/>
                <a:gd name="connsiteX3-205" fmla="*/ 2023497 w 2023497"/>
                <a:gd name="connsiteY3-206" fmla="*/ 118448 h 1566371"/>
                <a:gd name="connsiteX4-207" fmla="*/ 1025946 w 2023497"/>
                <a:gd name="connsiteY4-208" fmla="*/ 1566371 h 1566371"/>
                <a:gd name="connsiteX5-209" fmla="*/ 0 w 2023497"/>
                <a:gd name="connsiteY5-210" fmla="*/ 1519055 h 1566371"/>
                <a:gd name="connsiteX0-211" fmla="*/ 0 w 2023497"/>
                <a:gd name="connsiteY0-212" fmla="*/ 1519055 h 1519055"/>
                <a:gd name="connsiteX1-213" fmla="*/ 943937 w 2023497"/>
                <a:gd name="connsiteY1-214" fmla="*/ 0 h 1519055"/>
                <a:gd name="connsiteX2-215" fmla="*/ 1928045 w 2023497"/>
                <a:gd name="connsiteY2-216" fmla="*/ 24603 h 1519055"/>
                <a:gd name="connsiteX3-217" fmla="*/ 2023497 w 2023497"/>
                <a:gd name="connsiteY3-218" fmla="*/ 118448 h 1519055"/>
                <a:gd name="connsiteX4-219" fmla="*/ 1019415 w 2023497"/>
                <a:gd name="connsiteY4-220" fmla="*/ 1491259 h 1519055"/>
                <a:gd name="connsiteX5-221" fmla="*/ 0 w 2023497"/>
                <a:gd name="connsiteY5-222" fmla="*/ 1519055 h 1519055"/>
                <a:gd name="connsiteX0-223" fmla="*/ 0 w 2023497"/>
                <a:gd name="connsiteY0-224" fmla="*/ 1519055 h 1519055"/>
                <a:gd name="connsiteX1-225" fmla="*/ 943937 w 2023497"/>
                <a:gd name="connsiteY1-226" fmla="*/ 0 h 1519055"/>
                <a:gd name="connsiteX2-227" fmla="*/ 1928045 w 2023497"/>
                <a:gd name="connsiteY2-228" fmla="*/ 24603 h 1519055"/>
                <a:gd name="connsiteX3-229" fmla="*/ 2023497 w 2023497"/>
                <a:gd name="connsiteY3-230" fmla="*/ 118448 h 1519055"/>
                <a:gd name="connsiteX4-231" fmla="*/ 1019415 w 2023497"/>
                <a:gd name="connsiteY4-232" fmla="*/ 1504322 h 1519055"/>
                <a:gd name="connsiteX5-233" fmla="*/ 0 w 2023497"/>
                <a:gd name="connsiteY5-234" fmla="*/ 1519055 h 1519055"/>
                <a:gd name="connsiteX0-235" fmla="*/ 0 w 2023497"/>
                <a:gd name="connsiteY0-236" fmla="*/ 1519055 h 1519055"/>
                <a:gd name="connsiteX1-237" fmla="*/ 943937 w 2023497"/>
                <a:gd name="connsiteY1-238" fmla="*/ 0 h 1519055"/>
                <a:gd name="connsiteX2-239" fmla="*/ 1928045 w 2023497"/>
                <a:gd name="connsiteY2-240" fmla="*/ 24603 h 1519055"/>
                <a:gd name="connsiteX3-241" fmla="*/ 2023497 w 2023497"/>
                <a:gd name="connsiteY3-242" fmla="*/ 118448 h 1519055"/>
                <a:gd name="connsiteX4-243" fmla="*/ 1029212 w 2023497"/>
                <a:gd name="connsiteY4-244" fmla="*/ 1507588 h 1519055"/>
                <a:gd name="connsiteX5-245" fmla="*/ 0 w 2023497"/>
                <a:gd name="connsiteY5-246" fmla="*/ 1519055 h 1519055"/>
                <a:gd name="connsiteX0-247" fmla="*/ 0 w 2023497"/>
                <a:gd name="connsiteY0-248" fmla="*/ 1519055 h 1548476"/>
                <a:gd name="connsiteX1-249" fmla="*/ 943937 w 2023497"/>
                <a:gd name="connsiteY1-250" fmla="*/ 0 h 1548476"/>
                <a:gd name="connsiteX2-251" fmla="*/ 1928045 w 2023497"/>
                <a:gd name="connsiteY2-252" fmla="*/ 24603 h 1548476"/>
                <a:gd name="connsiteX3-253" fmla="*/ 2023497 w 2023497"/>
                <a:gd name="connsiteY3-254" fmla="*/ 118448 h 1548476"/>
                <a:gd name="connsiteX4-255" fmla="*/ 1025495 w 2023497"/>
                <a:gd name="connsiteY4-256" fmla="*/ 1548476 h 1548476"/>
                <a:gd name="connsiteX5-257" fmla="*/ 0 w 2023497"/>
                <a:gd name="connsiteY5-258" fmla="*/ 1519055 h 1548476"/>
                <a:gd name="connsiteX0-259" fmla="*/ 0 w 2023497"/>
                <a:gd name="connsiteY0-260" fmla="*/ 1537640 h 1548476"/>
                <a:gd name="connsiteX1-261" fmla="*/ 943937 w 2023497"/>
                <a:gd name="connsiteY1-262" fmla="*/ 0 h 1548476"/>
                <a:gd name="connsiteX2-263" fmla="*/ 1928045 w 2023497"/>
                <a:gd name="connsiteY2-264" fmla="*/ 24603 h 1548476"/>
                <a:gd name="connsiteX3-265" fmla="*/ 2023497 w 2023497"/>
                <a:gd name="connsiteY3-266" fmla="*/ 118448 h 1548476"/>
                <a:gd name="connsiteX4-267" fmla="*/ 1025495 w 2023497"/>
                <a:gd name="connsiteY4-268" fmla="*/ 1548476 h 1548476"/>
                <a:gd name="connsiteX5-269" fmla="*/ 0 w 2023497"/>
                <a:gd name="connsiteY5-270" fmla="*/ 1537640 h 1548476"/>
                <a:gd name="connsiteX0-271" fmla="*/ 0 w 2023497"/>
                <a:gd name="connsiteY0-272" fmla="*/ 1545841 h 1548476"/>
                <a:gd name="connsiteX1-273" fmla="*/ 943937 w 2023497"/>
                <a:gd name="connsiteY1-274" fmla="*/ 0 h 1548476"/>
                <a:gd name="connsiteX2-275" fmla="*/ 1928045 w 2023497"/>
                <a:gd name="connsiteY2-276" fmla="*/ 24603 h 1548476"/>
                <a:gd name="connsiteX3-277" fmla="*/ 2023497 w 2023497"/>
                <a:gd name="connsiteY3-278" fmla="*/ 118448 h 1548476"/>
                <a:gd name="connsiteX4-279" fmla="*/ 1025495 w 2023497"/>
                <a:gd name="connsiteY4-280" fmla="*/ 1548476 h 1548476"/>
                <a:gd name="connsiteX5-281" fmla="*/ 0 w 2023497"/>
                <a:gd name="connsiteY5-282" fmla="*/ 1545841 h 1548476"/>
                <a:gd name="connsiteX0-283" fmla="*/ 0 w 2023497"/>
                <a:gd name="connsiteY0-284" fmla="*/ 1545841 h 1560778"/>
                <a:gd name="connsiteX1-285" fmla="*/ 943937 w 2023497"/>
                <a:gd name="connsiteY1-286" fmla="*/ 0 h 1560778"/>
                <a:gd name="connsiteX2-287" fmla="*/ 1928045 w 2023497"/>
                <a:gd name="connsiteY2-288" fmla="*/ 24603 h 1560778"/>
                <a:gd name="connsiteX3-289" fmla="*/ 2023497 w 2023497"/>
                <a:gd name="connsiteY3-290" fmla="*/ 118448 h 1560778"/>
                <a:gd name="connsiteX4-291" fmla="*/ 1013194 w 2023497"/>
                <a:gd name="connsiteY4-292" fmla="*/ 1560778 h 1560778"/>
                <a:gd name="connsiteX5-293" fmla="*/ 0 w 2023497"/>
                <a:gd name="connsiteY5-294" fmla="*/ 1545841 h 1560778"/>
                <a:gd name="connsiteX0-295" fmla="*/ 0 w 2023497"/>
                <a:gd name="connsiteY0-296" fmla="*/ 1545841 h 1545841"/>
                <a:gd name="connsiteX1-297" fmla="*/ 943937 w 2023497"/>
                <a:gd name="connsiteY1-298" fmla="*/ 0 h 1545841"/>
                <a:gd name="connsiteX2-299" fmla="*/ 1928045 w 2023497"/>
                <a:gd name="connsiteY2-300" fmla="*/ 24603 h 1545841"/>
                <a:gd name="connsiteX3-301" fmla="*/ 2023497 w 2023497"/>
                <a:gd name="connsiteY3-302" fmla="*/ 118448 h 1545841"/>
                <a:gd name="connsiteX4-303" fmla="*/ 1013194 w 2023497"/>
                <a:gd name="connsiteY4-304" fmla="*/ 1544377 h 1545841"/>
                <a:gd name="connsiteX5-305" fmla="*/ 0 w 2023497"/>
                <a:gd name="connsiteY5-306" fmla="*/ 1545841 h 1545841"/>
                <a:gd name="connsiteX0-307" fmla="*/ 0 w 2023497"/>
                <a:gd name="connsiteY0-308" fmla="*/ 1545841 h 1552578"/>
                <a:gd name="connsiteX1-309" fmla="*/ 943937 w 2023497"/>
                <a:gd name="connsiteY1-310" fmla="*/ 0 h 1552578"/>
                <a:gd name="connsiteX2-311" fmla="*/ 1928045 w 2023497"/>
                <a:gd name="connsiteY2-312" fmla="*/ 24603 h 1552578"/>
                <a:gd name="connsiteX3-313" fmla="*/ 2023497 w 2023497"/>
                <a:gd name="connsiteY3-314" fmla="*/ 118448 h 1552578"/>
                <a:gd name="connsiteX4-315" fmla="*/ 1009093 w 2023497"/>
                <a:gd name="connsiteY4-316" fmla="*/ 1552578 h 1552578"/>
                <a:gd name="connsiteX5-317" fmla="*/ 0 w 2023497"/>
                <a:gd name="connsiteY5-318" fmla="*/ 1545841 h 1552578"/>
                <a:gd name="connsiteX0-319" fmla="*/ 0 w 2023497"/>
                <a:gd name="connsiteY0-320" fmla="*/ 1522046 h 1528783"/>
                <a:gd name="connsiteX1-321" fmla="*/ 930340 w 2023497"/>
                <a:gd name="connsiteY1-322" fmla="*/ 0 h 1528783"/>
                <a:gd name="connsiteX2-323" fmla="*/ 1928045 w 2023497"/>
                <a:gd name="connsiteY2-324" fmla="*/ 808 h 1528783"/>
                <a:gd name="connsiteX3-325" fmla="*/ 2023497 w 2023497"/>
                <a:gd name="connsiteY3-326" fmla="*/ 94653 h 1528783"/>
                <a:gd name="connsiteX4-327" fmla="*/ 1009093 w 2023497"/>
                <a:gd name="connsiteY4-328" fmla="*/ 1528783 h 1528783"/>
                <a:gd name="connsiteX5-329" fmla="*/ 0 w 2023497"/>
                <a:gd name="connsiteY5-330" fmla="*/ 1522046 h 152878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2023497" h="1528783">
                  <a:moveTo>
                    <a:pt x="0" y="1522046"/>
                  </a:moveTo>
                  <a:cubicBezTo>
                    <a:pt x="656072" y="127894"/>
                    <a:pt x="631008" y="123013"/>
                    <a:pt x="930340" y="0"/>
                  </a:cubicBezTo>
                  <a:lnTo>
                    <a:pt x="1928045" y="808"/>
                  </a:lnTo>
                  <a:cubicBezTo>
                    <a:pt x="1982258" y="28102"/>
                    <a:pt x="1995253" y="44861"/>
                    <a:pt x="2023497" y="94653"/>
                  </a:cubicBezTo>
                  <a:cubicBezTo>
                    <a:pt x="1744667" y="-204681"/>
                    <a:pt x="1259220" y="1077734"/>
                    <a:pt x="1009093" y="1528783"/>
                  </a:cubicBezTo>
                  <a:lnTo>
                    <a:pt x="0" y="1522046"/>
                  </a:lnTo>
                  <a:close/>
                </a:path>
              </a:pathLst>
            </a:custGeom>
            <a:solidFill>
              <a:srgbClr val="FCCB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3066481" y="3968462"/>
            <a:ext cx="2720170" cy="2075565"/>
            <a:chOff x="3231887" y="4185258"/>
            <a:chExt cx="2868772" cy="2188952"/>
          </a:xfrm>
          <a:solidFill>
            <a:srgbClr val="E20464"/>
          </a:solidFill>
        </p:grpSpPr>
        <p:sp>
          <p:nvSpPr>
            <p:cNvPr id="77" name="任意多边形 76"/>
            <p:cNvSpPr/>
            <p:nvPr/>
          </p:nvSpPr>
          <p:spPr>
            <a:xfrm flipV="1">
              <a:off x="5538099" y="5984842"/>
              <a:ext cx="562560" cy="325906"/>
            </a:xfrm>
            <a:custGeom>
              <a:avLst/>
              <a:gdLst>
                <a:gd name="connsiteX0" fmla="*/ 367678 w 370875"/>
                <a:gd name="connsiteY0" fmla="*/ 140677 h 140677"/>
                <a:gd name="connsiteX1" fmla="*/ 370875 w 370875"/>
                <a:gd name="connsiteY1" fmla="*/ 0 h 140677"/>
                <a:gd name="connsiteX2" fmla="*/ 0 w 370875"/>
                <a:gd name="connsiteY2" fmla="*/ 134282 h 140677"/>
                <a:gd name="connsiteX3" fmla="*/ 367678 w 370875"/>
                <a:gd name="connsiteY3" fmla="*/ 140677 h 140677"/>
                <a:gd name="connsiteX0-1" fmla="*/ 367678 w 370875"/>
                <a:gd name="connsiteY0-2" fmla="*/ 232793 h 232793"/>
                <a:gd name="connsiteX1-3" fmla="*/ 370875 w 370875"/>
                <a:gd name="connsiteY1-4" fmla="*/ 92116 h 232793"/>
                <a:gd name="connsiteX2-5" fmla="*/ 0 w 370875"/>
                <a:gd name="connsiteY2-6" fmla="*/ 226398 h 232793"/>
                <a:gd name="connsiteX3-7" fmla="*/ 367678 w 370875"/>
                <a:gd name="connsiteY3-8" fmla="*/ 232793 h 232793"/>
                <a:gd name="connsiteX0-9" fmla="*/ 367678 w 370875"/>
                <a:gd name="connsiteY0-10" fmla="*/ 233290 h 233290"/>
                <a:gd name="connsiteX1-11" fmla="*/ 370875 w 370875"/>
                <a:gd name="connsiteY1-12" fmla="*/ 92613 h 233290"/>
                <a:gd name="connsiteX2-13" fmla="*/ 0 w 370875"/>
                <a:gd name="connsiteY2-14" fmla="*/ 226895 h 233290"/>
                <a:gd name="connsiteX3-15" fmla="*/ 367678 w 370875"/>
                <a:gd name="connsiteY3-16" fmla="*/ 233290 h 233290"/>
                <a:gd name="connsiteX0-17" fmla="*/ 367678 w 370875"/>
                <a:gd name="connsiteY0-18" fmla="*/ 229170 h 229170"/>
                <a:gd name="connsiteX1-19" fmla="*/ 370875 w 370875"/>
                <a:gd name="connsiteY1-20" fmla="*/ 88493 h 229170"/>
                <a:gd name="connsiteX2-21" fmla="*/ 0 w 370875"/>
                <a:gd name="connsiteY2-22" fmla="*/ 222775 h 229170"/>
                <a:gd name="connsiteX3-23" fmla="*/ 367678 w 370875"/>
                <a:gd name="connsiteY3-24" fmla="*/ 229170 h 229170"/>
                <a:gd name="connsiteX0-25" fmla="*/ 386861 w 390058"/>
                <a:gd name="connsiteY0-26" fmla="*/ 227542 h 230739"/>
                <a:gd name="connsiteX1-27" fmla="*/ 390058 w 390058"/>
                <a:gd name="connsiteY1-28" fmla="*/ 86865 h 230739"/>
                <a:gd name="connsiteX2-29" fmla="*/ 0 w 390058"/>
                <a:gd name="connsiteY2-30" fmla="*/ 230739 h 230739"/>
                <a:gd name="connsiteX3-31" fmla="*/ 386861 w 390058"/>
                <a:gd name="connsiteY3-32" fmla="*/ 227542 h 230739"/>
                <a:gd name="connsiteX0-33" fmla="*/ 386861 w 390058"/>
                <a:gd name="connsiteY0-34" fmla="*/ 231640 h 234837"/>
                <a:gd name="connsiteX1-35" fmla="*/ 390058 w 390058"/>
                <a:gd name="connsiteY1-36" fmla="*/ 90963 h 234837"/>
                <a:gd name="connsiteX2-37" fmla="*/ 0 w 390058"/>
                <a:gd name="connsiteY2-38" fmla="*/ 234837 h 234837"/>
                <a:gd name="connsiteX3-39" fmla="*/ 386861 w 390058"/>
                <a:gd name="connsiteY3-40" fmla="*/ 231640 h 234837"/>
                <a:gd name="connsiteX0-41" fmla="*/ 386861 w 397219"/>
                <a:gd name="connsiteY0-42" fmla="*/ 231640 h 234837"/>
                <a:gd name="connsiteX1-43" fmla="*/ 390058 w 397219"/>
                <a:gd name="connsiteY1-44" fmla="*/ 90963 h 234837"/>
                <a:gd name="connsiteX2-45" fmla="*/ 0 w 397219"/>
                <a:gd name="connsiteY2-46" fmla="*/ 234837 h 234837"/>
                <a:gd name="connsiteX3-47" fmla="*/ 386861 w 397219"/>
                <a:gd name="connsiteY3-48" fmla="*/ 231640 h 234837"/>
                <a:gd name="connsiteX0-49" fmla="*/ 386861 w 401264"/>
                <a:gd name="connsiteY0-50" fmla="*/ 231640 h 234837"/>
                <a:gd name="connsiteX1-51" fmla="*/ 390058 w 401264"/>
                <a:gd name="connsiteY1-52" fmla="*/ 90963 h 234837"/>
                <a:gd name="connsiteX2-53" fmla="*/ 0 w 401264"/>
                <a:gd name="connsiteY2-54" fmla="*/ 234837 h 234837"/>
                <a:gd name="connsiteX3-55" fmla="*/ 386861 w 401264"/>
                <a:gd name="connsiteY3-56" fmla="*/ 231640 h 234837"/>
                <a:gd name="connsiteX0-57" fmla="*/ 386861 w 406990"/>
                <a:gd name="connsiteY0-58" fmla="*/ 231640 h 234837"/>
                <a:gd name="connsiteX1-59" fmla="*/ 390058 w 406990"/>
                <a:gd name="connsiteY1-60" fmla="*/ 90963 h 234837"/>
                <a:gd name="connsiteX2-61" fmla="*/ 0 w 406990"/>
                <a:gd name="connsiteY2-62" fmla="*/ 234837 h 234837"/>
                <a:gd name="connsiteX3-63" fmla="*/ 386861 w 406990"/>
                <a:gd name="connsiteY3-64" fmla="*/ 231640 h 234837"/>
                <a:gd name="connsiteX0-65" fmla="*/ 386861 w 400092"/>
                <a:gd name="connsiteY0-66" fmla="*/ 231640 h 234837"/>
                <a:gd name="connsiteX1-67" fmla="*/ 390058 w 400092"/>
                <a:gd name="connsiteY1-68" fmla="*/ 90963 h 234837"/>
                <a:gd name="connsiteX2-69" fmla="*/ 0 w 400092"/>
                <a:gd name="connsiteY2-70" fmla="*/ 234837 h 234837"/>
                <a:gd name="connsiteX3-71" fmla="*/ 386861 w 400092"/>
                <a:gd name="connsiteY3-72" fmla="*/ 231640 h 234837"/>
                <a:gd name="connsiteX0-73" fmla="*/ 386861 w 400092"/>
                <a:gd name="connsiteY0-74" fmla="*/ 231640 h 234837"/>
                <a:gd name="connsiteX1-75" fmla="*/ 390058 w 400092"/>
                <a:gd name="connsiteY1-76" fmla="*/ 90963 h 234837"/>
                <a:gd name="connsiteX2-77" fmla="*/ 0 w 400092"/>
                <a:gd name="connsiteY2-78" fmla="*/ 234837 h 234837"/>
                <a:gd name="connsiteX3-79" fmla="*/ 386861 w 400092"/>
                <a:gd name="connsiteY3-80" fmla="*/ 231640 h 234837"/>
                <a:gd name="connsiteX0-81" fmla="*/ 386861 w 400092"/>
                <a:gd name="connsiteY0-82" fmla="*/ 228587 h 231784"/>
                <a:gd name="connsiteX1-83" fmla="*/ 390058 w 400092"/>
                <a:gd name="connsiteY1-84" fmla="*/ 87910 h 231784"/>
                <a:gd name="connsiteX2-85" fmla="*/ 0 w 400092"/>
                <a:gd name="connsiteY2-86" fmla="*/ 231784 h 231784"/>
                <a:gd name="connsiteX3-87" fmla="*/ 386861 w 400092"/>
                <a:gd name="connsiteY3-88" fmla="*/ 228587 h 23178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400092" h="231784">
                  <a:moveTo>
                    <a:pt x="386861" y="228587"/>
                  </a:moveTo>
                  <a:cubicBezTo>
                    <a:pt x="399561" y="220066"/>
                    <a:pt x="407403" y="162418"/>
                    <a:pt x="390058" y="87910"/>
                  </a:cubicBezTo>
                  <a:cubicBezTo>
                    <a:pt x="295691" y="-157526"/>
                    <a:pt x="37301" y="183825"/>
                    <a:pt x="0" y="231784"/>
                  </a:cubicBezTo>
                  <a:lnTo>
                    <a:pt x="386861" y="228587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49" name="任意多边形 48"/>
            <p:cNvSpPr/>
            <p:nvPr/>
          </p:nvSpPr>
          <p:spPr>
            <a:xfrm flipV="1">
              <a:off x="3231887" y="4185258"/>
              <a:ext cx="2840599" cy="2188952"/>
            </a:xfrm>
            <a:custGeom>
              <a:avLst/>
              <a:gdLst>
                <a:gd name="connsiteX0" fmla="*/ 0 w 2042024"/>
                <a:gd name="connsiteY0" fmla="*/ 1566371 h 1570472"/>
                <a:gd name="connsiteX1" fmla="*/ 959505 w 2042024"/>
                <a:gd name="connsiteY1" fmla="*/ 0 h 1570472"/>
                <a:gd name="connsiteX2" fmla="*/ 1943613 w 2042024"/>
                <a:gd name="connsiteY2" fmla="*/ 24603 h 1570472"/>
                <a:gd name="connsiteX3" fmla="*/ 2042024 w 2042024"/>
                <a:gd name="connsiteY3" fmla="*/ 106612 h 1570472"/>
                <a:gd name="connsiteX4" fmla="*/ 1021012 w 2042024"/>
                <a:gd name="connsiteY4" fmla="*/ 1570472 h 1570472"/>
                <a:gd name="connsiteX5" fmla="*/ 0 w 2042024"/>
                <a:gd name="connsiteY5" fmla="*/ 1566371 h 1570472"/>
                <a:gd name="connsiteX0-1" fmla="*/ 0 w 2029722"/>
                <a:gd name="connsiteY0-2" fmla="*/ 1574572 h 1574572"/>
                <a:gd name="connsiteX1-3" fmla="*/ 947203 w 2029722"/>
                <a:gd name="connsiteY1-4" fmla="*/ 0 h 1574572"/>
                <a:gd name="connsiteX2-5" fmla="*/ 1931311 w 2029722"/>
                <a:gd name="connsiteY2-6" fmla="*/ 24603 h 1574572"/>
                <a:gd name="connsiteX3-7" fmla="*/ 2029722 w 2029722"/>
                <a:gd name="connsiteY3-8" fmla="*/ 106612 h 1574572"/>
                <a:gd name="connsiteX4-9" fmla="*/ 1008710 w 2029722"/>
                <a:gd name="connsiteY4-10" fmla="*/ 1570472 h 1574572"/>
                <a:gd name="connsiteX5-11" fmla="*/ 0 w 2029722"/>
                <a:gd name="connsiteY5-12" fmla="*/ 1574572 h 1574572"/>
                <a:gd name="connsiteX0-13" fmla="*/ 0 w 2029722"/>
                <a:gd name="connsiteY0-14" fmla="*/ 1574572 h 1574572"/>
                <a:gd name="connsiteX1-15" fmla="*/ 947203 w 2029722"/>
                <a:gd name="connsiteY1-16" fmla="*/ 0 h 1574572"/>
                <a:gd name="connsiteX2-17" fmla="*/ 1931311 w 2029722"/>
                <a:gd name="connsiteY2-18" fmla="*/ 24603 h 1574572"/>
                <a:gd name="connsiteX3-19" fmla="*/ 2029722 w 2029722"/>
                <a:gd name="connsiteY3-20" fmla="*/ 106612 h 1574572"/>
                <a:gd name="connsiteX4-21" fmla="*/ 1008710 w 2029722"/>
                <a:gd name="connsiteY4-22" fmla="*/ 1570472 h 1574572"/>
                <a:gd name="connsiteX5-23" fmla="*/ 0 w 2029722"/>
                <a:gd name="connsiteY5-24" fmla="*/ 1574572 h 1574572"/>
                <a:gd name="connsiteX0-25" fmla="*/ 0 w 2029722"/>
                <a:gd name="connsiteY0-26" fmla="*/ 1574572 h 1574572"/>
                <a:gd name="connsiteX1-27" fmla="*/ 947203 w 2029722"/>
                <a:gd name="connsiteY1-28" fmla="*/ 0 h 1574572"/>
                <a:gd name="connsiteX2-29" fmla="*/ 1931311 w 2029722"/>
                <a:gd name="connsiteY2-30" fmla="*/ 24603 h 1574572"/>
                <a:gd name="connsiteX3-31" fmla="*/ 2029722 w 2029722"/>
                <a:gd name="connsiteY3-32" fmla="*/ 106612 h 1574572"/>
                <a:gd name="connsiteX4-33" fmla="*/ 1008710 w 2029722"/>
                <a:gd name="connsiteY4-34" fmla="*/ 1570472 h 1574572"/>
                <a:gd name="connsiteX5-35" fmla="*/ 0 w 2029722"/>
                <a:gd name="connsiteY5-36" fmla="*/ 1574572 h 1574572"/>
                <a:gd name="connsiteX0-37" fmla="*/ 0 w 2029722"/>
                <a:gd name="connsiteY0-38" fmla="*/ 1574572 h 1574572"/>
                <a:gd name="connsiteX1-39" fmla="*/ 947203 w 2029722"/>
                <a:gd name="connsiteY1-40" fmla="*/ 0 h 1574572"/>
                <a:gd name="connsiteX2-41" fmla="*/ 1931311 w 2029722"/>
                <a:gd name="connsiteY2-42" fmla="*/ 24603 h 1574572"/>
                <a:gd name="connsiteX3-43" fmla="*/ 2029722 w 2029722"/>
                <a:gd name="connsiteY3-44" fmla="*/ 106612 h 1574572"/>
                <a:gd name="connsiteX4-45" fmla="*/ 1008710 w 2029722"/>
                <a:gd name="connsiteY4-46" fmla="*/ 1570472 h 1574572"/>
                <a:gd name="connsiteX5-47" fmla="*/ 0 w 2029722"/>
                <a:gd name="connsiteY5-48" fmla="*/ 1574572 h 1574572"/>
                <a:gd name="connsiteX0-49" fmla="*/ 0 w 2029722"/>
                <a:gd name="connsiteY0-50" fmla="*/ 1574572 h 1574572"/>
                <a:gd name="connsiteX1-51" fmla="*/ 947203 w 2029722"/>
                <a:gd name="connsiteY1-52" fmla="*/ 0 h 1574572"/>
                <a:gd name="connsiteX2-53" fmla="*/ 1931311 w 2029722"/>
                <a:gd name="connsiteY2-54" fmla="*/ 24603 h 1574572"/>
                <a:gd name="connsiteX3-55" fmla="*/ 2029722 w 2029722"/>
                <a:gd name="connsiteY3-56" fmla="*/ 106612 h 1574572"/>
                <a:gd name="connsiteX4-57" fmla="*/ 1008710 w 2029722"/>
                <a:gd name="connsiteY4-58" fmla="*/ 1570472 h 1574572"/>
                <a:gd name="connsiteX5-59" fmla="*/ 0 w 2029722"/>
                <a:gd name="connsiteY5-60" fmla="*/ 1574572 h 1574572"/>
                <a:gd name="connsiteX0-61" fmla="*/ 0 w 2029722"/>
                <a:gd name="connsiteY0-62" fmla="*/ 1574572 h 1574572"/>
                <a:gd name="connsiteX1-63" fmla="*/ 947203 w 2029722"/>
                <a:gd name="connsiteY1-64" fmla="*/ 0 h 1574572"/>
                <a:gd name="connsiteX2-65" fmla="*/ 1931311 w 2029722"/>
                <a:gd name="connsiteY2-66" fmla="*/ 24603 h 1574572"/>
                <a:gd name="connsiteX3-67" fmla="*/ 2009219 w 2029722"/>
                <a:gd name="connsiteY3-68" fmla="*/ 57406 h 1574572"/>
                <a:gd name="connsiteX4-69" fmla="*/ 2029722 w 2029722"/>
                <a:gd name="connsiteY4-70" fmla="*/ 106612 h 1574572"/>
                <a:gd name="connsiteX5-71" fmla="*/ 1008710 w 2029722"/>
                <a:gd name="connsiteY5-72" fmla="*/ 1570472 h 1574572"/>
                <a:gd name="connsiteX6" fmla="*/ 0 w 2029722"/>
                <a:gd name="connsiteY6" fmla="*/ 1574572 h 1574572"/>
                <a:gd name="connsiteX0-73" fmla="*/ 0 w 2029722"/>
                <a:gd name="connsiteY0-74" fmla="*/ 1574572 h 1574572"/>
                <a:gd name="connsiteX1-75" fmla="*/ 947203 w 2029722"/>
                <a:gd name="connsiteY1-76" fmla="*/ 0 h 1574572"/>
                <a:gd name="connsiteX2-77" fmla="*/ 1931311 w 2029722"/>
                <a:gd name="connsiteY2-78" fmla="*/ 24603 h 1574572"/>
                <a:gd name="connsiteX3-79" fmla="*/ 2009219 w 2029722"/>
                <a:gd name="connsiteY3-80" fmla="*/ 57406 h 1574572"/>
                <a:gd name="connsiteX4-81" fmla="*/ 2029722 w 2029722"/>
                <a:gd name="connsiteY4-82" fmla="*/ 106612 h 1574572"/>
                <a:gd name="connsiteX5-83" fmla="*/ 1008710 w 2029722"/>
                <a:gd name="connsiteY5-84" fmla="*/ 1570472 h 1574572"/>
                <a:gd name="connsiteX6-85" fmla="*/ 0 w 2029722"/>
                <a:gd name="connsiteY6-86" fmla="*/ 1574572 h 1574572"/>
                <a:gd name="connsiteX0-87" fmla="*/ 0 w 2029722"/>
                <a:gd name="connsiteY0-88" fmla="*/ 1574572 h 1574572"/>
                <a:gd name="connsiteX1-89" fmla="*/ 947203 w 2029722"/>
                <a:gd name="connsiteY1-90" fmla="*/ 0 h 1574572"/>
                <a:gd name="connsiteX2-91" fmla="*/ 1931311 w 2029722"/>
                <a:gd name="connsiteY2-92" fmla="*/ 24603 h 1574572"/>
                <a:gd name="connsiteX3-93" fmla="*/ 2009219 w 2029722"/>
                <a:gd name="connsiteY3-94" fmla="*/ 57406 h 1574572"/>
                <a:gd name="connsiteX4-95" fmla="*/ 2029722 w 2029722"/>
                <a:gd name="connsiteY4-96" fmla="*/ 106612 h 1574572"/>
                <a:gd name="connsiteX5-97" fmla="*/ 1029212 w 2029722"/>
                <a:gd name="connsiteY5-98" fmla="*/ 1566371 h 1574572"/>
                <a:gd name="connsiteX6-99" fmla="*/ 0 w 2029722"/>
                <a:gd name="connsiteY6-100" fmla="*/ 1574572 h 1574572"/>
                <a:gd name="connsiteX0-101" fmla="*/ 0 w 2029722"/>
                <a:gd name="connsiteY0-102" fmla="*/ 1574572 h 1574572"/>
                <a:gd name="connsiteX1-103" fmla="*/ 947203 w 2029722"/>
                <a:gd name="connsiteY1-104" fmla="*/ 0 h 1574572"/>
                <a:gd name="connsiteX2-105" fmla="*/ 1931311 w 2029722"/>
                <a:gd name="connsiteY2-106" fmla="*/ 24603 h 1574572"/>
                <a:gd name="connsiteX3-107" fmla="*/ 2009219 w 2029722"/>
                <a:gd name="connsiteY3-108" fmla="*/ 57406 h 1574572"/>
                <a:gd name="connsiteX4-109" fmla="*/ 2029722 w 2029722"/>
                <a:gd name="connsiteY4-110" fmla="*/ 106612 h 1574572"/>
                <a:gd name="connsiteX5-111" fmla="*/ 1029212 w 2029722"/>
                <a:gd name="connsiteY5-112" fmla="*/ 1566371 h 1574572"/>
                <a:gd name="connsiteX6-113" fmla="*/ 0 w 2029722"/>
                <a:gd name="connsiteY6-114" fmla="*/ 1574572 h 1574572"/>
                <a:gd name="connsiteX0-115" fmla="*/ 0 w 2112234"/>
                <a:gd name="connsiteY0-116" fmla="*/ 1602749 h 1602749"/>
                <a:gd name="connsiteX1-117" fmla="*/ 947203 w 2112234"/>
                <a:gd name="connsiteY1-118" fmla="*/ 28177 h 1602749"/>
                <a:gd name="connsiteX2-119" fmla="*/ 1931311 w 2112234"/>
                <a:gd name="connsiteY2-120" fmla="*/ 52780 h 1602749"/>
                <a:gd name="connsiteX3-121" fmla="*/ 2029722 w 2112234"/>
                <a:gd name="connsiteY3-122" fmla="*/ 134789 h 1602749"/>
                <a:gd name="connsiteX4-123" fmla="*/ 1029212 w 2112234"/>
                <a:gd name="connsiteY4-124" fmla="*/ 1594548 h 1602749"/>
                <a:gd name="connsiteX5-125" fmla="*/ 0 w 2112234"/>
                <a:gd name="connsiteY5-126" fmla="*/ 1602749 h 1602749"/>
                <a:gd name="connsiteX0-127" fmla="*/ 0 w 2094991"/>
                <a:gd name="connsiteY0-128" fmla="*/ 1602749 h 1602749"/>
                <a:gd name="connsiteX1-129" fmla="*/ 947203 w 2094991"/>
                <a:gd name="connsiteY1-130" fmla="*/ 28177 h 1602749"/>
                <a:gd name="connsiteX2-131" fmla="*/ 1931311 w 2094991"/>
                <a:gd name="connsiteY2-132" fmla="*/ 52780 h 1602749"/>
                <a:gd name="connsiteX3-133" fmla="*/ 2029722 w 2094991"/>
                <a:gd name="connsiteY3-134" fmla="*/ 134789 h 1602749"/>
                <a:gd name="connsiteX4-135" fmla="*/ 1029212 w 2094991"/>
                <a:gd name="connsiteY4-136" fmla="*/ 1594548 h 1602749"/>
                <a:gd name="connsiteX5-137" fmla="*/ 0 w 2094991"/>
                <a:gd name="connsiteY5-138" fmla="*/ 1602749 h 1602749"/>
                <a:gd name="connsiteX0-139" fmla="*/ 0 w 2029722"/>
                <a:gd name="connsiteY0-140" fmla="*/ 1574572 h 1574572"/>
                <a:gd name="connsiteX1-141" fmla="*/ 947203 w 2029722"/>
                <a:gd name="connsiteY1-142" fmla="*/ 0 h 1574572"/>
                <a:gd name="connsiteX2-143" fmla="*/ 1931311 w 2029722"/>
                <a:gd name="connsiteY2-144" fmla="*/ 24603 h 1574572"/>
                <a:gd name="connsiteX3-145" fmla="*/ 2029722 w 2029722"/>
                <a:gd name="connsiteY3-146" fmla="*/ 106612 h 1574572"/>
                <a:gd name="connsiteX4-147" fmla="*/ 1029212 w 2029722"/>
                <a:gd name="connsiteY4-148" fmla="*/ 1566371 h 1574572"/>
                <a:gd name="connsiteX5-149" fmla="*/ 0 w 2029722"/>
                <a:gd name="connsiteY5-150" fmla="*/ 1574572 h 1574572"/>
                <a:gd name="connsiteX0-151" fmla="*/ 0 w 2029722"/>
                <a:gd name="connsiteY0-152" fmla="*/ 1574572 h 1574572"/>
                <a:gd name="connsiteX1-153" fmla="*/ 947203 w 2029722"/>
                <a:gd name="connsiteY1-154" fmla="*/ 0 h 1574572"/>
                <a:gd name="connsiteX2-155" fmla="*/ 1931311 w 2029722"/>
                <a:gd name="connsiteY2-156" fmla="*/ 24603 h 1574572"/>
                <a:gd name="connsiteX3-157" fmla="*/ 2029722 w 2029722"/>
                <a:gd name="connsiteY3-158" fmla="*/ 106612 h 1574572"/>
                <a:gd name="connsiteX4-159" fmla="*/ 1029212 w 2029722"/>
                <a:gd name="connsiteY4-160" fmla="*/ 1566371 h 1574572"/>
                <a:gd name="connsiteX5-161" fmla="*/ 0 w 2029722"/>
                <a:gd name="connsiteY5-162" fmla="*/ 1574572 h 1574572"/>
                <a:gd name="connsiteX0-163" fmla="*/ 0 w 2026763"/>
                <a:gd name="connsiteY0-164" fmla="*/ 1574572 h 1574572"/>
                <a:gd name="connsiteX1-165" fmla="*/ 947203 w 2026763"/>
                <a:gd name="connsiteY1-166" fmla="*/ 0 h 1574572"/>
                <a:gd name="connsiteX2-167" fmla="*/ 1931311 w 2026763"/>
                <a:gd name="connsiteY2-168" fmla="*/ 24603 h 1574572"/>
                <a:gd name="connsiteX3-169" fmla="*/ 2026763 w 2026763"/>
                <a:gd name="connsiteY3-170" fmla="*/ 118448 h 1574572"/>
                <a:gd name="connsiteX4-171" fmla="*/ 1029212 w 2026763"/>
                <a:gd name="connsiteY4-172" fmla="*/ 1566371 h 1574572"/>
                <a:gd name="connsiteX5-173" fmla="*/ 0 w 2026763"/>
                <a:gd name="connsiteY5-174" fmla="*/ 1574572 h 1574572"/>
                <a:gd name="connsiteX0-175" fmla="*/ 0 w 2020231"/>
                <a:gd name="connsiteY0-176" fmla="*/ 1554978 h 1566371"/>
                <a:gd name="connsiteX1-177" fmla="*/ 940671 w 2020231"/>
                <a:gd name="connsiteY1-178" fmla="*/ 0 h 1566371"/>
                <a:gd name="connsiteX2-179" fmla="*/ 1924779 w 2020231"/>
                <a:gd name="connsiteY2-180" fmla="*/ 24603 h 1566371"/>
                <a:gd name="connsiteX3-181" fmla="*/ 2020231 w 2020231"/>
                <a:gd name="connsiteY3-182" fmla="*/ 118448 h 1566371"/>
                <a:gd name="connsiteX4-183" fmla="*/ 1022680 w 2020231"/>
                <a:gd name="connsiteY4-184" fmla="*/ 1566371 h 1566371"/>
                <a:gd name="connsiteX5-185" fmla="*/ 0 w 2020231"/>
                <a:gd name="connsiteY5-186" fmla="*/ 1554978 h 1566371"/>
                <a:gd name="connsiteX0-187" fmla="*/ 0 w 2020231"/>
                <a:gd name="connsiteY0-188" fmla="*/ 1545387 h 1556780"/>
                <a:gd name="connsiteX1-189" fmla="*/ 931079 w 2020231"/>
                <a:gd name="connsiteY1-190" fmla="*/ 0 h 1556780"/>
                <a:gd name="connsiteX2-191" fmla="*/ 1924779 w 2020231"/>
                <a:gd name="connsiteY2-192" fmla="*/ 15012 h 1556780"/>
                <a:gd name="connsiteX3-193" fmla="*/ 2020231 w 2020231"/>
                <a:gd name="connsiteY3-194" fmla="*/ 108857 h 1556780"/>
                <a:gd name="connsiteX4-195" fmla="*/ 1022680 w 2020231"/>
                <a:gd name="connsiteY4-196" fmla="*/ 1556780 h 1556780"/>
                <a:gd name="connsiteX5-197" fmla="*/ 0 w 2020231"/>
                <a:gd name="connsiteY5-198" fmla="*/ 1545387 h 155678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2020231" h="1556780">
                  <a:moveTo>
                    <a:pt x="0" y="1545387"/>
                  </a:moveTo>
                  <a:cubicBezTo>
                    <a:pt x="656072" y="151235"/>
                    <a:pt x="631747" y="123013"/>
                    <a:pt x="931079" y="0"/>
                  </a:cubicBezTo>
                  <a:lnTo>
                    <a:pt x="1924779" y="15012"/>
                  </a:lnTo>
                  <a:cubicBezTo>
                    <a:pt x="1978992" y="42306"/>
                    <a:pt x="1991987" y="59065"/>
                    <a:pt x="2020231" y="108857"/>
                  </a:cubicBezTo>
                  <a:cubicBezTo>
                    <a:pt x="1741401" y="-190477"/>
                    <a:pt x="1272807" y="1105731"/>
                    <a:pt x="1022680" y="1556780"/>
                  </a:cubicBezTo>
                  <a:lnTo>
                    <a:pt x="0" y="1545387"/>
                  </a:lnTo>
                  <a:close/>
                </a:path>
              </a:pathLst>
            </a:custGeom>
            <a:solidFill>
              <a:srgbClr val="CD78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3955313" y="2599798"/>
            <a:ext cx="4271783" cy="2666057"/>
            <a:chOff x="4169274" y="2741822"/>
            <a:chExt cx="4505149" cy="2811703"/>
          </a:xfrm>
        </p:grpSpPr>
        <p:sp>
          <p:nvSpPr>
            <p:cNvPr id="68" name="Freeform 8"/>
            <p:cNvSpPr>
              <a:spLocks noEditPoints="1"/>
            </p:cNvSpPr>
            <p:nvPr/>
          </p:nvSpPr>
          <p:spPr bwMode="auto">
            <a:xfrm>
              <a:off x="4265623" y="4987662"/>
              <a:ext cx="520311" cy="442192"/>
            </a:xfrm>
            <a:custGeom>
              <a:avLst/>
              <a:gdLst>
                <a:gd name="T0" fmla="*/ 167 w 299"/>
                <a:gd name="T1" fmla="*/ 132 h 254"/>
                <a:gd name="T2" fmla="*/ 178 w 299"/>
                <a:gd name="T3" fmla="*/ 129 h 254"/>
                <a:gd name="T4" fmla="*/ 177 w 299"/>
                <a:gd name="T5" fmla="*/ 69 h 254"/>
                <a:gd name="T6" fmla="*/ 168 w 299"/>
                <a:gd name="T7" fmla="*/ 60 h 254"/>
                <a:gd name="T8" fmla="*/ 168 w 299"/>
                <a:gd name="T9" fmla="*/ 37 h 254"/>
                <a:gd name="T10" fmla="*/ 244 w 299"/>
                <a:gd name="T11" fmla="*/ 37 h 254"/>
                <a:gd name="T12" fmla="*/ 253 w 299"/>
                <a:gd name="T13" fmla="*/ 46 h 254"/>
                <a:gd name="T14" fmla="*/ 253 w 299"/>
                <a:gd name="T15" fmla="*/ 69 h 254"/>
                <a:gd name="T16" fmla="*/ 244 w 299"/>
                <a:gd name="T17" fmla="*/ 127 h 254"/>
                <a:gd name="T18" fmla="*/ 264 w 299"/>
                <a:gd name="T19" fmla="*/ 162 h 254"/>
                <a:gd name="T20" fmla="*/ 295 w 299"/>
                <a:gd name="T21" fmla="*/ 215 h 254"/>
                <a:gd name="T22" fmla="*/ 295 w 299"/>
                <a:gd name="T23" fmla="*/ 243 h 254"/>
                <a:gd name="T24" fmla="*/ 274 w 299"/>
                <a:gd name="T25" fmla="*/ 253 h 254"/>
                <a:gd name="T26" fmla="*/ 211 w 299"/>
                <a:gd name="T27" fmla="*/ 253 h 254"/>
                <a:gd name="T28" fmla="*/ 150 w 299"/>
                <a:gd name="T29" fmla="*/ 253 h 254"/>
                <a:gd name="T30" fmla="*/ 149 w 299"/>
                <a:gd name="T31" fmla="*/ 253 h 254"/>
                <a:gd name="T32" fmla="*/ 37 w 299"/>
                <a:gd name="T33" fmla="*/ 253 h 254"/>
                <a:gd name="T34" fmla="*/ 31 w 299"/>
                <a:gd name="T35" fmla="*/ 251 h 254"/>
                <a:gd name="T36" fmla="*/ 0 w 299"/>
                <a:gd name="T37" fmla="*/ 182 h 254"/>
                <a:gd name="T38" fmla="*/ 50 w 299"/>
                <a:gd name="T39" fmla="*/ 101 h 254"/>
                <a:gd name="T40" fmla="*/ 42 w 299"/>
                <a:gd name="T41" fmla="*/ 50 h 254"/>
                <a:gd name="T42" fmla="*/ 33 w 299"/>
                <a:gd name="T43" fmla="*/ 41 h 254"/>
                <a:gd name="T44" fmla="*/ 33 w 299"/>
                <a:gd name="T45" fmla="*/ 0 h 254"/>
                <a:gd name="T46" fmla="*/ 139 w 299"/>
                <a:gd name="T47" fmla="*/ 0 h 254"/>
                <a:gd name="T48" fmla="*/ 149 w 299"/>
                <a:gd name="T49" fmla="*/ 10 h 254"/>
                <a:gd name="T50" fmla="*/ 149 w 299"/>
                <a:gd name="T51" fmla="*/ 50 h 254"/>
                <a:gd name="T52" fmla="*/ 132 w 299"/>
                <a:gd name="T53" fmla="*/ 50 h 254"/>
                <a:gd name="T54" fmla="*/ 230 w 299"/>
                <a:gd name="T55" fmla="*/ 164 h 254"/>
                <a:gd name="T56" fmla="*/ 265 w 299"/>
                <a:gd name="T57" fmla="*/ 224 h 254"/>
                <a:gd name="T58" fmla="*/ 173 w 299"/>
                <a:gd name="T59" fmla="*/ 224 h 254"/>
                <a:gd name="T60" fmla="*/ 211 w 299"/>
                <a:gd name="T61" fmla="*/ 235 h 254"/>
                <a:gd name="T62" fmla="*/ 275 w 299"/>
                <a:gd name="T63" fmla="*/ 235 h 254"/>
                <a:gd name="T64" fmla="*/ 280 w 299"/>
                <a:gd name="T65" fmla="*/ 233 h 254"/>
                <a:gd name="T66" fmla="*/ 279 w 299"/>
                <a:gd name="T67" fmla="*/ 223 h 254"/>
                <a:gd name="T68" fmla="*/ 248 w 299"/>
                <a:gd name="T69" fmla="*/ 171 h 254"/>
                <a:gd name="T70" fmla="*/ 226 w 299"/>
                <a:gd name="T71" fmla="*/ 132 h 254"/>
                <a:gd name="T72" fmla="*/ 226 w 299"/>
                <a:gd name="T73" fmla="*/ 60 h 254"/>
                <a:gd name="T74" fmla="*/ 196 w 299"/>
                <a:gd name="T75" fmla="*/ 55 h 254"/>
                <a:gd name="T76" fmla="*/ 196 w 299"/>
                <a:gd name="T77" fmla="*/ 131 h 254"/>
                <a:gd name="T78" fmla="*/ 195 w 299"/>
                <a:gd name="T79" fmla="*/ 135 h 254"/>
                <a:gd name="T80" fmla="*/ 183 w 299"/>
                <a:gd name="T81" fmla="*/ 182 h 254"/>
                <a:gd name="T82" fmla="*/ 193 w 299"/>
                <a:gd name="T83" fmla="*/ 164 h 254"/>
                <a:gd name="T84" fmla="*/ 126 w 299"/>
                <a:gd name="T85" fmla="*/ 218 h 254"/>
                <a:gd name="T86" fmla="*/ 146 w 299"/>
                <a:gd name="T87" fmla="*/ 183 h 254"/>
                <a:gd name="T88" fmla="*/ 142 w 299"/>
                <a:gd name="T89" fmla="*/ 164 h 254"/>
                <a:gd name="T90" fmla="*/ 43 w 299"/>
                <a:gd name="T91" fmla="*/ 170 h 254"/>
                <a:gd name="T92" fmla="*/ 45 w 299"/>
                <a:gd name="T93" fmla="*/ 204 h 254"/>
                <a:gd name="T94" fmla="*/ 126 w 299"/>
                <a:gd name="T95" fmla="*/ 218 h 254"/>
                <a:gd name="T96" fmla="*/ 38 w 299"/>
                <a:gd name="T97" fmla="*/ 139 h 254"/>
                <a:gd name="T98" fmla="*/ 151 w 299"/>
                <a:gd name="T99" fmla="*/ 139 h 254"/>
                <a:gd name="T100" fmla="*/ 113 w 299"/>
                <a:gd name="T101" fmla="*/ 112 h 254"/>
                <a:gd name="T102" fmla="*/ 113 w 299"/>
                <a:gd name="T103" fmla="*/ 41 h 254"/>
                <a:gd name="T104" fmla="*/ 123 w 299"/>
                <a:gd name="T105" fmla="*/ 32 h 254"/>
                <a:gd name="T106" fmla="*/ 130 w 299"/>
                <a:gd name="T107" fmla="*/ 19 h 254"/>
                <a:gd name="T108" fmla="*/ 51 w 299"/>
                <a:gd name="T109" fmla="*/ 32 h 254"/>
                <a:gd name="T110" fmla="*/ 68 w 299"/>
                <a:gd name="T111" fmla="*/ 32 h 254"/>
                <a:gd name="T112" fmla="*/ 68 w 299"/>
                <a:gd name="T113" fmla="*/ 107 h 254"/>
                <a:gd name="T114" fmla="*/ 63 w 299"/>
                <a:gd name="T115" fmla="*/ 115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99" h="254">
                  <a:moveTo>
                    <a:pt x="132" y="100"/>
                  </a:moveTo>
                  <a:cubicBezTo>
                    <a:pt x="146" y="107"/>
                    <a:pt x="158" y="118"/>
                    <a:pt x="167" y="132"/>
                  </a:cubicBezTo>
                  <a:cubicBezTo>
                    <a:pt x="169" y="134"/>
                    <a:pt x="170" y="136"/>
                    <a:pt x="172" y="139"/>
                  </a:cubicBezTo>
                  <a:cubicBezTo>
                    <a:pt x="178" y="129"/>
                    <a:pt x="178" y="129"/>
                    <a:pt x="178" y="129"/>
                  </a:cubicBezTo>
                  <a:cubicBezTo>
                    <a:pt x="178" y="69"/>
                    <a:pt x="178" y="69"/>
                    <a:pt x="178" y="69"/>
                  </a:cubicBezTo>
                  <a:cubicBezTo>
                    <a:pt x="177" y="69"/>
                    <a:pt x="177" y="69"/>
                    <a:pt x="177" y="69"/>
                  </a:cubicBezTo>
                  <a:cubicBezTo>
                    <a:pt x="168" y="69"/>
                    <a:pt x="168" y="69"/>
                    <a:pt x="168" y="69"/>
                  </a:cubicBezTo>
                  <a:cubicBezTo>
                    <a:pt x="168" y="60"/>
                    <a:pt x="168" y="60"/>
                    <a:pt x="168" y="60"/>
                  </a:cubicBezTo>
                  <a:cubicBezTo>
                    <a:pt x="168" y="46"/>
                    <a:pt x="168" y="46"/>
                    <a:pt x="168" y="46"/>
                  </a:cubicBezTo>
                  <a:cubicBezTo>
                    <a:pt x="168" y="37"/>
                    <a:pt x="168" y="37"/>
                    <a:pt x="168" y="37"/>
                  </a:cubicBezTo>
                  <a:cubicBezTo>
                    <a:pt x="177" y="37"/>
                    <a:pt x="177" y="37"/>
                    <a:pt x="177" y="37"/>
                  </a:cubicBezTo>
                  <a:cubicBezTo>
                    <a:pt x="244" y="37"/>
                    <a:pt x="244" y="37"/>
                    <a:pt x="244" y="37"/>
                  </a:cubicBezTo>
                  <a:cubicBezTo>
                    <a:pt x="253" y="37"/>
                    <a:pt x="253" y="37"/>
                    <a:pt x="253" y="37"/>
                  </a:cubicBezTo>
                  <a:cubicBezTo>
                    <a:pt x="253" y="46"/>
                    <a:pt x="253" y="46"/>
                    <a:pt x="253" y="46"/>
                  </a:cubicBezTo>
                  <a:cubicBezTo>
                    <a:pt x="253" y="60"/>
                    <a:pt x="253" y="60"/>
                    <a:pt x="253" y="60"/>
                  </a:cubicBezTo>
                  <a:cubicBezTo>
                    <a:pt x="253" y="69"/>
                    <a:pt x="253" y="69"/>
                    <a:pt x="253" y="69"/>
                  </a:cubicBezTo>
                  <a:cubicBezTo>
                    <a:pt x="244" y="69"/>
                    <a:pt x="244" y="69"/>
                    <a:pt x="244" y="69"/>
                  </a:cubicBezTo>
                  <a:cubicBezTo>
                    <a:pt x="244" y="127"/>
                    <a:pt x="244" y="127"/>
                    <a:pt x="244" y="127"/>
                  </a:cubicBezTo>
                  <a:cubicBezTo>
                    <a:pt x="264" y="162"/>
                    <a:pt x="264" y="162"/>
                    <a:pt x="264" y="162"/>
                  </a:cubicBezTo>
                  <a:cubicBezTo>
                    <a:pt x="264" y="162"/>
                    <a:pt x="264" y="162"/>
                    <a:pt x="264" y="162"/>
                  </a:cubicBezTo>
                  <a:cubicBezTo>
                    <a:pt x="295" y="214"/>
                    <a:pt x="295" y="214"/>
                    <a:pt x="295" y="214"/>
                  </a:cubicBezTo>
                  <a:cubicBezTo>
                    <a:pt x="295" y="215"/>
                    <a:pt x="295" y="215"/>
                    <a:pt x="295" y="215"/>
                  </a:cubicBezTo>
                  <a:cubicBezTo>
                    <a:pt x="298" y="220"/>
                    <a:pt x="299" y="226"/>
                    <a:pt x="299" y="231"/>
                  </a:cubicBezTo>
                  <a:cubicBezTo>
                    <a:pt x="299" y="235"/>
                    <a:pt x="297" y="239"/>
                    <a:pt x="295" y="243"/>
                  </a:cubicBezTo>
                  <a:cubicBezTo>
                    <a:pt x="293" y="246"/>
                    <a:pt x="290" y="249"/>
                    <a:pt x="287" y="251"/>
                  </a:cubicBezTo>
                  <a:cubicBezTo>
                    <a:pt x="283" y="252"/>
                    <a:pt x="279" y="254"/>
                    <a:pt x="274" y="253"/>
                  </a:cubicBezTo>
                  <a:cubicBezTo>
                    <a:pt x="274" y="253"/>
                    <a:pt x="274" y="253"/>
                    <a:pt x="274" y="253"/>
                  </a:cubicBezTo>
                  <a:cubicBezTo>
                    <a:pt x="211" y="253"/>
                    <a:pt x="211" y="253"/>
                    <a:pt x="211" y="253"/>
                  </a:cubicBezTo>
                  <a:cubicBezTo>
                    <a:pt x="150" y="253"/>
                    <a:pt x="150" y="253"/>
                    <a:pt x="150" y="253"/>
                  </a:cubicBezTo>
                  <a:cubicBezTo>
                    <a:pt x="150" y="253"/>
                    <a:pt x="150" y="253"/>
                    <a:pt x="150" y="253"/>
                  </a:cubicBezTo>
                  <a:cubicBezTo>
                    <a:pt x="150" y="253"/>
                    <a:pt x="150" y="253"/>
                    <a:pt x="149" y="253"/>
                  </a:cubicBezTo>
                  <a:cubicBezTo>
                    <a:pt x="149" y="253"/>
                    <a:pt x="149" y="253"/>
                    <a:pt x="149" y="253"/>
                  </a:cubicBezTo>
                  <a:cubicBezTo>
                    <a:pt x="146" y="253"/>
                    <a:pt x="146" y="253"/>
                    <a:pt x="146" y="253"/>
                  </a:cubicBezTo>
                  <a:cubicBezTo>
                    <a:pt x="37" y="253"/>
                    <a:pt x="37" y="253"/>
                    <a:pt x="37" y="253"/>
                  </a:cubicBezTo>
                  <a:cubicBezTo>
                    <a:pt x="34" y="253"/>
                    <a:pt x="34" y="253"/>
                    <a:pt x="34" y="253"/>
                  </a:cubicBezTo>
                  <a:cubicBezTo>
                    <a:pt x="31" y="251"/>
                    <a:pt x="31" y="251"/>
                    <a:pt x="31" y="251"/>
                  </a:cubicBezTo>
                  <a:cubicBezTo>
                    <a:pt x="22" y="243"/>
                    <a:pt x="14" y="232"/>
                    <a:pt x="8" y="220"/>
                  </a:cubicBezTo>
                  <a:cubicBezTo>
                    <a:pt x="3" y="209"/>
                    <a:pt x="0" y="196"/>
                    <a:pt x="0" y="182"/>
                  </a:cubicBezTo>
                  <a:cubicBezTo>
                    <a:pt x="0" y="164"/>
                    <a:pt x="6" y="147"/>
                    <a:pt x="15" y="132"/>
                  </a:cubicBezTo>
                  <a:cubicBezTo>
                    <a:pt x="24" y="119"/>
                    <a:pt x="36" y="108"/>
                    <a:pt x="50" y="101"/>
                  </a:cubicBezTo>
                  <a:cubicBezTo>
                    <a:pt x="50" y="50"/>
                    <a:pt x="50" y="50"/>
                    <a:pt x="50" y="50"/>
                  </a:cubicBezTo>
                  <a:cubicBezTo>
                    <a:pt x="42" y="50"/>
                    <a:pt x="42" y="50"/>
                    <a:pt x="42" y="50"/>
                  </a:cubicBezTo>
                  <a:cubicBezTo>
                    <a:pt x="33" y="50"/>
                    <a:pt x="33" y="50"/>
                    <a:pt x="33" y="50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3" y="10"/>
                    <a:pt x="33" y="10"/>
                    <a:pt x="33" y="1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9" y="0"/>
                    <a:pt x="149" y="0"/>
                    <a:pt x="149" y="0"/>
                  </a:cubicBezTo>
                  <a:cubicBezTo>
                    <a:pt x="149" y="10"/>
                    <a:pt x="149" y="10"/>
                    <a:pt x="149" y="10"/>
                  </a:cubicBezTo>
                  <a:cubicBezTo>
                    <a:pt x="149" y="41"/>
                    <a:pt x="149" y="41"/>
                    <a:pt x="149" y="41"/>
                  </a:cubicBezTo>
                  <a:cubicBezTo>
                    <a:pt x="149" y="50"/>
                    <a:pt x="149" y="50"/>
                    <a:pt x="149" y="50"/>
                  </a:cubicBezTo>
                  <a:cubicBezTo>
                    <a:pt x="139" y="50"/>
                    <a:pt x="139" y="50"/>
                    <a:pt x="139" y="50"/>
                  </a:cubicBezTo>
                  <a:cubicBezTo>
                    <a:pt x="132" y="50"/>
                    <a:pt x="132" y="50"/>
                    <a:pt x="132" y="50"/>
                  </a:cubicBezTo>
                  <a:cubicBezTo>
                    <a:pt x="132" y="100"/>
                    <a:pt x="132" y="100"/>
                    <a:pt x="132" y="100"/>
                  </a:cubicBezTo>
                  <a:close/>
                  <a:moveTo>
                    <a:pt x="230" y="164"/>
                  </a:moveTo>
                  <a:cubicBezTo>
                    <a:pt x="238" y="178"/>
                    <a:pt x="238" y="178"/>
                    <a:pt x="238" y="178"/>
                  </a:cubicBezTo>
                  <a:cubicBezTo>
                    <a:pt x="265" y="224"/>
                    <a:pt x="265" y="224"/>
                    <a:pt x="265" y="224"/>
                  </a:cubicBezTo>
                  <a:cubicBezTo>
                    <a:pt x="212" y="224"/>
                    <a:pt x="212" y="224"/>
                    <a:pt x="212" y="224"/>
                  </a:cubicBezTo>
                  <a:cubicBezTo>
                    <a:pt x="173" y="224"/>
                    <a:pt x="173" y="224"/>
                    <a:pt x="173" y="224"/>
                  </a:cubicBezTo>
                  <a:cubicBezTo>
                    <a:pt x="171" y="228"/>
                    <a:pt x="169" y="232"/>
                    <a:pt x="166" y="235"/>
                  </a:cubicBezTo>
                  <a:cubicBezTo>
                    <a:pt x="211" y="235"/>
                    <a:pt x="211" y="235"/>
                    <a:pt x="211" y="235"/>
                  </a:cubicBezTo>
                  <a:cubicBezTo>
                    <a:pt x="274" y="235"/>
                    <a:pt x="274" y="235"/>
                    <a:pt x="274" y="235"/>
                  </a:cubicBezTo>
                  <a:cubicBezTo>
                    <a:pt x="275" y="235"/>
                    <a:pt x="275" y="235"/>
                    <a:pt x="275" y="235"/>
                  </a:cubicBezTo>
                  <a:cubicBezTo>
                    <a:pt x="276" y="235"/>
                    <a:pt x="277" y="235"/>
                    <a:pt x="278" y="234"/>
                  </a:cubicBezTo>
                  <a:cubicBezTo>
                    <a:pt x="279" y="234"/>
                    <a:pt x="279" y="233"/>
                    <a:pt x="280" y="233"/>
                  </a:cubicBezTo>
                  <a:cubicBezTo>
                    <a:pt x="280" y="232"/>
                    <a:pt x="281" y="231"/>
                    <a:pt x="281" y="230"/>
                  </a:cubicBezTo>
                  <a:cubicBezTo>
                    <a:pt x="281" y="228"/>
                    <a:pt x="280" y="226"/>
                    <a:pt x="279" y="223"/>
                  </a:cubicBezTo>
                  <a:cubicBezTo>
                    <a:pt x="248" y="171"/>
                    <a:pt x="248" y="171"/>
                    <a:pt x="248" y="171"/>
                  </a:cubicBezTo>
                  <a:cubicBezTo>
                    <a:pt x="248" y="171"/>
                    <a:pt x="248" y="171"/>
                    <a:pt x="248" y="171"/>
                  </a:cubicBezTo>
                  <a:cubicBezTo>
                    <a:pt x="227" y="134"/>
                    <a:pt x="227" y="134"/>
                    <a:pt x="227" y="134"/>
                  </a:cubicBezTo>
                  <a:cubicBezTo>
                    <a:pt x="226" y="132"/>
                    <a:pt x="226" y="132"/>
                    <a:pt x="226" y="132"/>
                  </a:cubicBezTo>
                  <a:cubicBezTo>
                    <a:pt x="226" y="130"/>
                    <a:pt x="226" y="130"/>
                    <a:pt x="226" y="130"/>
                  </a:cubicBezTo>
                  <a:cubicBezTo>
                    <a:pt x="226" y="60"/>
                    <a:pt x="226" y="60"/>
                    <a:pt x="226" y="60"/>
                  </a:cubicBezTo>
                  <a:cubicBezTo>
                    <a:pt x="226" y="55"/>
                    <a:pt x="226" y="55"/>
                    <a:pt x="226" y="55"/>
                  </a:cubicBezTo>
                  <a:cubicBezTo>
                    <a:pt x="196" y="55"/>
                    <a:pt x="196" y="55"/>
                    <a:pt x="196" y="55"/>
                  </a:cubicBezTo>
                  <a:cubicBezTo>
                    <a:pt x="196" y="60"/>
                    <a:pt x="196" y="60"/>
                    <a:pt x="196" y="60"/>
                  </a:cubicBezTo>
                  <a:cubicBezTo>
                    <a:pt x="196" y="131"/>
                    <a:pt x="196" y="131"/>
                    <a:pt x="196" y="131"/>
                  </a:cubicBezTo>
                  <a:cubicBezTo>
                    <a:pt x="196" y="133"/>
                    <a:pt x="196" y="133"/>
                    <a:pt x="196" y="133"/>
                  </a:cubicBezTo>
                  <a:cubicBezTo>
                    <a:pt x="195" y="135"/>
                    <a:pt x="195" y="135"/>
                    <a:pt x="195" y="135"/>
                  </a:cubicBezTo>
                  <a:cubicBezTo>
                    <a:pt x="180" y="160"/>
                    <a:pt x="180" y="160"/>
                    <a:pt x="180" y="160"/>
                  </a:cubicBezTo>
                  <a:cubicBezTo>
                    <a:pt x="182" y="167"/>
                    <a:pt x="183" y="174"/>
                    <a:pt x="183" y="182"/>
                  </a:cubicBezTo>
                  <a:cubicBezTo>
                    <a:pt x="185" y="178"/>
                    <a:pt x="185" y="178"/>
                    <a:pt x="185" y="178"/>
                  </a:cubicBezTo>
                  <a:cubicBezTo>
                    <a:pt x="193" y="164"/>
                    <a:pt x="193" y="164"/>
                    <a:pt x="193" y="164"/>
                  </a:cubicBezTo>
                  <a:cubicBezTo>
                    <a:pt x="230" y="164"/>
                    <a:pt x="230" y="164"/>
                    <a:pt x="230" y="164"/>
                  </a:cubicBezTo>
                  <a:close/>
                  <a:moveTo>
                    <a:pt x="126" y="218"/>
                  </a:moveTo>
                  <a:cubicBezTo>
                    <a:pt x="126" y="217"/>
                    <a:pt x="127" y="217"/>
                    <a:pt x="127" y="216"/>
                  </a:cubicBezTo>
                  <a:cubicBezTo>
                    <a:pt x="146" y="183"/>
                    <a:pt x="146" y="183"/>
                    <a:pt x="146" y="183"/>
                  </a:cubicBezTo>
                  <a:cubicBezTo>
                    <a:pt x="146" y="179"/>
                    <a:pt x="145" y="174"/>
                    <a:pt x="144" y="170"/>
                  </a:cubicBezTo>
                  <a:cubicBezTo>
                    <a:pt x="143" y="168"/>
                    <a:pt x="143" y="166"/>
                    <a:pt x="142" y="164"/>
                  </a:cubicBezTo>
                  <a:cubicBezTo>
                    <a:pt x="46" y="164"/>
                    <a:pt x="46" y="164"/>
                    <a:pt x="46" y="164"/>
                  </a:cubicBezTo>
                  <a:cubicBezTo>
                    <a:pt x="45" y="166"/>
                    <a:pt x="44" y="168"/>
                    <a:pt x="43" y="170"/>
                  </a:cubicBezTo>
                  <a:cubicBezTo>
                    <a:pt x="42" y="175"/>
                    <a:pt x="41" y="179"/>
                    <a:pt x="41" y="184"/>
                  </a:cubicBezTo>
                  <a:cubicBezTo>
                    <a:pt x="41" y="191"/>
                    <a:pt x="43" y="198"/>
                    <a:pt x="45" y="204"/>
                  </a:cubicBezTo>
                  <a:cubicBezTo>
                    <a:pt x="48" y="209"/>
                    <a:pt x="50" y="214"/>
                    <a:pt x="54" y="218"/>
                  </a:cubicBezTo>
                  <a:cubicBezTo>
                    <a:pt x="126" y="218"/>
                    <a:pt x="126" y="218"/>
                    <a:pt x="126" y="218"/>
                  </a:cubicBezTo>
                  <a:close/>
                  <a:moveTo>
                    <a:pt x="32" y="139"/>
                  </a:moveTo>
                  <a:cubicBezTo>
                    <a:pt x="38" y="139"/>
                    <a:pt x="38" y="139"/>
                    <a:pt x="38" y="139"/>
                  </a:cubicBezTo>
                  <a:cubicBezTo>
                    <a:pt x="149" y="139"/>
                    <a:pt x="149" y="139"/>
                    <a:pt x="149" y="139"/>
                  </a:cubicBezTo>
                  <a:cubicBezTo>
                    <a:pt x="151" y="139"/>
                    <a:pt x="151" y="139"/>
                    <a:pt x="151" y="139"/>
                  </a:cubicBezTo>
                  <a:cubicBezTo>
                    <a:pt x="143" y="128"/>
                    <a:pt x="132" y="120"/>
                    <a:pt x="119" y="115"/>
                  </a:cubicBezTo>
                  <a:cubicBezTo>
                    <a:pt x="113" y="112"/>
                    <a:pt x="113" y="112"/>
                    <a:pt x="113" y="112"/>
                  </a:cubicBezTo>
                  <a:cubicBezTo>
                    <a:pt x="113" y="106"/>
                    <a:pt x="113" y="106"/>
                    <a:pt x="113" y="106"/>
                  </a:cubicBezTo>
                  <a:cubicBezTo>
                    <a:pt x="113" y="41"/>
                    <a:pt x="113" y="41"/>
                    <a:pt x="113" y="41"/>
                  </a:cubicBezTo>
                  <a:cubicBezTo>
                    <a:pt x="113" y="32"/>
                    <a:pt x="113" y="32"/>
                    <a:pt x="113" y="32"/>
                  </a:cubicBezTo>
                  <a:cubicBezTo>
                    <a:pt x="123" y="32"/>
                    <a:pt x="123" y="32"/>
                    <a:pt x="123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0" y="19"/>
                    <a:pt x="130" y="19"/>
                    <a:pt x="130" y="19"/>
                  </a:cubicBezTo>
                  <a:cubicBezTo>
                    <a:pt x="51" y="19"/>
                    <a:pt x="51" y="19"/>
                    <a:pt x="51" y="19"/>
                  </a:cubicBezTo>
                  <a:cubicBezTo>
                    <a:pt x="51" y="32"/>
                    <a:pt x="51" y="32"/>
                    <a:pt x="51" y="32"/>
                  </a:cubicBezTo>
                  <a:cubicBezTo>
                    <a:pt x="59" y="32"/>
                    <a:pt x="59" y="32"/>
                    <a:pt x="59" y="32"/>
                  </a:cubicBezTo>
                  <a:cubicBezTo>
                    <a:pt x="68" y="32"/>
                    <a:pt x="68" y="32"/>
                    <a:pt x="68" y="32"/>
                  </a:cubicBezTo>
                  <a:cubicBezTo>
                    <a:pt x="68" y="41"/>
                    <a:pt x="68" y="41"/>
                    <a:pt x="68" y="41"/>
                  </a:cubicBezTo>
                  <a:cubicBezTo>
                    <a:pt x="68" y="107"/>
                    <a:pt x="68" y="107"/>
                    <a:pt x="68" y="107"/>
                  </a:cubicBezTo>
                  <a:cubicBezTo>
                    <a:pt x="68" y="113"/>
                    <a:pt x="68" y="113"/>
                    <a:pt x="68" y="113"/>
                  </a:cubicBezTo>
                  <a:cubicBezTo>
                    <a:pt x="63" y="115"/>
                    <a:pt x="63" y="115"/>
                    <a:pt x="63" y="115"/>
                  </a:cubicBezTo>
                  <a:cubicBezTo>
                    <a:pt x="51" y="120"/>
                    <a:pt x="40" y="129"/>
                    <a:pt x="32" y="13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innerShdw blurRad="25400">
                <a:prstClr val="black">
                  <a:alpha val="36000"/>
                </a:prstClr>
              </a:innerShdw>
            </a:effectLst>
          </p:spPr>
          <p:txBody>
            <a:bodyPr vert="horz" wrap="square" lIns="121912" tIns="60956" rIns="121912" bIns="60956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69" name="Freeform 7"/>
            <p:cNvSpPr>
              <a:spLocks noEditPoints="1"/>
            </p:cNvSpPr>
            <p:nvPr/>
          </p:nvSpPr>
          <p:spPr bwMode="auto">
            <a:xfrm>
              <a:off x="8172826" y="4969295"/>
              <a:ext cx="501597" cy="584230"/>
            </a:xfrm>
            <a:custGeom>
              <a:avLst/>
              <a:gdLst>
                <a:gd name="T0" fmla="*/ 153 w 293"/>
                <a:gd name="T1" fmla="*/ 41 h 341"/>
                <a:gd name="T2" fmla="*/ 183 w 293"/>
                <a:gd name="T3" fmla="*/ 224 h 341"/>
                <a:gd name="T4" fmla="*/ 29 w 293"/>
                <a:gd name="T5" fmla="*/ 254 h 341"/>
                <a:gd name="T6" fmla="*/ 0 w 293"/>
                <a:gd name="T7" fmla="*/ 70 h 341"/>
                <a:gd name="T8" fmla="*/ 99 w 293"/>
                <a:gd name="T9" fmla="*/ 279 h 341"/>
                <a:gd name="T10" fmla="*/ 110 w 293"/>
                <a:gd name="T11" fmla="*/ 260 h 341"/>
                <a:gd name="T12" fmla="*/ 70 w 293"/>
                <a:gd name="T13" fmla="*/ 279 h 341"/>
                <a:gd name="T14" fmla="*/ 93 w 293"/>
                <a:gd name="T15" fmla="*/ 317 h 341"/>
                <a:gd name="T16" fmla="*/ 148 w 293"/>
                <a:gd name="T17" fmla="*/ 338 h 341"/>
                <a:gd name="T18" fmla="*/ 207 w 293"/>
                <a:gd name="T19" fmla="*/ 288 h 341"/>
                <a:gd name="T20" fmla="*/ 278 w 293"/>
                <a:gd name="T21" fmla="*/ 284 h 341"/>
                <a:gd name="T22" fmla="*/ 239 w 293"/>
                <a:gd name="T23" fmla="*/ 233 h 341"/>
                <a:gd name="T24" fmla="*/ 184 w 293"/>
                <a:gd name="T25" fmla="*/ 291 h 341"/>
                <a:gd name="T26" fmla="*/ 122 w 293"/>
                <a:gd name="T27" fmla="*/ 321 h 341"/>
                <a:gd name="T28" fmla="*/ 99 w 293"/>
                <a:gd name="T29" fmla="*/ 279 h 341"/>
                <a:gd name="T30" fmla="*/ 39 w 293"/>
                <a:gd name="T31" fmla="*/ 11 h 341"/>
                <a:gd name="T32" fmla="*/ 139 w 293"/>
                <a:gd name="T33" fmla="*/ 0 h 341"/>
                <a:gd name="T34" fmla="*/ 140 w 293"/>
                <a:gd name="T35" fmla="*/ 37 h 341"/>
                <a:gd name="T36" fmla="*/ 123 w 293"/>
                <a:gd name="T37" fmla="*/ 17 h 341"/>
                <a:gd name="T38" fmla="*/ 61 w 293"/>
                <a:gd name="T39" fmla="*/ 37 h 341"/>
                <a:gd name="T40" fmla="*/ 21 w 293"/>
                <a:gd name="T41" fmla="*/ 210 h 341"/>
                <a:gd name="T42" fmla="*/ 55 w 293"/>
                <a:gd name="T43" fmla="*/ 217 h 341"/>
                <a:gd name="T44" fmla="*/ 21 w 293"/>
                <a:gd name="T45" fmla="*/ 210 h 341"/>
                <a:gd name="T46" fmla="*/ 21 w 293"/>
                <a:gd name="T47" fmla="*/ 93 h 341"/>
                <a:gd name="T48" fmla="*/ 38 w 293"/>
                <a:gd name="T49" fmla="*/ 90 h 341"/>
                <a:gd name="T50" fmla="*/ 21 w 293"/>
                <a:gd name="T51" fmla="*/ 136 h 341"/>
                <a:gd name="T52" fmla="*/ 38 w 293"/>
                <a:gd name="T53" fmla="*/ 140 h 341"/>
                <a:gd name="T54" fmla="*/ 21 w 293"/>
                <a:gd name="T55" fmla="*/ 136 h 341"/>
                <a:gd name="T56" fmla="*/ 21 w 293"/>
                <a:gd name="T57" fmla="*/ 130 h 341"/>
                <a:gd name="T58" fmla="*/ 38 w 293"/>
                <a:gd name="T59" fmla="*/ 127 h 341"/>
                <a:gd name="T60" fmla="*/ 21 w 293"/>
                <a:gd name="T61" fmla="*/ 118 h 341"/>
                <a:gd name="T62" fmla="*/ 38 w 293"/>
                <a:gd name="T63" fmla="*/ 121 h 341"/>
                <a:gd name="T64" fmla="*/ 21 w 293"/>
                <a:gd name="T65" fmla="*/ 118 h 341"/>
                <a:gd name="T66" fmla="*/ 21 w 293"/>
                <a:gd name="T67" fmla="*/ 112 h 341"/>
                <a:gd name="T68" fmla="*/ 38 w 293"/>
                <a:gd name="T69" fmla="*/ 108 h 341"/>
                <a:gd name="T70" fmla="*/ 21 w 293"/>
                <a:gd name="T71" fmla="*/ 99 h 341"/>
                <a:gd name="T72" fmla="*/ 38 w 293"/>
                <a:gd name="T73" fmla="*/ 103 h 341"/>
                <a:gd name="T74" fmla="*/ 21 w 293"/>
                <a:gd name="T75" fmla="*/ 99 h 341"/>
                <a:gd name="T76" fmla="*/ 21 w 293"/>
                <a:gd name="T77" fmla="*/ 158 h 341"/>
                <a:gd name="T78" fmla="*/ 38 w 293"/>
                <a:gd name="T79" fmla="*/ 155 h 341"/>
                <a:gd name="T80" fmla="*/ 21 w 293"/>
                <a:gd name="T81" fmla="*/ 201 h 341"/>
                <a:gd name="T82" fmla="*/ 38 w 293"/>
                <a:gd name="T83" fmla="*/ 205 h 341"/>
                <a:gd name="T84" fmla="*/ 21 w 293"/>
                <a:gd name="T85" fmla="*/ 201 h 341"/>
                <a:gd name="T86" fmla="*/ 21 w 293"/>
                <a:gd name="T87" fmla="*/ 195 h 341"/>
                <a:gd name="T88" fmla="*/ 38 w 293"/>
                <a:gd name="T89" fmla="*/ 192 h 341"/>
                <a:gd name="T90" fmla="*/ 21 w 293"/>
                <a:gd name="T91" fmla="*/ 183 h 341"/>
                <a:gd name="T92" fmla="*/ 38 w 293"/>
                <a:gd name="T93" fmla="*/ 186 h 341"/>
                <a:gd name="T94" fmla="*/ 21 w 293"/>
                <a:gd name="T95" fmla="*/ 183 h 341"/>
                <a:gd name="T96" fmla="*/ 21 w 293"/>
                <a:gd name="T97" fmla="*/ 177 h 341"/>
                <a:gd name="T98" fmla="*/ 38 w 293"/>
                <a:gd name="T99" fmla="*/ 173 h 341"/>
                <a:gd name="T100" fmla="*/ 21 w 293"/>
                <a:gd name="T101" fmla="*/ 164 h 341"/>
                <a:gd name="T102" fmla="*/ 38 w 293"/>
                <a:gd name="T103" fmla="*/ 168 h 341"/>
                <a:gd name="T104" fmla="*/ 21 w 293"/>
                <a:gd name="T105" fmla="*/ 164 h 341"/>
                <a:gd name="T106" fmla="*/ 21 w 293"/>
                <a:gd name="T107" fmla="*/ 86 h 341"/>
                <a:gd name="T108" fmla="*/ 55 w 293"/>
                <a:gd name="T109" fmla="*/ 80 h 341"/>
                <a:gd name="T110" fmla="*/ 21 w 293"/>
                <a:gd name="T111" fmla="*/ 144 h 341"/>
                <a:gd name="T112" fmla="*/ 55 w 293"/>
                <a:gd name="T113" fmla="*/ 151 h 341"/>
                <a:gd name="T114" fmla="*/ 21 w 293"/>
                <a:gd name="T115" fmla="*/ 144 h 341"/>
                <a:gd name="T116" fmla="*/ 153 w 293"/>
                <a:gd name="T117" fmla="*/ 178 h 341"/>
                <a:gd name="T118" fmla="*/ 67 w 293"/>
                <a:gd name="T119" fmla="*/ 178 h 341"/>
                <a:gd name="T120" fmla="*/ 134 w 293"/>
                <a:gd name="T121" fmla="*/ 150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93" h="341">
                  <a:moveTo>
                    <a:pt x="29" y="41"/>
                  </a:moveTo>
                  <a:cubicBezTo>
                    <a:pt x="128" y="41"/>
                    <a:pt x="85" y="41"/>
                    <a:pt x="153" y="41"/>
                  </a:cubicBezTo>
                  <a:cubicBezTo>
                    <a:pt x="169" y="41"/>
                    <a:pt x="183" y="54"/>
                    <a:pt x="183" y="70"/>
                  </a:cubicBezTo>
                  <a:cubicBezTo>
                    <a:pt x="183" y="224"/>
                    <a:pt x="183" y="224"/>
                    <a:pt x="183" y="224"/>
                  </a:cubicBezTo>
                  <a:cubicBezTo>
                    <a:pt x="183" y="240"/>
                    <a:pt x="169" y="254"/>
                    <a:pt x="153" y="254"/>
                  </a:cubicBezTo>
                  <a:cubicBezTo>
                    <a:pt x="29" y="254"/>
                    <a:pt x="29" y="254"/>
                    <a:pt x="29" y="254"/>
                  </a:cubicBezTo>
                  <a:cubicBezTo>
                    <a:pt x="13" y="254"/>
                    <a:pt x="0" y="240"/>
                    <a:pt x="0" y="224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0" y="54"/>
                    <a:pt x="13" y="41"/>
                    <a:pt x="29" y="41"/>
                  </a:cubicBezTo>
                  <a:close/>
                  <a:moveTo>
                    <a:pt x="99" y="279"/>
                  </a:moveTo>
                  <a:cubicBezTo>
                    <a:pt x="110" y="279"/>
                    <a:pt x="110" y="279"/>
                    <a:pt x="110" y="279"/>
                  </a:cubicBezTo>
                  <a:cubicBezTo>
                    <a:pt x="110" y="260"/>
                    <a:pt x="110" y="260"/>
                    <a:pt x="110" y="260"/>
                  </a:cubicBezTo>
                  <a:cubicBezTo>
                    <a:pt x="70" y="260"/>
                    <a:pt x="70" y="260"/>
                    <a:pt x="70" y="260"/>
                  </a:cubicBezTo>
                  <a:cubicBezTo>
                    <a:pt x="70" y="279"/>
                    <a:pt x="70" y="279"/>
                    <a:pt x="70" y="279"/>
                  </a:cubicBezTo>
                  <a:cubicBezTo>
                    <a:pt x="82" y="279"/>
                    <a:pt x="82" y="279"/>
                    <a:pt x="82" y="279"/>
                  </a:cubicBezTo>
                  <a:cubicBezTo>
                    <a:pt x="83" y="294"/>
                    <a:pt x="87" y="307"/>
                    <a:pt x="93" y="317"/>
                  </a:cubicBezTo>
                  <a:cubicBezTo>
                    <a:pt x="99" y="326"/>
                    <a:pt x="107" y="333"/>
                    <a:pt x="116" y="337"/>
                  </a:cubicBezTo>
                  <a:cubicBezTo>
                    <a:pt x="125" y="340"/>
                    <a:pt x="136" y="341"/>
                    <a:pt x="148" y="338"/>
                  </a:cubicBezTo>
                  <a:cubicBezTo>
                    <a:pt x="163" y="333"/>
                    <a:pt x="180" y="322"/>
                    <a:pt x="196" y="302"/>
                  </a:cubicBezTo>
                  <a:cubicBezTo>
                    <a:pt x="200" y="297"/>
                    <a:pt x="204" y="292"/>
                    <a:pt x="207" y="288"/>
                  </a:cubicBezTo>
                  <a:cubicBezTo>
                    <a:pt x="221" y="270"/>
                    <a:pt x="234" y="253"/>
                    <a:pt x="245" y="248"/>
                  </a:cubicBezTo>
                  <a:cubicBezTo>
                    <a:pt x="255" y="245"/>
                    <a:pt x="266" y="253"/>
                    <a:pt x="278" y="284"/>
                  </a:cubicBezTo>
                  <a:cubicBezTo>
                    <a:pt x="293" y="278"/>
                    <a:pt x="293" y="278"/>
                    <a:pt x="293" y="278"/>
                  </a:cubicBezTo>
                  <a:cubicBezTo>
                    <a:pt x="276" y="235"/>
                    <a:pt x="258" y="226"/>
                    <a:pt x="239" y="233"/>
                  </a:cubicBezTo>
                  <a:cubicBezTo>
                    <a:pt x="224" y="239"/>
                    <a:pt x="209" y="258"/>
                    <a:pt x="194" y="278"/>
                  </a:cubicBezTo>
                  <a:cubicBezTo>
                    <a:pt x="191" y="282"/>
                    <a:pt x="187" y="287"/>
                    <a:pt x="184" y="291"/>
                  </a:cubicBezTo>
                  <a:cubicBezTo>
                    <a:pt x="170" y="309"/>
                    <a:pt x="156" y="318"/>
                    <a:pt x="143" y="322"/>
                  </a:cubicBezTo>
                  <a:cubicBezTo>
                    <a:pt x="135" y="324"/>
                    <a:pt x="128" y="324"/>
                    <a:pt x="122" y="321"/>
                  </a:cubicBezTo>
                  <a:cubicBezTo>
                    <a:pt x="116" y="319"/>
                    <a:pt x="111" y="314"/>
                    <a:pt x="107" y="308"/>
                  </a:cubicBezTo>
                  <a:cubicBezTo>
                    <a:pt x="102" y="301"/>
                    <a:pt x="99" y="291"/>
                    <a:pt x="99" y="279"/>
                  </a:cubicBezTo>
                  <a:close/>
                  <a:moveTo>
                    <a:pt x="45" y="37"/>
                  </a:moveTo>
                  <a:cubicBezTo>
                    <a:pt x="39" y="11"/>
                    <a:pt x="39" y="11"/>
                    <a:pt x="39" y="11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1"/>
                    <a:pt x="146" y="11"/>
                    <a:pt x="146" y="11"/>
                  </a:cubicBezTo>
                  <a:cubicBezTo>
                    <a:pt x="140" y="37"/>
                    <a:pt x="140" y="37"/>
                    <a:pt x="140" y="37"/>
                  </a:cubicBezTo>
                  <a:cubicBezTo>
                    <a:pt x="125" y="37"/>
                    <a:pt x="125" y="37"/>
                    <a:pt x="125" y="37"/>
                  </a:cubicBezTo>
                  <a:cubicBezTo>
                    <a:pt x="123" y="17"/>
                    <a:pt x="123" y="17"/>
                    <a:pt x="123" y="17"/>
                  </a:cubicBezTo>
                  <a:cubicBezTo>
                    <a:pt x="63" y="17"/>
                    <a:pt x="63" y="17"/>
                    <a:pt x="63" y="17"/>
                  </a:cubicBezTo>
                  <a:cubicBezTo>
                    <a:pt x="61" y="37"/>
                    <a:pt x="61" y="37"/>
                    <a:pt x="61" y="37"/>
                  </a:cubicBezTo>
                  <a:cubicBezTo>
                    <a:pt x="45" y="37"/>
                    <a:pt x="45" y="37"/>
                    <a:pt x="45" y="37"/>
                  </a:cubicBezTo>
                  <a:close/>
                  <a:moveTo>
                    <a:pt x="21" y="210"/>
                  </a:moveTo>
                  <a:cubicBezTo>
                    <a:pt x="21" y="217"/>
                    <a:pt x="21" y="217"/>
                    <a:pt x="21" y="217"/>
                  </a:cubicBezTo>
                  <a:cubicBezTo>
                    <a:pt x="55" y="217"/>
                    <a:pt x="55" y="217"/>
                    <a:pt x="55" y="217"/>
                  </a:cubicBezTo>
                  <a:cubicBezTo>
                    <a:pt x="55" y="210"/>
                    <a:pt x="55" y="210"/>
                    <a:pt x="55" y="210"/>
                  </a:cubicBezTo>
                  <a:cubicBezTo>
                    <a:pt x="21" y="210"/>
                    <a:pt x="21" y="210"/>
                    <a:pt x="21" y="210"/>
                  </a:cubicBezTo>
                  <a:close/>
                  <a:moveTo>
                    <a:pt x="21" y="90"/>
                  </a:moveTo>
                  <a:cubicBezTo>
                    <a:pt x="21" y="93"/>
                    <a:pt x="21" y="93"/>
                    <a:pt x="21" y="93"/>
                  </a:cubicBezTo>
                  <a:cubicBezTo>
                    <a:pt x="38" y="93"/>
                    <a:pt x="38" y="93"/>
                    <a:pt x="38" y="93"/>
                  </a:cubicBezTo>
                  <a:cubicBezTo>
                    <a:pt x="38" y="90"/>
                    <a:pt x="38" y="90"/>
                    <a:pt x="38" y="90"/>
                  </a:cubicBezTo>
                  <a:cubicBezTo>
                    <a:pt x="21" y="90"/>
                    <a:pt x="21" y="90"/>
                    <a:pt x="21" y="90"/>
                  </a:cubicBezTo>
                  <a:close/>
                  <a:moveTo>
                    <a:pt x="21" y="136"/>
                  </a:moveTo>
                  <a:cubicBezTo>
                    <a:pt x="21" y="140"/>
                    <a:pt x="21" y="140"/>
                    <a:pt x="21" y="140"/>
                  </a:cubicBezTo>
                  <a:cubicBezTo>
                    <a:pt x="38" y="140"/>
                    <a:pt x="38" y="140"/>
                    <a:pt x="38" y="140"/>
                  </a:cubicBezTo>
                  <a:cubicBezTo>
                    <a:pt x="38" y="136"/>
                    <a:pt x="38" y="136"/>
                    <a:pt x="38" y="136"/>
                  </a:cubicBezTo>
                  <a:cubicBezTo>
                    <a:pt x="21" y="136"/>
                    <a:pt x="21" y="136"/>
                    <a:pt x="21" y="136"/>
                  </a:cubicBezTo>
                  <a:close/>
                  <a:moveTo>
                    <a:pt x="21" y="127"/>
                  </a:moveTo>
                  <a:cubicBezTo>
                    <a:pt x="21" y="128"/>
                    <a:pt x="21" y="129"/>
                    <a:pt x="21" y="130"/>
                  </a:cubicBezTo>
                  <a:cubicBezTo>
                    <a:pt x="26" y="130"/>
                    <a:pt x="32" y="130"/>
                    <a:pt x="38" y="130"/>
                  </a:cubicBezTo>
                  <a:cubicBezTo>
                    <a:pt x="38" y="129"/>
                    <a:pt x="38" y="128"/>
                    <a:pt x="38" y="127"/>
                  </a:cubicBezTo>
                  <a:cubicBezTo>
                    <a:pt x="32" y="127"/>
                    <a:pt x="26" y="127"/>
                    <a:pt x="21" y="127"/>
                  </a:cubicBezTo>
                  <a:close/>
                  <a:moveTo>
                    <a:pt x="21" y="118"/>
                  </a:moveTo>
                  <a:cubicBezTo>
                    <a:pt x="21" y="119"/>
                    <a:pt x="21" y="120"/>
                    <a:pt x="21" y="121"/>
                  </a:cubicBezTo>
                  <a:cubicBezTo>
                    <a:pt x="26" y="121"/>
                    <a:pt x="32" y="121"/>
                    <a:pt x="38" y="121"/>
                  </a:cubicBezTo>
                  <a:cubicBezTo>
                    <a:pt x="38" y="120"/>
                    <a:pt x="38" y="119"/>
                    <a:pt x="38" y="118"/>
                  </a:cubicBezTo>
                  <a:cubicBezTo>
                    <a:pt x="32" y="118"/>
                    <a:pt x="26" y="118"/>
                    <a:pt x="21" y="118"/>
                  </a:cubicBezTo>
                  <a:close/>
                  <a:moveTo>
                    <a:pt x="21" y="108"/>
                  </a:moveTo>
                  <a:cubicBezTo>
                    <a:pt x="21" y="110"/>
                    <a:pt x="21" y="111"/>
                    <a:pt x="21" y="112"/>
                  </a:cubicBezTo>
                  <a:cubicBezTo>
                    <a:pt x="26" y="112"/>
                    <a:pt x="32" y="112"/>
                    <a:pt x="38" y="112"/>
                  </a:cubicBezTo>
                  <a:cubicBezTo>
                    <a:pt x="38" y="111"/>
                    <a:pt x="38" y="110"/>
                    <a:pt x="38" y="108"/>
                  </a:cubicBezTo>
                  <a:cubicBezTo>
                    <a:pt x="32" y="108"/>
                    <a:pt x="26" y="108"/>
                    <a:pt x="21" y="108"/>
                  </a:cubicBezTo>
                  <a:close/>
                  <a:moveTo>
                    <a:pt x="21" y="99"/>
                  </a:moveTo>
                  <a:cubicBezTo>
                    <a:pt x="21" y="100"/>
                    <a:pt x="21" y="102"/>
                    <a:pt x="21" y="103"/>
                  </a:cubicBezTo>
                  <a:cubicBezTo>
                    <a:pt x="26" y="103"/>
                    <a:pt x="32" y="103"/>
                    <a:pt x="38" y="103"/>
                  </a:cubicBezTo>
                  <a:cubicBezTo>
                    <a:pt x="38" y="102"/>
                    <a:pt x="38" y="100"/>
                    <a:pt x="38" y="99"/>
                  </a:cubicBezTo>
                  <a:cubicBezTo>
                    <a:pt x="32" y="99"/>
                    <a:pt x="26" y="99"/>
                    <a:pt x="21" y="99"/>
                  </a:cubicBezTo>
                  <a:close/>
                  <a:moveTo>
                    <a:pt x="21" y="155"/>
                  </a:moveTo>
                  <a:cubicBezTo>
                    <a:pt x="21" y="158"/>
                    <a:pt x="21" y="158"/>
                    <a:pt x="21" y="158"/>
                  </a:cubicBezTo>
                  <a:cubicBezTo>
                    <a:pt x="38" y="158"/>
                    <a:pt x="38" y="158"/>
                    <a:pt x="38" y="158"/>
                  </a:cubicBezTo>
                  <a:cubicBezTo>
                    <a:pt x="38" y="155"/>
                    <a:pt x="38" y="155"/>
                    <a:pt x="38" y="155"/>
                  </a:cubicBezTo>
                  <a:cubicBezTo>
                    <a:pt x="21" y="155"/>
                    <a:pt x="21" y="155"/>
                    <a:pt x="21" y="155"/>
                  </a:cubicBezTo>
                  <a:close/>
                  <a:moveTo>
                    <a:pt x="21" y="201"/>
                  </a:moveTo>
                  <a:cubicBezTo>
                    <a:pt x="21" y="205"/>
                    <a:pt x="21" y="205"/>
                    <a:pt x="21" y="205"/>
                  </a:cubicBezTo>
                  <a:cubicBezTo>
                    <a:pt x="38" y="205"/>
                    <a:pt x="38" y="205"/>
                    <a:pt x="38" y="205"/>
                  </a:cubicBezTo>
                  <a:cubicBezTo>
                    <a:pt x="38" y="201"/>
                    <a:pt x="38" y="201"/>
                    <a:pt x="38" y="201"/>
                  </a:cubicBezTo>
                  <a:cubicBezTo>
                    <a:pt x="21" y="201"/>
                    <a:pt x="21" y="201"/>
                    <a:pt x="21" y="201"/>
                  </a:cubicBezTo>
                  <a:close/>
                  <a:moveTo>
                    <a:pt x="21" y="192"/>
                  </a:moveTo>
                  <a:cubicBezTo>
                    <a:pt x="21" y="193"/>
                    <a:pt x="21" y="194"/>
                    <a:pt x="21" y="195"/>
                  </a:cubicBezTo>
                  <a:cubicBezTo>
                    <a:pt x="26" y="195"/>
                    <a:pt x="32" y="195"/>
                    <a:pt x="38" y="195"/>
                  </a:cubicBezTo>
                  <a:cubicBezTo>
                    <a:pt x="38" y="194"/>
                    <a:pt x="38" y="193"/>
                    <a:pt x="38" y="192"/>
                  </a:cubicBezTo>
                  <a:cubicBezTo>
                    <a:pt x="32" y="192"/>
                    <a:pt x="26" y="192"/>
                    <a:pt x="21" y="192"/>
                  </a:cubicBezTo>
                  <a:close/>
                  <a:moveTo>
                    <a:pt x="21" y="183"/>
                  </a:moveTo>
                  <a:cubicBezTo>
                    <a:pt x="21" y="184"/>
                    <a:pt x="21" y="185"/>
                    <a:pt x="21" y="186"/>
                  </a:cubicBezTo>
                  <a:cubicBezTo>
                    <a:pt x="26" y="186"/>
                    <a:pt x="32" y="186"/>
                    <a:pt x="38" y="186"/>
                  </a:cubicBezTo>
                  <a:cubicBezTo>
                    <a:pt x="38" y="185"/>
                    <a:pt x="38" y="184"/>
                    <a:pt x="38" y="183"/>
                  </a:cubicBezTo>
                  <a:cubicBezTo>
                    <a:pt x="32" y="183"/>
                    <a:pt x="26" y="183"/>
                    <a:pt x="21" y="183"/>
                  </a:cubicBezTo>
                  <a:close/>
                  <a:moveTo>
                    <a:pt x="21" y="173"/>
                  </a:moveTo>
                  <a:cubicBezTo>
                    <a:pt x="21" y="175"/>
                    <a:pt x="21" y="176"/>
                    <a:pt x="21" y="177"/>
                  </a:cubicBezTo>
                  <a:cubicBezTo>
                    <a:pt x="26" y="177"/>
                    <a:pt x="32" y="177"/>
                    <a:pt x="38" y="177"/>
                  </a:cubicBezTo>
                  <a:cubicBezTo>
                    <a:pt x="38" y="176"/>
                    <a:pt x="38" y="175"/>
                    <a:pt x="38" y="173"/>
                  </a:cubicBezTo>
                  <a:cubicBezTo>
                    <a:pt x="32" y="173"/>
                    <a:pt x="26" y="173"/>
                    <a:pt x="21" y="173"/>
                  </a:cubicBezTo>
                  <a:close/>
                  <a:moveTo>
                    <a:pt x="21" y="164"/>
                  </a:moveTo>
                  <a:cubicBezTo>
                    <a:pt x="21" y="165"/>
                    <a:pt x="21" y="166"/>
                    <a:pt x="21" y="168"/>
                  </a:cubicBezTo>
                  <a:cubicBezTo>
                    <a:pt x="26" y="168"/>
                    <a:pt x="32" y="168"/>
                    <a:pt x="38" y="168"/>
                  </a:cubicBezTo>
                  <a:cubicBezTo>
                    <a:pt x="38" y="166"/>
                    <a:pt x="38" y="165"/>
                    <a:pt x="38" y="164"/>
                  </a:cubicBezTo>
                  <a:cubicBezTo>
                    <a:pt x="32" y="164"/>
                    <a:pt x="26" y="164"/>
                    <a:pt x="21" y="164"/>
                  </a:cubicBezTo>
                  <a:close/>
                  <a:moveTo>
                    <a:pt x="21" y="80"/>
                  </a:moveTo>
                  <a:cubicBezTo>
                    <a:pt x="21" y="86"/>
                    <a:pt x="21" y="86"/>
                    <a:pt x="21" y="86"/>
                  </a:cubicBezTo>
                  <a:cubicBezTo>
                    <a:pt x="55" y="86"/>
                    <a:pt x="55" y="86"/>
                    <a:pt x="55" y="86"/>
                  </a:cubicBezTo>
                  <a:cubicBezTo>
                    <a:pt x="55" y="80"/>
                    <a:pt x="55" y="80"/>
                    <a:pt x="55" y="80"/>
                  </a:cubicBezTo>
                  <a:cubicBezTo>
                    <a:pt x="21" y="80"/>
                    <a:pt x="21" y="80"/>
                    <a:pt x="21" y="80"/>
                  </a:cubicBezTo>
                  <a:close/>
                  <a:moveTo>
                    <a:pt x="21" y="144"/>
                  </a:moveTo>
                  <a:cubicBezTo>
                    <a:pt x="21" y="151"/>
                    <a:pt x="21" y="151"/>
                    <a:pt x="21" y="151"/>
                  </a:cubicBezTo>
                  <a:cubicBezTo>
                    <a:pt x="55" y="151"/>
                    <a:pt x="55" y="151"/>
                    <a:pt x="55" y="151"/>
                  </a:cubicBezTo>
                  <a:cubicBezTo>
                    <a:pt x="55" y="144"/>
                    <a:pt x="55" y="144"/>
                    <a:pt x="55" y="144"/>
                  </a:cubicBezTo>
                  <a:cubicBezTo>
                    <a:pt x="21" y="144"/>
                    <a:pt x="21" y="144"/>
                    <a:pt x="21" y="144"/>
                  </a:cubicBezTo>
                  <a:close/>
                  <a:moveTo>
                    <a:pt x="67" y="178"/>
                  </a:moveTo>
                  <a:cubicBezTo>
                    <a:pt x="74" y="220"/>
                    <a:pt x="145" y="228"/>
                    <a:pt x="153" y="178"/>
                  </a:cubicBezTo>
                  <a:cubicBezTo>
                    <a:pt x="158" y="143"/>
                    <a:pt x="110" y="84"/>
                    <a:pt x="110" y="84"/>
                  </a:cubicBezTo>
                  <a:cubicBezTo>
                    <a:pt x="110" y="84"/>
                    <a:pt x="60" y="135"/>
                    <a:pt x="67" y="178"/>
                  </a:cubicBezTo>
                  <a:close/>
                  <a:moveTo>
                    <a:pt x="106" y="201"/>
                  </a:moveTo>
                  <a:cubicBezTo>
                    <a:pt x="130" y="203"/>
                    <a:pt x="147" y="187"/>
                    <a:pt x="134" y="150"/>
                  </a:cubicBezTo>
                  <a:lnTo>
                    <a:pt x="106" y="20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innerShdw blurRad="25400">
                <a:prstClr val="black">
                  <a:alpha val="36000"/>
                </a:prstClr>
              </a:innerShdw>
            </a:effectLst>
          </p:spPr>
          <p:txBody>
            <a:bodyPr vert="horz" wrap="square" lIns="121912" tIns="60956" rIns="121912" bIns="60956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grpSp>
          <p:nvGrpSpPr>
            <p:cNvPr id="70" name="Group 14"/>
            <p:cNvGrpSpPr/>
            <p:nvPr/>
          </p:nvGrpSpPr>
          <p:grpSpPr>
            <a:xfrm>
              <a:off x="4169274" y="2796059"/>
              <a:ext cx="571258" cy="484420"/>
              <a:chOff x="4130294" y="1070076"/>
              <a:chExt cx="635754" cy="539115"/>
            </a:xfrm>
            <a:solidFill>
              <a:schemeClr val="bg1"/>
            </a:solidFill>
          </p:grpSpPr>
          <p:sp>
            <p:nvSpPr>
              <p:cNvPr id="71" name="Freeform 15"/>
              <p:cNvSpPr>
                <a:spLocks noEditPoints="1"/>
              </p:cNvSpPr>
              <p:nvPr/>
            </p:nvSpPr>
            <p:spPr bwMode="black">
              <a:xfrm>
                <a:off x="4130294" y="1070076"/>
                <a:ext cx="635754" cy="539115"/>
              </a:xfrm>
              <a:custGeom>
                <a:avLst/>
                <a:gdLst/>
                <a:ahLst/>
                <a:cxnLst>
                  <a:cxn ang="0">
                    <a:pos x="494" y="0"/>
                  </a:cxn>
                  <a:cxn ang="0">
                    <a:pos x="17" y="0"/>
                  </a:cxn>
                  <a:cxn ang="0">
                    <a:pos x="0" y="16"/>
                  </a:cxn>
                  <a:cxn ang="0">
                    <a:pos x="0" y="361"/>
                  </a:cxn>
                  <a:cxn ang="0">
                    <a:pos x="17" y="377"/>
                  </a:cxn>
                  <a:cxn ang="0">
                    <a:pos x="174" y="377"/>
                  </a:cxn>
                  <a:cxn ang="0">
                    <a:pos x="174" y="402"/>
                  </a:cxn>
                  <a:cxn ang="0">
                    <a:pos x="139" y="435"/>
                  </a:cxn>
                  <a:cxn ang="0">
                    <a:pos x="380" y="435"/>
                  </a:cxn>
                  <a:cxn ang="0">
                    <a:pos x="346" y="402"/>
                  </a:cxn>
                  <a:cxn ang="0">
                    <a:pos x="346" y="377"/>
                  </a:cxn>
                  <a:cxn ang="0">
                    <a:pos x="494" y="377"/>
                  </a:cxn>
                  <a:cxn ang="0">
                    <a:pos x="510" y="361"/>
                  </a:cxn>
                  <a:cxn ang="0">
                    <a:pos x="510" y="16"/>
                  </a:cxn>
                  <a:cxn ang="0">
                    <a:pos x="494" y="0"/>
                  </a:cxn>
                  <a:cxn ang="0">
                    <a:pos x="481" y="335"/>
                  </a:cxn>
                  <a:cxn ang="0">
                    <a:pos x="467" y="349"/>
                  </a:cxn>
                  <a:cxn ang="0">
                    <a:pos x="44" y="349"/>
                  </a:cxn>
                  <a:cxn ang="0">
                    <a:pos x="30" y="335"/>
                  </a:cxn>
                  <a:cxn ang="0">
                    <a:pos x="30" y="42"/>
                  </a:cxn>
                  <a:cxn ang="0">
                    <a:pos x="44" y="28"/>
                  </a:cxn>
                  <a:cxn ang="0">
                    <a:pos x="467" y="28"/>
                  </a:cxn>
                  <a:cxn ang="0">
                    <a:pos x="481" y="42"/>
                  </a:cxn>
                  <a:cxn ang="0">
                    <a:pos x="481" y="335"/>
                  </a:cxn>
                </a:cxnLst>
                <a:rect l="0" t="0" r="r" b="b"/>
                <a:pathLst>
                  <a:path w="510" h="435">
                    <a:moveTo>
                      <a:pt x="494" y="0"/>
                    </a:moveTo>
                    <a:cubicBezTo>
                      <a:pt x="17" y="0"/>
                      <a:pt x="17" y="0"/>
                      <a:pt x="17" y="0"/>
                    </a:cubicBezTo>
                    <a:cubicBezTo>
                      <a:pt x="8" y="0"/>
                      <a:pt x="0" y="7"/>
                      <a:pt x="0" y="16"/>
                    </a:cubicBezTo>
                    <a:cubicBezTo>
                      <a:pt x="0" y="361"/>
                      <a:pt x="0" y="361"/>
                      <a:pt x="0" y="361"/>
                    </a:cubicBezTo>
                    <a:cubicBezTo>
                      <a:pt x="0" y="370"/>
                      <a:pt x="8" y="377"/>
                      <a:pt x="17" y="377"/>
                    </a:cubicBezTo>
                    <a:cubicBezTo>
                      <a:pt x="174" y="377"/>
                      <a:pt x="174" y="377"/>
                      <a:pt x="174" y="377"/>
                    </a:cubicBezTo>
                    <a:cubicBezTo>
                      <a:pt x="174" y="402"/>
                      <a:pt x="174" y="402"/>
                      <a:pt x="174" y="402"/>
                    </a:cubicBezTo>
                    <a:cubicBezTo>
                      <a:pt x="139" y="435"/>
                      <a:pt x="139" y="435"/>
                      <a:pt x="139" y="435"/>
                    </a:cubicBezTo>
                    <a:cubicBezTo>
                      <a:pt x="380" y="435"/>
                      <a:pt x="380" y="435"/>
                      <a:pt x="380" y="435"/>
                    </a:cubicBezTo>
                    <a:cubicBezTo>
                      <a:pt x="346" y="402"/>
                      <a:pt x="346" y="402"/>
                      <a:pt x="346" y="402"/>
                    </a:cubicBezTo>
                    <a:cubicBezTo>
                      <a:pt x="346" y="377"/>
                      <a:pt x="346" y="377"/>
                      <a:pt x="346" y="377"/>
                    </a:cubicBezTo>
                    <a:cubicBezTo>
                      <a:pt x="494" y="377"/>
                      <a:pt x="494" y="377"/>
                      <a:pt x="494" y="377"/>
                    </a:cubicBezTo>
                    <a:cubicBezTo>
                      <a:pt x="503" y="377"/>
                      <a:pt x="510" y="370"/>
                      <a:pt x="510" y="361"/>
                    </a:cubicBezTo>
                    <a:cubicBezTo>
                      <a:pt x="510" y="16"/>
                      <a:pt x="510" y="16"/>
                      <a:pt x="510" y="16"/>
                    </a:cubicBezTo>
                    <a:cubicBezTo>
                      <a:pt x="510" y="7"/>
                      <a:pt x="503" y="0"/>
                      <a:pt x="494" y="0"/>
                    </a:cubicBezTo>
                    <a:close/>
                    <a:moveTo>
                      <a:pt x="481" y="335"/>
                    </a:moveTo>
                    <a:cubicBezTo>
                      <a:pt x="481" y="343"/>
                      <a:pt x="475" y="349"/>
                      <a:pt x="467" y="349"/>
                    </a:cubicBezTo>
                    <a:cubicBezTo>
                      <a:pt x="44" y="349"/>
                      <a:pt x="44" y="349"/>
                      <a:pt x="44" y="349"/>
                    </a:cubicBezTo>
                    <a:cubicBezTo>
                      <a:pt x="36" y="349"/>
                      <a:pt x="30" y="343"/>
                      <a:pt x="30" y="335"/>
                    </a:cubicBezTo>
                    <a:cubicBezTo>
                      <a:pt x="30" y="42"/>
                      <a:pt x="30" y="42"/>
                      <a:pt x="30" y="42"/>
                    </a:cubicBezTo>
                    <a:cubicBezTo>
                      <a:pt x="30" y="34"/>
                      <a:pt x="36" y="28"/>
                      <a:pt x="44" y="28"/>
                    </a:cubicBezTo>
                    <a:cubicBezTo>
                      <a:pt x="467" y="28"/>
                      <a:pt x="467" y="28"/>
                      <a:pt x="467" y="28"/>
                    </a:cubicBezTo>
                    <a:cubicBezTo>
                      <a:pt x="475" y="28"/>
                      <a:pt x="481" y="34"/>
                      <a:pt x="481" y="42"/>
                    </a:cubicBezTo>
                    <a:lnTo>
                      <a:pt x="481" y="3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12" tIns="60956" rIns="121912" bIns="60956" numCol="1" anchor="t" anchorCtr="0" compatLnSpc="1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72" name="Freeform 23"/>
              <p:cNvSpPr>
                <a:spLocks noEditPoints="1"/>
              </p:cNvSpPr>
              <p:nvPr/>
            </p:nvSpPr>
            <p:spPr bwMode="black">
              <a:xfrm>
                <a:off x="4320559" y="1189182"/>
                <a:ext cx="255224" cy="255154"/>
              </a:xfrm>
              <a:custGeom>
                <a:avLst/>
                <a:gdLst>
                  <a:gd name="T0" fmla="*/ 709 w 709"/>
                  <a:gd name="T1" fmla="*/ 570 h 709"/>
                  <a:gd name="T2" fmla="*/ 373 w 709"/>
                  <a:gd name="T3" fmla="*/ 709 h 709"/>
                  <a:gd name="T4" fmla="*/ 373 w 709"/>
                  <a:gd name="T5" fmla="*/ 294 h 709"/>
                  <a:gd name="T6" fmla="*/ 709 w 709"/>
                  <a:gd name="T7" fmla="*/ 154 h 709"/>
                  <a:gd name="T8" fmla="*/ 709 w 709"/>
                  <a:gd name="T9" fmla="*/ 570 h 709"/>
                  <a:gd name="T10" fmla="*/ 335 w 709"/>
                  <a:gd name="T11" fmla="*/ 294 h 709"/>
                  <a:gd name="T12" fmla="*/ 0 w 709"/>
                  <a:gd name="T13" fmla="*/ 154 h 709"/>
                  <a:gd name="T14" fmla="*/ 0 w 709"/>
                  <a:gd name="T15" fmla="*/ 570 h 709"/>
                  <a:gd name="T16" fmla="*/ 335 w 709"/>
                  <a:gd name="T17" fmla="*/ 709 h 709"/>
                  <a:gd name="T18" fmla="*/ 335 w 709"/>
                  <a:gd name="T19" fmla="*/ 294 h 709"/>
                  <a:gd name="T20" fmla="*/ 354 w 709"/>
                  <a:gd name="T21" fmla="*/ 0 h 709"/>
                  <a:gd name="T22" fmla="*/ 0 w 709"/>
                  <a:gd name="T23" fmla="*/ 126 h 709"/>
                  <a:gd name="T24" fmla="*/ 354 w 709"/>
                  <a:gd name="T25" fmla="*/ 268 h 709"/>
                  <a:gd name="T26" fmla="*/ 709 w 709"/>
                  <a:gd name="T27" fmla="*/ 126 h 709"/>
                  <a:gd name="T28" fmla="*/ 354 w 709"/>
                  <a:gd name="T29" fmla="*/ 0 h 7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09" h="709">
                    <a:moveTo>
                      <a:pt x="709" y="570"/>
                    </a:moveTo>
                    <a:lnTo>
                      <a:pt x="373" y="709"/>
                    </a:lnTo>
                    <a:lnTo>
                      <a:pt x="373" y="294"/>
                    </a:lnTo>
                    <a:lnTo>
                      <a:pt x="709" y="154"/>
                    </a:lnTo>
                    <a:lnTo>
                      <a:pt x="709" y="570"/>
                    </a:lnTo>
                    <a:close/>
                    <a:moveTo>
                      <a:pt x="335" y="294"/>
                    </a:moveTo>
                    <a:lnTo>
                      <a:pt x="0" y="154"/>
                    </a:lnTo>
                    <a:lnTo>
                      <a:pt x="0" y="570"/>
                    </a:lnTo>
                    <a:lnTo>
                      <a:pt x="335" y="709"/>
                    </a:lnTo>
                    <a:lnTo>
                      <a:pt x="335" y="294"/>
                    </a:lnTo>
                    <a:close/>
                    <a:moveTo>
                      <a:pt x="354" y="0"/>
                    </a:moveTo>
                    <a:lnTo>
                      <a:pt x="0" y="126"/>
                    </a:lnTo>
                    <a:lnTo>
                      <a:pt x="354" y="268"/>
                    </a:lnTo>
                    <a:lnTo>
                      <a:pt x="709" y="126"/>
                    </a:lnTo>
                    <a:lnTo>
                      <a:pt x="35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12" tIns="60956" rIns="121912" bIns="60956" numCol="1" anchor="t" anchorCtr="0" compatLnSpc="1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67" name="Freeform 21"/>
            <p:cNvSpPr>
              <a:spLocks noEditPoints="1"/>
            </p:cNvSpPr>
            <p:nvPr/>
          </p:nvSpPr>
          <p:spPr bwMode="auto">
            <a:xfrm>
              <a:off x="8018320" y="2741822"/>
              <a:ext cx="425826" cy="574866"/>
            </a:xfrm>
            <a:custGeom>
              <a:avLst/>
              <a:gdLst>
                <a:gd name="T0" fmla="*/ 94 w 237"/>
                <a:gd name="T1" fmla="*/ 124 h 320"/>
                <a:gd name="T2" fmla="*/ 26 w 237"/>
                <a:gd name="T3" fmla="*/ 197 h 320"/>
                <a:gd name="T4" fmla="*/ 118 w 237"/>
                <a:gd name="T5" fmla="*/ 291 h 320"/>
                <a:gd name="T6" fmla="*/ 26 w 237"/>
                <a:gd name="T7" fmla="*/ 281 h 320"/>
                <a:gd name="T8" fmla="*/ 118 w 237"/>
                <a:gd name="T9" fmla="*/ 291 h 320"/>
                <a:gd name="T10" fmla="*/ 110 w 237"/>
                <a:gd name="T11" fmla="*/ 220 h 320"/>
                <a:gd name="T12" fmla="*/ 26 w 237"/>
                <a:gd name="T13" fmla="*/ 230 h 320"/>
                <a:gd name="T14" fmla="*/ 126 w 237"/>
                <a:gd name="T15" fmla="*/ 250 h 320"/>
                <a:gd name="T16" fmla="*/ 26 w 237"/>
                <a:gd name="T17" fmla="*/ 240 h 320"/>
                <a:gd name="T18" fmla="*/ 126 w 237"/>
                <a:gd name="T19" fmla="*/ 250 h 320"/>
                <a:gd name="T20" fmla="*/ 78 w 237"/>
                <a:gd name="T21" fmla="*/ 261 h 320"/>
                <a:gd name="T22" fmla="*/ 26 w 237"/>
                <a:gd name="T23" fmla="*/ 271 h 320"/>
                <a:gd name="T24" fmla="*/ 125 w 237"/>
                <a:gd name="T25" fmla="*/ 165 h 320"/>
                <a:gd name="T26" fmla="*/ 141 w 237"/>
                <a:gd name="T27" fmla="*/ 152 h 320"/>
                <a:gd name="T28" fmla="*/ 153 w 237"/>
                <a:gd name="T29" fmla="*/ 137 h 320"/>
                <a:gd name="T30" fmla="*/ 141 w 237"/>
                <a:gd name="T31" fmla="*/ 124 h 320"/>
                <a:gd name="T32" fmla="*/ 125 w 237"/>
                <a:gd name="T33" fmla="*/ 137 h 320"/>
                <a:gd name="T34" fmla="*/ 113 w 237"/>
                <a:gd name="T35" fmla="*/ 152 h 320"/>
                <a:gd name="T36" fmla="*/ 125 w 237"/>
                <a:gd name="T37" fmla="*/ 165 h 320"/>
                <a:gd name="T38" fmla="*/ 119 w 237"/>
                <a:gd name="T39" fmla="*/ 95 h 320"/>
                <a:gd name="T40" fmla="*/ 122 w 237"/>
                <a:gd name="T41" fmla="*/ 72 h 320"/>
                <a:gd name="T42" fmla="*/ 119 w 237"/>
                <a:gd name="T43" fmla="*/ 87 h 320"/>
                <a:gd name="T44" fmla="*/ 115 w 237"/>
                <a:gd name="T45" fmla="*/ 84 h 320"/>
                <a:gd name="T46" fmla="*/ 107 w 237"/>
                <a:gd name="T47" fmla="*/ 83 h 320"/>
                <a:gd name="T48" fmla="*/ 29 w 237"/>
                <a:gd name="T49" fmla="*/ 58 h 320"/>
                <a:gd name="T50" fmla="*/ 115 w 237"/>
                <a:gd name="T51" fmla="*/ 3 h 320"/>
                <a:gd name="T52" fmla="*/ 119 w 237"/>
                <a:gd name="T53" fmla="*/ 0 h 320"/>
                <a:gd name="T54" fmla="*/ 122 w 237"/>
                <a:gd name="T55" fmla="*/ 58 h 320"/>
                <a:gd name="T56" fmla="*/ 171 w 237"/>
                <a:gd name="T57" fmla="*/ 320 h 320"/>
                <a:gd name="T58" fmla="*/ 0 w 237"/>
                <a:gd name="T59" fmla="*/ 292 h 320"/>
                <a:gd name="T60" fmla="*/ 60 w 237"/>
                <a:gd name="T61" fmla="*/ 162 h 320"/>
                <a:gd name="T62" fmla="*/ 60 w 237"/>
                <a:gd name="T63" fmla="*/ 138 h 320"/>
                <a:gd name="T64" fmla="*/ 60 w 237"/>
                <a:gd name="T65" fmla="*/ 162 h 320"/>
                <a:gd name="T66" fmla="*/ 88 w 237"/>
                <a:gd name="T67" fmla="*/ 180 h 320"/>
                <a:gd name="T68" fmla="*/ 78 w 237"/>
                <a:gd name="T69" fmla="*/ 191 h 320"/>
                <a:gd name="T70" fmla="*/ 75 w 237"/>
                <a:gd name="T71" fmla="*/ 184 h 320"/>
                <a:gd name="T72" fmla="*/ 45 w 237"/>
                <a:gd name="T73" fmla="*/ 191 h 320"/>
                <a:gd name="T74" fmla="*/ 42 w 237"/>
                <a:gd name="T75" fmla="*/ 184 h 320"/>
                <a:gd name="T76" fmla="*/ 32 w 237"/>
                <a:gd name="T77" fmla="*/ 191 h 320"/>
                <a:gd name="T78" fmla="*/ 47 w 237"/>
                <a:gd name="T79" fmla="*/ 165 h 320"/>
                <a:gd name="T80" fmla="*/ 197 w 237"/>
                <a:gd name="T81" fmla="*/ 58 h 320"/>
                <a:gd name="T82" fmla="*/ 237 w 237"/>
                <a:gd name="T83" fmla="*/ 87 h 320"/>
                <a:gd name="T84" fmla="*/ 209 w 237"/>
                <a:gd name="T85" fmla="*/ 320 h 320"/>
                <a:gd name="T86" fmla="*/ 197 w 237"/>
                <a:gd name="T87" fmla="*/ 58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37" h="320">
                  <a:moveTo>
                    <a:pt x="94" y="197"/>
                  </a:moveTo>
                  <a:cubicBezTo>
                    <a:pt x="94" y="124"/>
                    <a:pt x="94" y="124"/>
                    <a:pt x="94" y="124"/>
                  </a:cubicBezTo>
                  <a:cubicBezTo>
                    <a:pt x="26" y="124"/>
                    <a:pt x="26" y="124"/>
                    <a:pt x="26" y="124"/>
                  </a:cubicBezTo>
                  <a:cubicBezTo>
                    <a:pt x="26" y="197"/>
                    <a:pt x="26" y="197"/>
                    <a:pt x="26" y="197"/>
                  </a:cubicBezTo>
                  <a:cubicBezTo>
                    <a:pt x="94" y="197"/>
                    <a:pt x="94" y="197"/>
                    <a:pt x="94" y="197"/>
                  </a:cubicBezTo>
                  <a:close/>
                  <a:moveTo>
                    <a:pt x="118" y="291"/>
                  </a:moveTo>
                  <a:cubicBezTo>
                    <a:pt x="118" y="281"/>
                    <a:pt x="118" y="281"/>
                    <a:pt x="118" y="281"/>
                  </a:cubicBezTo>
                  <a:cubicBezTo>
                    <a:pt x="26" y="281"/>
                    <a:pt x="26" y="281"/>
                    <a:pt x="26" y="281"/>
                  </a:cubicBezTo>
                  <a:cubicBezTo>
                    <a:pt x="26" y="291"/>
                    <a:pt x="26" y="291"/>
                    <a:pt x="26" y="291"/>
                  </a:cubicBezTo>
                  <a:cubicBezTo>
                    <a:pt x="118" y="291"/>
                    <a:pt x="118" y="291"/>
                    <a:pt x="118" y="291"/>
                  </a:cubicBezTo>
                  <a:close/>
                  <a:moveTo>
                    <a:pt x="110" y="230"/>
                  </a:moveTo>
                  <a:cubicBezTo>
                    <a:pt x="110" y="220"/>
                    <a:pt x="110" y="220"/>
                    <a:pt x="110" y="220"/>
                  </a:cubicBezTo>
                  <a:cubicBezTo>
                    <a:pt x="26" y="220"/>
                    <a:pt x="26" y="220"/>
                    <a:pt x="26" y="220"/>
                  </a:cubicBezTo>
                  <a:cubicBezTo>
                    <a:pt x="26" y="230"/>
                    <a:pt x="26" y="230"/>
                    <a:pt x="26" y="230"/>
                  </a:cubicBezTo>
                  <a:cubicBezTo>
                    <a:pt x="110" y="230"/>
                    <a:pt x="110" y="230"/>
                    <a:pt x="110" y="230"/>
                  </a:cubicBezTo>
                  <a:close/>
                  <a:moveTo>
                    <a:pt x="126" y="250"/>
                  </a:moveTo>
                  <a:cubicBezTo>
                    <a:pt x="126" y="240"/>
                    <a:pt x="126" y="240"/>
                    <a:pt x="126" y="240"/>
                  </a:cubicBezTo>
                  <a:cubicBezTo>
                    <a:pt x="26" y="240"/>
                    <a:pt x="26" y="240"/>
                    <a:pt x="26" y="240"/>
                  </a:cubicBezTo>
                  <a:cubicBezTo>
                    <a:pt x="26" y="250"/>
                    <a:pt x="26" y="250"/>
                    <a:pt x="26" y="250"/>
                  </a:cubicBezTo>
                  <a:cubicBezTo>
                    <a:pt x="126" y="250"/>
                    <a:pt x="126" y="250"/>
                    <a:pt x="126" y="250"/>
                  </a:cubicBezTo>
                  <a:close/>
                  <a:moveTo>
                    <a:pt x="78" y="271"/>
                  </a:moveTo>
                  <a:cubicBezTo>
                    <a:pt x="78" y="261"/>
                    <a:pt x="78" y="261"/>
                    <a:pt x="78" y="261"/>
                  </a:cubicBezTo>
                  <a:cubicBezTo>
                    <a:pt x="26" y="261"/>
                    <a:pt x="26" y="261"/>
                    <a:pt x="26" y="261"/>
                  </a:cubicBezTo>
                  <a:cubicBezTo>
                    <a:pt x="26" y="271"/>
                    <a:pt x="26" y="271"/>
                    <a:pt x="26" y="271"/>
                  </a:cubicBezTo>
                  <a:cubicBezTo>
                    <a:pt x="78" y="271"/>
                    <a:pt x="78" y="271"/>
                    <a:pt x="78" y="271"/>
                  </a:cubicBezTo>
                  <a:close/>
                  <a:moveTo>
                    <a:pt x="125" y="165"/>
                  </a:moveTo>
                  <a:cubicBezTo>
                    <a:pt x="141" y="165"/>
                    <a:pt x="141" y="165"/>
                    <a:pt x="141" y="165"/>
                  </a:cubicBezTo>
                  <a:cubicBezTo>
                    <a:pt x="141" y="152"/>
                    <a:pt x="141" y="152"/>
                    <a:pt x="141" y="152"/>
                  </a:cubicBezTo>
                  <a:cubicBezTo>
                    <a:pt x="153" y="152"/>
                    <a:pt x="153" y="152"/>
                    <a:pt x="153" y="152"/>
                  </a:cubicBezTo>
                  <a:cubicBezTo>
                    <a:pt x="153" y="137"/>
                    <a:pt x="153" y="137"/>
                    <a:pt x="153" y="137"/>
                  </a:cubicBezTo>
                  <a:cubicBezTo>
                    <a:pt x="141" y="137"/>
                    <a:pt x="141" y="137"/>
                    <a:pt x="141" y="137"/>
                  </a:cubicBezTo>
                  <a:cubicBezTo>
                    <a:pt x="141" y="124"/>
                    <a:pt x="141" y="124"/>
                    <a:pt x="141" y="124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37"/>
                    <a:pt x="125" y="137"/>
                    <a:pt x="125" y="137"/>
                  </a:cubicBezTo>
                  <a:cubicBezTo>
                    <a:pt x="113" y="137"/>
                    <a:pt x="113" y="137"/>
                    <a:pt x="113" y="137"/>
                  </a:cubicBezTo>
                  <a:cubicBezTo>
                    <a:pt x="113" y="152"/>
                    <a:pt x="113" y="152"/>
                    <a:pt x="113" y="152"/>
                  </a:cubicBezTo>
                  <a:cubicBezTo>
                    <a:pt x="125" y="152"/>
                    <a:pt x="125" y="152"/>
                    <a:pt x="125" y="152"/>
                  </a:cubicBezTo>
                  <a:cubicBezTo>
                    <a:pt x="125" y="165"/>
                    <a:pt x="125" y="165"/>
                    <a:pt x="125" y="165"/>
                  </a:cubicBezTo>
                  <a:close/>
                  <a:moveTo>
                    <a:pt x="107" y="83"/>
                  </a:moveTo>
                  <a:cubicBezTo>
                    <a:pt x="107" y="90"/>
                    <a:pt x="112" y="95"/>
                    <a:pt x="119" y="95"/>
                  </a:cubicBezTo>
                  <a:cubicBezTo>
                    <a:pt x="125" y="95"/>
                    <a:pt x="131" y="90"/>
                    <a:pt x="131" y="83"/>
                  </a:cubicBezTo>
                  <a:cubicBezTo>
                    <a:pt x="131" y="78"/>
                    <a:pt x="127" y="73"/>
                    <a:pt x="122" y="72"/>
                  </a:cubicBezTo>
                  <a:cubicBezTo>
                    <a:pt x="122" y="84"/>
                    <a:pt x="122" y="84"/>
                    <a:pt x="122" y="84"/>
                  </a:cubicBezTo>
                  <a:cubicBezTo>
                    <a:pt x="122" y="86"/>
                    <a:pt x="121" y="87"/>
                    <a:pt x="119" y="87"/>
                  </a:cubicBezTo>
                  <a:cubicBezTo>
                    <a:pt x="118" y="87"/>
                    <a:pt x="118" y="87"/>
                    <a:pt x="118" y="87"/>
                  </a:cubicBezTo>
                  <a:cubicBezTo>
                    <a:pt x="117" y="87"/>
                    <a:pt x="115" y="86"/>
                    <a:pt x="115" y="84"/>
                  </a:cubicBezTo>
                  <a:cubicBezTo>
                    <a:pt x="115" y="72"/>
                    <a:pt x="115" y="72"/>
                    <a:pt x="115" y="72"/>
                  </a:cubicBezTo>
                  <a:cubicBezTo>
                    <a:pt x="111" y="73"/>
                    <a:pt x="107" y="78"/>
                    <a:pt x="107" y="83"/>
                  </a:cubicBezTo>
                  <a:close/>
                  <a:moveTo>
                    <a:pt x="0" y="87"/>
                  </a:moveTo>
                  <a:cubicBezTo>
                    <a:pt x="0" y="71"/>
                    <a:pt x="13" y="58"/>
                    <a:pt x="29" y="58"/>
                  </a:cubicBezTo>
                  <a:cubicBezTo>
                    <a:pt x="115" y="58"/>
                    <a:pt x="115" y="58"/>
                    <a:pt x="115" y="58"/>
                  </a:cubicBezTo>
                  <a:cubicBezTo>
                    <a:pt x="115" y="3"/>
                    <a:pt x="115" y="3"/>
                    <a:pt x="115" y="3"/>
                  </a:cubicBezTo>
                  <a:cubicBezTo>
                    <a:pt x="115" y="1"/>
                    <a:pt x="117" y="0"/>
                    <a:pt x="118" y="0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21" y="0"/>
                    <a:pt x="122" y="1"/>
                    <a:pt x="122" y="3"/>
                  </a:cubicBezTo>
                  <a:cubicBezTo>
                    <a:pt x="122" y="58"/>
                    <a:pt x="122" y="58"/>
                    <a:pt x="122" y="58"/>
                  </a:cubicBezTo>
                  <a:cubicBezTo>
                    <a:pt x="171" y="58"/>
                    <a:pt x="171" y="58"/>
                    <a:pt x="171" y="58"/>
                  </a:cubicBezTo>
                  <a:cubicBezTo>
                    <a:pt x="171" y="320"/>
                    <a:pt x="171" y="320"/>
                    <a:pt x="171" y="320"/>
                  </a:cubicBezTo>
                  <a:cubicBezTo>
                    <a:pt x="29" y="320"/>
                    <a:pt x="29" y="320"/>
                    <a:pt x="29" y="320"/>
                  </a:cubicBezTo>
                  <a:cubicBezTo>
                    <a:pt x="13" y="320"/>
                    <a:pt x="0" y="308"/>
                    <a:pt x="0" y="292"/>
                  </a:cubicBezTo>
                  <a:cubicBezTo>
                    <a:pt x="0" y="87"/>
                    <a:pt x="0" y="87"/>
                    <a:pt x="0" y="87"/>
                  </a:cubicBezTo>
                  <a:close/>
                  <a:moveTo>
                    <a:pt x="60" y="162"/>
                  </a:moveTo>
                  <a:cubicBezTo>
                    <a:pt x="53" y="162"/>
                    <a:pt x="48" y="157"/>
                    <a:pt x="48" y="150"/>
                  </a:cubicBezTo>
                  <a:cubicBezTo>
                    <a:pt x="48" y="144"/>
                    <a:pt x="53" y="138"/>
                    <a:pt x="60" y="138"/>
                  </a:cubicBezTo>
                  <a:cubicBezTo>
                    <a:pt x="66" y="138"/>
                    <a:pt x="72" y="144"/>
                    <a:pt x="72" y="150"/>
                  </a:cubicBezTo>
                  <a:cubicBezTo>
                    <a:pt x="72" y="157"/>
                    <a:pt x="66" y="162"/>
                    <a:pt x="60" y="162"/>
                  </a:cubicBezTo>
                  <a:close/>
                  <a:moveTo>
                    <a:pt x="73" y="165"/>
                  </a:moveTo>
                  <a:cubicBezTo>
                    <a:pt x="81" y="165"/>
                    <a:pt x="88" y="172"/>
                    <a:pt x="88" y="180"/>
                  </a:cubicBezTo>
                  <a:cubicBezTo>
                    <a:pt x="88" y="191"/>
                    <a:pt x="88" y="191"/>
                    <a:pt x="88" y="191"/>
                  </a:cubicBezTo>
                  <a:cubicBezTo>
                    <a:pt x="78" y="191"/>
                    <a:pt x="78" y="191"/>
                    <a:pt x="78" y="191"/>
                  </a:cubicBezTo>
                  <a:cubicBezTo>
                    <a:pt x="78" y="184"/>
                    <a:pt x="78" y="184"/>
                    <a:pt x="78" y="184"/>
                  </a:cubicBezTo>
                  <a:cubicBezTo>
                    <a:pt x="75" y="184"/>
                    <a:pt x="75" y="184"/>
                    <a:pt x="75" y="184"/>
                  </a:cubicBezTo>
                  <a:cubicBezTo>
                    <a:pt x="75" y="191"/>
                    <a:pt x="75" y="191"/>
                    <a:pt x="75" y="191"/>
                  </a:cubicBezTo>
                  <a:cubicBezTo>
                    <a:pt x="45" y="191"/>
                    <a:pt x="45" y="191"/>
                    <a:pt x="45" y="191"/>
                  </a:cubicBezTo>
                  <a:cubicBezTo>
                    <a:pt x="45" y="184"/>
                    <a:pt x="45" y="184"/>
                    <a:pt x="45" y="184"/>
                  </a:cubicBezTo>
                  <a:cubicBezTo>
                    <a:pt x="42" y="184"/>
                    <a:pt x="42" y="184"/>
                    <a:pt x="42" y="184"/>
                  </a:cubicBezTo>
                  <a:cubicBezTo>
                    <a:pt x="42" y="191"/>
                    <a:pt x="42" y="191"/>
                    <a:pt x="42" y="191"/>
                  </a:cubicBezTo>
                  <a:cubicBezTo>
                    <a:pt x="32" y="191"/>
                    <a:pt x="32" y="191"/>
                    <a:pt x="32" y="191"/>
                  </a:cubicBezTo>
                  <a:cubicBezTo>
                    <a:pt x="32" y="180"/>
                    <a:pt x="32" y="180"/>
                    <a:pt x="32" y="180"/>
                  </a:cubicBezTo>
                  <a:cubicBezTo>
                    <a:pt x="32" y="172"/>
                    <a:pt x="39" y="165"/>
                    <a:pt x="47" y="165"/>
                  </a:cubicBezTo>
                  <a:cubicBezTo>
                    <a:pt x="73" y="165"/>
                    <a:pt x="73" y="165"/>
                    <a:pt x="73" y="165"/>
                  </a:cubicBezTo>
                  <a:close/>
                  <a:moveTo>
                    <a:pt x="197" y="58"/>
                  </a:moveTo>
                  <a:cubicBezTo>
                    <a:pt x="209" y="58"/>
                    <a:pt x="209" y="58"/>
                    <a:pt x="209" y="58"/>
                  </a:cubicBezTo>
                  <a:cubicBezTo>
                    <a:pt x="225" y="58"/>
                    <a:pt x="237" y="71"/>
                    <a:pt x="237" y="87"/>
                  </a:cubicBezTo>
                  <a:cubicBezTo>
                    <a:pt x="237" y="292"/>
                    <a:pt x="237" y="292"/>
                    <a:pt x="237" y="292"/>
                  </a:cubicBezTo>
                  <a:cubicBezTo>
                    <a:pt x="237" y="308"/>
                    <a:pt x="225" y="320"/>
                    <a:pt x="209" y="320"/>
                  </a:cubicBezTo>
                  <a:cubicBezTo>
                    <a:pt x="197" y="320"/>
                    <a:pt x="197" y="320"/>
                    <a:pt x="197" y="320"/>
                  </a:cubicBezTo>
                  <a:cubicBezTo>
                    <a:pt x="197" y="58"/>
                    <a:pt x="197" y="58"/>
                    <a:pt x="197" y="5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innerShdw blurRad="25400">
                <a:prstClr val="black">
                  <a:alpha val="36000"/>
                </a:prstClr>
              </a:innerShdw>
            </a:effectLst>
          </p:spPr>
          <p:txBody>
            <a:bodyPr vert="horz" wrap="square" lIns="121912" tIns="60956" rIns="121912" bIns="60956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</p:grpSp>
      <p:sp>
        <p:nvSpPr>
          <p:cNvPr id="34" name="TextBox 41"/>
          <p:cNvSpPr txBox="1"/>
          <p:nvPr/>
        </p:nvSpPr>
        <p:spPr>
          <a:xfrm>
            <a:off x="794826" y="3028217"/>
            <a:ext cx="2514430" cy="878908"/>
          </a:xfrm>
          <a:prstGeom prst="rect">
            <a:avLst/>
          </a:prstGeom>
          <a:noFill/>
        </p:spPr>
        <p:txBody>
          <a:bodyPr wrap="square" lIns="81229" tIns="40615" rIns="81229" bIns="40615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995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点击添加相关标题文字，点击添加相关标题文字，点击添加相关标题文字，点击添加相关标题文字，点击添加相关标题文字，点击添加相关标题文字。</a:t>
            </a:r>
            <a:endParaRPr lang="en-GB" altLang="zh-CN" sz="995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5" name="TextBox 170"/>
          <p:cNvSpPr txBox="1"/>
          <p:nvPr/>
        </p:nvSpPr>
        <p:spPr>
          <a:xfrm>
            <a:off x="794826" y="2717513"/>
            <a:ext cx="2304342" cy="384073"/>
          </a:xfrm>
          <a:prstGeom prst="rect">
            <a:avLst/>
          </a:prstGeom>
          <a:noFill/>
        </p:spPr>
        <p:txBody>
          <a:bodyPr wrap="square" lIns="91436" tIns="45717" rIns="91436" bIns="45717" rtlCol="0">
            <a:spAutoFit/>
          </a:bodyPr>
          <a:lstStyle/>
          <a:p>
            <a:pPr>
              <a:defRPr/>
            </a:pPr>
            <a:r>
              <a:rPr lang="en-US" altLang="zh-CN" sz="1895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YOUR TITLE</a:t>
            </a:r>
            <a:endParaRPr lang="zh-CN" altLang="en-US" sz="1895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6" name="TextBox 41"/>
          <p:cNvSpPr txBox="1"/>
          <p:nvPr/>
        </p:nvSpPr>
        <p:spPr>
          <a:xfrm>
            <a:off x="794826" y="4789380"/>
            <a:ext cx="2514430" cy="878908"/>
          </a:xfrm>
          <a:prstGeom prst="rect">
            <a:avLst/>
          </a:prstGeom>
          <a:noFill/>
        </p:spPr>
        <p:txBody>
          <a:bodyPr wrap="square" lIns="81229" tIns="40615" rIns="81229" bIns="40615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995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点击添加相关标题文字，点击添加相关标题文字，点击添加相关标题文字，点击添加相关标题文字，点击添加相关标题文字，点击添加相关标题文字。</a:t>
            </a:r>
            <a:endParaRPr lang="en-GB" altLang="zh-CN" sz="995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7" name="TextBox 170"/>
          <p:cNvSpPr txBox="1"/>
          <p:nvPr/>
        </p:nvSpPr>
        <p:spPr>
          <a:xfrm>
            <a:off x="794826" y="4478676"/>
            <a:ext cx="2304342" cy="384073"/>
          </a:xfrm>
          <a:prstGeom prst="rect">
            <a:avLst/>
          </a:prstGeom>
          <a:noFill/>
        </p:spPr>
        <p:txBody>
          <a:bodyPr wrap="square" lIns="91436" tIns="45717" rIns="91436" bIns="45717" rtlCol="0">
            <a:spAutoFit/>
          </a:bodyPr>
          <a:lstStyle/>
          <a:p>
            <a:pPr>
              <a:defRPr/>
            </a:pPr>
            <a:r>
              <a:rPr lang="en-US" altLang="zh-CN" sz="1895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YOUR TITLE</a:t>
            </a:r>
            <a:endParaRPr lang="zh-CN" altLang="en-US" sz="1895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8" name="TextBox 41"/>
          <p:cNvSpPr txBox="1"/>
          <p:nvPr/>
        </p:nvSpPr>
        <p:spPr>
          <a:xfrm>
            <a:off x="8882629" y="3028217"/>
            <a:ext cx="2514430" cy="878908"/>
          </a:xfrm>
          <a:prstGeom prst="rect">
            <a:avLst/>
          </a:prstGeom>
          <a:noFill/>
        </p:spPr>
        <p:txBody>
          <a:bodyPr wrap="square" lIns="81229" tIns="40615" rIns="81229" bIns="40615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995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点击添加相关标题文字，点击添加相关标题文字，点击添加相关标题文字，点击添加相关标题文字，点击添加相关标题文字，点击添加相关标题文字。</a:t>
            </a:r>
            <a:endParaRPr lang="en-GB" altLang="zh-CN" sz="995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2" name="TextBox 170"/>
          <p:cNvSpPr txBox="1"/>
          <p:nvPr/>
        </p:nvSpPr>
        <p:spPr>
          <a:xfrm>
            <a:off x="8882629" y="2717513"/>
            <a:ext cx="2304342" cy="384073"/>
          </a:xfrm>
          <a:prstGeom prst="rect">
            <a:avLst/>
          </a:prstGeom>
          <a:noFill/>
        </p:spPr>
        <p:txBody>
          <a:bodyPr wrap="square" lIns="91436" tIns="45717" rIns="91436" bIns="45717" rtlCol="0">
            <a:spAutoFit/>
          </a:bodyPr>
          <a:lstStyle/>
          <a:p>
            <a:pPr>
              <a:defRPr/>
            </a:pPr>
            <a:r>
              <a:rPr lang="en-US" altLang="zh-CN" sz="1895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YOUR TITLE</a:t>
            </a:r>
            <a:endParaRPr lang="zh-CN" altLang="en-US" sz="1895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3" name="TextBox 41"/>
          <p:cNvSpPr txBox="1"/>
          <p:nvPr/>
        </p:nvSpPr>
        <p:spPr>
          <a:xfrm>
            <a:off x="8882629" y="4789380"/>
            <a:ext cx="2514430" cy="878908"/>
          </a:xfrm>
          <a:prstGeom prst="rect">
            <a:avLst/>
          </a:prstGeom>
          <a:noFill/>
        </p:spPr>
        <p:txBody>
          <a:bodyPr wrap="square" lIns="81229" tIns="40615" rIns="81229" bIns="40615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995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点击添加相关标题文字，点击添加相关标题文字，点击添加相关标题文字，点击添加相关标题文字，点击添加相关标题文字，点击添加相关标题文字。</a:t>
            </a:r>
            <a:endParaRPr lang="en-GB" altLang="zh-CN" sz="995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4" name="TextBox 170"/>
          <p:cNvSpPr txBox="1"/>
          <p:nvPr/>
        </p:nvSpPr>
        <p:spPr>
          <a:xfrm>
            <a:off x="8882629" y="4478676"/>
            <a:ext cx="2304342" cy="384073"/>
          </a:xfrm>
          <a:prstGeom prst="rect">
            <a:avLst/>
          </a:prstGeom>
          <a:noFill/>
        </p:spPr>
        <p:txBody>
          <a:bodyPr wrap="square" lIns="91436" tIns="45717" rIns="91436" bIns="45717" rtlCol="0">
            <a:spAutoFit/>
          </a:bodyPr>
          <a:lstStyle/>
          <a:p>
            <a:pPr>
              <a:defRPr/>
            </a:pPr>
            <a:r>
              <a:rPr lang="en-US" altLang="zh-CN" sz="1895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YOUR TITLE</a:t>
            </a:r>
            <a:endParaRPr lang="zh-CN" altLang="en-US" sz="1895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46" name="组合 45"/>
          <p:cNvGrpSpPr/>
          <p:nvPr/>
        </p:nvGrpSpPr>
        <p:grpSpPr>
          <a:xfrm>
            <a:off x="2006" y="251698"/>
            <a:ext cx="12209979" cy="6614322"/>
            <a:chOff x="794" y="265448"/>
            <a:chExt cx="12877006" cy="6975660"/>
          </a:xfrm>
        </p:grpSpPr>
        <p:grpSp>
          <p:nvGrpSpPr>
            <p:cNvPr id="48" name="Group 28"/>
            <p:cNvGrpSpPr/>
            <p:nvPr/>
          </p:nvGrpSpPr>
          <p:grpSpPr bwMode="auto">
            <a:xfrm>
              <a:off x="794" y="265448"/>
              <a:ext cx="455358" cy="607144"/>
              <a:chOff x="0" y="0"/>
              <a:chExt cx="204" cy="318"/>
            </a:xfrm>
          </p:grpSpPr>
          <p:sp>
            <p:nvSpPr>
              <p:cNvPr id="63" name="Rectangle 29"/>
              <p:cNvSpPr>
                <a:spLocks noChangeArrowheads="1"/>
              </p:cNvSpPr>
              <p:nvPr/>
            </p:nvSpPr>
            <p:spPr bwMode="auto">
              <a:xfrm>
                <a:off x="158" y="0"/>
                <a:ext cx="46" cy="318"/>
              </a:xfrm>
              <a:prstGeom prst="rect">
                <a:avLst/>
              </a:prstGeom>
              <a:solidFill>
                <a:srgbClr val="FFC6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</a:pPr>
                <a:endParaRPr lang="zh-CN" altLang="en-US" sz="1705"/>
              </a:p>
            </p:txBody>
          </p:sp>
          <p:sp>
            <p:nvSpPr>
              <p:cNvPr id="64" name="Rectangle 30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58" cy="318"/>
              </a:xfrm>
              <a:prstGeom prst="rect">
                <a:avLst/>
              </a:prstGeom>
              <a:solidFill>
                <a:srgbClr val="AD541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</a:pPr>
                <a:endParaRPr lang="zh-CN" altLang="en-US" sz="1705"/>
              </a:p>
            </p:txBody>
          </p:sp>
        </p:grpSp>
        <p:grpSp>
          <p:nvGrpSpPr>
            <p:cNvPr id="50" name="组合 49"/>
            <p:cNvGrpSpPr/>
            <p:nvPr/>
          </p:nvGrpSpPr>
          <p:grpSpPr>
            <a:xfrm>
              <a:off x="2468935" y="7195389"/>
              <a:ext cx="10408865" cy="45719"/>
              <a:chOff x="2650856" y="7186888"/>
              <a:chExt cx="10209035" cy="45762"/>
            </a:xfrm>
          </p:grpSpPr>
          <p:sp>
            <p:nvSpPr>
              <p:cNvPr id="58" name="矩形 57"/>
              <p:cNvSpPr/>
              <p:nvPr/>
            </p:nvSpPr>
            <p:spPr>
              <a:xfrm>
                <a:off x="4701112" y="7186888"/>
                <a:ext cx="2008010" cy="45762"/>
              </a:xfrm>
              <a:prstGeom prst="rect">
                <a:avLst/>
              </a:prstGeom>
              <a:solidFill>
                <a:srgbClr val="C980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705"/>
              </a:p>
            </p:txBody>
          </p:sp>
          <p:sp>
            <p:nvSpPr>
              <p:cNvPr id="59" name="矩形 58"/>
              <p:cNvSpPr/>
              <p:nvPr/>
            </p:nvSpPr>
            <p:spPr>
              <a:xfrm>
                <a:off x="6751368" y="7186888"/>
                <a:ext cx="2008010" cy="45762"/>
              </a:xfrm>
              <a:prstGeom prst="rect">
                <a:avLst/>
              </a:prstGeom>
              <a:solidFill>
                <a:srgbClr val="FCA52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705"/>
              </a:p>
            </p:txBody>
          </p:sp>
          <p:sp>
            <p:nvSpPr>
              <p:cNvPr id="60" name="矩形 59"/>
              <p:cNvSpPr/>
              <p:nvPr/>
            </p:nvSpPr>
            <p:spPr>
              <a:xfrm>
                <a:off x="8801624" y="7186888"/>
                <a:ext cx="2008010" cy="45762"/>
              </a:xfrm>
              <a:prstGeom prst="rect">
                <a:avLst/>
              </a:prstGeom>
              <a:solidFill>
                <a:srgbClr val="FFC6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705"/>
              </a:p>
            </p:txBody>
          </p:sp>
          <p:sp>
            <p:nvSpPr>
              <p:cNvPr id="61" name="矩形 60"/>
              <p:cNvSpPr/>
              <p:nvPr/>
            </p:nvSpPr>
            <p:spPr>
              <a:xfrm>
                <a:off x="10851881" y="7186888"/>
                <a:ext cx="2008010" cy="45762"/>
              </a:xfrm>
              <a:prstGeom prst="rect">
                <a:avLst/>
              </a:prstGeom>
              <a:solidFill>
                <a:srgbClr val="AD541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705"/>
              </a:p>
            </p:txBody>
          </p:sp>
          <p:sp>
            <p:nvSpPr>
              <p:cNvPr id="62" name="矩形 61"/>
              <p:cNvSpPr/>
              <p:nvPr/>
            </p:nvSpPr>
            <p:spPr>
              <a:xfrm>
                <a:off x="2650856" y="7186888"/>
                <a:ext cx="2008010" cy="45762"/>
              </a:xfrm>
              <a:prstGeom prst="rect">
                <a:avLst/>
              </a:prstGeom>
              <a:solidFill>
                <a:srgbClr val="AD541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705"/>
              </a:p>
            </p:txBody>
          </p:sp>
        </p:grpSp>
      </p:grpSp>
      <p:sp>
        <p:nvSpPr>
          <p:cNvPr id="65" name="Rectangle 60"/>
          <p:cNvSpPr>
            <a:spLocks noChangeArrowheads="1"/>
          </p:cNvSpPr>
          <p:nvPr/>
        </p:nvSpPr>
        <p:spPr bwMode="auto">
          <a:xfrm>
            <a:off x="533631" y="349853"/>
            <a:ext cx="1797283" cy="384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895" b="1" dirty="0">
                <a:solidFill>
                  <a:srgbClr val="AD541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相关标题文字</a:t>
            </a:r>
            <a:endParaRPr lang="zh-CN" altLang="en-US" sz="1895" b="1" dirty="0">
              <a:solidFill>
                <a:srgbClr val="AD541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Tm="0">
        <p14:prism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/>
      <p:bldP spid="36" grpId="0"/>
      <p:bldP spid="37" grpId="0"/>
      <p:bldP spid="38" grpId="0"/>
      <p:bldP spid="42" grpId="0"/>
      <p:bldP spid="43" grpId="0"/>
      <p:bldP spid="4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2899781" y="1916832"/>
            <a:ext cx="2117685" cy="2117685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标题 4"/>
          <p:cNvSpPr txBox="1"/>
          <p:nvPr/>
        </p:nvSpPr>
        <p:spPr>
          <a:xfrm>
            <a:off x="3361283" y="3273930"/>
            <a:ext cx="1296144" cy="8031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第五章</a:t>
            </a:r>
            <a:endParaRPr lang="zh-CN" altLang="en-US" sz="1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en-US" altLang="zh-CN" sz="1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标题 4"/>
          <p:cNvSpPr txBox="1"/>
          <p:nvPr/>
        </p:nvSpPr>
        <p:spPr>
          <a:xfrm>
            <a:off x="4729435" y="2492896"/>
            <a:ext cx="4433657" cy="4734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600" b="1" dirty="0" smtClean="0">
                <a:solidFill>
                  <a:srgbClr val="B28A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下阶段工作计划</a:t>
            </a:r>
            <a:endParaRPr lang="en-US" altLang="zh-CN" sz="1800" b="1" dirty="0">
              <a:solidFill>
                <a:srgbClr val="B28A3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5418676" y="3110396"/>
            <a:ext cx="1436675" cy="215444"/>
            <a:chOff x="4369395" y="3284984"/>
            <a:chExt cx="1436675" cy="215444"/>
          </a:xfrm>
        </p:grpSpPr>
        <p:sp>
          <p:nvSpPr>
            <p:cNvPr id="16" name="文本框 9"/>
            <p:cNvSpPr txBox="1"/>
            <p:nvPr/>
          </p:nvSpPr>
          <p:spPr>
            <a:xfrm>
              <a:off x="4581935" y="3284984"/>
              <a:ext cx="1224135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lvl="1"/>
              <a:r>
                <a:rPr lang="zh-CN" altLang="en-US" sz="1400" dirty="0" smtClean="0">
                  <a:solidFill>
                    <a:srgbClr val="B28A3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总体思路</a:t>
              </a:r>
              <a:endParaRPr lang="zh-CN" altLang="en-US" sz="1400" dirty="0">
                <a:solidFill>
                  <a:srgbClr val="B28A3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7" name="组合 16"/>
            <p:cNvGrpSpPr/>
            <p:nvPr/>
          </p:nvGrpSpPr>
          <p:grpSpPr>
            <a:xfrm>
              <a:off x="4369395" y="3316401"/>
              <a:ext cx="168551" cy="168551"/>
              <a:chOff x="5005199" y="3717032"/>
              <a:chExt cx="168551" cy="168551"/>
            </a:xfrm>
          </p:grpSpPr>
          <p:sp>
            <p:nvSpPr>
              <p:cNvPr id="18" name="椭圆 17"/>
              <p:cNvSpPr/>
              <p:nvPr/>
            </p:nvSpPr>
            <p:spPr>
              <a:xfrm>
                <a:off x="5005199" y="3717032"/>
                <a:ext cx="168551" cy="168551"/>
              </a:xfrm>
              <a:prstGeom prst="ellipse">
                <a:avLst/>
              </a:prstGeom>
              <a:solidFill>
                <a:srgbClr val="B28A35"/>
              </a:solidFill>
              <a:ln>
                <a:solidFill>
                  <a:srgbClr val="B28A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B28A35"/>
                  </a:solidFill>
                </a:endParaRPr>
              </a:p>
            </p:txBody>
          </p:sp>
          <p:sp>
            <p:nvSpPr>
              <p:cNvPr id="19" name="等腰三角形 18"/>
              <p:cNvSpPr/>
              <p:nvPr/>
            </p:nvSpPr>
            <p:spPr>
              <a:xfrm rot="5400000">
                <a:off x="5039924" y="3741566"/>
                <a:ext cx="130606" cy="119482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B28A35"/>
                  </a:solidFill>
                </a:endParaRPr>
              </a:p>
            </p:txBody>
          </p:sp>
        </p:grpSp>
      </p:grpSp>
      <p:grpSp>
        <p:nvGrpSpPr>
          <p:cNvPr id="20" name="组合 19"/>
          <p:cNvGrpSpPr/>
          <p:nvPr/>
        </p:nvGrpSpPr>
        <p:grpSpPr>
          <a:xfrm>
            <a:off x="7249715" y="3110396"/>
            <a:ext cx="1436675" cy="215444"/>
            <a:chOff x="4369395" y="3284984"/>
            <a:chExt cx="1436675" cy="215444"/>
          </a:xfrm>
        </p:grpSpPr>
        <p:sp>
          <p:nvSpPr>
            <p:cNvPr id="21" name="文本框 9"/>
            <p:cNvSpPr txBox="1"/>
            <p:nvPr/>
          </p:nvSpPr>
          <p:spPr>
            <a:xfrm>
              <a:off x="4581935" y="3284984"/>
              <a:ext cx="1224135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lvl="1"/>
              <a:r>
                <a:rPr lang="zh-CN" altLang="en-US" sz="1400" dirty="0" smtClean="0">
                  <a:solidFill>
                    <a:srgbClr val="B28A3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完成方法</a:t>
              </a:r>
              <a:endParaRPr lang="zh-CN" altLang="en-US" sz="1400" dirty="0">
                <a:solidFill>
                  <a:srgbClr val="B28A3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2" name="组合 21"/>
            <p:cNvGrpSpPr/>
            <p:nvPr/>
          </p:nvGrpSpPr>
          <p:grpSpPr>
            <a:xfrm>
              <a:off x="4369395" y="3316401"/>
              <a:ext cx="168551" cy="168551"/>
              <a:chOff x="5005199" y="3717032"/>
              <a:chExt cx="168551" cy="168551"/>
            </a:xfrm>
          </p:grpSpPr>
          <p:sp>
            <p:nvSpPr>
              <p:cNvPr id="23" name="椭圆 22"/>
              <p:cNvSpPr/>
              <p:nvPr/>
            </p:nvSpPr>
            <p:spPr>
              <a:xfrm>
                <a:off x="5005199" y="3717032"/>
                <a:ext cx="168551" cy="168551"/>
              </a:xfrm>
              <a:prstGeom prst="ellipse">
                <a:avLst/>
              </a:prstGeom>
              <a:solidFill>
                <a:srgbClr val="B28A35"/>
              </a:solidFill>
              <a:ln>
                <a:solidFill>
                  <a:srgbClr val="B28A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B28A35"/>
                  </a:solidFill>
                </a:endParaRPr>
              </a:p>
            </p:txBody>
          </p:sp>
          <p:sp>
            <p:nvSpPr>
              <p:cNvPr id="24" name="等腰三角形 23"/>
              <p:cNvSpPr/>
              <p:nvPr/>
            </p:nvSpPr>
            <p:spPr>
              <a:xfrm rot="5400000">
                <a:off x="5039924" y="3741566"/>
                <a:ext cx="130606" cy="119482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B28A35"/>
                  </a:solidFill>
                </a:endParaRPr>
              </a:p>
            </p:txBody>
          </p:sp>
        </p:grpSp>
      </p:grpSp>
      <p:grpSp>
        <p:nvGrpSpPr>
          <p:cNvPr id="25" name="组合 24"/>
          <p:cNvGrpSpPr/>
          <p:nvPr/>
        </p:nvGrpSpPr>
        <p:grpSpPr>
          <a:xfrm>
            <a:off x="5418676" y="3501588"/>
            <a:ext cx="1436675" cy="215444"/>
            <a:chOff x="4369395" y="3284984"/>
            <a:chExt cx="1436675" cy="215444"/>
          </a:xfrm>
        </p:grpSpPr>
        <p:sp>
          <p:nvSpPr>
            <p:cNvPr id="26" name="文本框 9"/>
            <p:cNvSpPr txBox="1"/>
            <p:nvPr/>
          </p:nvSpPr>
          <p:spPr>
            <a:xfrm>
              <a:off x="4581935" y="3284984"/>
              <a:ext cx="1224135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lvl="1"/>
              <a:r>
                <a:rPr lang="zh-CN" altLang="en-US" sz="1400" dirty="0" smtClean="0">
                  <a:solidFill>
                    <a:srgbClr val="B28A3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具体目标</a:t>
              </a:r>
              <a:endParaRPr lang="zh-CN" altLang="en-US" sz="1400" dirty="0">
                <a:solidFill>
                  <a:srgbClr val="B28A3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7" name="组合 26"/>
            <p:cNvGrpSpPr/>
            <p:nvPr/>
          </p:nvGrpSpPr>
          <p:grpSpPr>
            <a:xfrm>
              <a:off x="4369395" y="3316401"/>
              <a:ext cx="168551" cy="168551"/>
              <a:chOff x="5005199" y="3717032"/>
              <a:chExt cx="168551" cy="168551"/>
            </a:xfrm>
          </p:grpSpPr>
          <p:sp>
            <p:nvSpPr>
              <p:cNvPr id="28" name="椭圆 27"/>
              <p:cNvSpPr/>
              <p:nvPr/>
            </p:nvSpPr>
            <p:spPr>
              <a:xfrm>
                <a:off x="5005199" y="3717032"/>
                <a:ext cx="168551" cy="168551"/>
              </a:xfrm>
              <a:prstGeom prst="ellipse">
                <a:avLst/>
              </a:prstGeom>
              <a:solidFill>
                <a:srgbClr val="B28A35"/>
              </a:solidFill>
              <a:ln>
                <a:solidFill>
                  <a:srgbClr val="B28A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B28A35"/>
                  </a:solidFill>
                </a:endParaRPr>
              </a:p>
            </p:txBody>
          </p:sp>
          <p:sp>
            <p:nvSpPr>
              <p:cNvPr id="29" name="等腰三角形 28"/>
              <p:cNvSpPr/>
              <p:nvPr/>
            </p:nvSpPr>
            <p:spPr>
              <a:xfrm rot="5400000">
                <a:off x="5039924" y="3741566"/>
                <a:ext cx="130606" cy="119482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B28A35"/>
                  </a:solidFill>
                </a:endParaRPr>
              </a:p>
            </p:txBody>
          </p:sp>
        </p:grpSp>
      </p:grpSp>
      <p:grpSp>
        <p:nvGrpSpPr>
          <p:cNvPr id="30" name="组合 29"/>
          <p:cNvGrpSpPr/>
          <p:nvPr/>
        </p:nvGrpSpPr>
        <p:grpSpPr>
          <a:xfrm>
            <a:off x="7249715" y="3501008"/>
            <a:ext cx="1436675" cy="215444"/>
            <a:chOff x="4369395" y="3284984"/>
            <a:chExt cx="1436675" cy="215444"/>
          </a:xfrm>
        </p:grpSpPr>
        <p:sp>
          <p:nvSpPr>
            <p:cNvPr id="31" name="文本框 9"/>
            <p:cNvSpPr txBox="1"/>
            <p:nvPr/>
          </p:nvSpPr>
          <p:spPr>
            <a:xfrm>
              <a:off x="4581935" y="3284984"/>
              <a:ext cx="1224135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lvl="1"/>
              <a:r>
                <a:rPr lang="zh-CN" altLang="en-US" sz="1400" dirty="0" smtClean="0">
                  <a:solidFill>
                    <a:srgbClr val="B28A3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保障措施</a:t>
              </a:r>
              <a:endParaRPr lang="zh-CN" altLang="en-US" sz="1400" dirty="0">
                <a:solidFill>
                  <a:srgbClr val="B28A3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2" name="组合 31"/>
            <p:cNvGrpSpPr/>
            <p:nvPr/>
          </p:nvGrpSpPr>
          <p:grpSpPr>
            <a:xfrm>
              <a:off x="4369395" y="3316401"/>
              <a:ext cx="168551" cy="168551"/>
              <a:chOff x="5005199" y="3717032"/>
              <a:chExt cx="168551" cy="168551"/>
            </a:xfrm>
          </p:grpSpPr>
          <p:sp>
            <p:nvSpPr>
              <p:cNvPr id="33" name="椭圆 32"/>
              <p:cNvSpPr/>
              <p:nvPr/>
            </p:nvSpPr>
            <p:spPr>
              <a:xfrm>
                <a:off x="5005199" y="3717032"/>
                <a:ext cx="168551" cy="168551"/>
              </a:xfrm>
              <a:prstGeom prst="ellipse">
                <a:avLst/>
              </a:prstGeom>
              <a:solidFill>
                <a:srgbClr val="B28A35"/>
              </a:solidFill>
              <a:ln>
                <a:solidFill>
                  <a:srgbClr val="B28A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B28A35"/>
                  </a:solidFill>
                </a:endParaRPr>
              </a:p>
            </p:txBody>
          </p:sp>
          <p:sp>
            <p:nvSpPr>
              <p:cNvPr id="34" name="等腰三角形 33"/>
              <p:cNvSpPr/>
              <p:nvPr/>
            </p:nvSpPr>
            <p:spPr>
              <a:xfrm rot="5400000">
                <a:off x="5039924" y="3741566"/>
                <a:ext cx="130606" cy="119482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B28A35"/>
                  </a:solidFill>
                </a:endParaRPr>
              </a:p>
            </p:txBody>
          </p:sp>
        </p:grpSp>
      </p:grpSp>
      <p:sp>
        <p:nvSpPr>
          <p:cNvPr id="47" name="Freeform 206"/>
          <p:cNvSpPr>
            <a:spLocks noChangeAspect="1" noEditPoints="1"/>
          </p:cNvSpPr>
          <p:nvPr/>
        </p:nvSpPr>
        <p:spPr bwMode="auto">
          <a:xfrm>
            <a:off x="3543322" y="2147253"/>
            <a:ext cx="932066" cy="1126677"/>
          </a:xfrm>
          <a:custGeom>
            <a:avLst/>
            <a:gdLst>
              <a:gd name="T0" fmla="*/ 0 w 77"/>
              <a:gd name="T1" fmla="*/ 85 h 93"/>
              <a:gd name="T2" fmla="*/ 30 w 77"/>
              <a:gd name="T3" fmla="*/ 20 h 93"/>
              <a:gd name="T4" fmla="*/ 38 w 77"/>
              <a:gd name="T5" fmla="*/ 26 h 93"/>
              <a:gd name="T6" fmla="*/ 39 w 77"/>
              <a:gd name="T7" fmla="*/ 27 h 93"/>
              <a:gd name="T8" fmla="*/ 39 w 77"/>
              <a:gd name="T9" fmla="*/ 27 h 93"/>
              <a:gd name="T10" fmla="*/ 40 w 77"/>
              <a:gd name="T11" fmla="*/ 27 h 93"/>
              <a:gd name="T12" fmla="*/ 40 w 77"/>
              <a:gd name="T13" fmla="*/ 28 h 93"/>
              <a:gd name="T14" fmla="*/ 40 w 77"/>
              <a:gd name="T15" fmla="*/ 28 h 93"/>
              <a:gd name="T16" fmla="*/ 41 w 77"/>
              <a:gd name="T17" fmla="*/ 28 h 93"/>
              <a:gd name="T18" fmla="*/ 41 w 77"/>
              <a:gd name="T19" fmla="*/ 29 h 93"/>
              <a:gd name="T20" fmla="*/ 42 w 77"/>
              <a:gd name="T21" fmla="*/ 29 h 93"/>
              <a:gd name="T22" fmla="*/ 42 w 77"/>
              <a:gd name="T23" fmla="*/ 29 h 93"/>
              <a:gd name="T24" fmla="*/ 43 w 77"/>
              <a:gd name="T25" fmla="*/ 29 h 93"/>
              <a:gd name="T26" fmla="*/ 43 w 77"/>
              <a:gd name="T27" fmla="*/ 30 h 93"/>
              <a:gd name="T28" fmla="*/ 43 w 77"/>
              <a:gd name="T29" fmla="*/ 30 h 93"/>
              <a:gd name="T30" fmla="*/ 48 w 77"/>
              <a:gd name="T31" fmla="*/ 33 h 93"/>
              <a:gd name="T32" fmla="*/ 48 w 77"/>
              <a:gd name="T33" fmla="*/ 33 h 93"/>
              <a:gd name="T34" fmla="*/ 49 w 77"/>
              <a:gd name="T35" fmla="*/ 34 h 93"/>
              <a:gd name="T36" fmla="*/ 49 w 77"/>
              <a:gd name="T37" fmla="*/ 34 h 93"/>
              <a:gd name="T38" fmla="*/ 50 w 77"/>
              <a:gd name="T39" fmla="*/ 34 h 93"/>
              <a:gd name="T40" fmla="*/ 50 w 77"/>
              <a:gd name="T41" fmla="*/ 35 h 93"/>
              <a:gd name="T42" fmla="*/ 50 w 77"/>
              <a:gd name="T43" fmla="*/ 35 h 93"/>
              <a:gd name="T44" fmla="*/ 51 w 77"/>
              <a:gd name="T45" fmla="*/ 35 h 93"/>
              <a:gd name="T46" fmla="*/ 51 w 77"/>
              <a:gd name="T47" fmla="*/ 36 h 93"/>
              <a:gd name="T48" fmla="*/ 52 w 77"/>
              <a:gd name="T49" fmla="*/ 36 h 93"/>
              <a:gd name="T50" fmla="*/ 52 w 77"/>
              <a:gd name="T51" fmla="*/ 36 h 93"/>
              <a:gd name="T52" fmla="*/ 53 w 77"/>
              <a:gd name="T53" fmla="*/ 37 h 93"/>
              <a:gd name="T54" fmla="*/ 53 w 77"/>
              <a:gd name="T55" fmla="*/ 37 h 93"/>
              <a:gd name="T56" fmla="*/ 48 w 77"/>
              <a:gd name="T57" fmla="*/ 79 h 93"/>
              <a:gd name="T58" fmla="*/ 7 w 77"/>
              <a:gd name="T59" fmla="*/ 91 h 93"/>
              <a:gd name="T60" fmla="*/ 35 w 77"/>
              <a:gd name="T61" fmla="*/ 64 h 93"/>
              <a:gd name="T62" fmla="*/ 19 w 77"/>
              <a:gd name="T63" fmla="*/ 53 h 93"/>
              <a:gd name="T64" fmla="*/ 3 w 77"/>
              <a:gd name="T65" fmla="*/ 88 h 93"/>
              <a:gd name="T66" fmla="*/ 73 w 77"/>
              <a:gd name="T67" fmla="*/ 93 h 93"/>
              <a:gd name="T68" fmla="*/ 54 w 77"/>
              <a:gd name="T69" fmla="*/ 83 h 93"/>
              <a:gd name="T70" fmla="*/ 69 w 77"/>
              <a:gd name="T71" fmla="*/ 42 h 93"/>
              <a:gd name="T72" fmla="*/ 34 w 77"/>
              <a:gd name="T73" fmla="*/ 0 h 93"/>
              <a:gd name="T74" fmla="*/ 69 w 77"/>
              <a:gd name="T75" fmla="*/ 42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77" h="93">
                <a:moveTo>
                  <a:pt x="3" y="88"/>
                </a:moveTo>
                <a:cubicBezTo>
                  <a:pt x="2" y="87"/>
                  <a:pt x="1" y="86"/>
                  <a:pt x="0" y="85"/>
                </a:cubicBezTo>
                <a:cubicBezTo>
                  <a:pt x="0" y="72"/>
                  <a:pt x="0" y="58"/>
                  <a:pt x="0" y="45"/>
                </a:cubicBezTo>
                <a:cubicBezTo>
                  <a:pt x="12" y="40"/>
                  <a:pt x="21" y="32"/>
                  <a:pt x="30" y="20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7"/>
                  <a:pt x="38" y="27"/>
                  <a:pt x="38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28"/>
                  <a:pt x="40" y="28"/>
                  <a:pt x="40" y="28"/>
                </a:cubicBezTo>
                <a:cubicBezTo>
                  <a:pt x="40" y="28"/>
                  <a:pt x="40" y="28"/>
                  <a:pt x="40" y="28"/>
                </a:cubicBezTo>
                <a:cubicBezTo>
                  <a:pt x="40" y="28"/>
                  <a:pt x="40" y="28"/>
                  <a:pt x="40" y="28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29"/>
                  <a:pt x="41" y="29"/>
                  <a:pt x="41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3" y="29"/>
                  <a:pt x="43" y="29"/>
                  <a:pt x="43" y="29"/>
                </a:cubicBezTo>
                <a:cubicBezTo>
                  <a:pt x="43" y="30"/>
                  <a:pt x="43" y="30"/>
                  <a:pt x="43" y="30"/>
                </a:cubicBezTo>
                <a:cubicBezTo>
                  <a:pt x="43" y="30"/>
                  <a:pt x="43" y="30"/>
                  <a:pt x="43" y="30"/>
                </a:cubicBezTo>
                <a:cubicBezTo>
                  <a:pt x="43" y="30"/>
                  <a:pt x="43" y="30"/>
                  <a:pt x="43" y="30"/>
                </a:cubicBezTo>
                <a:cubicBezTo>
                  <a:pt x="43" y="30"/>
                  <a:pt x="43" y="30"/>
                  <a:pt x="43" y="30"/>
                </a:cubicBezTo>
                <a:cubicBezTo>
                  <a:pt x="44" y="30"/>
                  <a:pt x="44" y="30"/>
                  <a:pt x="44" y="30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4"/>
                  <a:pt x="48" y="34"/>
                  <a:pt x="48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50" y="34"/>
                  <a:pt x="50" y="34"/>
                  <a:pt x="50" y="34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5"/>
                  <a:pt x="50" y="35"/>
                  <a:pt x="50" y="35"/>
                </a:cubicBezTo>
                <a:cubicBezTo>
                  <a:pt x="51" y="35"/>
                  <a:pt x="51" y="35"/>
                  <a:pt x="51" y="35"/>
                </a:cubicBezTo>
                <a:cubicBezTo>
                  <a:pt x="51" y="35"/>
                  <a:pt x="51" y="35"/>
                  <a:pt x="51" y="35"/>
                </a:cubicBezTo>
                <a:cubicBezTo>
                  <a:pt x="51" y="35"/>
                  <a:pt x="51" y="35"/>
                  <a:pt x="51" y="35"/>
                </a:cubicBezTo>
                <a:cubicBezTo>
                  <a:pt x="51" y="36"/>
                  <a:pt x="51" y="36"/>
                  <a:pt x="51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3" y="37"/>
                  <a:pt x="53" y="37"/>
                  <a:pt x="53" y="37"/>
                </a:cubicBezTo>
                <a:cubicBezTo>
                  <a:pt x="53" y="37"/>
                  <a:pt x="53" y="37"/>
                  <a:pt x="53" y="37"/>
                </a:cubicBezTo>
                <a:cubicBezTo>
                  <a:pt x="53" y="37"/>
                  <a:pt x="53" y="37"/>
                  <a:pt x="53" y="37"/>
                </a:cubicBezTo>
                <a:cubicBezTo>
                  <a:pt x="62" y="43"/>
                  <a:pt x="62" y="43"/>
                  <a:pt x="62" y="43"/>
                </a:cubicBezTo>
                <a:cubicBezTo>
                  <a:pt x="53" y="55"/>
                  <a:pt x="49" y="67"/>
                  <a:pt x="48" y="79"/>
                </a:cubicBezTo>
                <a:cubicBezTo>
                  <a:pt x="36" y="84"/>
                  <a:pt x="23" y="88"/>
                  <a:pt x="11" y="93"/>
                </a:cubicBezTo>
                <a:cubicBezTo>
                  <a:pt x="9" y="92"/>
                  <a:pt x="8" y="91"/>
                  <a:pt x="7" y="91"/>
                </a:cubicBezTo>
                <a:cubicBezTo>
                  <a:pt x="23" y="68"/>
                  <a:pt x="23" y="68"/>
                  <a:pt x="23" y="68"/>
                </a:cubicBezTo>
                <a:cubicBezTo>
                  <a:pt x="27" y="69"/>
                  <a:pt x="32" y="68"/>
                  <a:pt x="35" y="64"/>
                </a:cubicBezTo>
                <a:cubicBezTo>
                  <a:pt x="38" y="60"/>
                  <a:pt x="37" y="54"/>
                  <a:pt x="32" y="51"/>
                </a:cubicBezTo>
                <a:cubicBezTo>
                  <a:pt x="28" y="47"/>
                  <a:pt x="22" y="49"/>
                  <a:pt x="19" y="53"/>
                </a:cubicBezTo>
                <a:cubicBezTo>
                  <a:pt x="16" y="57"/>
                  <a:pt x="16" y="62"/>
                  <a:pt x="19" y="65"/>
                </a:cubicBezTo>
                <a:cubicBezTo>
                  <a:pt x="3" y="88"/>
                  <a:pt x="3" y="88"/>
                  <a:pt x="3" y="88"/>
                </a:cubicBezTo>
                <a:close/>
                <a:moveTo>
                  <a:pt x="27" y="93"/>
                </a:moveTo>
                <a:cubicBezTo>
                  <a:pt x="73" y="93"/>
                  <a:pt x="73" y="93"/>
                  <a:pt x="73" y="93"/>
                </a:cubicBezTo>
                <a:cubicBezTo>
                  <a:pt x="73" y="83"/>
                  <a:pt x="73" y="83"/>
                  <a:pt x="73" y="83"/>
                </a:cubicBezTo>
                <a:cubicBezTo>
                  <a:pt x="54" y="83"/>
                  <a:pt x="54" y="83"/>
                  <a:pt x="54" y="83"/>
                </a:cubicBezTo>
                <a:cubicBezTo>
                  <a:pt x="27" y="93"/>
                  <a:pt x="27" y="93"/>
                  <a:pt x="27" y="93"/>
                </a:cubicBezTo>
                <a:close/>
                <a:moveTo>
                  <a:pt x="69" y="42"/>
                </a:moveTo>
                <a:cubicBezTo>
                  <a:pt x="77" y="31"/>
                  <a:pt x="77" y="31"/>
                  <a:pt x="77" y="31"/>
                </a:cubicBezTo>
                <a:cubicBezTo>
                  <a:pt x="34" y="0"/>
                  <a:pt x="34" y="0"/>
                  <a:pt x="34" y="0"/>
                </a:cubicBezTo>
                <a:cubicBezTo>
                  <a:pt x="26" y="12"/>
                  <a:pt x="26" y="12"/>
                  <a:pt x="26" y="12"/>
                </a:cubicBezTo>
                <a:lnTo>
                  <a:pt x="69" y="42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E4C87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 tmFilter="0,0; .5, 1; 1, 1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600"/>
                            </p:stCondLst>
                            <p:childTnLst>
                              <p:par>
                                <p:cTn id="28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600"/>
                            </p:stCondLst>
                            <p:childTnLst>
                              <p:par>
                                <p:cTn id="34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600"/>
                            </p:stCondLst>
                            <p:childTnLst>
                              <p:par>
                                <p:cTn id="40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600"/>
                            </p:stCondLst>
                            <p:childTnLst>
                              <p:par>
                                <p:cTn id="46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/>
      <p:bldP spid="13" grpId="0"/>
      <p:bldP spid="4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31"/>
          <p:cNvGrpSpPr/>
          <p:nvPr/>
        </p:nvGrpSpPr>
        <p:grpSpPr>
          <a:xfrm>
            <a:off x="9477761" y="2609767"/>
            <a:ext cx="1528156" cy="1528156"/>
            <a:chOff x="5252030" y="2008764"/>
            <a:chExt cx="809336" cy="809336"/>
          </a:xfrm>
          <a:solidFill>
            <a:srgbClr val="AD5410"/>
          </a:solidFill>
        </p:grpSpPr>
        <p:sp>
          <p:nvSpPr>
            <p:cNvPr id="33" name="椭圆 32"/>
            <p:cNvSpPr/>
            <p:nvPr/>
          </p:nvSpPr>
          <p:spPr>
            <a:xfrm>
              <a:off x="5252030" y="2008764"/>
              <a:ext cx="809336" cy="809336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spPr>
          <p:txBody>
            <a:bodyPr rtlCol="0" anchor="ctr"/>
            <a:lstStyle/>
            <a:p>
              <a:pPr algn="ctr" defTabSz="1218565">
                <a:defRPr/>
              </a:pPr>
              <a:endParaRPr lang="zh-CN" altLang="en-US" sz="2400" kern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34" name="椭圆 33"/>
            <p:cNvSpPr/>
            <p:nvPr/>
          </p:nvSpPr>
          <p:spPr>
            <a:xfrm>
              <a:off x="5269270" y="2029388"/>
              <a:ext cx="769580" cy="769580"/>
            </a:xfrm>
            <a:prstGeom prst="ellipse">
              <a:avLst/>
            </a:prstGeom>
            <a:grpFill/>
            <a:ln>
              <a:noFill/>
            </a:ln>
            <a:effectLst>
              <a:innerShdw blurRad="368300" dist="254000">
                <a:prstClr val="black">
                  <a:alpha val="22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9609258" y="2985127"/>
            <a:ext cx="1415772" cy="757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096645">
              <a:defRPr/>
            </a:pPr>
            <a:r>
              <a:rPr lang="en-US" altLang="zh-CN" sz="4320" i="1" kern="0" dirty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2016</a:t>
            </a:r>
            <a:endParaRPr lang="zh-CN" altLang="en-US" sz="4320" i="1" kern="0" dirty="0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9" name="AutoShape 7"/>
          <p:cNvSpPr>
            <a:spLocks noChangeArrowheads="1"/>
          </p:cNvSpPr>
          <p:nvPr/>
        </p:nvSpPr>
        <p:spPr bwMode="auto">
          <a:xfrm>
            <a:off x="904753" y="2878593"/>
            <a:ext cx="8019438" cy="1099048"/>
          </a:xfrm>
          <a:prstGeom prst="homePlate">
            <a:avLst>
              <a:gd name="adj" fmla="val 40030"/>
            </a:avLst>
          </a:prstGeom>
          <a:gradFill rotWithShape="1">
            <a:gsLst>
              <a:gs pos="0">
                <a:srgbClr val="B2B2B2">
                  <a:gamma/>
                  <a:tint val="5882"/>
                  <a:invGamma/>
                </a:srgbClr>
              </a:gs>
              <a:gs pos="100000">
                <a:srgbClr val="EAEAEA"/>
              </a:gs>
            </a:gsLst>
            <a:lin ang="5400000" scaled="1"/>
          </a:gradFill>
          <a:ln w="9525">
            <a:solidFill>
              <a:srgbClr val="EAEAEA"/>
            </a:solidFill>
            <a:miter lim="800000"/>
          </a:ln>
          <a:effectLst>
            <a:outerShdw blurRad="508000" dist="177800" dir="1860000" algn="ctr" rotWithShape="0">
              <a:srgbClr val="000000">
                <a:alpha val="43000"/>
              </a:srgbClr>
            </a:outerShdw>
          </a:effectLst>
        </p:spPr>
        <p:txBody>
          <a:bodyPr wrap="none" anchor="ctr"/>
          <a:lstStyle/>
          <a:p>
            <a:pPr marL="428625" indent="-428625">
              <a:lnSpc>
                <a:spcPct val="120000"/>
              </a:lnSpc>
              <a:defRPr/>
            </a:pPr>
            <a:endParaRPr lang="zh-CN" altLang="en-US" sz="1440" kern="0" dirty="0">
              <a:solidFill>
                <a:srgbClr val="646464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0" name="AutoShape 8"/>
          <p:cNvSpPr>
            <a:spLocks noChangeArrowheads="1"/>
          </p:cNvSpPr>
          <p:nvPr/>
        </p:nvSpPr>
        <p:spPr bwMode="auto">
          <a:xfrm>
            <a:off x="6332469" y="2862896"/>
            <a:ext cx="680710" cy="1125715"/>
          </a:xfrm>
          <a:prstGeom prst="chevron">
            <a:avLst>
              <a:gd name="adj" fmla="val 55472"/>
            </a:avLst>
          </a:prstGeom>
          <a:solidFill>
            <a:srgbClr val="FCA52C"/>
          </a:solidFill>
          <a:ln w="25400" cap="flat" cmpd="sng" algn="ctr">
            <a:noFill/>
            <a:prstDash val="solid"/>
          </a:ln>
          <a:effectLst>
            <a:outerShdw blurRad="508000" dist="177800" dir="1860000" algn="ctr" rotWithShape="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/>
            <a:endParaRPr lang="zh-CN" altLang="en-US" sz="2400" b="1" kern="0" dirty="0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1" name="AutoShape 8"/>
          <p:cNvSpPr>
            <a:spLocks noChangeArrowheads="1"/>
          </p:cNvSpPr>
          <p:nvPr/>
        </p:nvSpPr>
        <p:spPr bwMode="auto">
          <a:xfrm>
            <a:off x="4190410" y="2862896"/>
            <a:ext cx="680710" cy="1125715"/>
          </a:xfrm>
          <a:prstGeom prst="chevron">
            <a:avLst>
              <a:gd name="adj" fmla="val 55472"/>
            </a:avLst>
          </a:prstGeom>
          <a:solidFill>
            <a:srgbClr val="C98033"/>
          </a:solidFill>
          <a:ln w="25400" cap="flat" cmpd="sng" algn="ctr">
            <a:noFill/>
            <a:prstDash val="solid"/>
          </a:ln>
          <a:effectLst>
            <a:outerShdw blurRad="508000" dist="177800" dir="1860000" algn="ctr" rotWithShape="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/>
            <a:endParaRPr lang="zh-CN" altLang="en-US" sz="2400" b="1" kern="0" dirty="0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2" name="AutoShape 8"/>
          <p:cNvSpPr>
            <a:spLocks noChangeArrowheads="1"/>
          </p:cNvSpPr>
          <p:nvPr/>
        </p:nvSpPr>
        <p:spPr bwMode="auto">
          <a:xfrm>
            <a:off x="2048349" y="2862896"/>
            <a:ext cx="680710" cy="1125715"/>
          </a:xfrm>
          <a:prstGeom prst="chevron">
            <a:avLst>
              <a:gd name="adj" fmla="val 55472"/>
            </a:avLst>
          </a:prstGeom>
          <a:solidFill>
            <a:srgbClr val="AD5410"/>
          </a:solidFill>
          <a:ln w="25400" cap="flat" cmpd="sng" algn="ctr">
            <a:noFill/>
            <a:prstDash val="solid"/>
          </a:ln>
          <a:effectLst>
            <a:outerShdw blurRad="508000" dist="177800" dir="1860000" algn="ctr" rotWithShape="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/>
            <a:endParaRPr lang="zh-CN" altLang="en-US" sz="2400" b="1" kern="0" dirty="0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3" name="AutoShape 8"/>
          <p:cNvSpPr>
            <a:spLocks noChangeArrowheads="1"/>
          </p:cNvSpPr>
          <p:nvPr/>
        </p:nvSpPr>
        <p:spPr bwMode="auto">
          <a:xfrm>
            <a:off x="8474531" y="2862896"/>
            <a:ext cx="680710" cy="1125715"/>
          </a:xfrm>
          <a:prstGeom prst="chevron">
            <a:avLst>
              <a:gd name="adj" fmla="val 55472"/>
            </a:avLst>
          </a:prstGeom>
          <a:solidFill>
            <a:srgbClr val="FFC633"/>
          </a:solidFill>
          <a:ln w="25400" cap="flat" cmpd="sng" algn="ctr">
            <a:noFill/>
            <a:prstDash val="solid"/>
          </a:ln>
          <a:effectLst>
            <a:outerShdw blurRad="508000" dist="177800" dir="1860000" algn="ctr" rotWithShape="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/>
            <a:endParaRPr lang="zh-CN" altLang="en-US" sz="2400" b="1" kern="0" dirty="0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926077" y="3206543"/>
            <a:ext cx="671979" cy="3550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i="1">
                <a:solidFill>
                  <a:srgbClr val="646464"/>
                </a:solidFill>
              </a:defRPr>
            </a:lvl1pPr>
          </a:lstStyle>
          <a:p>
            <a:pPr>
              <a:defRPr/>
            </a:pPr>
            <a:r>
              <a:rPr lang="en-US" altLang="zh-CN" sz="1705" kern="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2012</a:t>
            </a:r>
            <a:endParaRPr lang="zh-CN" altLang="en-US" sz="1705" kern="0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068137" y="3206543"/>
            <a:ext cx="671979" cy="3550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i="1">
                <a:solidFill>
                  <a:srgbClr val="646464"/>
                </a:solidFill>
              </a:defRPr>
            </a:lvl1pPr>
          </a:lstStyle>
          <a:p>
            <a:pPr>
              <a:defRPr/>
            </a:pPr>
            <a:r>
              <a:rPr lang="en-US" altLang="zh-CN" sz="1705" kern="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2013</a:t>
            </a:r>
            <a:endParaRPr lang="zh-CN" altLang="en-US" sz="1705" kern="0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5210195" y="3206543"/>
            <a:ext cx="671979" cy="3550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altLang="zh-CN" sz="1705" i="1" kern="0" dirty="0">
                <a:latin typeface="Arial" panose="020B0604020202020204" pitchFamily="34" charset="0"/>
                <a:ea typeface="微软雅黑" panose="020B0503020204020204" pitchFamily="34" charset="-122"/>
              </a:rPr>
              <a:t>2014</a:t>
            </a:r>
            <a:endParaRPr lang="zh-CN" altLang="en-US" sz="1705" i="1" kern="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7352254" y="3206543"/>
            <a:ext cx="671979" cy="3550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i="1">
                <a:solidFill>
                  <a:srgbClr val="646464"/>
                </a:solidFill>
              </a:defRPr>
            </a:lvl1pPr>
          </a:lstStyle>
          <a:p>
            <a:pPr>
              <a:defRPr/>
            </a:pPr>
            <a:r>
              <a:rPr lang="en-US" altLang="zh-CN" sz="1705" kern="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2015</a:t>
            </a:r>
            <a:endParaRPr lang="zh-CN" altLang="en-US" sz="1705" kern="0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68" name="组合 67"/>
          <p:cNvGrpSpPr/>
          <p:nvPr/>
        </p:nvGrpSpPr>
        <p:grpSpPr>
          <a:xfrm>
            <a:off x="1241657" y="3793625"/>
            <a:ext cx="2488385" cy="1630040"/>
            <a:chOff x="941884" y="3983470"/>
            <a:chExt cx="2073910" cy="1358533"/>
          </a:xfrm>
        </p:grpSpPr>
        <p:cxnSp>
          <p:nvCxnSpPr>
            <p:cNvPr id="69" name="直接连接符 68"/>
            <p:cNvCxnSpPr/>
            <p:nvPr/>
          </p:nvCxnSpPr>
          <p:spPr>
            <a:xfrm>
              <a:off x="941884" y="3983470"/>
              <a:ext cx="0" cy="1358533"/>
            </a:xfrm>
            <a:prstGeom prst="line">
              <a:avLst/>
            </a:prstGeom>
            <a:noFill/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headEnd type="oval" w="med" len="med"/>
              <a:tailEnd type="oval" w="med" len="med"/>
            </a:ln>
            <a:effectLst/>
          </p:spPr>
        </p:cxnSp>
        <p:sp>
          <p:nvSpPr>
            <p:cNvPr id="70" name="TextBox 69"/>
            <p:cNvSpPr txBox="1"/>
            <p:nvPr/>
          </p:nvSpPr>
          <p:spPr>
            <a:xfrm>
              <a:off x="1089863" y="4393272"/>
              <a:ext cx="1925931" cy="818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altLang="zh-CN" sz="1895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YOUR TITLE</a:t>
              </a:r>
              <a:endParaRPr lang="zh-CN" altLang="en-US" sz="1895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  <a:p>
              <a:pPr>
                <a:lnSpc>
                  <a:spcPct val="130000"/>
                </a:lnSpc>
              </a:pPr>
              <a:r>
                <a:rPr lang="zh-CN" altLang="en-US" sz="995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点击添加相关标题文字，点击添加相关标题文字，点击添加相关标题文字，点击添加相关标题文字。</a:t>
              </a:r>
              <a:endParaRPr lang="en-GB" altLang="zh-CN" sz="995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71" name="组合 70"/>
          <p:cNvGrpSpPr/>
          <p:nvPr/>
        </p:nvGrpSpPr>
        <p:grpSpPr>
          <a:xfrm>
            <a:off x="3386545" y="1228831"/>
            <a:ext cx="2392351" cy="1887967"/>
            <a:chOff x="2293144" y="1845881"/>
            <a:chExt cx="1993872" cy="1573500"/>
          </a:xfrm>
        </p:grpSpPr>
        <p:cxnSp>
          <p:nvCxnSpPr>
            <p:cNvPr id="72" name="直接连接符 71"/>
            <p:cNvCxnSpPr/>
            <p:nvPr/>
          </p:nvCxnSpPr>
          <p:spPr>
            <a:xfrm>
              <a:off x="2293144" y="2060848"/>
              <a:ext cx="0" cy="1358533"/>
            </a:xfrm>
            <a:prstGeom prst="line">
              <a:avLst/>
            </a:prstGeom>
            <a:noFill/>
            <a:ln w="635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headEnd type="oval" w="med" len="med"/>
              <a:tailEnd type="oval" w="med" len="med"/>
            </a:ln>
            <a:effectLst/>
          </p:spPr>
        </p:cxnSp>
        <p:sp>
          <p:nvSpPr>
            <p:cNvPr id="73" name="TextBox 72"/>
            <p:cNvSpPr txBox="1"/>
            <p:nvPr/>
          </p:nvSpPr>
          <p:spPr>
            <a:xfrm>
              <a:off x="2361085" y="1845881"/>
              <a:ext cx="1925931" cy="818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altLang="zh-CN" sz="1895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YOUR TITLE</a:t>
              </a:r>
              <a:endParaRPr lang="zh-CN" altLang="en-US" sz="1895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  <a:p>
              <a:pPr>
                <a:lnSpc>
                  <a:spcPct val="130000"/>
                </a:lnSpc>
              </a:pPr>
              <a:r>
                <a:rPr lang="zh-CN" altLang="en-US" sz="995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点击添加相关标题文字，点击添加相关标题文字，点击添加相关标题文字，点击添加相关标题文字。</a:t>
              </a:r>
              <a:endParaRPr lang="en-GB" altLang="zh-CN" sz="995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74" name="组合 73"/>
          <p:cNvGrpSpPr/>
          <p:nvPr/>
        </p:nvGrpSpPr>
        <p:grpSpPr>
          <a:xfrm>
            <a:off x="5492885" y="3819532"/>
            <a:ext cx="2520078" cy="1630040"/>
            <a:chOff x="3648596" y="3980384"/>
            <a:chExt cx="2100324" cy="1358533"/>
          </a:xfrm>
        </p:grpSpPr>
        <p:cxnSp>
          <p:nvCxnSpPr>
            <p:cNvPr id="75" name="直接连接符 74"/>
            <p:cNvCxnSpPr/>
            <p:nvPr/>
          </p:nvCxnSpPr>
          <p:spPr>
            <a:xfrm>
              <a:off x="3648596" y="3980384"/>
              <a:ext cx="0" cy="1358533"/>
            </a:xfrm>
            <a:prstGeom prst="line">
              <a:avLst/>
            </a:prstGeom>
            <a:noFill/>
            <a:ln w="6350" cap="flat" cmpd="sng" algn="ctr">
              <a:solidFill>
                <a:srgbClr val="888888"/>
              </a:solidFill>
              <a:prstDash val="solid"/>
              <a:headEnd type="oval" w="med" len="med"/>
              <a:tailEnd type="oval" w="med" len="med"/>
            </a:ln>
            <a:effectLst/>
          </p:spPr>
        </p:cxnSp>
        <p:sp>
          <p:nvSpPr>
            <p:cNvPr id="76" name="TextBox 75"/>
            <p:cNvSpPr txBox="1"/>
            <p:nvPr/>
          </p:nvSpPr>
          <p:spPr>
            <a:xfrm>
              <a:off x="3822989" y="4393273"/>
              <a:ext cx="1925931" cy="818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altLang="zh-CN" sz="1895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YOUR TITLE</a:t>
              </a:r>
              <a:endParaRPr lang="zh-CN" altLang="en-US" sz="1895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  <a:p>
              <a:pPr>
                <a:lnSpc>
                  <a:spcPct val="130000"/>
                </a:lnSpc>
              </a:pPr>
              <a:r>
                <a:rPr lang="zh-CN" altLang="en-US" sz="995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点击添加相关标题文字，点击添加相关标题文字，点击添加相关标题文字，点击添加相关标题文字。</a:t>
              </a:r>
              <a:endParaRPr lang="en-GB" altLang="zh-CN" sz="995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77" name="组合 76"/>
          <p:cNvGrpSpPr/>
          <p:nvPr/>
        </p:nvGrpSpPr>
        <p:grpSpPr>
          <a:xfrm>
            <a:off x="7665808" y="1228831"/>
            <a:ext cx="2310832" cy="1802836"/>
            <a:chOff x="5044092" y="1916832"/>
            <a:chExt cx="1925931" cy="1502549"/>
          </a:xfrm>
        </p:grpSpPr>
        <p:cxnSp>
          <p:nvCxnSpPr>
            <p:cNvPr id="78" name="直接连接符 77"/>
            <p:cNvCxnSpPr/>
            <p:nvPr/>
          </p:nvCxnSpPr>
          <p:spPr>
            <a:xfrm>
              <a:off x="5044092" y="2060848"/>
              <a:ext cx="0" cy="1358533"/>
            </a:xfrm>
            <a:prstGeom prst="line">
              <a:avLst/>
            </a:prstGeom>
            <a:noFill/>
            <a:ln w="6350" cap="flat" cmpd="sng" algn="ctr">
              <a:solidFill>
                <a:srgbClr val="888888"/>
              </a:solidFill>
              <a:prstDash val="solid"/>
              <a:headEnd type="oval" w="med" len="med"/>
              <a:tailEnd type="oval" w="med" len="med"/>
            </a:ln>
            <a:effectLst/>
          </p:spPr>
        </p:cxnSp>
        <p:sp>
          <p:nvSpPr>
            <p:cNvPr id="79" name="TextBox 78"/>
            <p:cNvSpPr txBox="1"/>
            <p:nvPr/>
          </p:nvSpPr>
          <p:spPr>
            <a:xfrm>
              <a:off x="5044092" y="1916832"/>
              <a:ext cx="1925931" cy="818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altLang="zh-CN" sz="1895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YOUR TITLE</a:t>
              </a:r>
              <a:endParaRPr lang="zh-CN" altLang="en-US" sz="1895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  <a:p>
              <a:pPr>
                <a:lnSpc>
                  <a:spcPct val="130000"/>
                </a:lnSpc>
              </a:pPr>
              <a:r>
                <a:rPr lang="zh-CN" altLang="en-US" sz="995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点击添加相关标题文字，点击添加相关标题文字，点击添加相关标题文字，点击添加相关标题文字。</a:t>
              </a:r>
              <a:endParaRPr lang="en-GB" altLang="zh-CN" sz="995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2006" y="251698"/>
            <a:ext cx="12209979" cy="6614322"/>
            <a:chOff x="794" y="265448"/>
            <a:chExt cx="12877006" cy="6975660"/>
          </a:xfrm>
        </p:grpSpPr>
        <p:grpSp>
          <p:nvGrpSpPr>
            <p:cNvPr id="29" name="Group 28"/>
            <p:cNvGrpSpPr/>
            <p:nvPr/>
          </p:nvGrpSpPr>
          <p:grpSpPr bwMode="auto">
            <a:xfrm>
              <a:off x="794" y="265448"/>
              <a:ext cx="455358" cy="607144"/>
              <a:chOff x="0" y="0"/>
              <a:chExt cx="204" cy="318"/>
            </a:xfrm>
          </p:grpSpPr>
          <p:sp>
            <p:nvSpPr>
              <p:cNvPr id="39" name="Rectangle 29"/>
              <p:cNvSpPr>
                <a:spLocks noChangeArrowheads="1"/>
              </p:cNvSpPr>
              <p:nvPr/>
            </p:nvSpPr>
            <p:spPr bwMode="auto">
              <a:xfrm>
                <a:off x="158" y="0"/>
                <a:ext cx="46" cy="318"/>
              </a:xfrm>
              <a:prstGeom prst="rect">
                <a:avLst/>
              </a:prstGeom>
              <a:solidFill>
                <a:srgbClr val="FFC6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</a:pPr>
                <a:endParaRPr lang="zh-CN" altLang="en-US" sz="1705"/>
              </a:p>
            </p:txBody>
          </p:sp>
          <p:sp>
            <p:nvSpPr>
              <p:cNvPr id="40" name="Rectangle 30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58" cy="318"/>
              </a:xfrm>
              <a:prstGeom prst="rect">
                <a:avLst/>
              </a:prstGeom>
              <a:solidFill>
                <a:srgbClr val="AD541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</a:pPr>
                <a:endParaRPr lang="zh-CN" altLang="en-US" sz="1705"/>
              </a:p>
            </p:txBody>
          </p:sp>
        </p:grpSp>
        <p:grpSp>
          <p:nvGrpSpPr>
            <p:cNvPr id="30" name="组合 29"/>
            <p:cNvGrpSpPr/>
            <p:nvPr/>
          </p:nvGrpSpPr>
          <p:grpSpPr>
            <a:xfrm>
              <a:off x="2468935" y="7195389"/>
              <a:ext cx="10408865" cy="45719"/>
              <a:chOff x="2650856" y="7186888"/>
              <a:chExt cx="10209035" cy="45762"/>
            </a:xfrm>
          </p:grpSpPr>
          <p:sp>
            <p:nvSpPr>
              <p:cNvPr id="31" name="矩形 30"/>
              <p:cNvSpPr/>
              <p:nvPr/>
            </p:nvSpPr>
            <p:spPr>
              <a:xfrm>
                <a:off x="4701112" y="7186888"/>
                <a:ext cx="2008010" cy="45762"/>
              </a:xfrm>
              <a:prstGeom prst="rect">
                <a:avLst/>
              </a:prstGeom>
              <a:solidFill>
                <a:srgbClr val="C980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705"/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6751368" y="7186888"/>
                <a:ext cx="2008010" cy="45762"/>
              </a:xfrm>
              <a:prstGeom prst="rect">
                <a:avLst/>
              </a:prstGeom>
              <a:solidFill>
                <a:srgbClr val="FCA52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705"/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8801624" y="7186888"/>
                <a:ext cx="2008010" cy="45762"/>
              </a:xfrm>
              <a:prstGeom prst="rect">
                <a:avLst/>
              </a:prstGeom>
              <a:solidFill>
                <a:srgbClr val="FFC6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705"/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10851881" y="7186888"/>
                <a:ext cx="2008010" cy="45762"/>
              </a:xfrm>
              <a:prstGeom prst="rect">
                <a:avLst/>
              </a:prstGeom>
              <a:solidFill>
                <a:srgbClr val="AD541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705"/>
              </a:p>
            </p:txBody>
          </p:sp>
          <p:sp>
            <p:nvSpPr>
              <p:cNvPr id="38" name="矩形 37"/>
              <p:cNvSpPr/>
              <p:nvPr/>
            </p:nvSpPr>
            <p:spPr>
              <a:xfrm>
                <a:off x="2650856" y="7186888"/>
                <a:ext cx="2008010" cy="45762"/>
              </a:xfrm>
              <a:prstGeom prst="rect">
                <a:avLst/>
              </a:prstGeom>
              <a:solidFill>
                <a:srgbClr val="AD541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705"/>
              </a:p>
            </p:txBody>
          </p:sp>
        </p:grpSp>
      </p:grpSp>
      <p:sp>
        <p:nvSpPr>
          <p:cNvPr id="41" name="Rectangle 60"/>
          <p:cNvSpPr>
            <a:spLocks noChangeArrowheads="1"/>
          </p:cNvSpPr>
          <p:nvPr/>
        </p:nvSpPr>
        <p:spPr bwMode="auto">
          <a:xfrm>
            <a:off x="533631" y="349853"/>
            <a:ext cx="1797283" cy="384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895" b="1" dirty="0">
                <a:solidFill>
                  <a:srgbClr val="AD541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相关标题文字</a:t>
            </a:r>
            <a:endParaRPr lang="zh-CN" altLang="en-US" sz="1895" b="1" dirty="0">
              <a:solidFill>
                <a:srgbClr val="AD541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5000">
        <p14:gallery dir="l"/>
      </p:transition>
    </mc:Choice>
    <mc:Fallback>
      <p:transition spd="slow" advTm="5000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25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25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" presetID="2" presetClass="entr" presetSubtype="8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25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25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2" presetClass="entr" presetSubtype="8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25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25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2" presetClass="entr" presetSubtype="8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" dur="25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" dur="25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7" presetID="47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2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6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47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6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0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2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5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6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7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48" presetID="2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50" dur="25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1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53" dur="250"/>
                                            <p:tgtEl>
                                              <p:spTgt spid="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4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56" dur="250"/>
                                            <p:tgtEl>
                                              <p:spTgt spid="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7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59" dur="25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2" presetClass="entr" presetSubtype="12" accel="65000" fill="hold" nodeType="withEffect" p14:presetBounceEnd="55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5000">
                                          <p:cBhvr additive="base">
                                            <p:cTn id="62" dur="20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5000">
                                          <p:cBhvr additive="base">
                                            <p:cTn id="63" dur="20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4" fill="hold">
                          <p:stCondLst>
                            <p:cond delay="indefinite"/>
                          </p:stCondLst>
                          <p:childTnLst>
                            <p:par>
                              <p:cTn id="6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6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8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5" grpId="0"/>
          <p:bldP spid="59" grpId="0" animBg="1"/>
          <p:bldP spid="60" grpId="0" animBg="1"/>
          <p:bldP spid="61" grpId="0" animBg="1"/>
          <p:bldP spid="62" grpId="0" animBg="1"/>
          <p:bldP spid="63" grpId="0" animBg="1"/>
          <p:bldP spid="64" grpId="0"/>
          <p:bldP spid="65" grpId="0"/>
          <p:bldP spid="66" grpId="0"/>
          <p:bldP spid="67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25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25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" presetID="2" presetClass="entr" presetSubtype="8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25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25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2" presetClass="entr" presetSubtype="8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25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25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2" presetClass="entr" presetSubtype="8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" dur="25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" dur="25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7" presetID="47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2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6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47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6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0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2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5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6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7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48" presetID="2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50" dur="25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1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53" dur="250"/>
                                            <p:tgtEl>
                                              <p:spTgt spid="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4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56" dur="250"/>
                                            <p:tgtEl>
                                              <p:spTgt spid="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7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59" dur="25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2" presetClass="entr" presetSubtype="12" accel="65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2" dur="20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3" dur="20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4" fill="hold">
                          <p:stCondLst>
                            <p:cond delay="indefinite"/>
                          </p:stCondLst>
                          <p:childTnLst>
                            <p:par>
                              <p:cTn id="6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6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8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5" grpId="0"/>
          <p:bldP spid="59" grpId="0" animBg="1"/>
          <p:bldP spid="60" grpId="0" animBg="1"/>
          <p:bldP spid="61" grpId="0" animBg="1"/>
          <p:bldP spid="62" grpId="0" animBg="1"/>
          <p:bldP spid="63" grpId="0" animBg="1"/>
          <p:bldP spid="64" grpId="0"/>
          <p:bldP spid="65" grpId="0"/>
          <p:bldP spid="66" grpId="0"/>
          <p:bldP spid="67" grpId="0"/>
        </p:bldLst>
      </p:timing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>
            <a:spLocks noChangeAspect="1" noChangeArrowheads="1" noTextEdit="1"/>
          </p:cNvSpPr>
          <p:nvPr/>
        </p:nvSpPr>
        <p:spPr bwMode="auto">
          <a:xfrm>
            <a:off x="2931272" y="1042551"/>
            <a:ext cx="6330516" cy="4410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/>
          <a:lstStyle/>
          <a:p>
            <a:endParaRPr lang="zh-CN" altLang="zh-CN" sz="1705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4" name="Freeform 150"/>
          <p:cNvSpPr>
            <a:spLocks noChangeArrowheads="1"/>
          </p:cNvSpPr>
          <p:nvPr/>
        </p:nvSpPr>
        <p:spPr bwMode="auto">
          <a:xfrm>
            <a:off x="4065726" y="2183356"/>
            <a:ext cx="4065839" cy="2029745"/>
          </a:xfrm>
          <a:custGeom>
            <a:avLst/>
            <a:gdLst>
              <a:gd name="T0" fmla="*/ 813 w 813"/>
              <a:gd name="T1" fmla="*/ 406 h 406"/>
              <a:gd name="T2" fmla="*/ 724 w 813"/>
              <a:gd name="T3" fmla="*/ 406 h 406"/>
              <a:gd name="T4" fmla="*/ 406 w 813"/>
              <a:gd name="T5" fmla="*/ 89 h 406"/>
              <a:gd name="T6" fmla="*/ 89 w 813"/>
              <a:gd name="T7" fmla="*/ 406 h 406"/>
              <a:gd name="T8" fmla="*/ 0 w 813"/>
              <a:gd name="T9" fmla="*/ 406 h 406"/>
              <a:gd name="T10" fmla="*/ 406 w 813"/>
              <a:gd name="T11" fmla="*/ 0 h 406"/>
              <a:gd name="T12" fmla="*/ 813 w 813"/>
              <a:gd name="T13" fmla="*/ 406 h 40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13"/>
              <a:gd name="T22" fmla="*/ 0 h 406"/>
              <a:gd name="T23" fmla="*/ 813 w 813"/>
              <a:gd name="T24" fmla="*/ 406 h 40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13" h="406">
                <a:moveTo>
                  <a:pt x="813" y="406"/>
                </a:moveTo>
                <a:cubicBezTo>
                  <a:pt x="724" y="406"/>
                  <a:pt x="724" y="406"/>
                  <a:pt x="724" y="406"/>
                </a:cubicBezTo>
                <a:cubicBezTo>
                  <a:pt x="724" y="231"/>
                  <a:pt x="581" y="89"/>
                  <a:pt x="406" y="89"/>
                </a:cubicBezTo>
                <a:cubicBezTo>
                  <a:pt x="231" y="89"/>
                  <a:pt x="89" y="231"/>
                  <a:pt x="89" y="406"/>
                </a:cubicBezTo>
                <a:cubicBezTo>
                  <a:pt x="0" y="406"/>
                  <a:pt x="0" y="406"/>
                  <a:pt x="0" y="406"/>
                </a:cubicBezTo>
                <a:cubicBezTo>
                  <a:pt x="0" y="182"/>
                  <a:pt x="182" y="0"/>
                  <a:pt x="406" y="0"/>
                </a:cubicBezTo>
                <a:cubicBezTo>
                  <a:pt x="631" y="0"/>
                  <a:pt x="813" y="182"/>
                  <a:pt x="813" y="406"/>
                </a:cubicBezTo>
                <a:close/>
              </a:path>
            </a:pathLst>
          </a:custGeom>
          <a:solidFill>
            <a:srgbClr val="FCA52C"/>
          </a:solidFill>
          <a:ln>
            <a:noFill/>
          </a:ln>
        </p:spPr>
        <p:txBody>
          <a:bodyPr/>
          <a:lstStyle/>
          <a:p>
            <a:endParaRPr lang="zh-CN" altLang="zh-CN" sz="2135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5" name="Freeform 151"/>
          <p:cNvSpPr>
            <a:spLocks noChangeArrowheads="1"/>
          </p:cNvSpPr>
          <p:nvPr/>
        </p:nvSpPr>
        <p:spPr bwMode="auto">
          <a:xfrm>
            <a:off x="3511198" y="1626712"/>
            <a:ext cx="5174895" cy="2586389"/>
          </a:xfrm>
          <a:custGeom>
            <a:avLst/>
            <a:gdLst>
              <a:gd name="T0" fmla="*/ 1035 w 1035"/>
              <a:gd name="T1" fmla="*/ 517 h 517"/>
              <a:gd name="T2" fmla="*/ 945 w 1035"/>
              <a:gd name="T3" fmla="*/ 517 h 517"/>
              <a:gd name="T4" fmla="*/ 517 w 1035"/>
              <a:gd name="T5" fmla="*/ 90 h 517"/>
              <a:gd name="T6" fmla="*/ 89 w 1035"/>
              <a:gd name="T7" fmla="*/ 517 h 517"/>
              <a:gd name="T8" fmla="*/ 0 w 1035"/>
              <a:gd name="T9" fmla="*/ 517 h 517"/>
              <a:gd name="T10" fmla="*/ 517 w 1035"/>
              <a:gd name="T11" fmla="*/ 0 h 517"/>
              <a:gd name="T12" fmla="*/ 1035 w 1035"/>
              <a:gd name="T13" fmla="*/ 517 h 51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035"/>
              <a:gd name="T22" fmla="*/ 0 h 517"/>
              <a:gd name="T23" fmla="*/ 1035 w 1035"/>
              <a:gd name="T24" fmla="*/ 517 h 51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035" h="517">
                <a:moveTo>
                  <a:pt x="1035" y="517"/>
                </a:moveTo>
                <a:cubicBezTo>
                  <a:pt x="945" y="517"/>
                  <a:pt x="945" y="517"/>
                  <a:pt x="945" y="517"/>
                </a:cubicBezTo>
                <a:cubicBezTo>
                  <a:pt x="945" y="282"/>
                  <a:pt x="753" y="90"/>
                  <a:pt x="517" y="90"/>
                </a:cubicBezTo>
                <a:cubicBezTo>
                  <a:pt x="281" y="90"/>
                  <a:pt x="89" y="282"/>
                  <a:pt x="89" y="517"/>
                </a:cubicBezTo>
                <a:cubicBezTo>
                  <a:pt x="0" y="517"/>
                  <a:pt x="0" y="517"/>
                  <a:pt x="0" y="517"/>
                </a:cubicBezTo>
                <a:cubicBezTo>
                  <a:pt x="0" y="232"/>
                  <a:pt x="232" y="0"/>
                  <a:pt x="517" y="0"/>
                </a:cubicBezTo>
                <a:cubicBezTo>
                  <a:pt x="803" y="0"/>
                  <a:pt x="1035" y="232"/>
                  <a:pt x="1035" y="517"/>
                </a:cubicBezTo>
                <a:close/>
              </a:path>
            </a:pathLst>
          </a:custGeom>
          <a:solidFill>
            <a:srgbClr val="C98033"/>
          </a:solidFill>
          <a:ln>
            <a:noFill/>
          </a:ln>
        </p:spPr>
        <p:txBody>
          <a:bodyPr/>
          <a:lstStyle/>
          <a:p>
            <a:endParaRPr lang="zh-CN" altLang="zh-CN" sz="2135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6" name="Freeform 152"/>
          <p:cNvSpPr>
            <a:spLocks noChangeArrowheads="1"/>
          </p:cNvSpPr>
          <p:nvPr/>
        </p:nvSpPr>
        <p:spPr bwMode="auto">
          <a:xfrm>
            <a:off x="2931271" y="1046784"/>
            <a:ext cx="6334749" cy="3166316"/>
          </a:xfrm>
          <a:custGeom>
            <a:avLst/>
            <a:gdLst>
              <a:gd name="T0" fmla="*/ 1267 w 1267"/>
              <a:gd name="T1" fmla="*/ 633 h 633"/>
              <a:gd name="T2" fmla="*/ 1178 w 1267"/>
              <a:gd name="T3" fmla="*/ 633 h 633"/>
              <a:gd name="T4" fmla="*/ 633 w 1267"/>
              <a:gd name="T5" fmla="*/ 89 h 633"/>
              <a:gd name="T6" fmla="*/ 89 w 1267"/>
              <a:gd name="T7" fmla="*/ 633 h 633"/>
              <a:gd name="T8" fmla="*/ 0 w 1267"/>
              <a:gd name="T9" fmla="*/ 633 h 633"/>
              <a:gd name="T10" fmla="*/ 633 w 1267"/>
              <a:gd name="T11" fmla="*/ 0 h 633"/>
              <a:gd name="T12" fmla="*/ 1267 w 1267"/>
              <a:gd name="T13" fmla="*/ 633 h 63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267"/>
              <a:gd name="T22" fmla="*/ 0 h 633"/>
              <a:gd name="T23" fmla="*/ 1267 w 1267"/>
              <a:gd name="T24" fmla="*/ 633 h 63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267" h="633">
                <a:moveTo>
                  <a:pt x="1267" y="633"/>
                </a:moveTo>
                <a:cubicBezTo>
                  <a:pt x="1178" y="633"/>
                  <a:pt x="1178" y="633"/>
                  <a:pt x="1178" y="633"/>
                </a:cubicBezTo>
                <a:cubicBezTo>
                  <a:pt x="1178" y="333"/>
                  <a:pt x="934" y="89"/>
                  <a:pt x="633" y="89"/>
                </a:cubicBezTo>
                <a:cubicBezTo>
                  <a:pt x="333" y="89"/>
                  <a:pt x="89" y="333"/>
                  <a:pt x="89" y="633"/>
                </a:cubicBezTo>
                <a:cubicBezTo>
                  <a:pt x="0" y="633"/>
                  <a:pt x="0" y="633"/>
                  <a:pt x="0" y="633"/>
                </a:cubicBezTo>
                <a:cubicBezTo>
                  <a:pt x="0" y="284"/>
                  <a:pt x="284" y="0"/>
                  <a:pt x="633" y="0"/>
                </a:cubicBezTo>
                <a:cubicBezTo>
                  <a:pt x="983" y="0"/>
                  <a:pt x="1267" y="284"/>
                  <a:pt x="1267" y="633"/>
                </a:cubicBezTo>
                <a:close/>
              </a:path>
            </a:pathLst>
          </a:custGeom>
          <a:solidFill>
            <a:srgbClr val="AD5410"/>
          </a:solidFill>
          <a:ln>
            <a:noFill/>
          </a:ln>
        </p:spPr>
        <p:txBody>
          <a:bodyPr/>
          <a:lstStyle/>
          <a:p>
            <a:endParaRPr lang="zh-CN" altLang="zh-CN" sz="2135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7" name="Freeform 153"/>
          <p:cNvSpPr>
            <a:spLocks noChangeArrowheads="1"/>
          </p:cNvSpPr>
          <p:nvPr/>
        </p:nvSpPr>
        <p:spPr bwMode="auto">
          <a:xfrm>
            <a:off x="4626607" y="2742117"/>
            <a:ext cx="2944081" cy="1470983"/>
          </a:xfrm>
          <a:custGeom>
            <a:avLst/>
            <a:gdLst>
              <a:gd name="T0" fmla="*/ 589 w 589"/>
              <a:gd name="T1" fmla="*/ 294 h 294"/>
              <a:gd name="T2" fmla="*/ 500 w 589"/>
              <a:gd name="T3" fmla="*/ 294 h 294"/>
              <a:gd name="T4" fmla="*/ 294 w 589"/>
              <a:gd name="T5" fmla="*/ 89 h 294"/>
              <a:gd name="T6" fmla="*/ 89 w 589"/>
              <a:gd name="T7" fmla="*/ 294 h 294"/>
              <a:gd name="T8" fmla="*/ 0 w 589"/>
              <a:gd name="T9" fmla="*/ 294 h 294"/>
              <a:gd name="T10" fmla="*/ 294 w 589"/>
              <a:gd name="T11" fmla="*/ 0 h 294"/>
              <a:gd name="T12" fmla="*/ 589 w 589"/>
              <a:gd name="T13" fmla="*/ 294 h 29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89"/>
              <a:gd name="T22" fmla="*/ 0 h 294"/>
              <a:gd name="T23" fmla="*/ 589 w 589"/>
              <a:gd name="T24" fmla="*/ 294 h 29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89" h="294">
                <a:moveTo>
                  <a:pt x="589" y="294"/>
                </a:moveTo>
                <a:cubicBezTo>
                  <a:pt x="500" y="294"/>
                  <a:pt x="500" y="294"/>
                  <a:pt x="500" y="294"/>
                </a:cubicBezTo>
                <a:cubicBezTo>
                  <a:pt x="500" y="181"/>
                  <a:pt x="408" y="89"/>
                  <a:pt x="294" y="89"/>
                </a:cubicBezTo>
                <a:cubicBezTo>
                  <a:pt x="181" y="89"/>
                  <a:pt x="89" y="181"/>
                  <a:pt x="89" y="294"/>
                </a:cubicBezTo>
                <a:cubicBezTo>
                  <a:pt x="0" y="294"/>
                  <a:pt x="0" y="294"/>
                  <a:pt x="0" y="294"/>
                </a:cubicBezTo>
                <a:cubicBezTo>
                  <a:pt x="0" y="132"/>
                  <a:pt x="132" y="0"/>
                  <a:pt x="294" y="0"/>
                </a:cubicBezTo>
                <a:cubicBezTo>
                  <a:pt x="457" y="0"/>
                  <a:pt x="589" y="132"/>
                  <a:pt x="589" y="294"/>
                </a:cubicBezTo>
                <a:close/>
              </a:path>
            </a:pathLst>
          </a:custGeom>
          <a:solidFill>
            <a:srgbClr val="FBC233"/>
          </a:solidFill>
          <a:ln>
            <a:noFill/>
          </a:ln>
        </p:spPr>
        <p:txBody>
          <a:bodyPr/>
          <a:lstStyle/>
          <a:p>
            <a:endParaRPr lang="zh-CN" altLang="zh-CN" sz="2135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14" name="矩形 1"/>
          <p:cNvSpPr>
            <a:spLocks noChangeArrowheads="1"/>
          </p:cNvSpPr>
          <p:nvPr/>
        </p:nvSpPr>
        <p:spPr bwMode="auto">
          <a:xfrm>
            <a:off x="1045015" y="5705132"/>
            <a:ext cx="10173422" cy="689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995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，点击添加相关标题文字，点击添加相关标题文字，点击添加相关标题文字，点击添加相关标题文字，点击添加相关标题文字，点击添加相关标题文字，点击添加相关标题文字，点击添加相关标题文字，点击添加相关标题文字，点击添加相关标题文字，点击添加相关标题文字，点击添加相关标题文字，点击添加相关标题文字。</a:t>
            </a:r>
            <a:endParaRPr lang="en-GB" altLang="zh-CN" sz="995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5" name="TextBox 204"/>
          <p:cNvSpPr>
            <a:spLocks noChangeArrowheads="1"/>
          </p:cNvSpPr>
          <p:nvPr/>
        </p:nvSpPr>
        <p:spPr bwMode="auto">
          <a:xfrm>
            <a:off x="7697676" y="4225798"/>
            <a:ext cx="431771" cy="675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1895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标题</a:t>
            </a:r>
            <a:endParaRPr lang="zh-CN" altLang="en-US" sz="1895" b="1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" name="TextBox 205"/>
          <p:cNvSpPr>
            <a:spLocks noChangeArrowheads="1"/>
          </p:cNvSpPr>
          <p:nvPr/>
        </p:nvSpPr>
        <p:spPr bwMode="auto">
          <a:xfrm>
            <a:off x="8891397" y="4225798"/>
            <a:ext cx="374625" cy="675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1895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标题</a:t>
            </a:r>
            <a:endParaRPr lang="zh-CN" altLang="en-US" sz="1895" b="1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" name="TextBox 206"/>
          <p:cNvSpPr>
            <a:spLocks noChangeArrowheads="1"/>
          </p:cNvSpPr>
          <p:nvPr/>
        </p:nvSpPr>
        <p:spPr bwMode="auto">
          <a:xfrm>
            <a:off x="8300888" y="4225798"/>
            <a:ext cx="385207" cy="675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1895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标题</a:t>
            </a:r>
            <a:endParaRPr lang="zh-CN" altLang="en-US" sz="1895" b="1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" name="TextBox 207"/>
          <p:cNvSpPr>
            <a:spLocks noChangeArrowheads="1"/>
          </p:cNvSpPr>
          <p:nvPr/>
        </p:nvSpPr>
        <p:spPr bwMode="auto">
          <a:xfrm>
            <a:off x="7119870" y="4225798"/>
            <a:ext cx="385207" cy="675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1895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标题</a:t>
            </a:r>
            <a:endParaRPr lang="zh-CN" altLang="en-US" sz="1895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9" name="TextBox 682"/>
          <p:cNvSpPr>
            <a:spLocks noChangeArrowheads="1"/>
          </p:cNvSpPr>
          <p:nvPr/>
        </p:nvSpPr>
        <p:spPr bwMode="auto">
          <a:xfrm>
            <a:off x="5725243" y="2682854"/>
            <a:ext cx="748923" cy="502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665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20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%</a:t>
            </a:r>
            <a:endParaRPr lang="zh-CN" altLang="en-US" sz="2665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TextBox 682"/>
          <p:cNvSpPr>
            <a:spLocks noChangeArrowheads="1"/>
          </p:cNvSpPr>
          <p:nvPr/>
        </p:nvSpPr>
        <p:spPr bwMode="auto">
          <a:xfrm>
            <a:off x="5725243" y="2143141"/>
            <a:ext cx="748923" cy="502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665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40</a:t>
            </a:r>
            <a:r>
              <a:rPr lang="en-US" sz="16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%</a:t>
            </a:r>
            <a:endParaRPr lang="zh-CN" altLang="en-US" sz="2665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1" name="TextBox 682"/>
          <p:cNvSpPr>
            <a:spLocks noChangeArrowheads="1"/>
          </p:cNvSpPr>
          <p:nvPr/>
        </p:nvSpPr>
        <p:spPr bwMode="auto">
          <a:xfrm>
            <a:off x="5725243" y="1584379"/>
            <a:ext cx="748923" cy="502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665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60</a:t>
            </a:r>
            <a:r>
              <a:rPr lang="en-US" sz="16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%</a:t>
            </a:r>
            <a:endParaRPr lang="zh-CN" altLang="en-US" sz="2665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TextBox 682"/>
          <p:cNvSpPr>
            <a:spLocks noChangeArrowheads="1"/>
          </p:cNvSpPr>
          <p:nvPr/>
        </p:nvSpPr>
        <p:spPr bwMode="auto">
          <a:xfrm>
            <a:off x="5725243" y="1012919"/>
            <a:ext cx="748923" cy="502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665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80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%</a:t>
            </a:r>
            <a:endParaRPr lang="zh-CN" altLang="en-US" sz="2665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1045015" y="4736704"/>
            <a:ext cx="3654068" cy="8510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95" b="1" dirty="0">
                <a:solidFill>
                  <a:srgbClr val="FFC633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ADD RELATED</a:t>
            </a:r>
            <a:endParaRPr lang="en-US" altLang="zh-CN" sz="1895" b="1" dirty="0">
              <a:solidFill>
                <a:srgbClr val="FFC633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r>
              <a:rPr lang="en-US" altLang="zh-CN" sz="3035" dirty="0">
                <a:solidFill>
                  <a:srgbClr val="FFC633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TITLE WORDS</a:t>
            </a:r>
            <a:endParaRPr lang="zh-CN" altLang="en-US" sz="3035" dirty="0">
              <a:solidFill>
                <a:srgbClr val="FFC633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8" name="Shape 4017"/>
          <p:cNvSpPr/>
          <p:nvPr/>
        </p:nvSpPr>
        <p:spPr>
          <a:xfrm>
            <a:off x="5778726" y="3633836"/>
            <a:ext cx="635610" cy="6497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35" y="3821"/>
                </a:moveTo>
                <a:lnTo>
                  <a:pt x="4745" y="3821"/>
                </a:lnTo>
                <a:cubicBezTo>
                  <a:pt x="4832" y="6659"/>
                  <a:pt x="5371" y="8569"/>
                  <a:pt x="6052" y="9978"/>
                </a:cubicBezTo>
                <a:cubicBezTo>
                  <a:pt x="3968" y="8590"/>
                  <a:pt x="2022" y="6988"/>
                  <a:pt x="1735" y="3821"/>
                </a:cubicBezTo>
                <a:close/>
                <a:moveTo>
                  <a:pt x="10800" y="1439"/>
                </a:moveTo>
                <a:cubicBezTo>
                  <a:pt x="14079" y="1438"/>
                  <a:pt x="15359" y="2749"/>
                  <a:pt x="15358" y="3236"/>
                </a:cubicBezTo>
                <a:cubicBezTo>
                  <a:pt x="15358" y="3725"/>
                  <a:pt x="14080" y="5035"/>
                  <a:pt x="10800" y="5038"/>
                </a:cubicBezTo>
                <a:cubicBezTo>
                  <a:pt x="7521" y="5035"/>
                  <a:pt x="6242" y="3725"/>
                  <a:pt x="6242" y="3236"/>
                </a:cubicBezTo>
                <a:cubicBezTo>
                  <a:pt x="6241" y="2749"/>
                  <a:pt x="7521" y="1438"/>
                  <a:pt x="10800" y="1439"/>
                </a:cubicBezTo>
                <a:close/>
                <a:moveTo>
                  <a:pt x="15548" y="9978"/>
                </a:moveTo>
                <a:cubicBezTo>
                  <a:pt x="16230" y="8569"/>
                  <a:pt x="16768" y="6659"/>
                  <a:pt x="16855" y="3821"/>
                </a:cubicBezTo>
                <a:lnTo>
                  <a:pt x="19866" y="3821"/>
                </a:lnTo>
                <a:cubicBezTo>
                  <a:pt x="19580" y="6988"/>
                  <a:pt x="17632" y="8590"/>
                  <a:pt x="15548" y="9978"/>
                </a:cubicBezTo>
                <a:close/>
                <a:moveTo>
                  <a:pt x="12216" y="15911"/>
                </a:moveTo>
                <a:cubicBezTo>
                  <a:pt x="12216" y="14207"/>
                  <a:pt x="13537" y="13266"/>
                  <a:pt x="15690" y="11871"/>
                </a:cubicBezTo>
                <a:cubicBezTo>
                  <a:pt x="18323" y="10163"/>
                  <a:pt x="21600" y="8040"/>
                  <a:pt x="21600" y="2998"/>
                </a:cubicBezTo>
                <a:cubicBezTo>
                  <a:pt x="21600" y="2544"/>
                  <a:pt x="21220" y="2177"/>
                  <a:pt x="20750" y="2177"/>
                </a:cubicBezTo>
                <a:lnTo>
                  <a:pt x="16635" y="2177"/>
                </a:lnTo>
                <a:cubicBezTo>
                  <a:pt x="16053" y="1125"/>
                  <a:pt x="14320" y="0"/>
                  <a:pt x="10800" y="0"/>
                </a:cubicBezTo>
                <a:cubicBezTo>
                  <a:pt x="7281" y="0"/>
                  <a:pt x="5547" y="1125"/>
                  <a:pt x="4966" y="2177"/>
                </a:cubicBezTo>
                <a:lnTo>
                  <a:pt x="850" y="2177"/>
                </a:lnTo>
                <a:cubicBezTo>
                  <a:pt x="380" y="2177"/>
                  <a:pt x="0" y="2544"/>
                  <a:pt x="0" y="2998"/>
                </a:cubicBezTo>
                <a:cubicBezTo>
                  <a:pt x="0" y="8040"/>
                  <a:pt x="3277" y="10163"/>
                  <a:pt x="5912" y="11871"/>
                </a:cubicBezTo>
                <a:cubicBezTo>
                  <a:pt x="8065" y="13266"/>
                  <a:pt x="9384" y="14207"/>
                  <a:pt x="9384" y="15911"/>
                </a:cubicBezTo>
                <a:lnTo>
                  <a:pt x="9384" y="17450"/>
                </a:lnTo>
                <a:cubicBezTo>
                  <a:pt x="7122" y="17696"/>
                  <a:pt x="5461" y="18514"/>
                  <a:pt x="5461" y="19487"/>
                </a:cubicBezTo>
                <a:cubicBezTo>
                  <a:pt x="5461" y="20654"/>
                  <a:pt x="7851" y="21600"/>
                  <a:pt x="10800" y="21600"/>
                </a:cubicBezTo>
                <a:cubicBezTo>
                  <a:pt x="13749" y="21600"/>
                  <a:pt x="16139" y="20654"/>
                  <a:pt x="16139" y="19487"/>
                </a:cubicBezTo>
                <a:cubicBezTo>
                  <a:pt x="16139" y="18514"/>
                  <a:pt x="14478" y="17696"/>
                  <a:pt x="12216" y="17450"/>
                </a:cubicBezTo>
                <a:cubicBezTo>
                  <a:pt x="12216" y="17450"/>
                  <a:pt x="12216" y="15911"/>
                  <a:pt x="12216" y="15911"/>
                </a:cubicBezTo>
                <a:close/>
              </a:path>
            </a:pathLst>
          </a:custGeom>
          <a:solidFill>
            <a:srgbClr val="AD541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  <a:endParaRPr sz="1735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2006" y="251698"/>
            <a:ext cx="12209979" cy="6614322"/>
            <a:chOff x="794" y="265448"/>
            <a:chExt cx="12877006" cy="6975660"/>
          </a:xfrm>
        </p:grpSpPr>
        <p:grpSp>
          <p:nvGrpSpPr>
            <p:cNvPr id="24" name="Group 28"/>
            <p:cNvGrpSpPr/>
            <p:nvPr/>
          </p:nvGrpSpPr>
          <p:grpSpPr bwMode="auto">
            <a:xfrm>
              <a:off x="794" y="265448"/>
              <a:ext cx="455358" cy="607144"/>
              <a:chOff x="0" y="0"/>
              <a:chExt cx="204" cy="318"/>
            </a:xfrm>
          </p:grpSpPr>
          <p:sp>
            <p:nvSpPr>
              <p:cNvPr id="31" name="Rectangle 29"/>
              <p:cNvSpPr>
                <a:spLocks noChangeArrowheads="1"/>
              </p:cNvSpPr>
              <p:nvPr/>
            </p:nvSpPr>
            <p:spPr bwMode="auto">
              <a:xfrm>
                <a:off x="158" y="0"/>
                <a:ext cx="46" cy="318"/>
              </a:xfrm>
              <a:prstGeom prst="rect">
                <a:avLst/>
              </a:prstGeom>
              <a:solidFill>
                <a:srgbClr val="FFC6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</a:pPr>
                <a:endParaRPr lang="zh-CN" altLang="en-US" sz="1705"/>
              </a:p>
            </p:txBody>
          </p:sp>
          <p:sp>
            <p:nvSpPr>
              <p:cNvPr id="32" name="Rectangle 30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58" cy="318"/>
              </a:xfrm>
              <a:prstGeom prst="rect">
                <a:avLst/>
              </a:prstGeom>
              <a:solidFill>
                <a:srgbClr val="AD541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</a:pPr>
                <a:endParaRPr lang="zh-CN" altLang="en-US" sz="1705"/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2468935" y="7195389"/>
              <a:ext cx="10408865" cy="45719"/>
              <a:chOff x="2650856" y="7186888"/>
              <a:chExt cx="10209035" cy="45762"/>
            </a:xfrm>
          </p:grpSpPr>
          <p:sp>
            <p:nvSpPr>
              <p:cNvPr id="26" name="矩形 25"/>
              <p:cNvSpPr/>
              <p:nvPr/>
            </p:nvSpPr>
            <p:spPr>
              <a:xfrm>
                <a:off x="4701112" y="7186888"/>
                <a:ext cx="2008010" cy="45762"/>
              </a:xfrm>
              <a:prstGeom prst="rect">
                <a:avLst/>
              </a:prstGeom>
              <a:solidFill>
                <a:srgbClr val="C980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705"/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6751368" y="7186888"/>
                <a:ext cx="2008010" cy="45762"/>
              </a:xfrm>
              <a:prstGeom prst="rect">
                <a:avLst/>
              </a:prstGeom>
              <a:solidFill>
                <a:srgbClr val="FCA52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705"/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8801624" y="7186888"/>
                <a:ext cx="2008010" cy="45762"/>
              </a:xfrm>
              <a:prstGeom prst="rect">
                <a:avLst/>
              </a:prstGeom>
              <a:solidFill>
                <a:srgbClr val="FFC6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705"/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10851881" y="7186888"/>
                <a:ext cx="2008010" cy="45762"/>
              </a:xfrm>
              <a:prstGeom prst="rect">
                <a:avLst/>
              </a:prstGeom>
              <a:solidFill>
                <a:srgbClr val="AD541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705"/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2650856" y="7186888"/>
                <a:ext cx="2008010" cy="45762"/>
              </a:xfrm>
              <a:prstGeom prst="rect">
                <a:avLst/>
              </a:prstGeom>
              <a:solidFill>
                <a:srgbClr val="AD541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705"/>
              </a:p>
            </p:txBody>
          </p:sp>
        </p:grpSp>
      </p:grpSp>
      <p:sp>
        <p:nvSpPr>
          <p:cNvPr id="33" name="Rectangle 60"/>
          <p:cNvSpPr>
            <a:spLocks noChangeArrowheads="1"/>
          </p:cNvSpPr>
          <p:nvPr/>
        </p:nvSpPr>
        <p:spPr bwMode="auto">
          <a:xfrm>
            <a:off x="533631" y="349853"/>
            <a:ext cx="1797283" cy="384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895" b="1" dirty="0">
                <a:solidFill>
                  <a:srgbClr val="AD541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相关标题文字</a:t>
            </a:r>
            <a:endParaRPr lang="zh-CN" altLang="en-US" sz="1895" b="1" dirty="0">
              <a:solidFill>
                <a:srgbClr val="AD541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Tm="0">
        <p14:prism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3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3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3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3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3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00"/>
                            </p:stCondLst>
                            <p:childTnLst>
                              <p:par>
                                <p:cTn id="5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0"/>
                            </p:stCondLst>
                            <p:childTnLst>
                              <p:par>
                                <p:cTn id="5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500"/>
                            </p:stCondLst>
                            <p:childTnLst>
                              <p:par>
                                <p:cTn id="6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6000"/>
                            </p:stCondLst>
                            <p:childTnLst>
                              <p:par>
                                <p:cTn id="7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37" grpId="0"/>
      <p:bldP spid="38" grpId="0" animBg="1"/>
      <p:bldP spid="38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菱形 2"/>
          <p:cNvSpPr/>
          <p:nvPr/>
        </p:nvSpPr>
        <p:spPr>
          <a:xfrm>
            <a:off x="4878472" y="2154673"/>
            <a:ext cx="2719731" cy="2721847"/>
          </a:xfrm>
          <a:prstGeom prst="diamond">
            <a:avLst/>
          </a:prstGeom>
          <a:solidFill>
            <a:srgbClr val="FCA52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sz="1705" kern="0">
              <a:solidFill>
                <a:srgbClr val="405C78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" name="菱形 3"/>
          <p:cNvSpPr/>
          <p:nvPr/>
        </p:nvSpPr>
        <p:spPr>
          <a:xfrm>
            <a:off x="717391" y="2605491"/>
            <a:ext cx="1822326" cy="1820209"/>
          </a:xfrm>
          <a:prstGeom prst="diamond">
            <a:avLst/>
          </a:prstGeom>
          <a:solidFill>
            <a:srgbClr val="AD541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sz="1705" kern="0">
              <a:solidFill>
                <a:srgbClr val="405C78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" name="菱形 4"/>
          <p:cNvSpPr/>
          <p:nvPr/>
        </p:nvSpPr>
        <p:spPr>
          <a:xfrm>
            <a:off x="2728085" y="2605491"/>
            <a:ext cx="1820209" cy="1820209"/>
          </a:xfrm>
          <a:prstGeom prst="diamond">
            <a:avLst/>
          </a:prstGeom>
          <a:solidFill>
            <a:srgbClr val="C9803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sz="1705" kern="0">
              <a:solidFill>
                <a:srgbClr val="405C78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" name="菱形 5"/>
          <p:cNvSpPr/>
          <p:nvPr/>
        </p:nvSpPr>
        <p:spPr>
          <a:xfrm>
            <a:off x="7646880" y="2605491"/>
            <a:ext cx="1820209" cy="1820209"/>
          </a:xfrm>
          <a:prstGeom prst="diamond">
            <a:avLst/>
          </a:prstGeom>
          <a:solidFill>
            <a:srgbClr val="FBC23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sz="1705" kern="0">
              <a:solidFill>
                <a:srgbClr val="405C78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7" name="菱形 6"/>
          <p:cNvSpPr/>
          <p:nvPr/>
        </p:nvSpPr>
        <p:spPr>
          <a:xfrm>
            <a:off x="9655462" y="2605491"/>
            <a:ext cx="1822324" cy="1820209"/>
          </a:xfrm>
          <a:prstGeom prst="diamond">
            <a:avLst/>
          </a:prstGeom>
          <a:solidFill>
            <a:srgbClr val="AD541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sz="1705" kern="0">
              <a:solidFill>
                <a:srgbClr val="405C78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" name="菱形 7"/>
          <p:cNvSpPr/>
          <p:nvPr/>
        </p:nvSpPr>
        <p:spPr>
          <a:xfrm>
            <a:off x="2285732" y="3733599"/>
            <a:ext cx="694219" cy="692102"/>
          </a:xfrm>
          <a:prstGeom prst="diamond">
            <a:avLst/>
          </a:prstGeom>
          <a:solidFill>
            <a:srgbClr val="AD541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sz="1705" kern="0">
              <a:solidFill>
                <a:srgbClr val="405C78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9" name="菱形 8"/>
          <p:cNvSpPr/>
          <p:nvPr/>
        </p:nvSpPr>
        <p:spPr>
          <a:xfrm>
            <a:off x="4275263" y="2605491"/>
            <a:ext cx="694219" cy="694219"/>
          </a:xfrm>
          <a:prstGeom prst="diamond">
            <a:avLst/>
          </a:prstGeom>
          <a:solidFill>
            <a:srgbClr val="C9803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sz="1705" kern="0">
              <a:solidFill>
                <a:srgbClr val="405C78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" name="菱形 9"/>
          <p:cNvSpPr/>
          <p:nvPr/>
        </p:nvSpPr>
        <p:spPr>
          <a:xfrm>
            <a:off x="7210877" y="3729366"/>
            <a:ext cx="694219" cy="692102"/>
          </a:xfrm>
          <a:prstGeom prst="diamond">
            <a:avLst/>
          </a:prstGeom>
          <a:solidFill>
            <a:srgbClr val="FBC23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sz="1705" kern="0">
              <a:solidFill>
                <a:srgbClr val="405C78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1" name="菱形 10"/>
          <p:cNvSpPr/>
          <p:nvPr/>
        </p:nvSpPr>
        <p:spPr>
          <a:xfrm>
            <a:off x="9215224" y="2626657"/>
            <a:ext cx="694219" cy="694219"/>
          </a:xfrm>
          <a:prstGeom prst="diamond">
            <a:avLst/>
          </a:prstGeom>
          <a:solidFill>
            <a:srgbClr val="AD541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sz="1705" kern="0">
              <a:solidFill>
                <a:srgbClr val="405C78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2" name="KSO_Shape"/>
          <p:cNvSpPr/>
          <p:nvPr/>
        </p:nvSpPr>
        <p:spPr bwMode="auto">
          <a:xfrm>
            <a:off x="1290968" y="3117690"/>
            <a:ext cx="787346" cy="713268"/>
          </a:xfrm>
          <a:custGeom>
            <a:avLst/>
            <a:gdLst>
              <a:gd name="T0" fmla="*/ 726341 w 2395538"/>
              <a:gd name="T1" fmla="*/ 2170112 h 2170112"/>
              <a:gd name="T2" fmla="*/ 1441768 w 2395538"/>
              <a:gd name="T3" fmla="*/ 728510 h 2170112"/>
              <a:gd name="T4" fmla="*/ 1885633 w 2395538"/>
              <a:gd name="T5" fmla="*/ 1143658 h 2170112"/>
              <a:gd name="T6" fmla="*/ 1870393 w 2395538"/>
              <a:gd name="T7" fmla="*/ 1187775 h 2170112"/>
              <a:gd name="T8" fmla="*/ 1824038 w 2395538"/>
              <a:gd name="T9" fmla="*/ 1209358 h 2170112"/>
              <a:gd name="T10" fmla="*/ 1774825 w 2395538"/>
              <a:gd name="T11" fmla="*/ 1196345 h 2170112"/>
              <a:gd name="T12" fmla="*/ 87630 w 2395538"/>
              <a:gd name="T13" fmla="*/ 1207136 h 2170112"/>
              <a:gd name="T14" fmla="*/ 36195 w 2395538"/>
              <a:gd name="T15" fmla="*/ 1203010 h 2170112"/>
              <a:gd name="T16" fmla="*/ 2540 w 2395538"/>
              <a:gd name="T17" fmla="*/ 1166510 h 2170112"/>
              <a:gd name="T18" fmla="*/ 7937 w 2395538"/>
              <a:gd name="T19" fmla="*/ 1121123 h 2170112"/>
              <a:gd name="T20" fmla="*/ 1968140 w 2395538"/>
              <a:gd name="T21" fmla="*/ 219388 h 2170112"/>
              <a:gd name="T22" fmla="*/ 2114413 w 2395538"/>
              <a:gd name="T23" fmla="*/ 243789 h 2170112"/>
              <a:gd name="T24" fmla="*/ 2240697 w 2395538"/>
              <a:gd name="T25" fmla="*/ 284667 h 2170112"/>
              <a:gd name="T26" fmla="*/ 2388557 w 2395538"/>
              <a:gd name="T27" fmla="*/ 355016 h 2170112"/>
              <a:gd name="T28" fmla="*/ 2336521 w 2395538"/>
              <a:gd name="T29" fmla="*/ 373079 h 2170112"/>
              <a:gd name="T30" fmla="*/ 2250533 w 2395538"/>
              <a:gd name="T31" fmla="*/ 415225 h 2170112"/>
              <a:gd name="T32" fmla="*/ 2138845 w 2395538"/>
              <a:gd name="T33" fmla="*/ 508390 h 2170112"/>
              <a:gd name="T34" fmla="*/ 2044926 w 2395538"/>
              <a:gd name="T35" fmla="*/ 621519 h 2170112"/>
              <a:gd name="T36" fmla="*/ 1960525 w 2395538"/>
              <a:gd name="T37" fmla="*/ 747006 h 2170112"/>
              <a:gd name="T38" fmla="*/ 1902777 w 2395538"/>
              <a:gd name="T39" fmla="*/ 803412 h 2170112"/>
              <a:gd name="T40" fmla="*/ 1832020 w 2395538"/>
              <a:gd name="T41" fmla="*/ 843974 h 2170112"/>
              <a:gd name="T42" fmla="*/ 1753013 w 2395538"/>
              <a:gd name="T43" fmla="*/ 868374 h 2170112"/>
              <a:gd name="T44" fmla="*/ 1568664 w 2395538"/>
              <a:gd name="T45" fmla="*/ 707079 h 2170112"/>
              <a:gd name="T46" fmla="*/ 1657507 w 2395538"/>
              <a:gd name="T47" fmla="*/ 590147 h 2170112"/>
              <a:gd name="T48" fmla="*/ 1736514 w 2395538"/>
              <a:gd name="T49" fmla="*/ 513143 h 2170112"/>
              <a:gd name="T50" fmla="*/ 1825674 w 2395538"/>
              <a:gd name="T51" fmla="*/ 448498 h 2170112"/>
              <a:gd name="T52" fmla="*/ 1925622 w 2395538"/>
              <a:gd name="T53" fmla="*/ 399381 h 2170112"/>
              <a:gd name="T54" fmla="*/ 2033820 w 2395538"/>
              <a:gd name="T55" fmla="*/ 369910 h 2170112"/>
              <a:gd name="T56" fmla="*/ 2147095 w 2395538"/>
              <a:gd name="T57" fmla="*/ 361671 h 2170112"/>
              <a:gd name="T58" fmla="*/ 2032234 w 2395538"/>
              <a:gd name="T59" fmla="*/ 356601 h 2170112"/>
              <a:gd name="T60" fmla="*/ 1917373 w 2395538"/>
              <a:gd name="T61" fmla="*/ 373713 h 2170112"/>
              <a:gd name="T62" fmla="*/ 1806953 w 2395538"/>
              <a:gd name="T63" fmla="*/ 412690 h 2170112"/>
              <a:gd name="T64" fmla="*/ 1703832 w 2395538"/>
              <a:gd name="T65" fmla="*/ 469730 h 2170112"/>
              <a:gd name="T66" fmla="*/ 1610230 w 2395538"/>
              <a:gd name="T67" fmla="*/ 542297 h 2170112"/>
              <a:gd name="T68" fmla="*/ 1526146 w 2395538"/>
              <a:gd name="T69" fmla="*/ 625638 h 2170112"/>
              <a:gd name="T70" fmla="*/ 1409381 w 2395538"/>
              <a:gd name="T71" fmla="*/ 589196 h 2170112"/>
              <a:gd name="T72" fmla="*/ 1430322 w 2395538"/>
              <a:gd name="T73" fmla="*/ 523601 h 2170112"/>
              <a:gd name="T74" fmla="*/ 1476648 w 2395538"/>
              <a:gd name="T75" fmla="*/ 444696 h 2170112"/>
              <a:gd name="T76" fmla="*/ 1541376 w 2395538"/>
              <a:gd name="T77" fmla="*/ 367375 h 2170112"/>
              <a:gd name="T78" fmla="*/ 1611816 w 2395538"/>
              <a:gd name="T79" fmla="*/ 308117 h 2170112"/>
              <a:gd name="T80" fmla="*/ 1686381 w 2395538"/>
              <a:gd name="T81" fmla="*/ 265337 h 2170112"/>
              <a:gd name="T82" fmla="*/ 1763166 w 2395538"/>
              <a:gd name="T83" fmla="*/ 237134 h 2170112"/>
              <a:gd name="T84" fmla="*/ 1910075 w 2395538"/>
              <a:gd name="T85" fmla="*/ 217487 h 2170112"/>
              <a:gd name="T86" fmla="*/ 1198124 w 2395538"/>
              <a:gd name="T87" fmla="*/ 20298 h 2170112"/>
              <a:gd name="T88" fmla="*/ 1336237 w 2395538"/>
              <a:gd name="T89" fmla="*/ 78653 h 2170112"/>
              <a:gd name="T90" fmla="*/ 1406886 w 2395538"/>
              <a:gd name="T91" fmla="*/ 127177 h 2170112"/>
              <a:gd name="T92" fmla="*/ 1468305 w 2395538"/>
              <a:gd name="T93" fmla="*/ 191241 h 2170112"/>
              <a:gd name="T94" fmla="*/ 1512540 w 2395538"/>
              <a:gd name="T95" fmla="*/ 273066 h 2170112"/>
              <a:gd name="T96" fmla="*/ 1474351 w 2395538"/>
              <a:gd name="T97" fmla="*/ 374554 h 2170112"/>
              <a:gd name="T98" fmla="*/ 1420252 w 2395538"/>
              <a:gd name="T99" fmla="*/ 385654 h 2170112"/>
              <a:gd name="T100" fmla="*/ 1384927 w 2395538"/>
              <a:gd name="T101" fmla="*/ 273700 h 2170112"/>
              <a:gd name="T102" fmla="*/ 1348012 w 2395538"/>
              <a:gd name="T103" fmla="*/ 208050 h 2170112"/>
              <a:gd name="T104" fmla="*/ 1299640 w 2395538"/>
              <a:gd name="T105" fmla="*/ 150963 h 2170112"/>
              <a:gd name="T106" fmla="*/ 1242040 w 2395538"/>
              <a:gd name="T107" fmla="*/ 104659 h 2170112"/>
              <a:gd name="T108" fmla="*/ 1280546 w 2395538"/>
              <a:gd name="T109" fmla="*/ 143986 h 2170112"/>
              <a:gd name="T110" fmla="*/ 1323508 w 2395538"/>
              <a:gd name="T111" fmla="*/ 202024 h 2170112"/>
              <a:gd name="T112" fmla="*/ 1356923 w 2395538"/>
              <a:gd name="T113" fmla="*/ 274969 h 2170112"/>
              <a:gd name="T114" fmla="*/ 1381108 w 2395538"/>
              <a:gd name="T115" fmla="*/ 413880 h 2170112"/>
              <a:gd name="T116" fmla="*/ 1369652 w 2395538"/>
              <a:gd name="T117" fmla="*/ 554378 h 2170112"/>
              <a:gd name="T118" fmla="*/ 1166937 w 2395538"/>
              <a:gd name="T119" fmla="*/ 363136 h 2170112"/>
              <a:gd name="T120" fmla="*/ 1178711 w 2395538"/>
              <a:gd name="T121" fmla="*/ 227079 h 2170112"/>
              <a:gd name="T122" fmla="*/ 1172028 w 2395538"/>
              <a:gd name="T123" fmla="*/ 132568 h 2170112"/>
              <a:gd name="T124" fmla="*/ 1144342 w 2395538"/>
              <a:gd name="T125" fmla="*/ 45670 h 2170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395538" h="2170112">
                <a:moveTo>
                  <a:pt x="940433" y="595312"/>
                </a:moveTo>
                <a:lnTo>
                  <a:pt x="1643062" y="1217102"/>
                </a:lnTo>
                <a:lnTo>
                  <a:pt x="1643062" y="2170112"/>
                </a:lnTo>
                <a:lnTo>
                  <a:pt x="1433735" y="2170112"/>
                </a:lnTo>
                <a:lnTo>
                  <a:pt x="1159290" y="2170112"/>
                </a:lnTo>
                <a:lnTo>
                  <a:pt x="1159290" y="1557214"/>
                </a:lnTo>
                <a:lnTo>
                  <a:pt x="726341" y="1557214"/>
                </a:lnTo>
                <a:lnTo>
                  <a:pt x="726341" y="2170112"/>
                </a:lnTo>
                <a:lnTo>
                  <a:pt x="612307" y="2170112"/>
                </a:lnTo>
                <a:lnTo>
                  <a:pt x="242887" y="2170112"/>
                </a:lnTo>
                <a:lnTo>
                  <a:pt x="242887" y="1655658"/>
                </a:lnTo>
                <a:lnTo>
                  <a:pt x="242887" y="1217102"/>
                </a:lnTo>
                <a:lnTo>
                  <a:pt x="940433" y="595312"/>
                </a:lnTo>
                <a:close/>
                <a:moveTo>
                  <a:pt x="942657" y="284162"/>
                </a:moveTo>
                <a:lnTo>
                  <a:pt x="1252855" y="559975"/>
                </a:lnTo>
                <a:lnTo>
                  <a:pt x="1441768" y="728510"/>
                </a:lnTo>
                <a:lnTo>
                  <a:pt x="1865630" y="1106523"/>
                </a:lnTo>
                <a:lnTo>
                  <a:pt x="1870393" y="1110966"/>
                </a:lnTo>
                <a:lnTo>
                  <a:pt x="1874520" y="1115727"/>
                </a:lnTo>
                <a:lnTo>
                  <a:pt x="1878013" y="1121123"/>
                </a:lnTo>
                <a:lnTo>
                  <a:pt x="1880553" y="1126519"/>
                </a:lnTo>
                <a:lnTo>
                  <a:pt x="1882775" y="1132232"/>
                </a:lnTo>
                <a:lnTo>
                  <a:pt x="1884680" y="1137627"/>
                </a:lnTo>
                <a:lnTo>
                  <a:pt x="1885633" y="1143658"/>
                </a:lnTo>
                <a:lnTo>
                  <a:pt x="1885950" y="1149053"/>
                </a:lnTo>
                <a:lnTo>
                  <a:pt x="1885633" y="1155084"/>
                </a:lnTo>
                <a:lnTo>
                  <a:pt x="1884680" y="1160797"/>
                </a:lnTo>
                <a:lnTo>
                  <a:pt x="1882775" y="1166510"/>
                </a:lnTo>
                <a:lnTo>
                  <a:pt x="1880553" y="1171906"/>
                </a:lnTo>
                <a:lnTo>
                  <a:pt x="1878013" y="1177619"/>
                </a:lnTo>
                <a:lnTo>
                  <a:pt x="1874520" y="1182697"/>
                </a:lnTo>
                <a:lnTo>
                  <a:pt x="1870393" y="1187775"/>
                </a:lnTo>
                <a:lnTo>
                  <a:pt x="1865630" y="1192219"/>
                </a:lnTo>
                <a:lnTo>
                  <a:pt x="1860550" y="1196345"/>
                </a:lnTo>
                <a:lnTo>
                  <a:pt x="1855153" y="1200153"/>
                </a:lnTo>
                <a:lnTo>
                  <a:pt x="1849438" y="1203010"/>
                </a:lnTo>
                <a:lnTo>
                  <a:pt x="1843405" y="1205549"/>
                </a:lnTo>
                <a:lnTo>
                  <a:pt x="1836738" y="1207453"/>
                </a:lnTo>
                <a:lnTo>
                  <a:pt x="1830705" y="1208723"/>
                </a:lnTo>
                <a:lnTo>
                  <a:pt x="1824038" y="1209358"/>
                </a:lnTo>
                <a:lnTo>
                  <a:pt x="1817688" y="1209675"/>
                </a:lnTo>
                <a:lnTo>
                  <a:pt x="1811020" y="1209358"/>
                </a:lnTo>
                <a:lnTo>
                  <a:pt x="1804670" y="1208723"/>
                </a:lnTo>
                <a:lnTo>
                  <a:pt x="1798320" y="1207453"/>
                </a:lnTo>
                <a:lnTo>
                  <a:pt x="1792288" y="1205549"/>
                </a:lnTo>
                <a:lnTo>
                  <a:pt x="1785938" y="1203010"/>
                </a:lnTo>
                <a:lnTo>
                  <a:pt x="1780223" y="1200153"/>
                </a:lnTo>
                <a:lnTo>
                  <a:pt x="1774825" y="1196345"/>
                </a:lnTo>
                <a:lnTo>
                  <a:pt x="1769745" y="1192219"/>
                </a:lnTo>
                <a:lnTo>
                  <a:pt x="942657" y="455553"/>
                </a:lnTo>
                <a:lnTo>
                  <a:pt x="116205" y="1192219"/>
                </a:lnTo>
                <a:lnTo>
                  <a:pt x="111125" y="1196345"/>
                </a:lnTo>
                <a:lnTo>
                  <a:pt x="105410" y="1200153"/>
                </a:lnTo>
                <a:lnTo>
                  <a:pt x="99695" y="1203010"/>
                </a:lnTo>
                <a:lnTo>
                  <a:pt x="93662" y="1205549"/>
                </a:lnTo>
                <a:lnTo>
                  <a:pt x="87630" y="1207136"/>
                </a:lnTo>
                <a:lnTo>
                  <a:pt x="80962" y="1208723"/>
                </a:lnTo>
                <a:lnTo>
                  <a:pt x="74930" y="1209358"/>
                </a:lnTo>
                <a:lnTo>
                  <a:pt x="68262" y="1209675"/>
                </a:lnTo>
                <a:lnTo>
                  <a:pt x="61277" y="1209358"/>
                </a:lnTo>
                <a:lnTo>
                  <a:pt x="55245" y="1208723"/>
                </a:lnTo>
                <a:lnTo>
                  <a:pt x="48577" y="1207136"/>
                </a:lnTo>
                <a:lnTo>
                  <a:pt x="42545" y="1205549"/>
                </a:lnTo>
                <a:lnTo>
                  <a:pt x="36195" y="1203010"/>
                </a:lnTo>
                <a:lnTo>
                  <a:pt x="30797" y="1200153"/>
                </a:lnTo>
                <a:lnTo>
                  <a:pt x="25082" y="1196345"/>
                </a:lnTo>
                <a:lnTo>
                  <a:pt x="20002" y="1192219"/>
                </a:lnTo>
                <a:lnTo>
                  <a:pt x="15240" y="1187775"/>
                </a:lnTo>
                <a:lnTo>
                  <a:pt x="11112" y="1182697"/>
                </a:lnTo>
                <a:lnTo>
                  <a:pt x="7937" y="1177619"/>
                </a:lnTo>
                <a:lnTo>
                  <a:pt x="5080" y="1171906"/>
                </a:lnTo>
                <a:lnTo>
                  <a:pt x="2540" y="1166510"/>
                </a:lnTo>
                <a:lnTo>
                  <a:pt x="1270" y="1160797"/>
                </a:lnTo>
                <a:lnTo>
                  <a:pt x="317" y="1155084"/>
                </a:lnTo>
                <a:lnTo>
                  <a:pt x="0" y="1149053"/>
                </a:lnTo>
                <a:lnTo>
                  <a:pt x="317" y="1143658"/>
                </a:lnTo>
                <a:lnTo>
                  <a:pt x="1270" y="1137627"/>
                </a:lnTo>
                <a:lnTo>
                  <a:pt x="2540" y="1131914"/>
                </a:lnTo>
                <a:lnTo>
                  <a:pt x="5080" y="1126201"/>
                </a:lnTo>
                <a:lnTo>
                  <a:pt x="7937" y="1121123"/>
                </a:lnTo>
                <a:lnTo>
                  <a:pt x="11112" y="1115727"/>
                </a:lnTo>
                <a:lnTo>
                  <a:pt x="15240" y="1110966"/>
                </a:lnTo>
                <a:lnTo>
                  <a:pt x="20002" y="1106523"/>
                </a:lnTo>
                <a:lnTo>
                  <a:pt x="942657" y="284162"/>
                </a:lnTo>
                <a:close/>
                <a:moveTo>
                  <a:pt x="1910075" y="217487"/>
                </a:moveTo>
                <a:lnTo>
                  <a:pt x="1929430" y="217487"/>
                </a:lnTo>
                <a:lnTo>
                  <a:pt x="1948785" y="218121"/>
                </a:lnTo>
                <a:lnTo>
                  <a:pt x="1968140" y="219388"/>
                </a:lnTo>
                <a:lnTo>
                  <a:pt x="1986860" y="220973"/>
                </a:lnTo>
                <a:lnTo>
                  <a:pt x="2005898" y="222874"/>
                </a:lnTo>
                <a:lnTo>
                  <a:pt x="2024301" y="225726"/>
                </a:lnTo>
                <a:lnTo>
                  <a:pt x="2043022" y="228578"/>
                </a:lnTo>
                <a:lnTo>
                  <a:pt x="2061425" y="231747"/>
                </a:lnTo>
                <a:lnTo>
                  <a:pt x="2079193" y="235550"/>
                </a:lnTo>
                <a:lnTo>
                  <a:pt x="2097279" y="239669"/>
                </a:lnTo>
                <a:lnTo>
                  <a:pt x="2114413" y="243789"/>
                </a:lnTo>
                <a:lnTo>
                  <a:pt x="2131865" y="248542"/>
                </a:lnTo>
                <a:lnTo>
                  <a:pt x="2148364" y="252979"/>
                </a:lnTo>
                <a:lnTo>
                  <a:pt x="2164546" y="258049"/>
                </a:lnTo>
                <a:lnTo>
                  <a:pt x="2181046" y="263119"/>
                </a:lnTo>
                <a:lnTo>
                  <a:pt x="2196593" y="268189"/>
                </a:lnTo>
                <a:lnTo>
                  <a:pt x="2211506" y="273893"/>
                </a:lnTo>
                <a:lnTo>
                  <a:pt x="2226419" y="278963"/>
                </a:lnTo>
                <a:lnTo>
                  <a:pt x="2240697" y="284667"/>
                </a:lnTo>
                <a:lnTo>
                  <a:pt x="2267668" y="295758"/>
                </a:lnTo>
                <a:lnTo>
                  <a:pt x="2292734" y="306216"/>
                </a:lnTo>
                <a:lnTo>
                  <a:pt x="2315579" y="316673"/>
                </a:lnTo>
                <a:lnTo>
                  <a:pt x="2335886" y="326496"/>
                </a:lnTo>
                <a:lnTo>
                  <a:pt x="2353338" y="335686"/>
                </a:lnTo>
                <a:lnTo>
                  <a:pt x="2368251" y="343608"/>
                </a:lnTo>
                <a:lnTo>
                  <a:pt x="2379991" y="349946"/>
                </a:lnTo>
                <a:lnTo>
                  <a:pt x="2388557" y="355016"/>
                </a:lnTo>
                <a:lnTo>
                  <a:pt x="2395538" y="359136"/>
                </a:lnTo>
                <a:lnTo>
                  <a:pt x="2386971" y="360403"/>
                </a:lnTo>
                <a:lnTo>
                  <a:pt x="2378721" y="361988"/>
                </a:lnTo>
                <a:lnTo>
                  <a:pt x="2370154" y="363572"/>
                </a:lnTo>
                <a:lnTo>
                  <a:pt x="2361587" y="365791"/>
                </a:lnTo>
                <a:lnTo>
                  <a:pt x="2353020" y="368009"/>
                </a:lnTo>
                <a:lnTo>
                  <a:pt x="2345088" y="370544"/>
                </a:lnTo>
                <a:lnTo>
                  <a:pt x="2336521" y="373079"/>
                </a:lnTo>
                <a:lnTo>
                  <a:pt x="2328271" y="375614"/>
                </a:lnTo>
                <a:lnTo>
                  <a:pt x="2320656" y="379100"/>
                </a:lnTo>
                <a:lnTo>
                  <a:pt x="2312406" y="382269"/>
                </a:lnTo>
                <a:lnTo>
                  <a:pt x="2304157" y="385755"/>
                </a:lnTo>
                <a:lnTo>
                  <a:pt x="2296541" y="389557"/>
                </a:lnTo>
                <a:lnTo>
                  <a:pt x="2280677" y="397162"/>
                </a:lnTo>
                <a:lnTo>
                  <a:pt x="2265446" y="405718"/>
                </a:lnTo>
                <a:lnTo>
                  <a:pt x="2250533" y="415225"/>
                </a:lnTo>
                <a:lnTo>
                  <a:pt x="2235303" y="425049"/>
                </a:lnTo>
                <a:lnTo>
                  <a:pt x="2220708" y="435189"/>
                </a:lnTo>
                <a:lnTo>
                  <a:pt x="2206429" y="446280"/>
                </a:lnTo>
                <a:lnTo>
                  <a:pt x="2192468" y="457688"/>
                </a:lnTo>
                <a:lnTo>
                  <a:pt x="2178825" y="469730"/>
                </a:lnTo>
                <a:lnTo>
                  <a:pt x="2164863" y="482088"/>
                </a:lnTo>
                <a:lnTo>
                  <a:pt x="2151854" y="495081"/>
                </a:lnTo>
                <a:lnTo>
                  <a:pt x="2138845" y="508390"/>
                </a:lnTo>
                <a:lnTo>
                  <a:pt x="2126153" y="521699"/>
                </a:lnTo>
                <a:lnTo>
                  <a:pt x="2113779" y="535325"/>
                </a:lnTo>
                <a:lnTo>
                  <a:pt x="2101721" y="549268"/>
                </a:lnTo>
                <a:lnTo>
                  <a:pt x="2089664" y="563528"/>
                </a:lnTo>
                <a:lnTo>
                  <a:pt x="2078242" y="578105"/>
                </a:lnTo>
                <a:lnTo>
                  <a:pt x="2066819" y="592682"/>
                </a:lnTo>
                <a:lnTo>
                  <a:pt x="2055714" y="607259"/>
                </a:lnTo>
                <a:lnTo>
                  <a:pt x="2044926" y="621519"/>
                </a:lnTo>
                <a:lnTo>
                  <a:pt x="2034455" y="636413"/>
                </a:lnTo>
                <a:lnTo>
                  <a:pt x="2024301" y="650989"/>
                </a:lnTo>
                <a:lnTo>
                  <a:pt x="2014782" y="665566"/>
                </a:lnTo>
                <a:lnTo>
                  <a:pt x="1995745" y="694403"/>
                </a:lnTo>
                <a:lnTo>
                  <a:pt x="1977976" y="722289"/>
                </a:lnTo>
                <a:lnTo>
                  <a:pt x="1972582" y="730845"/>
                </a:lnTo>
                <a:lnTo>
                  <a:pt x="1966553" y="739084"/>
                </a:lnTo>
                <a:lnTo>
                  <a:pt x="1960525" y="747006"/>
                </a:lnTo>
                <a:lnTo>
                  <a:pt x="1954179" y="755245"/>
                </a:lnTo>
                <a:lnTo>
                  <a:pt x="1947833" y="762534"/>
                </a:lnTo>
                <a:lnTo>
                  <a:pt x="1940852" y="770139"/>
                </a:lnTo>
                <a:lnTo>
                  <a:pt x="1933872" y="777111"/>
                </a:lnTo>
                <a:lnTo>
                  <a:pt x="1926257" y="784082"/>
                </a:lnTo>
                <a:lnTo>
                  <a:pt x="1918642" y="790737"/>
                </a:lnTo>
                <a:lnTo>
                  <a:pt x="1911027" y="797075"/>
                </a:lnTo>
                <a:lnTo>
                  <a:pt x="1902777" y="803412"/>
                </a:lnTo>
                <a:lnTo>
                  <a:pt x="1894527" y="809116"/>
                </a:lnTo>
                <a:lnTo>
                  <a:pt x="1886277" y="815137"/>
                </a:lnTo>
                <a:lnTo>
                  <a:pt x="1877710" y="820524"/>
                </a:lnTo>
                <a:lnTo>
                  <a:pt x="1868826" y="825911"/>
                </a:lnTo>
                <a:lnTo>
                  <a:pt x="1859625" y="830665"/>
                </a:lnTo>
                <a:lnTo>
                  <a:pt x="1850740" y="835735"/>
                </a:lnTo>
                <a:lnTo>
                  <a:pt x="1841539" y="839854"/>
                </a:lnTo>
                <a:lnTo>
                  <a:pt x="1832020" y="843974"/>
                </a:lnTo>
                <a:lnTo>
                  <a:pt x="1822501" y="848410"/>
                </a:lnTo>
                <a:lnTo>
                  <a:pt x="1812665" y="851896"/>
                </a:lnTo>
                <a:lnTo>
                  <a:pt x="1803146" y="855065"/>
                </a:lnTo>
                <a:lnTo>
                  <a:pt x="1793310" y="858551"/>
                </a:lnTo>
                <a:lnTo>
                  <a:pt x="1783473" y="861403"/>
                </a:lnTo>
                <a:lnTo>
                  <a:pt x="1773320" y="863938"/>
                </a:lnTo>
                <a:lnTo>
                  <a:pt x="1763166" y="866156"/>
                </a:lnTo>
                <a:lnTo>
                  <a:pt x="1753013" y="868374"/>
                </a:lnTo>
                <a:lnTo>
                  <a:pt x="1742542" y="870276"/>
                </a:lnTo>
                <a:lnTo>
                  <a:pt x="1732706" y="871860"/>
                </a:lnTo>
                <a:lnTo>
                  <a:pt x="1722235" y="873128"/>
                </a:lnTo>
                <a:lnTo>
                  <a:pt x="1711764" y="874078"/>
                </a:lnTo>
                <a:lnTo>
                  <a:pt x="1701611" y="874712"/>
                </a:lnTo>
                <a:lnTo>
                  <a:pt x="1548674" y="738450"/>
                </a:lnTo>
                <a:lnTo>
                  <a:pt x="1558510" y="722923"/>
                </a:lnTo>
                <a:lnTo>
                  <a:pt x="1568664" y="707079"/>
                </a:lnTo>
                <a:lnTo>
                  <a:pt x="1578500" y="691234"/>
                </a:lnTo>
                <a:lnTo>
                  <a:pt x="1589288" y="676024"/>
                </a:lnTo>
                <a:lnTo>
                  <a:pt x="1605470" y="653841"/>
                </a:lnTo>
                <a:lnTo>
                  <a:pt x="1622287" y="631976"/>
                </a:lnTo>
                <a:lnTo>
                  <a:pt x="1630854" y="621202"/>
                </a:lnTo>
                <a:lnTo>
                  <a:pt x="1639738" y="610745"/>
                </a:lnTo>
                <a:lnTo>
                  <a:pt x="1648305" y="600604"/>
                </a:lnTo>
                <a:lnTo>
                  <a:pt x="1657507" y="590147"/>
                </a:lnTo>
                <a:lnTo>
                  <a:pt x="1667026" y="580007"/>
                </a:lnTo>
                <a:lnTo>
                  <a:pt x="1676545" y="569866"/>
                </a:lnTo>
                <a:lnTo>
                  <a:pt x="1686063" y="560043"/>
                </a:lnTo>
                <a:lnTo>
                  <a:pt x="1695582" y="550219"/>
                </a:lnTo>
                <a:lnTo>
                  <a:pt x="1705418" y="540396"/>
                </a:lnTo>
                <a:lnTo>
                  <a:pt x="1715572" y="531523"/>
                </a:lnTo>
                <a:lnTo>
                  <a:pt x="1726043" y="522016"/>
                </a:lnTo>
                <a:lnTo>
                  <a:pt x="1736514" y="513143"/>
                </a:lnTo>
                <a:lnTo>
                  <a:pt x="1746984" y="503954"/>
                </a:lnTo>
                <a:lnTo>
                  <a:pt x="1757772" y="495714"/>
                </a:lnTo>
                <a:lnTo>
                  <a:pt x="1768878" y="487158"/>
                </a:lnTo>
                <a:lnTo>
                  <a:pt x="1779983" y="478919"/>
                </a:lnTo>
                <a:lnTo>
                  <a:pt x="1791089" y="470680"/>
                </a:lnTo>
                <a:lnTo>
                  <a:pt x="1802194" y="463075"/>
                </a:lnTo>
                <a:lnTo>
                  <a:pt x="1813934" y="455470"/>
                </a:lnTo>
                <a:lnTo>
                  <a:pt x="1825674" y="448498"/>
                </a:lnTo>
                <a:lnTo>
                  <a:pt x="1838048" y="441210"/>
                </a:lnTo>
                <a:lnTo>
                  <a:pt x="1850106" y="434238"/>
                </a:lnTo>
                <a:lnTo>
                  <a:pt x="1862163" y="427901"/>
                </a:lnTo>
                <a:lnTo>
                  <a:pt x="1874537" y="421563"/>
                </a:lnTo>
                <a:lnTo>
                  <a:pt x="1887229" y="415859"/>
                </a:lnTo>
                <a:lnTo>
                  <a:pt x="1899921" y="409838"/>
                </a:lnTo>
                <a:lnTo>
                  <a:pt x="1912613" y="404451"/>
                </a:lnTo>
                <a:lnTo>
                  <a:pt x="1925622" y="399381"/>
                </a:lnTo>
                <a:lnTo>
                  <a:pt x="1938631" y="394627"/>
                </a:lnTo>
                <a:lnTo>
                  <a:pt x="1951958" y="390191"/>
                </a:lnTo>
                <a:lnTo>
                  <a:pt x="1965284" y="385755"/>
                </a:lnTo>
                <a:lnTo>
                  <a:pt x="1978928" y="382269"/>
                </a:lnTo>
                <a:lnTo>
                  <a:pt x="1992572" y="378783"/>
                </a:lnTo>
                <a:lnTo>
                  <a:pt x="2006215" y="375297"/>
                </a:lnTo>
                <a:lnTo>
                  <a:pt x="2019859" y="372445"/>
                </a:lnTo>
                <a:lnTo>
                  <a:pt x="2033820" y="369910"/>
                </a:lnTo>
                <a:lnTo>
                  <a:pt x="2047781" y="368009"/>
                </a:lnTo>
                <a:lnTo>
                  <a:pt x="2062059" y="366107"/>
                </a:lnTo>
                <a:lnTo>
                  <a:pt x="2076021" y="364206"/>
                </a:lnTo>
                <a:lnTo>
                  <a:pt x="2089981" y="362938"/>
                </a:lnTo>
                <a:lnTo>
                  <a:pt x="2104260" y="362305"/>
                </a:lnTo>
                <a:lnTo>
                  <a:pt x="2118538" y="361671"/>
                </a:lnTo>
                <a:lnTo>
                  <a:pt x="2132817" y="361354"/>
                </a:lnTo>
                <a:lnTo>
                  <a:pt x="2147095" y="361671"/>
                </a:lnTo>
                <a:lnTo>
                  <a:pt x="2133134" y="359770"/>
                </a:lnTo>
                <a:lnTo>
                  <a:pt x="2118538" y="358502"/>
                </a:lnTo>
                <a:lnTo>
                  <a:pt x="2104260" y="357235"/>
                </a:lnTo>
                <a:lnTo>
                  <a:pt x="2089981" y="356601"/>
                </a:lnTo>
                <a:lnTo>
                  <a:pt x="2075703" y="355967"/>
                </a:lnTo>
                <a:lnTo>
                  <a:pt x="2061425" y="355967"/>
                </a:lnTo>
                <a:lnTo>
                  <a:pt x="2046829" y="355967"/>
                </a:lnTo>
                <a:lnTo>
                  <a:pt x="2032234" y="356601"/>
                </a:lnTo>
                <a:lnTo>
                  <a:pt x="2017955" y="357552"/>
                </a:lnTo>
                <a:lnTo>
                  <a:pt x="2003677" y="358819"/>
                </a:lnTo>
                <a:lnTo>
                  <a:pt x="1989081" y="360403"/>
                </a:lnTo>
                <a:lnTo>
                  <a:pt x="1974803" y="362305"/>
                </a:lnTo>
                <a:lnTo>
                  <a:pt x="1960525" y="364523"/>
                </a:lnTo>
                <a:lnTo>
                  <a:pt x="1946246" y="367375"/>
                </a:lnTo>
                <a:lnTo>
                  <a:pt x="1931968" y="370227"/>
                </a:lnTo>
                <a:lnTo>
                  <a:pt x="1917373" y="373713"/>
                </a:lnTo>
                <a:lnTo>
                  <a:pt x="1903411" y="377515"/>
                </a:lnTo>
                <a:lnTo>
                  <a:pt x="1889450" y="381318"/>
                </a:lnTo>
                <a:lnTo>
                  <a:pt x="1875489" y="385755"/>
                </a:lnTo>
                <a:lnTo>
                  <a:pt x="1861528" y="390508"/>
                </a:lnTo>
                <a:lnTo>
                  <a:pt x="1847567" y="395578"/>
                </a:lnTo>
                <a:lnTo>
                  <a:pt x="1833924" y="400965"/>
                </a:lnTo>
                <a:lnTo>
                  <a:pt x="1820280" y="406669"/>
                </a:lnTo>
                <a:lnTo>
                  <a:pt x="1806953" y="412690"/>
                </a:lnTo>
                <a:lnTo>
                  <a:pt x="1793627" y="418711"/>
                </a:lnTo>
                <a:lnTo>
                  <a:pt x="1780618" y="425366"/>
                </a:lnTo>
                <a:lnTo>
                  <a:pt x="1766974" y="432020"/>
                </a:lnTo>
                <a:lnTo>
                  <a:pt x="1754282" y="438992"/>
                </a:lnTo>
                <a:lnTo>
                  <a:pt x="1741273" y="446280"/>
                </a:lnTo>
                <a:lnTo>
                  <a:pt x="1728898" y="453885"/>
                </a:lnTo>
                <a:lnTo>
                  <a:pt x="1716207" y="461808"/>
                </a:lnTo>
                <a:lnTo>
                  <a:pt x="1703832" y="469730"/>
                </a:lnTo>
                <a:lnTo>
                  <a:pt x="1691775" y="478286"/>
                </a:lnTo>
                <a:lnTo>
                  <a:pt x="1679717" y="486842"/>
                </a:lnTo>
                <a:lnTo>
                  <a:pt x="1667660" y="495398"/>
                </a:lnTo>
                <a:lnTo>
                  <a:pt x="1655920" y="504270"/>
                </a:lnTo>
                <a:lnTo>
                  <a:pt x="1644180" y="513460"/>
                </a:lnTo>
                <a:lnTo>
                  <a:pt x="1632758" y="522967"/>
                </a:lnTo>
                <a:lnTo>
                  <a:pt x="1621335" y="532473"/>
                </a:lnTo>
                <a:lnTo>
                  <a:pt x="1610230" y="542297"/>
                </a:lnTo>
                <a:lnTo>
                  <a:pt x="1599124" y="551804"/>
                </a:lnTo>
                <a:lnTo>
                  <a:pt x="1588336" y="561944"/>
                </a:lnTo>
                <a:lnTo>
                  <a:pt x="1577548" y="572084"/>
                </a:lnTo>
                <a:lnTo>
                  <a:pt x="1566760" y="582542"/>
                </a:lnTo>
                <a:lnTo>
                  <a:pt x="1556606" y="592999"/>
                </a:lnTo>
                <a:lnTo>
                  <a:pt x="1546136" y="603773"/>
                </a:lnTo>
                <a:lnTo>
                  <a:pt x="1535982" y="614547"/>
                </a:lnTo>
                <a:lnTo>
                  <a:pt x="1526146" y="625638"/>
                </a:lnTo>
                <a:lnTo>
                  <a:pt x="1514406" y="638631"/>
                </a:lnTo>
                <a:lnTo>
                  <a:pt x="1503301" y="651623"/>
                </a:lnTo>
                <a:lnTo>
                  <a:pt x="1492195" y="664932"/>
                </a:lnTo>
                <a:lnTo>
                  <a:pt x="1481407" y="678559"/>
                </a:lnTo>
                <a:lnTo>
                  <a:pt x="1406525" y="612012"/>
                </a:lnTo>
                <a:lnTo>
                  <a:pt x="1407160" y="604407"/>
                </a:lnTo>
                <a:lnTo>
                  <a:pt x="1408112" y="596802"/>
                </a:lnTo>
                <a:lnTo>
                  <a:pt x="1409381" y="589196"/>
                </a:lnTo>
                <a:lnTo>
                  <a:pt x="1410967" y="581274"/>
                </a:lnTo>
                <a:lnTo>
                  <a:pt x="1412554" y="573352"/>
                </a:lnTo>
                <a:lnTo>
                  <a:pt x="1415092" y="565430"/>
                </a:lnTo>
                <a:lnTo>
                  <a:pt x="1417313" y="557191"/>
                </a:lnTo>
                <a:lnTo>
                  <a:pt x="1420169" y="548952"/>
                </a:lnTo>
                <a:lnTo>
                  <a:pt x="1423025" y="540396"/>
                </a:lnTo>
                <a:lnTo>
                  <a:pt x="1426198" y="532157"/>
                </a:lnTo>
                <a:lnTo>
                  <a:pt x="1430322" y="523601"/>
                </a:lnTo>
                <a:lnTo>
                  <a:pt x="1434130" y="514728"/>
                </a:lnTo>
                <a:lnTo>
                  <a:pt x="1438572" y="505855"/>
                </a:lnTo>
                <a:lnTo>
                  <a:pt x="1443332" y="497299"/>
                </a:lnTo>
                <a:lnTo>
                  <a:pt x="1448408" y="488109"/>
                </a:lnTo>
                <a:lnTo>
                  <a:pt x="1453802" y="478919"/>
                </a:lnTo>
                <a:lnTo>
                  <a:pt x="1461100" y="467195"/>
                </a:lnTo>
                <a:lnTo>
                  <a:pt x="1469033" y="455787"/>
                </a:lnTo>
                <a:lnTo>
                  <a:pt x="1476648" y="444696"/>
                </a:lnTo>
                <a:lnTo>
                  <a:pt x="1484263" y="433921"/>
                </a:lnTo>
                <a:lnTo>
                  <a:pt x="1492195" y="423464"/>
                </a:lnTo>
                <a:lnTo>
                  <a:pt x="1500128" y="413641"/>
                </a:lnTo>
                <a:lnTo>
                  <a:pt x="1508060" y="403817"/>
                </a:lnTo>
                <a:lnTo>
                  <a:pt x="1516310" y="393994"/>
                </a:lnTo>
                <a:lnTo>
                  <a:pt x="1524877" y="384804"/>
                </a:lnTo>
                <a:lnTo>
                  <a:pt x="1533127" y="375614"/>
                </a:lnTo>
                <a:lnTo>
                  <a:pt x="1541376" y="367375"/>
                </a:lnTo>
                <a:lnTo>
                  <a:pt x="1549943" y="358819"/>
                </a:lnTo>
                <a:lnTo>
                  <a:pt x="1558828" y="350580"/>
                </a:lnTo>
                <a:lnTo>
                  <a:pt x="1567077" y="342975"/>
                </a:lnTo>
                <a:lnTo>
                  <a:pt x="1575962" y="335369"/>
                </a:lnTo>
                <a:lnTo>
                  <a:pt x="1584846" y="328081"/>
                </a:lnTo>
                <a:lnTo>
                  <a:pt x="1594047" y="321109"/>
                </a:lnTo>
                <a:lnTo>
                  <a:pt x="1602932" y="314455"/>
                </a:lnTo>
                <a:lnTo>
                  <a:pt x="1611816" y="308117"/>
                </a:lnTo>
                <a:lnTo>
                  <a:pt x="1621018" y="301779"/>
                </a:lnTo>
                <a:lnTo>
                  <a:pt x="1630219" y="296075"/>
                </a:lnTo>
                <a:lnTo>
                  <a:pt x="1639421" y="290054"/>
                </a:lnTo>
                <a:lnTo>
                  <a:pt x="1648622" y="284667"/>
                </a:lnTo>
                <a:lnTo>
                  <a:pt x="1657824" y="279280"/>
                </a:lnTo>
                <a:lnTo>
                  <a:pt x="1667343" y="274527"/>
                </a:lnTo>
                <a:lnTo>
                  <a:pt x="1676862" y="269457"/>
                </a:lnTo>
                <a:lnTo>
                  <a:pt x="1686381" y="265337"/>
                </a:lnTo>
                <a:lnTo>
                  <a:pt x="1695582" y="261218"/>
                </a:lnTo>
                <a:lnTo>
                  <a:pt x="1705101" y="256781"/>
                </a:lnTo>
                <a:lnTo>
                  <a:pt x="1714937" y="252979"/>
                </a:lnTo>
                <a:lnTo>
                  <a:pt x="1724456" y="249493"/>
                </a:lnTo>
                <a:lnTo>
                  <a:pt x="1734292" y="246007"/>
                </a:lnTo>
                <a:lnTo>
                  <a:pt x="1743494" y="242838"/>
                </a:lnTo>
                <a:lnTo>
                  <a:pt x="1753330" y="239986"/>
                </a:lnTo>
                <a:lnTo>
                  <a:pt x="1763166" y="237134"/>
                </a:lnTo>
                <a:lnTo>
                  <a:pt x="1773003" y="234599"/>
                </a:lnTo>
                <a:lnTo>
                  <a:pt x="1792675" y="230163"/>
                </a:lnTo>
                <a:lnTo>
                  <a:pt x="1812030" y="226360"/>
                </a:lnTo>
                <a:lnTo>
                  <a:pt x="1831702" y="222874"/>
                </a:lnTo>
                <a:lnTo>
                  <a:pt x="1851375" y="220656"/>
                </a:lnTo>
                <a:lnTo>
                  <a:pt x="1870730" y="219072"/>
                </a:lnTo>
                <a:lnTo>
                  <a:pt x="1890402" y="217804"/>
                </a:lnTo>
                <a:lnTo>
                  <a:pt x="1910075" y="217487"/>
                </a:lnTo>
                <a:close/>
                <a:moveTo>
                  <a:pt x="1112837" y="0"/>
                </a:moveTo>
                <a:lnTo>
                  <a:pt x="1116656" y="634"/>
                </a:lnTo>
                <a:lnTo>
                  <a:pt x="1128112" y="2854"/>
                </a:lnTo>
                <a:lnTo>
                  <a:pt x="1146570" y="6660"/>
                </a:lnTo>
                <a:lnTo>
                  <a:pt x="1157708" y="9197"/>
                </a:lnTo>
                <a:lnTo>
                  <a:pt x="1170119" y="12369"/>
                </a:lnTo>
                <a:lnTo>
                  <a:pt x="1183485" y="16175"/>
                </a:lnTo>
                <a:lnTo>
                  <a:pt x="1198124" y="20298"/>
                </a:lnTo>
                <a:lnTo>
                  <a:pt x="1213399" y="25372"/>
                </a:lnTo>
                <a:lnTo>
                  <a:pt x="1229629" y="30763"/>
                </a:lnTo>
                <a:lnTo>
                  <a:pt x="1246495" y="37106"/>
                </a:lnTo>
                <a:lnTo>
                  <a:pt x="1263998" y="43767"/>
                </a:lnTo>
                <a:lnTo>
                  <a:pt x="1281501" y="51378"/>
                </a:lnTo>
                <a:lnTo>
                  <a:pt x="1299640" y="59307"/>
                </a:lnTo>
                <a:lnTo>
                  <a:pt x="1317780" y="68504"/>
                </a:lnTo>
                <a:lnTo>
                  <a:pt x="1336237" y="78653"/>
                </a:lnTo>
                <a:lnTo>
                  <a:pt x="1345148" y="84045"/>
                </a:lnTo>
                <a:lnTo>
                  <a:pt x="1354058" y="89436"/>
                </a:lnTo>
                <a:lnTo>
                  <a:pt x="1363287" y="95462"/>
                </a:lnTo>
                <a:lnTo>
                  <a:pt x="1372198" y="101171"/>
                </a:lnTo>
                <a:lnTo>
                  <a:pt x="1381108" y="107514"/>
                </a:lnTo>
                <a:lnTo>
                  <a:pt x="1389701" y="113540"/>
                </a:lnTo>
                <a:lnTo>
                  <a:pt x="1398293" y="120517"/>
                </a:lnTo>
                <a:lnTo>
                  <a:pt x="1406886" y="127177"/>
                </a:lnTo>
                <a:lnTo>
                  <a:pt x="1415160" y="134471"/>
                </a:lnTo>
                <a:lnTo>
                  <a:pt x="1423116" y="141449"/>
                </a:lnTo>
                <a:lnTo>
                  <a:pt x="1431390" y="149377"/>
                </a:lnTo>
                <a:lnTo>
                  <a:pt x="1439346" y="157306"/>
                </a:lnTo>
                <a:lnTo>
                  <a:pt x="1446665" y="165552"/>
                </a:lnTo>
                <a:lnTo>
                  <a:pt x="1454303" y="173798"/>
                </a:lnTo>
                <a:lnTo>
                  <a:pt x="1461304" y="182361"/>
                </a:lnTo>
                <a:lnTo>
                  <a:pt x="1468305" y="191241"/>
                </a:lnTo>
                <a:lnTo>
                  <a:pt x="1474988" y="200756"/>
                </a:lnTo>
                <a:lnTo>
                  <a:pt x="1481034" y="209953"/>
                </a:lnTo>
                <a:lnTo>
                  <a:pt x="1487399" y="219785"/>
                </a:lnTo>
                <a:lnTo>
                  <a:pt x="1492809" y="229616"/>
                </a:lnTo>
                <a:lnTo>
                  <a:pt x="1498537" y="240082"/>
                </a:lnTo>
                <a:lnTo>
                  <a:pt x="1503311" y="250865"/>
                </a:lnTo>
                <a:lnTo>
                  <a:pt x="1508084" y="261648"/>
                </a:lnTo>
                <a:lnTo>
                  <a:pt x="1512540" y="273066"/>
                </a:lnTo>
                <a:lnTo>
                  <a:pt x="1516358" y="284483"/>
                </a:lnTo>
                <a:lnTo>
                  <a:pt x="1519859" y="296218"/>
                </a:lnTo>
                <a:lnTo>
                  <a:pt x="1523041" y="308269"/>
                </a:lnTo>
                <a:lnTo>
                  <a:pt x="1525587" y="320955"/>
                </a:lnTo>
                <a:lnTo>
                  <a:pt x="1512540" y="333641"/>
                </a:lnTo>
                <a:lnTo>
                  <a:pt x="1499492" y="346645"/>
                </a:lnTo>
                <a:lnTo>
                  <a:pt x="1486763" y="360599"/>
                </a:lnTo>
                <a:lnTo>
                  <a:pt x="1474351" y="374554"/>
                </a:lnTo>
                <a:lnTo>
                  <a:pt x="1462259" y="389777"/>
                </a:lnTo>
                <a:lnTo>
                  <a:pt x="1450484" y="405000"/>
                </a:lnTo>
                <a:lnTo>
                  <a:pt x="1439027" y="420540"/>
                </a:lnTo>
                <a:lnTo>
                  <a:pt x="1427889" y="437032"/>
                </a:lnTo>
                <a:lnTo>
                  <a:pt x="1426616" y="424346"/>
                </a:lnTo>
                <a:lnTo>
                  <a:pt x="1424389" y="411343"/>
                </a:lnTo>
                <a:lnTo>
                  <a:pt x="1422479" y="398340"/>
                </a:lnTo>
                <a:lnTo>
                  <a:pt x="1420252" y="385654"/>
                </a:lnTo>
                <a:lnTo>
                  <a:pt x="1417706" y="373285"/>
                </a:lnTo>
                <a:lnTo>
                  <a:pt x="1414842" y="360599"/>
                </a:lnTo>
                <a:lnTo>
                  <a:pt x="1411341" y="348230"/>
                </a:lnTo>
                <a:lnTo>
                  <a:pt x="1408159" y="335544"/>
                </a:lnTo>
                <a:lnTo>
                  <a:pt x="1402112" y="317467"/>
                </a:lnTo>
                <a:lnTo>
                  <a:pt x="1396065" y="299706"/>
                </a:lnTo>
                <a:lnTo>
                  <a:pt x="1388746" y="281946"/>
                </a:lnTo>
                <a:lnTo>
                  <a:pt x="1384927" y="273700"/>
                </a:lnTo>
                <a:lnTo>
                  <a:pt x="1381108" y="265137"/>
                </a:lnTo>
                <a:lnTo>
                  <a:pt x="1376653" y="256574"/>
                </a:lnTo>
                <a:lnTo>
                  <a:pt x="1372516" y="248328"/>
                </a:lnTo>
                <a:lnTo>
                  <a:pt x="1368061" y="240082"/>
                </a:lnTo>
                <a:lnTo>
                  <a:pt x="1363287" y="231836"/>
                </a:lnTo>
                <a:lnTo>
                  <a:pt x="1358514" y="223591"/>
                </a:lnTo>
                <a:lnTo>
                  <a:pt x="1353104" y="215979"/>
                </a:lnTo>
                <a:lnTo>
                  <a:pt x="1348012" y="208050"/>
                </a:lnTo>
                <a:lnTo>
                  <a:pt x="1342284" y="200121"/>
                </a:lnTo>
                <a:lnTo>
                  <a:pt x="1336874" y="192827"/>
                </a:lnTo>
                <a:lnTo>
                  <a:pt x="1330827" y="185215"/>
                </a:lnTo>
                <a:lnTo>
                  <a:pt x="1325099" y="178238"/>
                </a:lnTo>
                <a:lnTo>
                  <a:pt x="1319053" y="171261"/>
                </a:lnTo>
                <a:lnTo>
                  <a:pt x="1312688" y="164284"/>
                </a:lnTo>
                <a:lnTo>
                  <a:pt x="1306323" y="157623"/>
                </a:lnTo>
                <a:lnTo>
                  <a:pt x="1299640" y="150963"/>
                </a:lnTo>
                <a:lnTo>
                  <a:pt x="1292957" y="144620"/>
                </a:lnTo>
                <a:lnTo>
                  <a:pt x="1286274" y="138277"/>
                </a:lnTo>
                <a:lnTo>
                  <a:pt x="1278955" y="132251"/>
                </a:lnTo>
                <a:lnTo>
                  <a:pt x="1271636" y="126225"/>
                </a:lnTo>
                <a:lnTo>
                  <a:pt x="1264635" y="120834"/>
                </a:lnTo>
                <a:lnTo>
                  <a:pt x="1257315" y="115125"/>
                </a:lnTo>
                <a:lnTo>
                  <a:pt x="1249996" y="110051"/>
                </a:lnTo>
                <a:lnTo>
                  <a:pt x="1242040" y="104659"/>
                </a:lnTo>
                <a:lnTo>
                  <a:pt x="1234402" y="99902"/>
                </a:lnTo>
                <a:lnTo>
                  <a:pt x="1241403" y="105611"/>
                </a:lnTo>
                <a:lnTo>
                  <a:pt x="1248086" y="111637"/>
                </a:lnTo>
                <a:lnTo>
                  <a:pt x="1255088" y="117663"/>
                </a:lnTo>
                <a:lnTo>
                  <a:pt x="1262089" y="124006"/>
                </a:lnTo>
                <a:lnTo>
                  <a:pt x="1268135" y="130666"/>
                </a:lnTo>
                <a:lnTo>
                  <a:pt x="1274818" y="137009"/>
                </a:lnTo>
                <a:lnTo>
                  <a:pt x="1280546" y="143986"/>
                </a:lnTo>
                <a:lnTo>
                  <a:pt x="1286911" y="150646"/>
                </a:lnTo>
                <a:lnTo>
                  <a:pt x="1292321" y="157623"/>
                </a:lnTo>
                <a:lnTo>
                  <a:pt x="1298367" y="164601"/>
                </a:lnTo>
                <a:lnTo>
                  <a:pt x="1303459" y="171895"/>
                </a:lnTo>
                <a:lnTo>
                  <a:pt x="1308869" y="179190"/>
                </a:lnTo>
                <a:lnTo>
                  <a:pt x="1313961" y="186484"/>
                </a:lnTo>
                <a:lnTo>
                  <a:pt x="1318734" y="194095"/>
                </a:lnTo>
                <a:lnTo>
                  <a:pt x="1323508" y="202024"/>
                </a:lnTo>
                <a:lnTo>
                  <a:pt x="1327963" y="209636"/>
                </a:lnTo>
                <a:lnTo>
                  <a:pt x="1332418" y="217565"/>
                </a:lnTo>
                <a:lnTo>
                  <a:pt x="1336237" y="225493"/>
                </a:lnTo>
                <a:lnTo>
                  <a:pt x="1340056" y="233422"/>
                </a:lnTo>
                <a:lnTo>
                  <a:pt x="1344193" y="241668"/>
                </a:lnTo>
                <a:lnTo>
                  <a:pt x="1347376" y="249914"/>
                </a:lnTo>
                <a:lnTo>
                  <a:pt x="1350558" y="257843"/>
                </a:lnTo>
                <a:lnTo>
                  <a:pt x="1356923" y="274969"/>
                </a:lnTo>
                <a:lnTo>
                  <a:pt x="1362333" y="291778"/>
                </a:lnTo>
                <a:lnTo>
                  <a:pt x="1366788" y="308904"/>
                </a:lnTo>
                <a:lnTo>
                  <a:pt x="1370925" y="326030"/>
                </a:lnTo>
                <a:lnTo>
                  <a:pt x="1374107" y="343790"/>
                </a:lnTo>
                <a:lnTo>
                  <a:pt x="1376653" y="360916"/>
                </a:lnTo>
                <a:lnTo>
                  <a:pt x="1378562" y="378677"/>
                </a:lnTo>
                <a:lnTo>
                  <a:pt x="1380472" y="396120"/>
                </a:lnTo>
                <a:lnTo>
                  <a:pt x="1381108" y="413880"/>
                </a:lnTo>
                <a:lnTo>
                  <a:pt x="1381427" y="431641"/>
                </a:lnTo>
                <a:lnTo>
                  <a:pt x="1381108" y="449401"/>
                </a:lnTo>
                <a:lnTo>
                  <a:pt x="1380472" y="466844"/>
                </a:lnTo>
                <a:lnTo>
                  <a:pt x="1378881" y="484605"/>
                </a:lnTo>
                <a:lnTo>
                  <a:pt x="1377290" y="502048"/>
                </a:lnTo>
                <a:lnTo>
                  <a:pt x="1375380" y="519491"/>
                </a:lnTo>
                <a:lnTo>
                  <a:pt x="1372516" y="536934"/>
                </a:lnTo>
                <a:lnTo>
                  <a:pt x="1369652" y="554378"/>
                </a:lnTo>
                <a:lnTo>
                  <a:pt x="1367106" y="564843"/>
                </a:lnTo>
                <a:lnTo>
                  <a:pt x="1364878" y="574675"/>
                </a:lnTo>
                <a:lnTo>
                  <a:pt x="1334646" y="547717"/>
                </a:lnTo>
                <a:lnTo>
                  <a:pt x="1168210" y="399609"/>
                </a:lnTo>
                <a:lnTo>
                  <a:pt x="1166618" y="387557"/>
                </a:lnTo>
                <a:lnTo>
                  <a:pt x="1166300" y="375188"/>
                </a:lnTo>
                <a:lnTo>
                  <a:pt x="1166618" y="369479"/>
                </a:lnTo>
                <a:lnTo>
                  <a:pt x="1166937" y="363136"/>
                </a:lnTo>
                <a:lnTo>
                  <a:pt x="1167573" y="357110"/>
                </a:lnTo>
                <a:lnTo>
                  <a:pt x="1168528" y="350767"/>
                </a:lnTo>
                <a:lnTo>
                  <a:pt x="1171074" y="330153"/>
                </a:lnTo>
                <a:lnTo>
                  <a:pt x="1173620" y="308269"/>
                </a:lnTo>
                <a:lnTo>
                  <a:pt x="1175847" y="285435"/>
                </a:lnTo>
                <a:lnTo>
                  <a:pt x="1177438" y="262283"/>
                </a:lnTo>
                <a:lnTo>
                  <a:pt x="1178393" y="238814"/>
                </a:lnTo>
                <a:lnTo>
                  <a:pt x="1178711" y="227079"/>
                </a:lnTo>
                <a:lnTo>
                  <a:pt x="1178711" y="215027"/>
                </a:lnTo>
                <a:lnTo>
                  <a:pt x="1178393" y="203293"/>
                </a:lnTo>
                <a:lnTo>
                  <a:pt x="1178075" y="191241"/>
                </a:lnTo>
                <a:lnTo>
                  <a:pt x="1177438" y="179507"/>
                </a:lnTo>
                <a:lnTo>
                  <a:pt x="1176484" y="167772"/>
                </a:lnTo>
                <a:lnTo>
                  <a:pt x="1175211" y="155720"/>
                </a:lnTo>
                <a:lnTo>
                  <a:pt x="1173938" y="144303"/>
                </a:lnTo>
                <a:lnTo>
                  <a:pt x="1172028" y="132568"/>
                </a:lnTo>
                <a:lnTo>
                  <a:pt x="1169801" y="121151"/>
                </a:lnTo>
                <a:lnTo>
                  <a:pt x="1167573" y="109734"/>
                </a:lnTo>
                <a:lnTo>
                  <a:pt x="1164391" y="98633"/>
                </a:lnTo>
                <a:lnTo>
                  <a:pt x="1161208" y="87533"/>
                </a:lnTo>
                <a:lnTo>
                  <a:pt x="1157708" y="76750"/>
                </a:lnTo>
                <a:lnTo>
                  <a:pt x="1153571" y="66284"/>
                </a:lnTo>
                <a:lnTo>
                  <a:pt x="1149115" y="55818"/>
                </a:lnTo>
                <a:lnTo>
                  <a:pt x="1144342" y="45670"/>
                </a:lnTo>
                <a:lnTo>
                  <a:pt x="1138932" y="35838"/>
                </a:lnTo>
                <a:lnTo>
                  <a:pt x="1133204" y="26641"/>
                </a:lnTo>
                <a:lnTo>
                  <a:pt x="1126839" y="17443"/>
                </a:lnTo>
                <a:lnTo>
                  <a:pt x="1119838" y="8563"/>
                </a:lnTo>
                <a:lnTo>
                  <a:pt x="111283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1705" kern="0">
              <a:solidFill>
                <a:srgbClr val="405C78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3" name="KSO_Shape"/>
          <p:cNvSpPr/>
          <p:nvPr/>
        </p:nvSpPr>
        <p:spPr bwMode="auto">
          <a:xfrm>
            <a:off x="3382093" y="3166370"/>
            <a:ext cx="512198" cy="698452"/>
          </a:xfrm>
          <a:custGeom>
            <a:avLst/>
            <a:gdLst>
              <a:gd name="T0" fmla="*/ 821150 w 1122363"/>
              <a:gd name="T1" fmla="*/ 1319439 h 1531938"/>
              <a:gd name="T2" fmla="*/ 818610 w 1122363"/>
              <a:gd name="T3" fmla="*/ 1374324 h 1531938"/>
              <a:gd name="T4" fmla="*/ 763001 w 1122363"/>
              <a:gd name="T5" fmla="*/ 1407818 h 1531938"/>
              <a:gd name="T6" fmla="*/ 617712 w 1122363"/>
              <a:gd name="T7" fmla="*/ 1069756 h 1531938"/>
              <a:gd name="T8" fmla="*/ 595045 w 1122363"/>
              <a:gd name="T9" fmla="*/ 1020228 h 1531938"/>
              <a:gd name="T10" fmla="*/ 616862 w 1122363"/>
              <a:gd name="T11" fmla="*/ 985788 h 1531938"/>
              <a:gd name="T12" fmla="*/ 638822 w 1122363"/>
              <a:gd name="T13" fmla="*/ 861065 h 1531938"/>
              <a:gd name="T14" fmla="*/ 533011 w 1122363"/>
              <a:gd name="T15" fmla="*/ 900272 h 1531938"/>
              <a:gd name="T16" fmla="*/ 472344 w 1122363"/>
              <a:gd name="T17" fmla="*/ 959225 h 1531938"/>
              <a:gd name="T18" fmla="*/ 447514 w 1122363"/>
              <a:gd name="T19" fmla="*/ 1068950 h 1531938"/>
              <a:gd name="T20" fmla="*/ 483631 w 1122363"/>
              <a:gd name="T21" fmla="*/ 1155544 h 1531938"/>
              <a:gd name="T22" fmla="*/ 563202 w 1122363"/>
              <a:gd name="T23" fmla="*/ 1213369 h 1531938"/>
              <a:gd name="T24" fmla="*/ 641644 w 1122363"/>
              <a:gd name="T25" fmla="*/ 1407149 h 1531938"/>
              <a:gd name="T26" fmla="*/ 522288 w 1122363"/>
              <a:gd name="T27" fmla="*/ 1360326 h 1531938"/>
              <a:gd name="T28" fmla="*/ 562920 w 1122363"/>
              <a:gd name="T29" fmla="*/ 1503052 h 1531938"/>
              <a:gd name="T30" fmla="*/ 767489 w 1122363"/>
              <a:gd name="T31" fmla="*/ 1526182 h 1531938"/>
              <a:gd name="T32" fmla="*/ 873019 w 1122363"/>
              <a:gd name="T33" fmla="*/ 1493462 h 1531938"/>
              <a:gd name="T34" fmla="*/ 940739 w 1122363"/>
              <a:gd name="T35" fmla="*/ 1437049 h 1531938"/>
              <a:gd name="T36" fmla="*/ 975445 w 1122363"/>
              <a:gd name="T37" fmla="*/ 1352710 h 1531938"/>
              <a:gd name="T38" fmla="*/ 957387 w 1122363"/>
              <a:gd name="T39" fmla="*/ 1244960 h 1531938"/>
              <a:gd name="T40" fmla="*/ 862579 w 1122363"/>
              <a:gd name="T41" fmla="*/ 1159211 h 1531938"/>
              <a:gd name="T42" fmla="*/ 777366 w 1122363"/>
              <a:gd name="T43" fmla="*/ 984893 h 1531938"/>
              <a:gd name="T44" fmla="*/ 941021 w 1122363"/>
              <a:gd name="T45" fmla="*/ 1068103 h 1531938"/>
              <a:gd name="T46" fmla="*/ 812918 w 1122363"/>
              <a:gd name="T47" fmla="*/ 868963 h 1531938"/>
              <a:gd name="T48" fmla="*/ 768618 w 1122363"/>
              <a:gd name="T49" fmla="*/ 464758 h 1531938"/>
              <a:gd name="T50" fmla="*/ 956258 w 1122363"/>
              <a:gd name="T51" fmla="*/ 515531 h 1531938"/>
              <a:gd name="T52" fmla="*/ 1106652 w 1122363"/>
              <a:gd name="T53" fmla="*/ 632589 h 1531938"/>
              <a:gd name="T54" fmla="*/ 1227702 w 1122363"/>
              <a:gd name="T55" fmla="*/ 820164 h 1531938"/>
              <a:gd name="T56" fmla="*/ 1327023 w 1122363"/>
              <a:gd name="T57" fmla="*/ 1081925 h 1531938"/>
              <a:gd name="T58" fmla="*/ 1396717 w 1122363"/>
              <a:gd name="T59" fmla="*/ 1393892 h 1531938"/>
              <a:gd name="T60" fmla="*/ 1355239 w 1122363"/>
              <a:gd name="T61" fmla="*/ 1597827 h 1531938"/>
              <a:gd name="T62" fmla="*/ 1228829 w 1122363"/>
              <a:gd name="T63" fmla="*/ 1750144 h 1531938"/>
              <a:gd name="T64" fmla="*/ 1040908 w 1122363"/>
              <a:gd name="T65" fmla="*/ 1850561 h 1531938"/>
              <a:gd name="T66" fmla="*/ 813764 w 1122363"/>
              <a:gd name="T67" fmla="*/ 1899358 h 1531938"/>
              <a:gd name="T68" fmla="*/ 571385 w 1122363"/>
              <a:gd name="T69" fmla="*/ 1896538 h 1531938"/>
              <a:gd name="T70" fmla="*/ 341985 w 1122363"/>
              <a:gd name="T71" fmla="*/ 1837867 h 1531938"/>
              <a:gd name="T72" fmla="*/ 152933 w 1122363"/>
              <a:gd name="T73" fmla="*/ 1725604 h 1531938"/>
              <a:gd name="T74" fmla="*/ 31320 w 1122363"/>
              <a:gd name="T75" fmla="*/ 1563133 h 1531938"/>
              <a:gd name="T76" fmla="*/ 3668 w 1122363"/>
              <a:gd name="T77" fmla="*/ 1352710 h 1531938"/>
              <a:gd name="T78" fmla="*/ 126691 w 1122363"/>
              <a:gd name="T79" fmla="*/ 958096 h 1531938"/>
              <a:gd name="T80" fmla="*/ 230811 w 1122363"/>
              <a:gd name="T81" fmla="*/ 743160 h 1531938"/>
              <a:gd name="T82" fmla="*/ 362301 w 1122363"/>
              <a:gd name="T83" fmla="*/ 582099 h 1531938"/>
              <a:gd name="T84" fmla="*/ 534421 w 1122363"/>
              <a:gd name="T85" fmla="*/ 485632 h 1531938"/>
              <a:gd name="T86" fmla="*/ 596426 w 1122363"/>
              <a:gd name="T87" fmla="*/ 1978 h 1531938"/>
              <a:gd name="T88" fmla="*/ 686940 w 1122363"/>
              <a:gd name="T89" fmla="*/ 37299 h 1531938"/>
              <a:gd name="T90" fmla="*/ 778299 w 1122363"/>
              <a:gd name="T91" fmla="*/ 32213 h 1531938"/>
              <a:gd name="T92" fmla="*/ 882912 w 1122363"/>
              <a:gd name="T93" fmla="*/ 282 h 1531938"/>
              <a:gd name="T94" fmla="*/ 944383 w 1122363"/>
              <a:gd name="T95" fmla="*/ 34192 h 1531938"/>
              <a:gd name="T96" fmla="*/ 991755 w 1122363"/>
              <a:gd name="T97" fmla="*/ 157394 h 1531938"/>
              <a:gd name="T98" fmla="*/ 1048714 w 1122363"/>
              <a:gd name="T99" fmla="*/ 165023 h 1531938"/>
              <a:gd name="T100" fmla="*/ 1092702 w 1122363"/>
              <a:gd name="T101" fmla="*/ 159655 h 1531938"/>
              <a:gd name="T102" fmla="*/ 1063377 w 1122363"/>
              <a:gd name="T103" fmla="*/ 261663 h 1531938"/>
              <a:gd name="T104" fmla="*/ 978784 w 1122363"/>
              <a:gd name="T105" fmla="*/ 348130 h 1531938"/>
              <a:gd name="T106" fmla="*/ 836387 w 1122363"/>
              <a:gd name="T107" fmla="*/ 422166 h 1531938"/>
              <a:gd name="T108" fmla="*/ 657614 w 1122363"/>
              <a:gd name="T109" fmla="*/ 404646 h 1531938"/>
              <a:gd name="T110" fmla="*/ 554694 w 1122363"/>
              <a:gd name="T111" fmla="*/ 419340 h 1531938"/>
              <a:gd name="T112" fmla="*/ 313322 w 1122363"/>
              <a:gd name="T113" fmla="*/ 219560 h 1531938"/>
              <a:gd name="T114" fmla="*/ 410321 w 1122363"/>
              <a:gd name="T115" fmla="*/ 170392 h 1531938"/>
              <a:gd name="T116" fmla="*/ 485327 w 1122363"/>
              <a:gd name="T117" fmla="*/ 159089 h 1531938"/>
              <a:gd name="T118" fmla="*/ 519164 w 1122363"/>
              <a:gd name="T119" fmla="*/ 54537 h 1531938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0" t="0" r="r" b="b"/>
            <a:pathLst>
              <a:path w="1122363" h="1531938">
                <a:moveTo>
                  <a:pt x="600075" y="1019175"/>
                </a:moveTo>
                <a:lnTo>
                  <a:pt x="608240" y="1022344"/>
                </a:lnTo>
                <a:lnTo>
                  <a:pt x="615950" y="1025965"/>
                </a:lnTo>
                <a:lnTo>
                  <a:pt x="622981" y="1029134"/>
                </a:lnTo>
                <a:lnTo>
                  <a:pt x="629331" y="1032303"/>
                </a:lnTo>
                <a:lnTo>
                  <a:pt x="635227" y="1035925"/>
                </a:lnTo>
                <a:lnTo>
                  <a:pt x="640443" y="1039093"/>
                </a:lnTo>
                <a:lnTo>
                  <a:pt x="644979" y="1042488"/>
                </a:lnTo>
                <a:lnTo>
                  <a:pt x="649061" y="1045884"/>
                </a:lnTo>
                <a:lnTo>
                  <a:pt x="652236" y="1049505"/>
                </a:lnTo>
                <a:lnTo>
                  <a:pt x="655411" y="1053127"/>
                </a:lnTo>
                <a:lnTo>
                  <a:pt x="657906" y="1056974"/>
                </a:lnTo>
                <a:lnTo>
                  <a:pt x="659720" y="1061049"/>
                </a:lnTo>
                <a:lnTo>
                  <a:pt x="661534" y="1065576"/>
                </a:lnTo>
                <a:lnTo>
                  <a:pt x="662668" y="1070329"/>
                </a:lnTo>
                <a:lnTo>
                  <a:pt x="663348" y="1074856"/>
                </a:lnTo>
                <a:lnTo>
                  <a:pt x="663575" y="1080062"/>
                </a:lnTo>
                <a:lnTo>
                  <a:pt x="663575" y="1083230"/>
                </a:lnTo>
                <a:lnTo>
                  <a:pt x="663348" y="1086626"/>
                </a:lnTo>
                <a:lnTo>
                  <a:pt x="662895" y="1089568"/>
                </a:lnTo>
                <a:lnTo>
                  <a:pt x="662441" y="1092510"/>
                </a:lnTo>
                <a:lnTo>
                  <a:pt x="661761" y="1095227"/>
                </a:lnTo>
                <a:lnTo>
                  <a:pt x="660854" y="1097716"/>
                </a:lnTo>
                <a:lnTo>
                  <a:pt x="659947" y="1100432"/>
                </a:lnTo>
                <a:lnTo>
                  <a:pt x="659040" y="1102922"/>
                </a:lnTo>
                <a:lnTo>
                  <a:pt x="657679" y="1105186"/>
                </a:lnTo>
                <a:lnTo>
                  <a:pt x="656545" y="1107449"/>
                </a:lnTo>
                <a:lnTo>
                  <a:pt x="654957" y="1109486"/>
                </a:lnTo>
                <a:lnTo>
                  <a:pt x="653143" y="1111523"/>
                </a:lnTo>
                <a:lnTo>
                  <a:pt x="651556" y="1113334"/>
                </a:lnTo>
                <a:lnTo>
                  <a:pt x="649515" y="1115145"/>
                </a:lnTo>
                <a:lnTo>
                  <a:pt x="647473" y="1116729"/>
                </a:lnTo>
                <a:lnTo>
                  <a:pt x="645206" y="1118087"/>
                </a:lnTo>
                <a:lnTo>
                  <a:pt x="640670" y="1120803"/>
                </a:lnTo>
                <a:lnTo>
                  <a:pt x="635681" y="1123520"/>
                </a:lnTo>
                <a:lnTo>
                  <a:pt x="630238" y="1126009"/>
                </a:lnTo>
                <a:lnTo>
                  <a:pt x="625022" y="1128046"/>
                </a:lnTo>
                <a:lnTo>
                  <a:pt x="619125" y="1130310"/>
                </a:lnTo>
                <a:lnTo>
                  <a:pt x="613002" y="1132121"/>
                </a:lnTo>
                <a:lnTo>
                  <a:pt x="606652" y="1133705"/>
                </a:lnTo>
                <a:lnTo>
                  <a:pt x="600075" y="1135063"/>
                </a:lnTo>
                <a:lnTo>
                  <a:pt x="600075" y="1019175"/>
                </a:lnTo>
                <a:close/>
                <a:moveTo>
                  <a:pt x="538162" y="779462"/>
                </a:moveTo>
                <a:lnTo>
                  <a:pt x="538162" y="877887"/>
                </a:lnTo>
                <a:lnTo>
                  <a:pt x="529967" y="875827"/>
                </a:lnTo>
                <a:lnTo>
                  <a:pt x="522227" y="873538"/>
                </a:lnTo>
                <a:lnTo>
                  <a:pt x="515398" y="870791"/>
                </a:lnTo>
                <a:lnTo>
                  <a:pt x="509024" y="868273"/>
                </a:lnTo>
                <a:lnTo>
                  <a:pt x="503333" y="865298"/>
                </a:lnTo>
                <a:lnTo>
                  <a:pt x="500829" y="863467"/>
                </a:lnTo>
                <a:lnTo>
                  <a:pt x="498553" y="861864"/>
                </a:lnTo>
                <a:lnTo>
                  <a:pt x="496276" y="860262"/>
                </a:lnTo>
                <a:lnTo>
                  <a:pt x="494227" y="858431"/>
                </a:lnTo>
                <a:lnTo>
                  <a:pt x="492406" y="856600"/>
                </a:lnTo>
                <a:lnTo>
                  <a:pt x="490813" y="854540"/>
                </a:lnTo>
                <a:lnTo>
                  <a:pt x="487626" y="850877"/>
                </a:lnTo>
                <a:lnTo>
                  <a:pt x="485122" y="846986"/>
                </a:lnTo>
                <a:lnTo>
                  <a:pt x="482618" y="843324"/>
                </a:lnTo>
                <a:lnTo>
                  <a:pt x="481024" y="839662"/>
                </a:lnTo>
                <a:lnTo>
                  <a:pt x="479658" y="835999"/>
                </a:lnTo>
                <a:lnTo>
                  <a:pt x="478520" y="832337"/>
                </a:lnTo>
                <a:lnTo>
                  <a:pt x="478065" y="828903"/>
                </a:lnTo>
                <a:lnTo>
                  <a:pt x="477837" y="825241"/>
                </a:lnTo>
                <a:lnTo>
                  <a:pt x="477837" y="822952"/>
                </a:lnTo>
                <a:lnTo>
                  <a:pt x="478065" y="820434"/>
                </a:lnTo>
                <a:lnTo>
                  <a:pt x="478520" y="817916"/>
                </a:lnTo>
                <a:lnTo>
                  <a:pt x="478975" y="815627"/>
                </a:lnTo>
                <a:lnTo>
                  <a:pt x="479431" y="813339"/>
                </a:lnTo>
                <a:lnTo>
                  <a:pt x="480341" y="810821"/>
                </a:lnTo>
                <a:lnTo>
                  <a:pt x="481252" y="808761"/>
                </a:lnTo>
                <a:lnTo>
                  <a:pt x="482162" y="806701"/>
                </a:lnTo>
                <a:lnTo>
                  <a:pt x="483528" y="804869"/>
                </a:lnTo>
                <a:lnTo>
                  <a:pt x="484894" y="802809"/>
                </a:lnTo>
                <a:lnTo>
                  <a:pt x="486260" y="800978"/>
                </a:lnTo>
                <a:lnTo>
                  <a:pt x="487853" y="799147"/>
                </a:lnTo>
                <a:lnTo>
                  <a:pt x="489447" y="797545"/>
                </a:lnTo>
                <a:lnTo>
                  <a:pt x="491496" y="795714"/>
                </a:lnTo>
                <a:lnTo>
                  <a:pt x="495593" y="792738"/>
                </a:lnTo>
                <a:lnTo>
                  <a:pt x="500146" y="789991"/>
                </a:lnTo>
                <a:lnTo>
                  <a:pt x="504699" y="787244"/>
                </a:lnTo>
                <a:lnTo>
                  <a:pt x="509935" y="785184"/>
                </a:lnTo>
                <a:lnTo>
                  <a:pt x="515170" y="783582"/>
                </a:lnTo>
                <a:lnTo>
                  <a:pt x="520634" y="781980"/>
                </a:lnTo>
                <a:lnTo>
                  <a:pt x="526097" y="780835"/>
                </a:lnTo>
                <a:lnTo>
                  <a:pt x="532016" y="779920"/>
                </a:lnTo>
                <a:lnTo>
                  <a:pt x="538162" y="779462"/>
                </a:lnTo>
                <a:close/>
                <a:moveTo>
                  <a:pt x="538626" y="654332"/>
                </a:moveTo>
                <a:lnTo>
                  <a:pt x="538626" y="688810"/>
                </a:lnTo>
                <a:lnTo>
                  <a:pt x="530011" y="689945"/>
                </a:lnTo>
                <a:lnTo>
                  <a:pt x="521624" y="691079"/>
                </a:lnTo>
                <a:lnTo>
                  <a:pt x="513236" y="692440"/>
                </a:lnTo>
                <a:lnTo>
                  <a:pt x="505302" y="694028"/>
                </a:lnTo>
                <a:lnTo>
                  <a:pt x="497594" y="695842"/>
                </a:lnTo>
                <a:lnTo>
                  <a:pt x="490113" y="697657"/>
                </a:lnTo>
                <a:lnTo>
                  <a:pt x="482859" y="699471"/>
                </a:lnTo>
                <a:lnTo>
                  <a:pt x="475831" y="701740"/>
                </a:lnTo>
                <a:lnTo>
                  <a:pt x="469257" y="704008"/>
                </a:lnTo>
                <a:lnTo>
                  <a:pt x="462683" y="706276"/>
                </a:lnTo>
                <a:lnTo>
                  <a:pt x="456336" y="708998"/>
                </a:lnTo>
                <a:lnTo>
                  <a:pt x="450215" y="711720"/>
                </a:lnTo>
                <a:lnTo>
                  <a:pt x="444321" y="714442"/>
                </a:lnTo>
                <a:lnTo>
                  <a:pt x="438654" y="717618"/>
                </a:lnTo>
                <a:lnTo>
                  <a:pt x="433440" y="720567"/>
                </a:lnTo>
                <a:lnTo>
                  <a:pt x="428226" y="723969"/>
                </a:lnTo>
                <a:lnTo>
                  <a:pt x="423238" y="727372"/>
                </a:lnTo>
                <a:lnTo>
                  <a:pt x="418478" y="731001"/>
                </a:lnTo>
                <a:lnTo>
                  <a:pt x="413944" y="734403"/>
                </a:lnTo>
                <a:lnTo>
                  <a:pt x="409410" y="738033"/>
                </a:lnTo>
                <a:lnTo>
                  <a:pt x="405556" y="741435"/>
                </a:lnTo>
                <a:lnTo>
                  <a:pt x="401476" y="744837"/>
                </a:lnTo>
                <a:lnTo>
                  <a:pt x="397849" y="748694"/>
                </a:lnTo>
                <a:lnTo>
                  <a:pt x="394221" y="752323"/>
                </a:lnTo>
                <a:lnTo>
                  <a:pt x="391048" y="755952"/>
                </a:lnTo>
                <a:lnTo>
                  <a:pt x="387874" y="760035"/>
                </a:lnTo>
                <a:lnTo>
                  <a:pt x="384927" y="763664"/>
                </a:lnTo>
                <a:lnTo>
                  <a:pt x="382207" y="767520"/>
                </a:lnTo>
                <a:lnTo>
                  <a:pt x="379486" y="771377"/>
                </a:lnTo>
                <a:lnTo>
                  <a:pt x="377219" y="775460"/>
                </a:lnTo>
                <a:lnTo>
                  <a:pt x="375179" y="779316"/>
                </a:lnTo>
                <a:lnTo>
                  <a:pt x="373366" y="783399"/>
                </a:lnTo>
                <a:lnTo>
                  <a:pt x="369738" y="791338"/>
                </a:lnTo>
                <a:lnTo>
                  <a:pt x="367018" y="799277"/>
                </a:lnTo>
                <a:lnTo>
                  <a:pt x="364298" y="806989"/>
                </a:lnTo>
                <a:lnTo>
                  <a:pt x="362258" y="814701"/>
                </a:lnTo>
                <a:lnTo>
                  <a:pt x="360671" y="822187"/>
                </a:lnTo>
                <a:lnTo>
                  <a:pt x="359537" y="829672"/>
                </a:lnTo>
                <a:lnTo>
                  <a:pt x="358857" y="836931"/>
                </a:lnTo>
                <a:lnTo>
                  <a:pt x="358630" y="844189"/>
                </a:lnTo>
                <a:lnTo>
                  <a:pt x="358857" y="851901"/>
                </a:lnTo>
                <a:lnTo>
                  <a:pt x="359537" y="859614"/>
                </a:lnTo>
                <a:lnTo>
                  <a:pt x="360444" y="867326"/>
                </a:lnTo>
                <a:lnTo>
                  <a:pt x="362031" y="874811"/>
                </a:lnTo>
                <a:lnTo>
                  <a:pt x="363844" y="882297"/>
                </a:lnTo>
                <a:lnTo>
                  <a:pt x="366111" y="889782"/>
                </a:lnTo>
                <a:lnTo>
                  <a:pt x="368832" y="897267"/>
                </a:lnTo>
                <a:lnTo>
                  <a:pt x="371779" y="904526"/>
                </a:lnTo>
                <a:lnTo>
                  <a:pt x="373592" y="907928"/>
                </a:lnTo>
                <a:lnTo>
                  <a:pt x="375633" y="911558"/>
                </a:lnTo>
                <a:lnTo>
                  <a:pt x="377673" y="915187"/>
                </a:lnTo>
                <a:lnTo>
                  <a:pt x="379940" y="918816"/>
                </a:lnTo>
                <a:lnTo>
                  <a:pt x="382660" y="922219"/>
                </a:lnTo>
                <a:lnTo>
                  <a:pt x="385380" y="925848"/>
                </a:lnTo>
                <a:lnTo>
                  <a:pt x="388554" y="929250"/>
                </a:lnTo>
                <a:lnTo>
                  <a:pt x="391501" y="932880"/>
                </a:lnTo>
                <a:lnTo>
                  <a:pt x="395128" y="936282"/>
                </a:lnTo>
                <a:lnTo>
                  <a:pt x="398529" y="939685"/>
                </a:lnTo>
                <a:lnTo>
                  <a:pt x="402609" y="943087"/>
                </a:lnTo>
                <a:lnTo>
                  <a:pt x="406463" y="946489"/>
                </a:lnTo>
                <a:lnTo>
                  <a:pt x="410770" y="949892"/>
                </a:lnTo>
                <a:lnTo>
                  <a:pt x="415077" y="953294"/>
                </a:lnTo>
                <a:lnTo>
                  <a:pt x="424372" y="959646"/>
                </a:lnTo>
                <a:lnTo>
                  <a:pt x="429586" y="963048"/>
                </a:lnTo>
                <a:lnTo>
                  <a:pt x="434800" y="966224"/>
                </a:lnTo>
                <a:lnTo>
                  <a:pt x="440467" y="969626"/>
                </a:lnTo>
                <a:lnTo>
                  <a:pt x="446361" y="972575"/>
                </a:lnTo>
                <a:lnTo>
                  <a:pt x="452482" y="975751"/>
                </a:lnTo>
                <a:lnTo>
                  <a:pt x="459056" y="978473"/>
                </a:lnTo>
                <a:lnTo>
                  <a:pt x="465630" y="981421"/>
                </a:lnTo>
                <a:lnTo>
                  <a:pt x="472658" y="984370"/>
                </a:lnTo>
                <a:lnTo>
                  <a:pt x="479912" y="987092"/>
                </a:lnTo>
                <a:lnTo>
                  <a:pt x="487619" y="989814"/>
                </a:lnTo>
                <a:lnTo>
                  <a:pt x="495327" y="992309"/>
                </a:lnTo>
                <a:lnTo>
                  <a:pt x="503488" y="994804"/>
                </a:lnTo>
                <a:lnTo>
                  <a:pt x="520490" y="1000021"/>
                </a:lnTo>
                <a:lnTo>
                  <a:pt x="538626" y="1004785"/>
                </a:lnTo>
                <a:lnTo>
                  <a:pt x="538626" y="1135439"/>
                </a:lnTo>
                <a:lnTo>
                  <a:pt x="530918" y="1134305"/>
                </a:lnTo>
                <a:lnTo>
                  <a:pt x="523210" y="1133171"/>
                </a:lnTo>
                <a:lnTo>
                  <a:pt x="515503" y="1131583"/>
                </a:lnTo>
                <a:lnTo>
                  <a:pt x="507795" y="1129768"/>
                </a:lnTo>
                <a:lnTo>
                  <a:pt x="500088" y="1127727"/>
                </a:lnTo>
                <a:lnTo>
                  <a:pt x="492607" y="1125685"/>
                </a:lnTo>
                <a:lnTo>
                  <a:pt x="485126" y="1123417"/>
                </a:lnTo>
                <a:lnTo>
                  <a:pt x="477645" y="1120695"/>
                </a:lnTo>
                <a:lnTo>
                  <a:pt x="470164" y="1117973"/>
                </a:lnTo>
                <a:lnTo>
                  <a:pt x="462683" y="1115024"/>
                </a:lnTo>
                <a:lnTo>
                  <a:pt x="455429" y="1111849"/>
                </a:lnTo>
                <a:lnTo>
                  <a:pt x="448175" y="1108673"/>
                </a:lnTo>
                <a:lnTo>
                  <a:pt x="440920" y="1105044"/>
                </a:lnTo>
                <a:lnTo>
                  <a:pt x="433893" y="1101641"/>
                </a:lnTo>
                <a:lnTo>
                  <a:pt x="426639" y="1097785"/>
                </a:lnTo>
                <a:lnTo>
                  <a:pt x="419611" y="1093929"/>
                </a:lnTo>
                <a:lnTo>
                  <a:pt x="405783" y="1085310"/>
                </a:lnTo>
                <a:lnTo>
                  <a:pt x="392181" y="1076690"/>
                </a:lnTo>
                <a:lnTo>
                  <a:pt x="379033" y="1067617"/>
                </a:lnTo>
                <a:lnTo>
                  <a:pt x="366338" y="1058317"/>
                </a:lnTo>
                <a:lnTo>
                  <a:pt x="366338" y="1169917"/>
                </a:lnTo>
                <a:lnTo>
                  <a:pt x="376313" y="1175588"/>
                </a:lnTo>
                <a:lnTo>
                  <a:pt x="386287" y="1181032"/>
                </a:lnTo>
                <a:lnTo>
                  <a:pt x="396715" y="1186249"/>
                </a:lnTo>
                <a:lnTo>
                  <a:pt x="407370" y="1191466"/>
                </a:lnTo>
                <a:lnTo>
                  <a:pt x="418251" y="1196003"/>
                </a:lnTo>
                <a:lnTo>
                  <a:pt x="429359" y="1200539"/>
                </a:lnTo>
                <a:lnTo>
                  <a:pt x="440694" y="1204849"/>
                </a:lnTo>
                <a:lnTo>
                  <a:pt x="452255" y="1208705"/>
                </a:lnTo>
                <a:lnTo>
                  <a:pt x="464043" y="1212561"/>
                </a:lnTo>
                <a:lnTo>
                  <a:pt x="475151" y="1215964"/>
                </a:lnTo>
                <a:lnTo>
                  <a:pt x="486486" y="1218686"/>
                </a:lnTo>
                <a:lnTo>
                  <a:pt x="497367" y="1221634"/>
                </a:lnTo>
                <a:lnTo>
                  <a:pt x="508022" y="1223903"/>
                </a:lnTo>
                <a:lnTo>
                  <a:pt x="518450" y="1225944"/>
                </a:lnTo>
                <a:lnTo>
                  <a:pt x="528878" y="1227759"/>
                </a:lnTo>
                <a:lnTo>
                  <a:pt x="538626" y="1229120"/>
                </a:lnTo>
                <a:lnTo>
                  <a:pt x="538626" y="1297396"/>
                </a:lnTo>
                <a:lnTo>
                  <a:pt x="600740" y="1297396"/>
                </a:lnTo>
                <a:lnTo>
                  <a:pt x="600740" y="1229120"/>
                </a:lnTo>
                <a:lnTo>
                  <a:pt x="608674" y="1228213"/>
                </a:lnTo>
                <a:lnTo>
                  <a:pt x="616608" y="1227305"/>
                </a:lnTo>
                <a:lnTo>
                  <a:pt x="624089" y="1225944"/>
                </a:lnTo>
                <a:lnTo>
                  <a:pt x="631570" y="1224810"/>
                </a:lnTo>
                <a:lnTo>
                  <a:pt x="638824" y="1223449"/>
                </a:lnTo>
                <a:lnTo>
                  <a:pt x="645852" y="1221861"/>
                </a:lnTo>
                <a:lnTo>
                  <a:pt x="652880" y="1220273"/>
                </a:lnTo>
                <a:lnTo>
                  <a:pt x="659454" y="1218232"/>
                </a:lnTo>
                <a:lnTo>
                  <a:pt x="666028" y="1216191"/>
                </a:lnTo>
                <a:lnTo>
                  <a:pt x="672375" y="1214149"/>
                </a:lnTo>
                <a:lnTo>
                  <a:pt x="678723" y="1211881"/>
                </a:lnTo>
                <a:lnTo>
                  <a:pt x="684617" y="1209386"/>
                </a:lnTo>
                <a:lnTo>
                  <a:pt x="690284" y="1206890"/>
                </a:lnTo>
                <a:lnTo>
                  <a:pt x="695951" y="1203942"/>
                </a:lnTo>
                <a:lnTo>
                  <a:pt x="701392" y="1200993"/>
                </a:lnTo>
                <a:lnTo>
                  <a:pt x="706833" y="1198044"/>
                </a:lnTo>
                <a:lnTo>
                  <a:pt x="711593" y="1194868"/>
                </a:lnTo>
                <a:lnTo>
                  <a:pt x="716581" y="1191693"/>
                </a:lnTo>
                <a:lnTo>
                  <a:pt x="721341" y="1188290"/>
                </a:lnTo>
                <a:lnTo>
                  <a:pt x="725875" y="1184888"/>
                </a:lnTo>
                <a:lnTo>
                  <a:pt x="730182" y="1181486"/>
                </a:lnTo>
                <a:lnTo>
                  <a:pt x="734263" y="1178083"/>
                </a:lnTo>
                <a:lnTo>
                  <a:pt x="738343" y="1174227"/>
                </a:lnTo>
                <a:lnTo>
                  <a:pt x="742197" y="1170825"/>
                </a:lnTo>
                <a:lnTo>
                  <a:pt x="745824" y="1166968"/>
                </a:lnTo>
                <a:lnTo>
                  <a:pt x="749225" y="1163339"/>
                </a:lnTo>
                <a:lnTo>
                  <a:pt x="752625" y="1159256"/>
                </a:lnTo>
                <a:lnTo>
                  <a:pt x="755799" y="1155627"/>
                </a:lnTo>
                <a:lnTo>
                  <a:pt x="758746" y="1151544"/>
                </a:lnTo>
                <a:lnTo>
                  <a:pt x="761466" y="1147461"/>
                </a:lnTo>
                <a:lnTo>
                  <a:pt x="763960" y="1143378"/>
                </a:lnTo>
                <a:lnTo>
                  <a:pt x="766453" y="1139295"/>
                </a:lnTo>
                <a:lnTo>
                  <a:pt x="770760" y="1130676"/>
                </a:lnTo>
                <a:lnTo>
                  <a:pt x="774614" y="1122056"/>
                </a:lnTo>
                <a:lnTo>
                  <a:pt x="777561" y="1113436"/>
                </a:lnTo>
                <a:lnTo>
                  <a:pt x="778921" y="1109354"/>
                </a:lnTo>
                <a:lnTo>
                  <a:pt x="780055" y="1105044"/>
                </a:lnTo>
                <a:lnTo>
                  <a:pt x="781415" y="1100507"/>
                </a:lnTo>
                <a:lnTo>
                  <a:pt x="782322" y="1096424"/>
                </a:lnTo>
                <a:lnTo>
                  <a:pt x="783002" y="1092114"/>
                </a:lnTo>
                <a:lnTo>
                  <a:pt x="783682" y="1087805"/>
                </a:lnTo>
                <a:lnTo>
                  <a:pt x="784135" y="1083495"/>
                </a:lnTo>
                <a:lnTo>
                  <a:pt x="784589" y="1079185"/>
                </a:lnTo>
                <a:lnTo>
                  <a:pt x="784816" y="1074875"/>
                </a:lnTo>
                <a:lnTo>
                  <a:pt x="784816" y="1070339"/>
                </a:lnTo>
                <a:lnTo>
                  <a:pt x="784589" y="1061719"/>
                </a:lnTo>
                <a:lnTo>
                  <a:pt x="784135" y="1053326"/>
                </a:lnTo>
                <a:lnTo>
                  <a:pt x="783229" y="1045161"/>
                </a:lnTo>
                <a:lnTo>
                  <a:pt x="781869" y="1037222"/>
                </a:lnTo>
                <a:lnTo>
                  <a:pt x="779828" y="1029509"/>
                </a:lnTo>
                <a:lnTo>
                  <a:pt x="777788" y="1022251"/>
                </a:lnTo>
                <a:lnTo>
                  <a:pt x="775294" y="1014992"/>
                </a:lnTo>
                <a:lnTo>
                  <a:pt x="772347" y="1007960"/>
                </a:lnTo>
                <a:lnTo>
                  <a:pt x="769174" y="1001156"/>
                </a:lnTo>
                <a:lnTo>
                  <a:pt x="765320" y="994577"/>
                </a:lnTo>
                <a:lnTo>
                  <a:pt x="761466" y="988226"/>
                </a:lnTo>
                <a:lnTo>
                  <a:pt x="756705" y="982329"/>
                </a:lnTo>
                <a:lnTo>
                  <a:pt x="752172" y="976431"/>
                </a:lnTo>
                <a:lnTo>
                  <a:pt x="746731" y="970987"/>
                </a:lnTo>
                <a:lnTo>
                  <a:pt x="741064" y="965543"/>
                </a:lnTo>
                <a:lnTo>
                  <a:pt x="734943" y="960553"/>
                </a:lnTo>
                <a:lnTo>
                  <a:pt x="728822" y="955563"/>
                </a:lnTo>
                <a:lnTo>
                  <a:pt x="722248" y="950572"/>
                </a:lnTo>
                <a:lnTo>
                  <a:pt x="715220" y="946036"/>
                </a:lnTo>
                <a:lnTo>
                  <a:pt x="708193" y="941272"/>
                </a:lnTo>
                <a:lnTo>
                  <a:pt x="700712" y="936509"/>
                </a:lnTo>
                <a:lnTo>
                  <a:pt x="693004" y="932199"/>
                </a:lnTo>
                <a:lnTo>
                  <a:pt x="685070" y="927889"/>
                </a:lnTo>
                <a:lnTo>
                  <a:pt x="676456" y="923806"/>
                </a:lnTo>
                <a:lnTo>
                  <a:pt x="668068" y="919497"/>
                </a:lnTo>
                <a:lnTo>
                  <a:pt x="659227" y="915641"/>
                </a:lnTo>
                <a:lnTo>
                  <a:pt x="650159" y="911558"/>
                </a:lnTo>
                <a:lnTo>
                  <a:pt x="641091" y="907475"/>
                </a:lnTo>
                <a:lnTo>
                  <a:pt x="631117" y="903845"/>
                </a:lnTo>
                <a:lnTo>
                  <a:pt x="621369" y="899989"/>
                </a:lnTo>
                <a:lnTo>
                  <a:pt x="611394" y="896587"/>
                </a:lnTo>
                <a:lnTo>
                  <a:pt x="600740" y="892958"/>
                </a:lnTo>
                <a:lnTo>
                  <a:pt x="600740" y="785894"/>
                </a:lnTo>
                <a:lnTo>
                  <a:pt x="612755" y="788616"/>
                </a:lnTo>
                <a:lnTo>
                  <a:pt x="624543" y="792018"/>
                </a:lnTo>
                <a:lnTo>
                  <a:pt x="636331" y="795421"/>
                </a:lnTo>
                <a:lnTo>
                  <a:pt x="647892" y="799504"/>
                </a:lnTo>
                <a:lnTo>
                  <a:pt x="659227" y="803813"/>
                </a:lnTo>
                <a:lnTo>
                  <a:pt x="670562" y="808577"/>
                </a:lnTo>
                <a:lnTo>
                  <a:pt x="681443" y="813794"/>
                </a:lnTo>
                <a:lnTo>
                  <a:pt x="692324" y="819465"/>
                </a:lnTo>
                <a:lnTo>
                  <a:pt x="702752" y="824909"/>
                </a:lnTo>
                <a:lnTo>
                  <a:pt x="712727" y="830806"/>
                </a:lnTo>
                <a:lnTo>
                  <a:pt x="722475" y="836477"/>
                </a:lnTo>
                <a:lnTo>
                  <a:pt x="731542" y="842148"/>
                </a:lnTo>
                <a:lnTo>
                  <a:pt x="740157" y="847592"/>
                </a:lnTo>
                <a:lnTo>
                  <a:pt x="748318" y="853262"/>
                </a:lnTo>
                <a:lnTo>
                  <a:pt x="756025" y="858933"/>
                </a:lnTo>
                <a:lnTo>
                  <a:pt x="763280" y="864604"/>
                </a:lnTo>
                <a:lnTo>
                  <a:pt x="763280" y="748240"/>
                </a:lnTo>
                <a:lnTo>
                  <a:pt x="752625" y="741889"/>
                </a:lnTo>
                <a:lnTo>
                  <a:pt x="741744" y="735764"/>
                </a:lnTo>
                <a:lnTo>
                  <a:pt x="731316" y="730547"/>
                </a:lnTo>
                <a:lnTo>
                  <a:pt x="720888" y="725103"/>
                </a:lnTo>
                <a:lnTo>
                  <a:pt x="710913" y="720340"/>
                </a:lnTo>
                <a:lnTo>
                  <a:pt x="701165" y="716030"/>
                </a:lnTo>
                <a:lnTo>
                  <a:pt x="691644" y="711720"/>
                </a:lnTo>
                <a:lnTo>
                  <a:pt x="682123" y="708318"/>
                </a:lnTo>
                <a:lnTo>
                  <a:pt x="672602" y="704689"/>
                </a:lnTo>
                <a:lnTo>
                  <a:pt x="663081" y="701740"/>
                </a:lnTo>
                <a:lnTo>
                  <a:pt x="653106" y="698791"/>
                </a:lnTo>
                <a:lnTo>
                  <a:pt x="643132" y="696296"/>
                </a:lnTo>
                <a:lnTo>
                  <a:pt x="632930" y="694254"/>
                </a:lnTo>
                <a:lnTo>
                  <a:pt x="622276" y="691986"/>
                </a:lnTo>
                <a:lnTo>
                  <a:pt x="611848" y="690171"/>
                </a:lnTo>
                <a:lnTo>
                  <a:pt x="600740" y="688810"/>
                </a:lnTo>
                <a:lnTo>
                  <a:pt x="600740" y="654332"/>
                </a:lnTo>
                <a:lnTo>
                  <a:pt x="538626" y="654332"/>
                </a:lnTo>
                <a:close/>
                <a:moveTo>
                  <a:pt x="549280" y="371475"/>
                </a:moveTo>
                <a:lnTo>
                  <a:pt x="564015" y="371475"/>
                </a:lnTo>
                <a:lnTo>
                  <a:pt x="577844" y="371475"/>
                </a:lnTo>
                <a:lnTo>
                  <a:pt x="591219" y="371929"/>
                </a:lnTo>
                <a:lnTo>
                  <a:pt x="604594" y="372609"/>
                </a:lnTo>
                <a:lnTo>
                  <a:pt x="617515" y="373743"/>
                </a:lnTo>
                <a:lnTo>
                  <a:pt x="630210" y="375104"/>
                </a:lnTo>
                <a:lnTo>
                  <a:pt x="642905" y="376692"/>
                </a:lnTo>
                <a:lnTo>
                  <a:pt x="655373" y="378507"/>
                </a:lnTo>
                <a:lnTo>
                  <a:pt x="667388" y="380775"/>
                </a:lnTo>
                <a:lnTo>
                  <a:pt x="679403" y="383497"/>
                </a:lnTo>
                <a:lnTo>
                  <a:pt x="691191" y="386219"/>
                </a:lnTo>
                <a:lnTo>
                  <a:pt x="702752" y="389168"/>
                </a:lnTo>
                <a:lnTo>
                  <a:pt x="714314" y="392797"/>
                </a:lnTo>
                <a:lnTo>
                  <a:pt x="725422" y="396426"/>
                </a:lnTo>
                <a:lnTo>
                  <a:pt x="736530" y="400509"/>
                </a:lnTo>
                <a:lnTo>
                  <a:pt x="747184" y="405046"/>
                </a:lnTo>
                <a:lnTo>
                  <a:pt x="757839" y="409582"/>
                </a:lnTo>
                <a:lnTo>
                  <a:pt x="768267" y="414573"/>
                </a:lnTo>
                <a:lnTo>
                  <a:pt x="778468" y="420017"/>
                </a:lnTo>
                <a:lnTo>
                  <a:pt x="788669" y="425461"/>
                </a:lnTo>
                <a:lnTo>
                  <a:pt x="798644" y="431358"/>
                </a:lnTo>
                <a:lnTo>
                  <a:pt x="808392" y="437709"/>
                </a:lnTo>
                <a:lnTo>
                  <a:pt x="818140" y="444288"/>
                </a:lnTo>
                <a:lnTo>
                  <a:pt x="827434" y="451092"/>
                </a:lnTo>
                <a:lnTo>
                  <a:pt x="836729" y="458351"/>
                </a:lnTo>
                <a:lnTo>
                  <a:pt x="845796" y="466063"/>
                </a:lnTo>
                <a:lnTo>
                  <a:pt x="854864" y="473775"/>
                </a:lnTo>
                <a:lnTo>
                  <a:pt x="863705" y="481941"/>
                </a:lnTo>
                <a:lnTo>
                  <a:pt x="872319" y="490561"/>
                </a:lnTo>
                <a:lnTo>
                  <a:pt x="880934" y="499407"/>
                </a:lnTo>
                <a:lnTo>
                  <a:pt x="889095" y="508707"/>
                </a:lnTo>
                <a:lnTo>
                  <a:pt x="897483" y="518234"/>
                </a:lnTo>
                <a:lnTo>
                  <a:pt x="905417" y="527988"/>
                </a:lnTo>
                <a:lnTo>
                  <a:pt x="913351" y="538422"/>
                </a:lnTo>
                <a:lnTo>
                  <a:pt x="921512" y="548856"/>
                </a:lnTo>
                <a:lnTo>
                  <a:pt x="929220" y="559744"/>
                </a:lnTo>
                <a:lnTo>
                  <a:pt x="936701" y="571086"/>
                </a:lnTo>
                <a:lnTo>
                  <a:pt x="944182" y="582654"/>
                </a:lnTo>
                <a:lnTo>
                  <a:pt x="951436" y="594449"/>
                </a:lnTo>
                <a:lnTo>
                  <a:pt x="958690" y="606925"/>
                </a:lnTo>
                <a:lnTo>
                  <a:pt x="965944" y="619627"/>
                </a:lnTo>
                <a:lnTo>
                  <a:pt x="972745" y="632330"/>
                </a:lnTo>
                <a:lnTo>
                  <a:pt x="979546" y="645713"/>
                </a:lnTo>
                <a:lnTo>
                  <a:pt x="986347" y="659549"/>
                </a:lnTo>
                <a:lnTo>
                  <a:pt x="993148" y="673613"/>
                </a:lnTo>
                <a:lnTo>
                  <a:pt x="999722" y="687903"/>
                </a:lnTo>
                <a:lnTo>
                  <a:pt x="1006069" y="702647"/>
                </a:lnTo>
                <a:lnTo>
                  <a:pt x="1012643" y="717845"/>
                </a:lnTo>
                <a:lnTo>
                  <a:pt x="1018991" y="733269"/>
                </a:lnTo>
                <a:lnTo>
                  <a:pt x="1025111" y="748920"/>
                </a:lnTo>
                <a:lnTo>
                  <a:pt x="1031005" y="765252"/>
                </a:lnTo>
                <a:lnTo>
                  <a:pt x="1037126" y="781584"/>
                </a:lnTo>
                <a:lnTo>
                  <a:pt x="1043247" y="798823"/>
                </a:lnTo>
                <a:lnTo>
                  <a:pt x="1049141" y="816062"/>
                </a:lnTo>
                <a:lnTo>
                  <a:pt x="1054808" y="833528"/>
                </a:lnTo>
                <a:lnTo>
                  <a:pt x="1060476" y="851674"/>
                </a:lnTo>
                <a:lnTo>
                  <a:pt x="1066143" y="870048"/>
                </a:lnTo>
                <a:lnTo>
                  <a:pt x="1071810" y="888875"/>
                </a:lnTo>
                <a:lnTo>
                  <a:pt x="1077478" y="907928"/>
                </a:lnTo>
                <a:lnTo>
                  <a:pt x="1082692" y="927436"/>
                </a:lnTo>
                <a:lnTo>
                  <a:pt x="1088132" y="947624"/>
                </a:lnTo>
                <a:lnTo>
                  <a:pt x="1093573" y="967812"/>
                </a:lnTo>
                <a:lnTo>
                  <a:pt x="1098787" y="988453"/>
                </a:lnTo>
                <a:lnTo>
                  <a:pt x="1109215" y="1030870"/>
                </a:lnTo>
                <a:lnTo>
                  <a:pt x="1112615" y="1046522"/>
                </a:lnTo>
                <a:lnTo>
                  <a:pt x="1115789" y="1061946"/>
                </a:lnTo>
                <a:lnTo>
                  <a:pt x="1118056" y="1076917"/>
                </a:lnTo>
                <a:lnTo>
                  <a:pt x="1119870" y="1091888"/>
                </a:lnTo>
                <a:lnTo>
                  <a:pt x="1121456" y="1106405"/>
                </a:lnTo>
                <a:lnTo>
                  <a:pt x="1122136" y="1120922"/>
                </a:lnTo>
                <a:lnTo>
                  <a:pt x="1122363" y="1134985"/>
                </a:lnTo>
                <a:lnTo>
                  <a:pt x="1122136" y="1148822"/>
                </a:lnTo>
                <a:lnTo>
                  <a:pt x="1121456" y="1162659"/>
                </a:lnTo>
                <a:lnTo>
                  <a:pt x="1120096" y="1176042"/>
                </a:lnTo>
                <a:lnTo>
                  <a:pt x="1118509" y="1188971"/>
                </a:lnTo>
                <a:lnTo>
                  <a:pt x="1116469" y="1201900"/>
                </a:lnTo>
                <a:lnTo>
                  <a:pt x="1113749" y="1214603"/>
                </a:lnTo>
                <a:lnTo>
                  <a:pt x="1110575" y="1227078"/>
                </a:lnTo>
                <a:lnTo>
                  <a:pt x="1107175" y="1239100"/>
                </a:lnTo>
                <a:lnTo>
                  <a:pt x="1103321" y="1250896"/>
                </a:lnTo>
                <a:lnTo>
                  <a:pt x="1098787" y="1262464"/>
                </a:lnTo>
                <a:lnTo>
                  <a:pt x="1094026" y="1274032"/>
                </a:lnTo>
                <a:lnTo>
                  <a:pt x="1088812" y="1284920"/>
                </a:lnTo>
                <a:lnTo>
                  <a:pt x="1083145" y="1296035"/>
                </a:lnTo>
                <a:lnTo>
                  <a:pt x="1077251" y="1306469"/>
                </a:lnTo>
                <a:lnTo>
                  <a:pt x="1070904" y="1317130"/>
                </a:lnTo>
                <a:lnTo>
                  <a:pt x="1064103" y="1327110"/>
                </a:lnTo>
                <a:lnTo>
                  <a:pt x="1056849" y="1336864"/>
                </a:lnTo>
                <a:lnTo>
                  <a:pt x="1049368" y="1346845"/>
                </a:lnTo>
                <a:lnTo>
                  <a:pt x="1041660" y="1356145"/>
                </a:lnTo>
                <a:lnTo>
                  <a:pt x="1033499" y="1365218"/>
                </a:lnTo>
                <a:lnTo>
                  <a:pt x="1024658" y="1374064"/>
                </a:lnTo>
                <a:lnTo>
                  <a:pt x="1015817" y="1382911"/>
                </a:lnTo>
                <a:lnTo>
                  <a:pt x="1006749" y="1391303"/>
                </a:lnTo>
                <a:lnTo>
                  <a:pt x="997228" y="1399469"/>
                </a:lnTo>
                <a:lnTo>
                  <a:pt x="987253" y="1407408"/>
                </a:lnTo>
                <a:lnTo>
                  <a:pt x="977279" y="1415121"/>
                </a:lnTo>
                <a:lnTo>
                  <a:pt x="967078" y="1422606"/>
                </a:lnTo>
                <a:lnTo>
                  <a:pt x="956196" y="1429638"/>
                </a:lnTo>
                <a:lnTo>
                  <a:pt x="945315" y="1436669"/>
                </a:lnTo>
                <a:lnTo>
                  <a:pt x="934207" y="1443474"/>
                </a:lnTo>
                <a:lnTo>
                  <a:pt x="922872" y="1449826"/>
                </a:lnTo>
                <a:lnTo>
                  <a:pt x="911084" y="1455950"/>
                </a:lnTo>
                <a:lnTo>
                  <a:pt x="899296" y="1461848"/>
                </a:lnTo>
                <a:lnTo>
                  <a:pt x="887055" y="1467745"/>
                </a:lnTo>
                <a:lnTo>
                  <a:pt x="874586" y="1473189"/>
                </a:lnTo>
                <a:lnTo>
                  <a:pt x="862118" y="1478179"/>
                </a:lnTo>
                <a:lnTo>
                  <a:pt x="849197" y="1483396"/>
                </a:lnTo>
                <a:lnTo>
                  <a:pt x="836275" y="1488160"/>
                </a:lnTo>
                <a:lnTo>
                  <a:pt x="823127" y="1492470"/>
                </a:lnTo>
                <a:lnTo>
                  <a:pt x="809752" y="1496779"/>
                </a:lnTo>
                <a:lnTo>
                  <a:pt x="796377" y="1500862"/>
                </a:lnTo>
                <a:lnTo>
                  <a:pt x="782549" y="1504492"/>
                </a:lnTo>
                <a:lnTo>
                  <a:pt x="768720" y="1508348"/>
                </a:lnTo>
                <a:lnTo>
                  <a:pt x="754892" y="1511523"/>
                </a:lnTo>
                <a:lnTo>
                  <a:pt x="740610" y="1514472"/>
                </a:lnTo>
                <a:lnTo>
                  <a:pt x="726555" y="1517194"/>
                </a:lnTo>
                <a:lnTo>
                  <a:pt x="712047" y="1519689"/>
                </a:lnTo>
                <a:lnTo>
                  <a:pt x="697538" y="1521958"/>
                </a:lnTo>
                <a:lnTo>
                  <a:pt x="683030" y="1524226"/>
                </a:lnTo>
                <a:lnTo>
                  <a:pt x="668521" y="1526040"/>
                </a:lnTo>
                <a:lnTo>
                  <a:pt x="653786" y="1527401"/>
                </a:lnTo>
                <a:lnTo>
                  <a:pt x="638824" y="1528762"/>
                </a:lnTo>
                <a:lnTo>
                  <a:pt x="624089" y="1529897"/>
                </a:lnTo>
                <a:lnTo>
                  <a:pt x="609128" y="1530804"/>
                </a:lnTo>
                <a:lnTo>
                  <a:pt x="594166" y="1531484"/>
                </a:lnTo>
                <a:lnTo>
                  <a:pt x="579204" y="1531938"/>
                </a:lnTo>
                <a:lnTo>
                  <a:pt x="564015" y="1531938"/>
                </a:lnTo>
                <a:lnTo>
                  <a:pt x="549054" y="1531938"/>
                </a:lnTo>
                <a:lnTo>
                  <a:pt x="533865" y="1531484"/>
                </a:lnTo>
                <a:lnTo>
                  <a:pt x="518903" y="1530804"/>
                </a:lnTo>
                <a:lnTo>
                  <a:pt x="503941" y="1529670"/>
                </a:lnTo>
                <a:lnTo>
                  <a:pt x="488980" y="1528309"/>
                </a:lnTo>
                <a:lnTo>
                  <a:pt x="474018" y="1526948"/>
                </a:lnTo>
                <a:lnTo>
                  <a:pt x="459056" y="1525133"/>
                </a:lnTo>
                <a:lnTo>
                  <a:pt x="444321" y="1523319"/>
                </a:lnTo>
                <a:lnTo>
                  <a:pt x="429359" y="1520823"/>
                </a:lnTo>
                <a:lnTo>
                  <a:pt x="414851" y="1518328"/>
                </a:lnTo>
                <a:lnTo>
                  <a:pt x="400115" y="1515606"/>
                </a:lnTo>
                <a:lnTo>
                  <a:pt x="385607" y="1512204"/>
                </a:lnTo>
                <a:lnTo>
                  <a:pt x="371325" y="1509028"/>
                </a:lnTo>
                <a:lnTo>
                  <a:pt x="357044" y="1505172"/>
                </a:lnTo>
                <a:lnTo>
                  <a:pt x="342989" y="1501543"/>
                </a:lnTo>
                <a:lnTo>
                  <a:pt x="329160" y="1497233"/>
                </a:lnTo>
                <a:lnTo>
                  <a:pt x="315332" y="1492696"/>
                </a:lnTo>
                <a:lnTo>
                  <a:pt x="301730" y="1488160"/>
                </a:lnTo>
                <a:lnTo>
                  <a:pt x="288129" y="1483170"/>
                </a:lnTo>
                <a:lnTo>
                  <a:pt x="274754" y="1477952"/>
                </a:lnTo>
                <a:lnTo>
                  <a:pt x="261832" y="1472735"/>
                </a:lnTo>
                <a:lnTo>
                  <a:pt x="248910" y="1466838"/>
                </a:lnTo>
                <a:lnTo>
                  <a:pt x="235988" y="1460940"/>
                </a:lnTo>
                <a:lnTo>
                  <a:pt x="223520" y="1454816"/>
                </a:lnTo>
                <a:lnTo>
                  <a:pt x="211505" y="1448238"/>
                </a:lnTo>
                <a:lnTo>
                  <a:pt x="199264" y="1441660"/>
                </a:lnTo>
                <a:lnTo>
                  <a:pt x="187703" y="1434855"/>
                </a:lnTo>
                <a:lnTo>
                  <a:pt x="176141" y="1427596"/>
                </a:lnTo>
                <a:lnTo>
                  <a:pt x="164806" y="1420111"/>
                </a:lnTo>
                <a:lnTo>
                  <a:pt x="153925" y="1412399"/>
                </a:lnTo>
                <a:lnTo>
                  <a:pt x="143497" y="1404233"/>
                </a:lnTo>
                <a:lnTo>
                  <a:pt x="132843" y="1396067"/>
                </a:lnTo>
                <a:lnTo>
                  <a:pt x="122868" y="1387674"/>
                </a:lnTo>
                <a:lnTo>
                  <a:pt x="113120" y="1379055"/>
                </a:lnTo>
                <a:lnTo>
                  <a:pt x="103826" y="1370208"/>
                </a:lnTo>
                <a:lnTo>
                  <a:pt x="94758" y="1361135"/>
                </a:lnTo>
                <a:lnTo>
                  <a:pt x="86144" y="1351608"/>
                </a:lnTo>
                <a:lnTo>
                  <a:pt x="77756" y="1342081"/>
                </a:lnTo>
                <a:lnTo>
                  <a:pt x="69822" y="1332328"/>
                </a:lnTo>
                <a:lnTo>
                  <a:pt x="62341" y="1322120"/>
                </a:lnTo>
                <a:lnTo>
                  <a:pt x="55086" y="1311913"/>
                </a:lnTo>
                <a:lnTo>
                  <a:pt x="48286" y="1301479"/>
                </a:lnTo>
                <a:lnTo>
                  <a:pt x="41711" y="1290591"/>
                </a:lnTo>
                <a:lnTo>
                  <a:pt x="35817" y="1279703"/>
                </a:lnTo>
                <a:lnTo>
                  <a:pt x="30150" y="1268361"/>
                </a:lnTo>
                <a:lnTo>
                  <a:pt x="25163" y="1257020"/>
                </a:lnTo>
                <a:lnTo>
                  <a:pt x="20402" y="1245225"/>
                </a:lnTo>
                <a:lnTo>
                  <a:pt x="16095" y="1233203"/>
                </a:lnTo>
                <a:lnTo>
                  <a:pt x="12468" y="1221181"/>
                </a:lnTo>
                <a:lnTo>
                  <a:pt x="9068" y="1208932"/>
                </a:lnTo>
                <a:lnTo>
                  <a:pt x="6347" y="1196229"/>
                </a:lnTo>
                <a:lnTo>
                  <a:pt x="4080" y="1183527"/>
                </a:lnTo>
                <a:lnTo>
                  <a:pt x="2493" y="1170371"/>
                </a:lnTo>
                <a:lnTo>
                  <a:pt x="907" y="1157215"/>
                </a:lnTo>
                <a:lnTo>
                  <a:pt x="226" y="1143605"/>
                </a:lnTo>
                <a:lnTo>
                  <a:pt x="0" y="1129995"/>
                </a:lnTo>
                <a:lnTo>
                  <a:pt x="453" y="1116158"/>
                </a:lnTo>
                <a:lnTo>
                  <a:pt x="1133" y="1102095"/>
                </a:lnTo>
                <a:lnTo>
                  <a:pt x="2947" y="1087805"/>
                </a:lnTo>
                <a:lnTo>
                  <a:pt x="4760" y="1073288"/>
                </a:lnTo>
                <a:lnTo>
                  <a:pt x="7481" y="1058544"/>
                </a:lnTo>
                <a:lnTo>
                  <a:pt x="10654" y="1043573"/>
                </a:lnTo>
                <a:lnTo>
                  <a:pt x="14508" y="1028375"/>
                </a:lnTo>
                <a:lnTo>
                  <a:pt x="19042" y="1012951"/>
                </a:lnTo>
                <a:lnTo>
                  <a:pt x="29697" y="978473"/>
                </a:lnTo>
                <a:lnTo>
                  <a:pt x="40578" y="944448"/>
                </a:lnTo>
                <a:lnTo>
                  <a:pt x="51233" y="911104"/>
                </a:lnTo>
                <a:lnTo>
                  <a:pt x="62114" y="878667"/>
                </a:lnTo>
                <a:lnTo>
                  <a:pt x="73222" y="846684"/>
                </a:lnTo>
                <a:lnTo>
                  <a:pt x="84557" y="815608"/>
                </a:lnTo>
                <a:lnTo>
                  <a:pt x="95891" y="785213"/>
                </a:lnTo>
                <a:lnTo>
                  <a:pt x="101785" y="770469"/>
                </a:lnTo>
                <a:lnTo>
                  <a:pt x="107679" y="755725"/>
                </a:lnTo>
                <a:lnTo>
                  <a:pt x="113574" y="741435"/>
                </a:lnTo>
                <a:lnTo>
                  <a:pt x="119468" y="727145"/>
                </a:lnTo>
                <a:lnTo>
                  <a:pt x="125588" y="713081"/>
                </a:lnTo>
                <a:lnTo>
                  <a:pt x="131936" y="699245"/>
                </a:lnTo>
                <a:lnTo>
                  <a:pt x="138283" y="685635"/>
                </a:lnTo>
                <a:lnTo>
                  <a:pt x="144631" y="672479"/>
                </a:lnTo>
                <a:lnTo>
                  <a:pt x="151205" y="659322"/>
                </a:lnTo>
                <a:lnTo>
                  <a:pt x="157552" y="646393"/>
                </a:lnTo>
                <a:lnTo>
                  <a:pt x="164353" y="633691"/>
                </a:lnTo>
                <a:lnTo>
                  <a:pt x="171381" y="621669"/>
                </a:lnTo>
                <a:lnTo>
                  <a:pt x="178181" y="609420"/>
                </a:lnTo>
                <a:lnTo>
                  <a:pt x="185436" y="597625"/>
                </a:lnTo>
                <a:lnTo>
                  <a:pt x="192463" y="585830"/>
                </a:lnTo>
                <a:lnTo>
                  <a:pt x="199944" y="574488"/>
                </a:lnTo>
                <a:lnTo>
                  <a:pt x="207425" y="563600"/>
                </a:lnTo>
                <a:lnTo>
                  <a:pt x="215133" y="552712"/>
                </a:lnTo>
                <a:lnTo>
                  <a:pt x="222840" y="542051"/>
                </a:lnTo>
                <a:lnTo>
                  <a:pt x="230774" y="531844"/>
                </a:lnTo>
                <a:lnTo>
                  <a:pt x="238935" y="521863"/>
                </a:lnTo>
                <a:lnTo>
                  <a:pt x="247324" y="512110"/>
                </a:lnTo>
                <a:lnTo>
                  <a:pt x="255711" y="502810"/>
                </a:lnTo>
                <a:lnTo>
                  <a:pt x="264326" y="493736"/>
                </a:lnTo>
                <a:lnTo>
                  <a:pt x="272940" y="484663"/>
                </a:lnTo>
                <a:lnTo>
                  <a:pt x="282008" y="476271"/>
                </a:lnTo>
                <a:lnTo>
                  <a:pt x="291076" y="468105"/>
                </a:lnTo>
                <a:lnTo>
                  <a:pt x="300597" y="460166"/>
                </a:lnTo>
                <a:lnTo>
                  <a:pt x="310118" y="452453"/>
                </a:lnTo>
                <a:lnTo>
                  <a:pt x="319639" y="445195"/>
                </a:lnTo>
                <a:lnTo>
                  <a:pt x="329840" y="438163"/>
                </a:lnTo>
                <a:lnTo>
                  <a:pt x="339815" y="431585"/>
                </a:lnTo>
                <a:lnTo>
                  <a:pt x="350243" y="425234"/>
                </a:lnTo>
                <a:lnTo>
                  <a:pt x="360897" y="419336"/>
                </a:lnTo>
                <a:lnTo>
                  <a:pt x="371552" y="413665"/>
                </a:lnTo>
                <a:lnTo>
                  <a:pt x="382660" y="408222"/>
                </a:lnTo>
                <a:lnTo>
                  <a:pt x="393995" y="403231"/>
                </a:lnTo>
                <a:lnTo>
                  <a:pt x="405556" y="398695"/>
                </a:lnTo>
                <a:lnTo>
                  <a:pt x="417344" y="394385"/>
                </a:lnTo>
                <a:lnTo>
                  <a:pt x="429359" y="390529"/>
                </a:lnTo>
                <a:lnTo>
                  <a:pt x="441601" y="386899"/>
                </a:lnTo>
                <a:lnTo>
                  <a:pt x="454069" y="383724"/>
                </a:lnTo>
                <a:lnTo>
                  <a:pt x="466764" y="380775"/>
                </a:lnTo>
                <a:lnTo>
                  <a:pt x="479912" y="378280"/>
                </a:lnTo>
                <a:lnTo>
                  <a:pt x="493287" y="376238"/>
                </a:lnTo>
                <a:lnTo>
                  <a:pt x="506888" y="374424"/>
                </a:lnTo>
                <a:lnTo>
                  <a:pt x="520717" y="373063"/>
                </a:lnTo>
                <a:lnTo>
                  <a:pt x="534772" y="372156"/>
                </a:lnTo>
                <a:lnTo>
                  <a:pt x="549280" y="371475"/>
                </a:lnTo>
                <a:close/>
                <a:moveTo>
                  <a:pt x="455387" y="0"/>
                </a:moveTo>
                <a:lnTo>
                  <a:pt x="463542" y="227"/>
                </a:lnTo>
                <a:lnTo>
                  <a:pt x="471471" y="682"/>
                </a:lnTo>
                <a:lnTo>
                  <a:pt x="479174" y="1591"/>
                </a:lnTo>
                <a:lnTo>
                  <a:pt x="486423" y="2500"/>
                </a:lnTo>
                <a:lnTo>
                  <a:pt x="493446" y="3863"/>
                </a:lnTo>
                <a:lnTo>
                  <a:pt x="500242" y="5681"/>
                </a:lnTo>
                <a:lnTo>
                  <a:pt x="506812" y="7499"/>
                </a:lnTo>
                <a:lnTo>
                  <a:pt x="512702" y="9317"/>
                </a:lnTo>
                <a:lnTo>
                  <a:pt x="518592" y="11362"/>
                </a:lnTo>
                <a:lnTo>
                  <a:pt x="524256" y="13861"/>
                </a:lnTo>
                <a:lnTo>
                  <a:pt x="529466" y="16361"/>
                </a:lnTo>
                <a:lnTo>
                  <a:pt x="534450" y="18861"/>
                </a:lnTo>
                <a:lnTo>
                  <a:pt x="539207" y="21587"/>
                </a:lnTo>
                <a:lnTo>
                  <a:pt x="543738" y="24314"/>
                </a:lnTo>
                <a:lnTo>
                  <a:pt x="547816" y="27268"/>
                </a:lnTo>
                <a:lnTo>
                  <a:pt x="551894" y="29995"/>
                </a:lnTo>
                <a:lnTo>
                  <a:pt x="555292" y="32722"/>
                </a:lnTo>
                <a:lnTo>
                  <a:pt x="558916" y="35676"/>
                </a:lnTo>
                <a:lnTo>
                  <a:pt x="564807" y="40903"/>
                </a:lnTo>
                <a:lnTo>
                  <a:pt x="569790" y="45902"/>
                </a:lnTo>
                <a:lnTo>
                  <a:pt x="574095" y="50674"/>
                </a:lnTo>
                <a:lnTo>
                  <a:pt x="577040" y="54310"/>
                </a:lnTo>
                <a:lnTo>
                  <a:pt x="579079" y="57491"/>
                </a:lnTo>
                <a:lnTo>
                  <a:pt x="581118" y="59990"/>
                </a:lnTo>
                <a:lnTo>
                  <a:pt x="590406" y="51810"/>
                </a:lnTo>
                <a:lnTo>
                  <a:pt x="599467" y="44311"/>
                </a:lnTo>
                <a:lnTo>
                  <a:pt x="608076" y="37494"/>
                </a:lnTo>
                <a:lnTo>
                  <a:pt x="616685" y="31359"/>
                </a:lnTo>
                <a:lnTo>
                  <a:pt x="625293" y="25905"/>
                </a:lnTo>
                <a:lnTo>
                  <a:pt x="633449" y="21360"/>
                </a:lnTo>
                <a:lnTo>
                  <a:pt x="641151" y="17043"/>
                </a:lnTo>
                <a:lnTo>
                  <a:pt x="648854" y="13407"/>
                </a:lnTo>
                <a:lnTo>
                  <a:pt x="656103" y="10226"/>
                </a:lnTo>
                <a:lnTo>
                  <a:pt x="663126" y="7499"/>
                </a:lnTo>
                <a:lnTo>
                  <a:pt x="669922" y="5454"/>
                </a:lnTo>
                <a:lnTo>
                  <a:pt x="676492" y="3409"/>
                </a:lnTo>
                <a:lnTo>
                  <a:pt x="682608" y="2272"/>
                </a:lnTo>
                <a:lnTo>
                  <a:pt x="688498" y="1136"/>
                </a:lnTo>
                <a:lnTo>
                  <a:pt x="694162" y="454"/>
                </a:lnTo>
                <a:lnTo>
                  <a:pt x="699599" y="227"/>
                </a:lnTo>
                <a:lnTo>
                  <a:pt x="704583" y="0"/>
                </a:lnTo>
                <a:lnTo>
                  <a:pt x="709340" y="227"/>
                </a:lnTo>
                <a:lnTo>
                  <a:pt x="713871" y="454"/>
                </a:lnTo>
                <a:lnTo>
                  <a:pt x="717949" y="909"/>
                </a:lnTo>
                <a:lnTo>
                  <a:pt x="721800" y="1591"/>
                </a:lnTo>
                <a:lnTo>
                  <a:pt x="725198" y="2272"/>
                </a:lnTo>
                <a:lnTo>
                  <a:pt x="728596" y="3181"/>
                </a:lnTo>
                <a:lnTo>
                  <a:pt x="731315" y="3863"/>
                </a:lnTo>
                <a:lnTo>
                  <a:pt x="736299" y="5908"/>
                </a:lnTo>
                <a:lnTo>
                  <a:pt x="739697" y="7499"/>
                </a:lnTo>
                <a:lnTo>
                  <a:pt x="742415" y="8862"/>
                </a:lnTo>
                <a:lnTo>
                  <a:pt x="746720" y="13180"/>
                </a:lnTo>
                <a:lnTo>
                  <a:pt x="751024" y="17497"/>
                </a:lnTo>
                <a:lnTo>
                  <a:pt x="754875" y="22269"/>
                </a:lnTo>
                <a:lnTo>
                  <a:pt x="758726" y="27496"/>
                </a:lnTo>
                <a:lnTo>
                  <a:pt x="762124" y="32495"/>
                </a:lnTo>
                <a:lnTo>
                  <a:pt x="765523" y="37949"/>
                </a:lnTo>
                <a:lnTo>
                  <a:pt x="768694" y="43629"/>
                </a:lnTo>
                <a:lnTo>
                  <a:pt x="771639" y="49310"/>
                </a:lnTo>
                <a:lnTo>
                  <a:pt x="774584" y="54764"/>
                </a:lnTo>
                <a:lnTo>
                  <a:pt x="777076" y="60672"/>
                </a:lnTo>
                <a:lnTo>
                  <a:pt x="779342" y="66808"/>
                </a:lnTo>
                <a:lnTo>
                  <a:pt x="781834" y="72716"/>
                </a:lnTo>
                <a:lnTo>
                  <a:pt x="785911" y="84305"/>
                </a:lnTo>
                <a:lnTo>
                  <a:pt x="789536" y="95894"/>
                </a:lnTo>
                <a:lnTo>
                  <a:pt x="792481" y="106801"/>
                </a:lnTo>
                <a:lnTo>
                  <a:pt x="794973" y="117254"/>
                </a:lnTo>
                <a:lnTo>
                  <a:pt x="796785" y="126571"/>
                </a:lnTo>
                <a:lnTo>
                  <a:pt x="798371" y="134524"/>
                </a:lnTo>
                <a:lnTo>
                  <a:pt x="800183" y="146568"/>
                </a:lnTo>
                <a:lnTo>
                  <a:pt x="800636" y="150658"/>
                </a:lnTo>
                <a:lnTo>
                  <a:pt x="805847" y="149294"/>
                </a:lnTo>
                <a:lnTo>
                  <a:pt x="810831" y="147931"/>
                </a:lnTo>
                <a:lnTo>
                  <a:pt x="815362" y="146340"/>
                </a:lnTo>
                <a:lnTo>
                  <a:pt x="820119" y="144522"/>
                </a:lnTo>
                <a:lnTo>
                  <a:pt x="824197" y="142705"/>
                </a:lnTo>
                <a:lnTo>
                  <a:pt x="828275" y="140887"/>
                </a:lnTo>
                <a:lnTo>
                  <a:pt x="832352" y="139069"/>
                </a:lnTo>
                <a:lnTo>
                  <a:pt x="835750" y="136796"/>
                </a:lnTo>
                <a:lnTo>
                  <a:pt x="839375" y="134751"/>
                </a:lnTo>
                <a:lnTo>
                  <a:pt x="842547" y="132706"/>
                </a:lnTo>
                <a:lnTo>
                  <a:pt x="848663" y="128389"/>
                </a:lnTo>
                <a:lnTo>
                  <a:pt x="853647" y="124071"/>
                </a:lnTo>
                <a:lnTo>
                  <a:pt x="858405" y="119754"/>
                </a:lnTo>
                <a:lnTo>
                  <a:pt x="862482" y="115663"/>
                </a:lnTo>
                <a:lnTo>
                  <a:pt x="865654" y="111800"/>
                </a:lnTo>
                <a:lnTo>
                  <a:pt x="868372" y="108392"/>
                </a:lnTo>
                <a:lnTo>
                  <a:pt x="870638" y="105211"/>
                </a:lnTo>
                <a:lnTo>
                  <a:pt x="873130" y="100439"/>
                </a:lnTo>
                <a:lnTo>
                  <a:pt x="874036" y="98848"/>
                </a:lnTo>
                <a:lnTo>
                  <a:pt x="875395" y="106347"/>
                </a:lnTo>
                <a:lnTo>
                  <a:pt x="876755" y="113846"/>
                </a:lnTo>
                <a:lnTo>
                  <a:pt x="877434" y="121117"/>
                </a:lnTo>
                <a:lnTo>
                  <a:pt x="877887" y="128389"/>
                </a:lnTo>
                <a:lnTo>
                  <a:pt x="877887" y="135433"/>
                </a:lnTo>
                <a:lnTo>
                  <a:pt x="877434" y="142250"/>
                </a:lnTo>
                <a:lnTo>
                  <a:pt x="876755" y="149067"/>
                </a:lnTo>
                <a:lnTo>
                  <a:pt x="875622" y="155884"/>
                </a:lnTo>
                <a:lnTo>
                  <a:pt x="874263" y="162474"/>
                </a:lnTo>
                <a:lnTo>
                  <a:pt x="872903" y="168837"/>
                </a:lnTo>
                <a:lnTo>
                  <a:pt x="870864" y="175199"/>
                </a:lnTo>
                <a:lnTo>
                  <a:pt x="868599" y="181335"/>
                </a:lnTo>
                <a:lnTo>
                  <a:pt x="866334" y="187243"/>
                </a:lnTo>
                <a:lnTo>
                  <a:pt x="863615" y="193378"/>
                </a:lnTo>
                <a:lnTo>
                  <a:pt x="860670" y="199287"/>
                </a:lnTo>
                <a:lnTo>
                  <a:pt x="857725" y="204967"/>
                </a:lnTo>
                <a:lnTo>
                  <a:pt x="854327" y="210421"/>
                </a:lnTo>
                <a:lnTo>
                  <a:pt x="850702" y="215875"/>
                </a:lnTo>
                <a:lnTo>
                  <a:pt x="847078" y="221328"/>
                </a:lnTo>
                <a:lnTo>
                  <a:pt x="843000" y="226328"/>
                </a:lnTo>
                <a:lnTo>
                  <a:pt x="838922" y="231554"/>
                </a:lnTo>
                <a:lnTo>
                  <a:pt x="834844" y="236553"/>
                </a:lnTo>
                <a:lnTo>
                  <a:pt x="830313" y="241325"/>
                </a:lnTo>
                <a:lnTo>
                  <a:pt x="826009" y="246097"/>
                </a:lnTo>
                <a:lnTo>
                  <a:pt x="821252" y="250869"/>
                </a:lnTo>
                <a:lnTo>
                  <a:pt x="816494" y="255187"/>
                </a:lnTo>
                <a:lnTo>
                  <a:pt x="811737" y="259731"/>
                </a:lnTo>
                <a:lnTo>
                  <a:pt x="806753" y="264049"/>
                </a:lnTo>
                <a:lnTo>
                  <a:pt x="796785" y="272229"/>
                </a:lnTo>
                <a:lnTo>
                  <a:pt x="786364" y="279955"/>
                </a:lnTo>
                <a:lnTo>
                  <a:pt x="776170" y="287227"/>
                </a:lnTo>
                <a:lnTo>
                  <a:pt x="765749" y="294044"/>
                </a:lnTo>
                <a:lnTo>
                  <a:pt x="755328" y="300180"/>
                </a:lnTo>
                <a:lnTo>
                  <a:pt x="745360" y="305860"/>
                </a:lnTo>
                <a:lnTo>
                  <a:pt x="735619" y="311314"/>
                </a:lnTo>
                <a:lnTo>
                  <a:pt x="725878" y="316313"/>
                </a:lnTo>
                <a:lnTo>
                  <a:pt x="717043" y="320631"/>
                </a:lnTo>
                <a:lnTo>
                  <a:pt x="708661" y="324721"/>
                </a:lnTo>
                <a:lnTo>
                  <a:pt x="700732" y="327902"/>
                </a:lnTo>
                <a:lnTo>
                  <a:pt x="693709" y="331084"/>
                </a:lnTo>
                <a:lnTo>
                  <a:pt x="681929" y="335628"/>
                </a:lnTo>
                <a:lnTo>
                  <a:pt x="674453" y="338583"/>
                </a:lnTo>
                <a:lnTo>
                  <a:pt x="671961" y="339492"/>
                </a:lnTo>
                <a:lnTo>
                  <a:pt x="658142" y="336083"/>
                </a:lnTo>
                <a:lnTo>
                  <a:pt x="644776" y="333583"/>
                </a:lnTo>
                <a:lnTo>
                  <a:pt x="632089" y="331311"/>
                </a:lnTo>
                <a:lnTo>
                  <a:pt x="619630" y="329266"/>
                </a:lnTo>
                <a:lnTo>
                  <a:pt x="607623" y="327675"/>
                </a:lnTo>
                <a:lnTo>
                  <a:pt x="596069" y="326539"/>
                </a:lnTo>
                <a:lnTo>
                  <a:pt x="584969" y="325630"/>
                </a:lnTo>
                <a:lnTo>
                  <a:pt x="574548" y="324948"/>
                </a:lnTo>
                <a:lnTo>
                  <a:pt x="564127" y="324494"/>
                </a:lnTo>
                <a:lnTo>
                  <a:pt x="554612" y="324494"/>
                </a:lnTo>
                <a:lnTo>
                  <a:pt x="545324" y="324494"/>
                </a:lnTo>
                <a:lnTo>
                  <a:pt x="536715" y="324948"/>
                </a:lnTo>
                <a:lnTo>
                  <a:pt x="528333" y="325403"/>
                </a:lnTo>
                <a:lnTo>
                  <a:pt x="520178" y="326085"/>
                </a:lnTo>
                <a:lnTo>
                  <a:pt x="512702" y="326766"/>
                </a:lnTo>
                <a:lnTo>
                  <a:pt x="505679" y="327675"/>
                </a:lnTo>
                <a:lnTo>
                  <a:pt x="499109" y="328811"/>
                </a:lnTo>
                <a:lnTo>
                  <a:pt x="492993" y="329948"/>
                </a:lnTo>
                <a:lnTo>
                  <a:pt x="487329" y="331311"/>
                </a:lnTo>
                <a:lnTo>
                  <a:pt x="481892" y="332447"/>
                </a:lnTo>
                <a:lnTo>
                  <a:pt x="472604" y="334947"/>
                </a:lnTo>
                <a:lnTo>
                  <a:pt x="465128" y="337219"/>
                </a:lnTo>
                <a:lnTo>
                  <a:pt x="459012" y="339719"/>
                </a:lnTo>
                <a:lnTo>
                  <a:pt x="454934" y="341309"/>
                </a:lnTo>
                <a:lnTo>
                  <a:pt x="451536" y="342900"/>
                </a:lnTo>
                <a:lnTo>
                  <a:pt x="445646" y="337219"/>
                </a:lnTo>
                <a:lnTo>
                  <a:pt x="439529" y="331311"/>
                </a:lnTo>
                <a:lnTo>
                  <a:pt x="425710" y="318813"/>
                </a:lnTo>
                <a:lnTo>
                  <a:pt x="410532" y="305860"/>
                </a:lnTo>
                <a:lnTo>
                  <a:pt x="394221" y="292454"/>
                </a:lnTo>
                <a:lnTo>
                  <a:pt x="377456" y="279274"/>
                </a:lnTo>
                <a:lnTo>
                  <a:pt x="360239" y="266094"/>
                </a:lnTo>
                <a:lnTo>
                  <a:pt x="343249" y="252914"/>
                </a:lnTo>
                <a:lnTo>
                  <a:pt x="326258" y="240416"/>
                </a:lnTo>
                <a:lnTo>
                  <a:pt x="295222" y="217693"/>
                </a:lnTo>
                <a:lnTo>
                  <a:pt x="269849" y="199514"/>
                </a:lnTo>
                <a:lnTo>
                  <a:pt x="252405" y="187243"/>
                </a:lnTo>
                <a:lnTo>
                  <a:pt x="246062" y="183153"/>
                </a:lnTo>
                <a:lnTo>
                  <a:pt x="251726" y="176563"/>
                </a:lnTo>
                <a:lnTo>
                  <a:pt x="257616" y="170655"/>
                </a:lnTo>
                <a:lnTo>
                  <a:pt x="263506" y="165428"/>
                </a:lnTo>
                <a:lnTo>
                  <a:pt x="269623" y="160656"/>
                </a:lnTo>
                <a:lnTo>
                  <a:pt x="275286" y="156339"/>
                </a:lnTo>
                <a:lnTo>
                  <a:pt x="281629" y="152476"/>
                </a:lnTo>
                <a:lnTo>
                  <a:pt x="287746" y="149294"/>
                </a:lnTo>
                <a:lnTo>
                  <a:pt x="293863" y="146568"/>
                </a:lnTo>
                <a:lnTo>
                  <a:pt x="299979" y="144068"/>
                </a:lnTo>
                <a:lnTo>
                  <a:pt x="306096" y="142023"/>
                </a:lnTo>
                <a:lnTo>
                  <a:pt x="311986" y="140432"/>
                </a:lnTo>
                <a:lnTo>
                  <a:pt x="317876" y="139069"/>
                </a:lnTo>
                <a:lnTo>
                  <a:pt x="323766" y="138160"/>
                </a:lnTo>
                <a:lnTo>
                  <a:pt x="329656" y="137024"/>
                </a:lnTo>
                <a:lnTo>
                  <a:pt x="335093" y="136569"/>
                </a:lnTo>
                <a:lnTo>
                  <a:pt x="340530" y="136342"/>
                </a:lnTo>
                <a:lnTo>
                  <a:pt x="345967" y="136342"/>
                </a:lnTo>
                <a:lnTo>
                  <a:pt x="350951" y="136569"/>
                </a:lnTo>
                <a:lnTo>
                  <a:pt x="355708" y="136796"/>
                </a:lnTo>
                <a:lnTo>
                  <a:pt x="360466" y="137251"/>
                </a:lnTo>
                <a:lnTo>
                  <a:pt x="368848" y="138614"/>
                </a:lnTo>
                <a:lnTo>
                  <a:pt x="376097" y="139978"/>
                </a:lnTo>
                <a:lnTo>
                  <a:pt x="382214" y="141341"/>
                </a:lnTo>
                <a:lnTo>
                  <a:pt x="386518" y="142705"/>
                </a:lnTo>
                <a:lnTo>
                  <a:pt x="390369" y="143841"/>
                </a:lnTo>
                <a:lnTo>
                  <a:pt x="389916" y="135888"/>
                </a:lnTo>
                <a:lnTo>
                  <a:pt x="389916" y="127934"/>
                </a:lnTo>
                <a:lnTo>
                  <a:pt x="390369" y="120208"/>
                </a:lnTo>
                <a:lnTo>
                  <a:pt x="391049" y="112482"/>
                </a:lnTo>
                <a:lnTo>
                  <a:pt x="392182" y="105211"/>
                </a:lnTo>
                <a:lnTo>
                  <a:pt x="393767" y="98166"/>
                </a:lnTo>
                <a:lnTo>
                  <a:pt x="395580" y="91122"/>
                </a:lnTo>
                <a:lnTo>
                  <a:pt x="397619" y="84305"/>
                </a:lnTo>
                <a:lnTo>
                  <a:pt x="399884" y="77942"/>
                </a:lnTo>
                <a:lnTo>
                  <a:pt x="402376" y="71807"/>
                </a:lnTo>
                <a:lnTo>
                  <a:pt x="405095" y="65671"/>
                </a:lnTo>
                <a:lnTo>
                  <a:pt x="407813" y="59763"/>
                </a:lnTo>
                <a:lnTo>
                  <a:pt x="410985" y="54310"/>
                </a:lnTo>
                <a:lnTo>
                  <a:pt x="413930" y="49083"/>
                </a:lnTo>
                <a:lnTo>
                  <a:pt x="417101" y="43857"/>
                </a:lnTo>
                <a:lnTo>
                  <a:pt x="420273" y="39085"/>
                </a:lnTo>
                <a:lnTo>
                  <a:pt x="423444" y="34540"/>
                </a:lnTo>
                <a:lnTo>
                  <a:pt x="426616" y="30222"/>
                </a:lnTo>
                <a:lnTo>
                  <a:pt x="432959" y="22496"/>
                </a:lnTo>
                <a:lnTo>
                  <a:pt x="438849" y="15679"/>
                </a:lnTo>
                <a:lnTo>
                  <a:pt x="444060" y="10226"/>
                </a:lnTo>
                <a:lnTo>
                  <a:pt x="448817" y="5908"/>
                </a:lnTo>
                <a:lnTo>
                  <a:pt x="452215" y="2500"/>
                </a:lnTo>
                <a:lnTo>
                  <a:pt x="45538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1705" kern="0">
              <a:solidFill>
                <a:srgbClr val="405C78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4" name="KSO_Shape"/>
          <p:cNvSpPr/>
          <p:nvPr/>
        </p:nvSpPr>
        <p:spPr bwMode="auto">
          <a:xfrm>
            <a:off x="5689099" y="3107108"/>
            <a:ext cx="816977" cy="816977"/>
          </a:xfrm>
          <a:custGeom>
            <a:avLst/>
            <a:gdLst>
              <a:gd name="T0" fmla="*/ 883582 w 2298700"/>
              <a:gd name="T1" fmla="*/ 1295872 h 2298700"/>
              <a:gd name="T2" fmla="*/ 899660 w 2298700"/>
              <a:gd name="T3" fmla="*/ 1824434 h 2298700"/>
              <a:gd name="T4" fmla="*/ 870674 w 2298700"/>
              <a:gd name="T5" fmla="*/ 1867800 h 2298700"/>
              <a:gd name="T6" fmla="*/ 472571 w 2298700"/>
              <a:gd name="T7" fmla="*/ 1870524 h 2298700"/>
              <a:gd name="T8" fmla="*/ 439282 w 2298700"/>
              <a:gd name="T9" fmla="*/ 1829883 h 2298700"/>
              <a:gd name="T10" fmla="*/ 450831 w 2298700"/>
              <a:gd name="T11" fmla="*/ 1299959 h 2298700"/>
              <a:gd name="T12" fmla="*/ 1168971 w 2298700"/>
              <a:gd name="T13" fmla="*/ 903287 h 2298700"/>
              <a:gd name="T14" fmla="*/ 1561900 w 2298700"/>
              <a:gd name="T15" fmla="*/ 923717 h 2298700"/>
              <a:gd name="T16" fmla="*/ 1573443 w 2298700"/>
              <a:gd name="T17" fmla="*/ 1829892 h 2298700"/>
              <a:gd name="T18" fmla="*/ 1540624 w 2298700"/>
              <a:gd name="T19" fmla="*/ 1870524 h 2298700"/>
              <a:gd name="T20" fmla="*/ 1142262 w 2298700"/>
              <a:gd name="T21" fmla="*/ 1867800 h 2298700"/>
              <a:gd name="T22" fmla="*/ 1113291 w 2298700"/>
              <a:gd name="T23" fmla="*/ 1824444 h 2298700"/>
              <a:gd name="T24" fmla="*/ 1129361 w 2298700"/>
              <a:gd name="T25" fmla="*/ 919404 h 2298700"/>
              <a:gd name="T26" fmla="*/ 2191940 w 2298700"/>
              <a:gd name="T27" fmla="*/ 450850 h 2298700"/>
              <a:gd name="T28" fmla="*/ 2238385 w 2298700"/>
              <a:gd name="T29" fmla="*/ 475582 h 2298700"/>
              <a:gd name="T30" fmla="*/ 2245636 w 2298700"/>
              <a:gd name="T31" fmla="*/ 1835358 h 2298700"/>
              <a:gd name="T32" fmla="*/ 2208706 w 2298700"/>
              <a:gd name="T33" fmla="*/ 1872115 h 2298700"/>
              <a:gd name="T34" fmla="*/ 1810633 w 2298700"/>
              <a:gd name="T35" fmla="*/ 1865309 h 2298700"/>
              <a:gd name="T36" fmla="*/ 1785938 w 2298700"/>
              <a:gd name="T37" fmla="*/ 1818568 h 2298700"/>
              <a:gd name="T38" fmla="*/ 1806329 w 2298700"/>
              <a:gd name="T39" fmla="*/ 463556 h 2298700"/>
              <a:gd name="T40" fmla="*/ 1464870 w 2298700"/>
              <a:gd name="T41" fmla="*/ 38100 h 2298700"/>
              <a:gd name="T42" fmla="*/ 1493876 w 2298700"/>
              <a:gd name="T43" fmla="*/ 48317 h 2298700"/>
              <a:gd name="T44" fmla="*/ 1512005 w 2298700"/>
              <a:gd name="T45" fmla="*/ 72609 h 2298700"/>
              <a:gd name="T46" fmla="*/ 1540105 w 2298700"/>
              <a:gd name="T47" fmla="*/ 509198 h 2298700"/>
              <a:gd name="T48" fmla="*/ 1503847 w 2298700"/>
              <a:gd name="T49" fmla="*/ 543253 h 2298700"/>
              <a:gd name="T50" fmla="*/ 1459205 w 2298700"/>
              <a:gd name="T51" fmla="*/ 535761 h 2298700"/>
              <a:gd name="T52" fmla="*/ 1437677 w 2298700"/>
              <a:gd name="T53" fmla="*/ 503749 h 2298700"/>
              <a:gd name="T54" fmla="*/ 1348845 w 2298700"/>
              <a:gd name="T55" fmla="*/ 357311 h 2298700"/>
              <a:gd name="T56" fmla="*/ 1214465 w 2298700"/>
              <a:gd name="T57" fmla="*/ 507608 h 2298700"/>
              <a:gd name="T58" fmla="*/ 1010062 w 2298700"/>
              <a:gd name="T59" fmla="*/ 669711 h 2298700"/>
              <a:gd name="T60" fmla="*/ 834212 w 2298700"/>
              <a:gd name="T61" fmla="*/ 763477 h 2298700"/>
              <a:gd name="T62" fmla="*/ 682609 w 2298700"/>
              <a:gd name="T63" fmla="*/ 817965 h 2298700"/>
              <a:gd name="T64" fmla="*/ 523528 w 2298700"/>
              <a:gd name="T65" fmla="*/ 852928 h 2298700"/>
              <a:gd name="T66" fmla="*/ 404104 w 2298700"/>
              <a:gd name="T67" fmla="*/ 862464 h 2298700"/>
              <a:gd name="T68" fmla="*/ 374191 w 2298700"/>
              <a:gd name="T69" fmla="*/ 838852 h 2298700"/>
              <a:gd name="T70" fmla="*/ 369206 w 2298700"/>
              <a:gd name="T71" fmla="*/ 795034 h 2298700"/>
              <a:gd name="T72" fmla="*/ 405237 w 2298700"/>
              <a:gd name="T73" fmla="*/ 760071 h 2298700"/>
              <a:gd name="T74" fmla="*/ 535765 w 2298700"/>
              <a:gd name="T75" fmla="*/ 742589 h 2298700"/>
              <a:gd name="T76" fmla="*/ 679890 w 2298700"/>
              <a:gd name="T77" fmla="*/ 706945 h 2298700"/>
              <a:gd name="T78" fmla="*/ 816536 w 2298700"/>
              <a:gd name="T79" fmla="*/ 654273 h 2298700"/>
              <a:gd name="T80" fmla="*/ 989667 w 2298700"/>
              <a:gd name="T81" fmla="*/ 554832 h 2298700"/>
              <a:gd name="T82" fmla="*/ 1171862 w 2298700"/>
              <a:gd name="T83" fmla="*/ 398859 h 2298700"/>
              <a:gd name="T84" fmla="*/ 1282675 w 2298700"/>
              <a:gd name="T85" fmla="*/ 267178 h 2298700"/>
              <a:gd name="T86" fmla="*/ 1087110 w 2298700"/>
              <a:gd name="T87" fmla="*/ 283979 h 2298700"/>
              <a:gd name="T88" fmla="*/ 1044054 w 2298700"/>
              <a:gd name="T89" fmla="*/ 259005 h 2298700"/>
              <a:gd name="T90" fmla="*/ 1040654 w 2298700"/>
              <a:gd name="T91" fmla="*/ 208376 h 2298700"/>
              <a:gd name="T92" fmla="*/ 1446288 w 2298700"/>
              <a:gd name="T93" fmla="*/ 40370 h 2298700"/>
              <a:gd name="T94" fmla="*/ 128386 w 2298700"/>
              <a:gd name="T95" fmla="*/ 3403 h 2298700"/>
              <a:gd name="T96" fmla="*/ 171711 w 2298700"/>
              <a:gd name="T97" fmla="*/ 26993 h 2298700"/>
              <a:gd name="T98" fmla="*/ 199157 w 2298700"/>
              <a:gd name="T99" fmla="*/ 67596 h 2298700"/>
              <a:gd name="T100" fmla="*/ 2201163 w 2298700"/>
              <a:gd name="T101" fmla="*/ 2093192 h 2298700"/>
              <a:gd name="T102" fmla="*/ 2249251 w 2298700"/>
              <a:gd name="T103" fmla="*/ 2107936 h 2298700"/>
              <a:gd name="T104" fmla="*/ 2283729 w 2298700"/>
              <a:gd name="T105" fmla="*/ 2142414 h 2298700"/>
              <a:gd name="T106" fmla="*/ 2298473 w 2298700"/>
              <a:gd name="T107" fmla="*/ 2190729 h 2298700"/>
              <a:gd name="T108" fmla="*/ 2288720 w 2298700"/>
              <a:gd name="T109" fmla="*/ 2240405 h 2298700"/>
              <a:gd name="T110" fmla="*/ 2257417 w 2298700"/>
              <a:gd name="T111" fmla="*/ 2278059 h 2298700"/>
              <a:gd name="T112" fmla="*/ 2211597 w 2298700"/>
              <a:gd name="T113" fmla="*/ 2297566 h 2298700"/>
              <a:gd name="T114" fmla="*/ 72132 w 2298700"/>
              <a:gd name="T115" fmla="*/ 2294164 h 2298700"/>
              <a:gd name="T116" fmla="*/ 29715 w 2298700"/>
              <a:gd name="T117" fmla="*/ 2268532 h 2298700"/>
              <a:gd name="T118" fmla="*/ 4537 w 2298700"/>
              <a:gd name="T119" fmla="*/ 2226568 h 2298700"/>
              <a:gd name="T120" fmla="*/ 907 w 2298700"/>
              <a:gd name="T121" fmla="*/ 87330 h 2298700"/>
              <a:gd name="T122" fmla="*/ 20188 w 2298700"/>
              <a:gd name="T123" fmla="*/ 41510 h 2298700"/>
              <a:gd name="T124" fmla="*/ 57842 w 2298700"/>
              <a:gd name="T125" fmla="*/ 10434 h 22987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298700" h="2298700">
                <a:moveTo>
                  <a:pt x="494084" y="1279525"/>
                </a:moveTo>
                <a:lnTo>
                  <a:pt x="844179" y="1279525"/>
                </a:lnTo>
                <a:lnTo>
                  <a:pt x="849841" y="1279752"/>
                </a:lnTo>
                <a:lnTo>
                  <a:pt x="855502" y="1280660"/>
                </a:lnTo>
                <a:lnTo>
                  <a:pt x="860710" y="1282023"/>
                </a:lnTo>
                <a:lnTo>
                  <a:pt x="865692" y="1283839"/>
                </a:lnTo>
                <a:lnTo>
                  <a:pt x="870674" y="1286109"/>
                </a:lnTo>
                <a:lnTo>
                  <a:pt x="875203" y="1289061"/>
                </a:lnTo>
                <a:lnTo>
                  <a:pt x="879732" y="1292467"/>
                </a:lnTo>
                <a:lnTo>
                  <a:pt x="883582" y="1295872"/>
                </a:lnTo>
                <a:lnTo>
                  <a:pt x="887205" y="1299959"/>
                </a:lnTo>
                <a:lnTo>
                  <a:pt x="890602" y="1304273"/>
                </a:lnTo>
                <a:lnTo>
                  <a:pt x="893320" y="1308814"/>
                </a:lnTo>
                <a:lnTo>
                  <a:pt x="895584" y="1313809"/>
                </a:lnTo>
                <a:lnTo>
                  <a:pt x="897396" y="1319031"/>
                </a:lnTo>
                <a:lnTo>
                  <a:pt x="898981" y="1324480"/>
                </a:lnTo>
                <a:lnTo>
                  <a:pt x="899660" y="1329702"/>
                </a:lnTo>
                <a:lnTo>
                  <a:pt x="900113" y="1335378"/>
                </a:lnTo>
                <a:lnTo>
                  <a:pt x="900113" y="1818531"/>
                </a:lnTo>
                <a:lnTo>
                  <a:pt x="899660" y="1824434"/>
                </a:lnTo>
                <a:lnTo>
                  <a:pt x="898981" y="1829883"/>
                </a:lnTo>
                <a:lnTo>
                  <a:pt x="897396" y="1835332"/>
                </a:lnTo>
                <a:lnTo>
                  <a:pt x="895584" y="1840554"/>
                </a:lnTo>
                <a:lnTo>
                  <a:pt x="893320" y="1845322"/>
                </a:lnTo>
                <a:lnTo>
                  <a:pt x="890602" y="1850090"/>
                </a:lnTo>
                <a:lnTo>
                  <a:pt x="887205" y="1854404"/>
                </a:lnTo>
                <a:lnTo>
                  <a:pt x="883582" y="1858264"/>
                </a:lnTo>
                <a:lnTo>
                  <a:pt x="879732" y="1861897"/>
                </a:lnTo>
                <a:lnTo>
                  <a:pt x="875203" y="1865302"/>
                </a:lnTo>
                <a:lnTo>
                  <a:pt x="870674" y="1867800"/>
                </a:lnTo>
                <a:lnTo>
                  <a:pt x="865692" y="1870524"/>
                </a:lnTo>
                <a:lnTo>
                  <a:pt x="860710" y="1872114"/>
                </a:lnTo>
                <a:lnTo>
                  <a:pt x="855502" y="1873476"/>
                </a:lnTo>
                <a:lnTo>
                  <a:pt x="849841" y="1874611"/>
                </a:lnTo>
                <a:lnTo>
                  <a:pt x="844179" y="1874838"/>
                </a:lnTo>
                <a:lnTo>
                  <a:pt x="494084" y="1874838"/>
                </a:lnTo>
                <a:lnTo>
                  <a:pt x="488423" y="1874611"/>
                </a:lnTo>
                <a:lnTo>
                  <a:pt x="482761" y="1873476"/>
                </a:lnTo>
                <a:lnTo>
                  <a:pt x="477326" y="1872114"/>
                </a:lnTo>
                <a:lnTo>
                  <a:pt x="472571" y="1870524"/>
                </a:lnTo>
                <a:lnTo>
                  <a:pt x="467589" y="1867800"/>
                </a:lnTo>
                <a:lnTo>
                  <a:pt x="463060" y="1865302"/>
                </a:lnTo>
                <a:lnTo>
                  <a:pt x="458531" y="1861897"/>
                </a:lnTo>
                <a:lnTo>
                  <a:pt x="454455" y="1858264"/>
                </a:lnTo>
                <a:lnTo>
                  <a:pt x="450831" y="1854404"/>
                </a:lnTo>
                <a:lnTo>
                  <a:pt x="447661" y="1850090"/>
                </a:lnTo>
                <a:lnTo>
                  <a:pt x="444944" y="1845322"/>
                </a:lnTo>
                <a:lnTo>
                  <a:pt x="442679" y="1840554"/>
                </a:lnTo>
                <a:lnTo>
                  <a:pt x="440868" y="1835332"/>
                </a:lnTo>
                <a:lnTo>
                  <a:pt x="439282" y="1829883"/>
                </a:lnTo>
                <a:lnTo>
                  <a:pt x="438603" y="1824434"/>
                </a:lnTo>
                <a:lnTo>
                  <a:pt x="438150" y="1818531"/>
                </a:lnTo>
                <a:lnTo>
                  <a:pt x="438150" y="1335378"/>
                </a:lnTo>
                <a:lnTo>
                  <a:pt x="438603" y="1329702"/>
                </a:lnTo>
                <a:lnTo>
                  <a:pt x="439282" y="1324480"/>
                </a:lnTo>
                <a:lnTo>
                  <a:pt x="440868" y="1319031"/>
                </a:lnTo>
                <a:lnTo>
                  <a:pt x="442679" y="1313809"/>
                </a:lnTo>
                <a:lnTo>
                  <a:pt x="444944" y="1308814"/>
                </a:lnTo>
                <a:lnTo>
                  <a:pt x="447661" y="1304273"/>
                </a:lnTo>
                <a:lnTo>
                  <a:pt x="450831" y="1299959"/>
                </a:lnTo>
                <a:lnTo>
                  <a:pt x="454455" y="1295872"/>
                </a:lnTo>
                <a:lnTo>
                  <a:pt x="458531" y="1292467"/>
                </a:lnTo>
                <a:lnTo>
                  <a:pt x="463060" y="1289061"/>
                </a:lnTo>
                <a:lnTo>
                  <a:pt x="467589" y="1286109"/>
                </a:lnTo>
                <a:lnTo>
                  <a:pt x="472571" y="1283839"/>
                </a:lnTo>
                <a:lnTo>
                  <a:pt x="477326" y="1282023"/>
                </a:lnTo>
                <a:lnTo>
                  <a:pt x="482761" y="1280660"/>
                </a:lnTo>
                <a:lnTo>
                  <a:pt x="488423" y="1279752"/>
                </a:lnTo>
                <a:lnTo>
                  <a:pt x="494084" y="1279525"/>
                </a:lnTo>
                <a:close/>
                <a:moveTo>
                  <a:pt x="1168971" y="903287"/>
                </a:moveTo>
                <a:lnTo>
                  <a:pt x="1518668" y="903287"/>
                </a:lnTo>
                <a:lnTo>
                  <a:pt x="1524553" y="903514"/>
                </a:lnTo>
                <a:lnTo>
                  <a:pt x="1529985" y="904195"/>
                </a:lnTo>
                <a:lnTo>
                  <a:pt x="1535418" y="905557"/>
                </a:lnTo>
                <a:lnTo>
                  <a:pt x="1540624" y="907600"/>
                </a:lnTo>
                <a:lnTo>
                  <a:pt x="1545377" y="909870"/>
                </a:lnTo>
                <a:lnTo>
                  <a:pt x="1550130" y="912821"/>
                </a:lnTo>
                <a:lnTo>
                  <a:pt x="1554430" y="915999"/>
                </a:lnTo>
                <a:lnTo>
                  <a:pt x="1558278" y="919404"/>
                </a:lnTo>
                <a:lnTo>
                  <a:pt x="1561900" y="923717"/>
                </a:lnTo>
                <a:lnTo>
                  <a:pt x="1565295" y="927803"/>
                </a:lnTo>
                <a:lnTo>
                  <a:pt x="1567784" y="932343"/>
                </a:lnTo>
                <a:lnTo>
                  <a:pt x="1570274" y="937337"/>
                </a:lnTo>
                <a:lnTo>
                  <a:pt x="1572085" y="942558"/>
                </a:lnTo>
                <a:lnTo>
                  <a:pt x="1573443" y="948006"/>
                </a:lnTo>
                <a:lnTo>
                  <a:pt x="1574575" y="953681"/>
                </a:lnTo>
                <a:lnTo>
                  <a:pt x="1574801" y="959355"/>
                </a:lnTo>
                <a:lnTo>
                  <a:pt x="1574801" y="1818542"/>
                </a:lnTo>
                <a:lnTo>
                  <a:pt x="1574575" y="1824444"/>
                </a:lnTo>
                <a:lnTo>
                  <a:pt x="1573443" y="1829892"/>
                </a:lnTo>
                <a:lnTo>
                  <a:pt x="1572085" y="1835340"/>
                </a:lnTo>
                <a:lnTo>
                  <a:pt x="1570274" y="1840560"/>
                </a:lnTo>
                <a:lnTo>
                  <a:pt x="1567784" y="1845327"/>
                </a:lnTo>
                <a:lnTo>
                  <a:pt x="1565295" y="1850094"/>
                </a:lnTo>
                <a:lnTo>
                  <a:pt x="1561900" y="1854407"/>
                </a:lnTo>
                <a:lnTo>
                  <a:pt x="1558278" y="1858266"/>
                </a:lnTo>
                <a:lnTo>
                  <a:pt x="1554430" y="1861898"/>
                </a:lnTo>
                <a:lnTo>
                  <a:pt x="1550130" y="1865303"/>
                </a:lnTo>
                <a:lnTo>
                  <a:pt x="1545377" y="1867800"/>
                </a:lnTo>
                <a:lnTo>
                  <a:pt x="1540624" y="1870524"/>
                </a:lnTo>
                <a:lnTo>
                  <a:pt x="1535418" y="1872113"/>
                </a:lnTo>
                <a:lnTo>
                  <a:pt x="1529985" y="1873475"/>
                </a:lnTo>
                <a:lnTo>
                  <a:pt x="1524553" y="1874610"/>
                </a:lnTo>
                <a:lnTo>
                  <a:pt x="1518668" y="1874837"/>
                </a:lnTo>
                <a:lnTo>
                  <a:pt x="1168971" y="1874837"/>
                </a:lnTo>
                <a:lnTo>
                  <a:pt x="1163312" y="1874610"/>
                </a:lnTo>
                <a:lnTo>
                  <a:pt x="1157654" y="1873475"/>
                </a:lnTo>
                <a:lnTo>
                  <a:pt x="1152221" y="1872113"/>
                </a:lnTo>
                <a:lnTo>
                  <a:pt x="1147242" y="1870524"/>
                </a:lnTo>
                <a:lnTo>
                  <a:pt x="1142262" y="1867800"/>
                </a:lnTo>
                <a:lnTo>
                  <a:pt x="1137736" y="1865303"/>
                </a:lnTo>
                <a:lnTo>
                  <a:pt x="1133435" y="1861898"/>
                </a:lnTo>
                <a:lnTo>
                  <a:pt x="1129361" y="1858266"/>
                </a:lnTo>
                <a:lnTo>
                  <a:pt x="1125740" y="1854407"/>
                </a:lnTo>
                <a:lnTo>
                  <a:pt x="1122797" y="1850094"/>
                </a:lnTo>
                <a:lnTo>
                  <a:pt x="1119855" y="1845327"/>
                </a:lnTo>
                <a:lnTo>
                  <a:pt x="1117365" y="1840560"/>
                </a:lnTo>
                <a:lnTo>
                  <a:pt x="1115554" y="1835340"/>
                </a:lnTo>
                <a:lnTo>
                  <a:pt x="1114196" y="1829892"/>
                </a:lnTo>
                <a:lnTo>
                  <a:pt x="1113291" y="1824444"/>
                </a:lnTo>
                <a:lnTo>
                  <a:pt x="1112838" y="1818542"/>
                </a:lnTo>
                <a:lnTo>
                  <a:pt x="1112838" y="959355"/>
                </a:lnTo>
                <a:lnTo>
                  <a:pt x="1113291" y="953681"/>
                </a:lnTo>
                <a:lnTo>
                  <a:pt x="1114196" y="948006"/>
                </a:lnTo>
                <a:lnTo>
                  <a:pt x="1115554" y="942558"/>
                </a:lnTo>
                <a:lnTo>
                  <a:pt x="1117365" y="937337"/>
                </a:lnTo>
                <a:lnTo>
                  <a:pt x="1119855" y="932343"/>
                </a:lnTo>
                <a:lnTo>
                  <a:pt x="1122797" y="927803"/>
                </a:lnTo>
                <a:lnTo>
                  <a:pt x="1125740" y="923717"/>
                </a:lnTo>
                <a:lnTo>
                  <a:pt x="1129361" y="919404"/>
                </a:lnTo>
                <a:lnTo>
                  <a:pt x="1133435" y="915999"/>
                </a:lnTo>
                <a:lnTo>
                  <a:pt x="1137736" y="912821"/>
                </a:lnTo>
                <a:lnTo>
                  <a:pt x="1142262" y="909870"/>
                </a:lnTo>
                <a:lnTo>
                  <a:pt x="1147242" y="907600"/>
                </a:lnTo>
                <a:lnTo>
                  <a:pt x="1152221" y="905557"/>
                </a:lnTo>
                <a:lnTo>
                  <a:pt x="1157654" y="904195"/>
                </a:lnTo>
                <a:lnTo>
                  <a:pt x="1163312" y="903514"/>
                </a:lnTo>
                <a:lnTo>
                  <a:pt x="1168971" y="903287"/>
                </a:lnTo>
                <a:close/>
                <a:moveTo>
                  <a:pt x="1841899" y="450850"/>
                </a:moveTo>
                <a:lnTo>
                  <a:pt x="2191940" y="450850"/>
                </a:lnTo>
                <a:lnTo>
                  <a:pt x="2197604" y="451077"/>
                </a:lnTo>
                <a:lnTo>
                  <a:pt x="2203268" y="451985"/>
                </a:lnTo>
                <a:lnTo>
                  <a:pt x="2208706" y="453573"/>
                </a:lnTo>
                <a:lnTo>
                  <a:pt x="2213917" y="455388"/>
                </a:lnTo>
                <a:lnTo>
                  <a:pt x="2218674" y="457657"/>
                </a:lnTo>
                <a:lnTo>
                  <a:pt x="2223206" y="460380"/>
                </a:lnTo>
                <a:lnTo>
                  <a:pt x="2227510" y="463556"/>
                </a:lnTo>
                <a:lnTo>
                  <a:pt x="2231589" y="467186"/>
                </a:lnTo>
                <a:lnTo>
                  <a:pt x="2235214" y="471271"/>
                </a:lnTo>
                <a:lnTo>
                  <a:pt x="2238385" y="475582"/>
                </a:lnTo>
                <a:lnTo>
                  <a:pt x="2241104" y="480119"/>
                </a:lnTo>
                <a:lnTo>
                  <a:pt x="2243596" y="484884"/>
                </a:lnTo>
                <a:lnTo>
                  <a:pt x="2245636" y="490103"/>
                </a:lnTo>
                <a:lnTo>
                  <a:pt x="2246768" y="495548"/>
                </a:lnTo>
                <a:lnTo>
                  <a:pt x="2247675" y="501221"/>
                </a:lnTo>
                <a:lnTo>
                  <a:pt x="2247901" y="506893"/>
                </a:lnTo>
                <a:lnTo>
                  <a:pt x="2247901" y="1818568"/>
                </a:lnTo>
                <a:lnTo>
                  <a:pt x="2247675" y="1824468"/>
                </a:lnTo>
                <a:lnTo>
                  <a:pt x="2246768" y="1829913"/>
                </a:lnTo>
                <a:lnTo>
                  <a:pt x="2245636" y="1835358"/>
                </a:lnTo>
                <a:lnTo>
                  <a:pt x="2243596" y="1840577"/>
                </a:lnTo>
                <a:lnTo>
                  <a:pt x="2241104" y="1845342"/>
                </a:lnTo>
                <a:lnTo>
                  <a:pt x="2238385" y="1850107"/>
                </a:lnTo>
                <a:lnTo>
                  <a:pt x="2235214" y="1854418"/>
                </a:lnTo>
                <a:lnTo>
                  <a:pt x="2231589" y="1858275"/>
                </a:lnTo>
                <a:lnTo>
                  <a:pt x="2227510" y="1861905"/>
                </a:lnTo>
                <a:lnTo>
                  <a:pt x="2223206" y="1865309"/>
                </a:lnTo>
                <a:lnTo>
                  <a:pt x="2218674" y="1867804"/>
                </a:lnTo>
                <a:lnTo>
                  <a:pt x="2213917" y="1870527"/>
                </a:lnTo>
                <a:lnTo>
                  <a:pt x="2208706" y="1872115"/>
                </a:lnTo>
                <a:lnTo>
                  <a:pt x="2203268" y="1873477"/>
                </a:lnTo>
                <a:lnTo>
                  <a:pt x="2197604" y="1874611"/>
                </a:lnTo>
                <a:lnTo>
                  <a:pt x="2191940" y="1874838"/>
                </a:lnTo>
                <a:lnTo>
                  <a:pt x="1841899" y="1874838"/>
                </a:lnTo>
                <a:lnTo>
                  <a:pt x="1836235" y="1874611"/>
                </a:lnTo>
                <a:lnTo>
                  <a:pt x="1830798" y="1873477"/>
                </a:lnTo>
                <a:lnTo>
                  <a:pt x="1825360" y="1872115"/>
                </a:lnTo>
                <a:lnTo>
                  <a:pt x="1820149" y="1870527"/>
                </a:lnTo>
                <a:lnTo>
                  <a:pt x="1815165" y="1867804"/>
                </a:lnTo>
                <a:lnTo>
                  <a:pt x="1810633" y="1865309"/>
                </a:lnTo>
                <a:lnTo>
                  <a:pt x="1806329" y="1861905"/>
                </a:lnTo>
                <a:lnTo>
                  <a:pt x="1802477" y="1858275"/>
                </a:lnTo>
                <a:lnTo>
                  <a:pt x="1798852" y="1854418"/>
                </a:lnTo>
                <a:lnTo>
                  <a:pt x="1795454" y="1850107"/>
                </a:lnTo>
                <a:lnTo>
                  <a:pt x="1792508" y="1845342"/>
                </a:lnTo>
                <a:lnTo>
                  <a:pt x="1790243" y="1840577"/>
                </a:lnTo>
                <a:lnTo>
                  <a:pt x="1788430" y="1835358"/>
                </a:lnTo>
                <a:lnTo>
                  <a:pt x="1786844" y="1829913"/>
                </a:lnTo>
                <a:lnTo>
                  <a:pt x="1786165" y="1824468"/>
                </a:lnTo>
                <a:lnTo>
                  <a:pt x="1785938" y="1818568"/>
                </a:lnTo>
                <a:lnTo>
                  <a:pt x="1785938" y="506893"/>
                </a:lnTo>
                <a:lnTo>
                  <a:pt x="1786165" y="501221"/>
                </a:lnTo>
                <a:lnTo>
                  <a:pt x="1786844" y="495548"/>
                </a:lnTo>
                <a:lnTo>
                  <a:pt x="1788430" y="490103"/>
                </a:lnTo>
                <a:lnTo>
                  <a:pt x="1790243" y="484884"/>
                </a:lnTo>
                <a:lnTo>
                  <a:pt x="1792508" y="480119"/>
                </a:lnTo>
                <a:lnTo>
                  <a:pt x="1795454" y="475582"/>
                </a:lnTo>
                <a:lnTo>
                  <a:pt x="1798852" y="471271"/>
                </a:lnTo>
                <a:lnTo>
                  <a:pt x="1802477" y="467186"/>
                </a:lnTo>
                <a:lnTo>
                  <a:pt x="1806329" y="463556"/>
                </a:lnTo>
                <a:lnTo>
                  <a:pt x="1810633" y="460380"/>
                </a:lnTo>
                <a:lnTo>
                  <a:pt x="1815165" y="457657"/>
                </a:lnTo>
                <a:lnTo>
                  <a:pt x="1820149" y="455388"/>
                </a:lnTo>
                <a:lnTo>
                  <a:pt x="1825360" y="453573"/>
                </a:lnTo>
                <a:lnTo>
                  <a:pt x="1830798" y="451985"/>
                </a:lnTo>
                <a:lnTo>
                  <a:pt x="1836235" y="451077"/>
                </a:lnTo>
                <a:lnTo>
                  <a:pt x="1841899" y="450850"/>
                </a:lnTo>
                <a:close/>
                <a:moveTo>
                  <a:pt x="1458752" y="38100"/>
                </a:moveTo>
                <a:lnTo>
                  <a:pt x="1461698" y="38100"/>
                </a:lnTo>
                <a:lnTo>
                  <a:pt x="1464870" y="38100"/>
                </a:lnTo>
                <a:lnTo>
                  <a:pt x="1468043" y="38327"/>
                </a:lnTo>
                <a:lnTo>
                  <a:pt x="1470989" y="38554"/>
                </a:lnTo>
                <a:lnTo>
                  <a:pt x="1473935" y="39235"/>
                </a:lnTo>
                <a:lnTo>
                  <a:pt x="1477107" y="40143"/>
                </a:lnTo>
                <a:lnTo>
                  <a:pt x="1479827" y="40825"/>
                </a:lnTo>
                <a:lnTo>
                  <a:pt x="1482773" y="42187"/>
                </a:lnTo>
                <a:lnTo>
                  <a:pt x="1485718" y="43322"/>
                </a:lnTo>
                <a:lnTo>
                  <a:pt x="1488438" y="44684"/>
                </a:lnTo>
                <a:lnTo>
                  <a:pt x="1491157" y="46500"/>
                </a:lnTo>
                <a:lnTo>
                  <a:pt x="1493876" y="48317"/>
                </a:lnTo>
                <a:lnTo>
                  <a:pt x="1496143" y="50133"/>
                </a:lnTo>
                <a:lnTo>
                  <a:pt x="1498409" y="52176"/>
                </a:lnTo>
                <a:lnTo>
                  <a:pt x="1500675" y="54447"/>
                </a:lnTo>
                <a:lnTo>
                  <a:pt x="1502714" y="56490"/>
                </a:lnTo>
                <a:lnTo>
                  <a:pt x="1504754" y="59214"/>
                </a:lnTo>
                <a:lnTo>
                  <a:pt x="1506567" y="61485"/>
                </a:lnTo>
                <a:lnTo>
                  <a:pt x="1508153" y="64436"/>
                </a:lnTo>
                <a:lnTo>
                  <a:pt x="1509739" y="66934"/>
                </a:lnTo>
                <a:lnTo>
                  <a:pt x="1511099" y="69658"/>
                </a:lnTo>
                <a:lnTo>
                  <a:pt x="1512005" y="72609"/>
                </a:lnTo>
                <a:lnTo>
                  <a:pt x="1513138" y="75334"/>
                </a:lnTo>
                <a:lnTo>
                  <a:pt x="1514045" y="78512"/>
                </a:lnTo>
                <a:lnTo>
                  <a:pt x="1514725" y="81691"/>
                </a:lnTo>
                <a:lnTo>
                  <a:pt x="1515178" y="84642"/>
                </a:lnTo>
                <a:lnTo>
                  <a:pt x="1515405" y="87821"/>
                </a:lnTo>
                <a:lnTo>
                  <a:pt x="1543051" y="488083"/>
                </a:lnTo>
                <a:lnTo>
                  <a:pt x="1543051" y="493305"/>
                </a:lnTo>
                <a:lnTo>
                  <a:pt x="1542371" y="498754"/>
                </a:lnTo>
                <a:lnTo>
                  <a:pt x="1541691" y="503976"/>
                </a:lnTo>
                <a:lnTo>
                  <a:pt x="1540105" y="509198"/>
                </a:lnTo>
                <a:lnTo>
                  <a:pt x="1538066" y="513965"/>
                </a:lnTo>
                <a:lnTo>
                  <a:pt x="1535800" y="518506"/>
                </a:lnTo>
                <a:lnTo>
                  <a:pt x="1532854" y="522820"/>
                </a:lnTo>
                <a:lnTo>
                  <a:pt x="1529908" y="526906"/>
                </a:lnTo>
                <a:lnTo>
                  <a:pt x="1526282" y="530539"/>
                </a:lnTo>
                <a:lnTo>
                  <a:pt x="1522429" y="533944"/>
                </a:lnTo>
                <a:lnTo>
                  <a:pt x="1518350" y="537123"/>
                </a:lnTo>
                <a:lnTo>
                  <a:pt x="1513592" y="539620"/>
                </a:lnTo>
                <a:lnTo>
                  <a:pt x="1509059" y="541663"/>
                </a:lnTo>
                <a:lnTo>
                  <a:pt x="1503847" y="543253"/>
                </a:lnTo>
                <a:lnTo>
                  <a:pt x="1498635" y="544615"/>
                </a:lnTo>
                <a:lnTo>
                  <a:pt x="1493197" y="545069"/>
                </a:lnTo>
                <a:lnTo>
                  <a:pt x="1488211" y="545296"/>
                </a:lnTo>
                <a:lnTo>
                  <a:pt x="1482999" y="544842"/>
                </a:lnTo>
                <a:lnTo>
                  <a:pt x="1478014" y="543934"/>
                </a:lnTo>
                <a:lnTo>
                  <a:pt x="1473481" y="542799"/>
                </a:lnTo>
                <a:lnTo>
                  <a:pt x="1469629" y="541437"/>
                </a:lnTo>
                <a:lnTo>
                  <a:pt x="1466003" y="539847"/>
                </a:lnTo>
                <a:lnTo>
                  <a:pt x="1462604" y="537804"/>
                </a:lnTo>
                <a:lnTo>
                  <a:pt x="1459205" y="535761"/>
                </a:lnTo>
                <a:lnTo>
                  <a:pt x="1456032" y="533490"/>
                </a:lnTo>
                <a:lnTo>
                  <a:pt x="1453086" y="530766"/>
                </a:lnTo>
                <a:lnTo>
                  <a:pt x="1450367" y="528041"/>
                </a:lnTo>
                <a:lnTo>
                  <a:pt x="1447874" y="525090"/>
                </a:lnTo>
                <a:lnTo>
                  <a:pt x="1445382" y="522139"/>
                </a:lnTo>
                <a:lnTo>
                  <a:pt x="1443342" y="518733"/>
                </a:lnTo>
                <a:lnTo>
                  <a:pt x="1441529" y="515100"/>
                </a:lnTo>
                <a:lnTo>
                  <a:pt x="1439943" y="511468"/>
                </a:lnTo>
                <a:lnTo>
                  <a:pt x="1438583" y="507608"/>
                </a:lnTo>
                <a:lnTo>
                  <a:pt x="1437677" y="503749"/>
                </a:lnTo>
                <a:lnTo>
                  <a:pt x="1436770" y="499662"/>
                </a:lnTo>
                <a:lnTo>
                  <a:pt x="1436317" y="495348"/>
                </a:lnTo>
                <a:lnTo>
                  <a:pt x="1419775" y="256735"/>
                </a:lnTo>
                <a:lnTo>
                  <a:pt x="1404592" y="280119"/>
                </a:lnTo>
                <a:lnTo>
                  <a:pt x="1396434" y="292606"/>
                </a:lnTo>
                <a:lnTo>
                  <a:pt x="1387596" y="304866"/>
                </a:lnTo>
                <a:lnTo>
                  <a:pt x="1378531" y="317580"/>
                </a:lnTo>
                <a:lnTo>
                  <a:pt x="1369014" y="330748"/>
                </a:lnTo>
                <a:lnTo>
                  <a:pt x="1359270" y="343916"/>
                </a:lnTo>
                <a:lnTo>
                  <a:pt x="1348845" y="357311"/>
                </a:lnTo>
                <a:lnTo>
                  <a:pt x="1338421" y="370933"/>
                </a:lnTo>
                <a:lnTo>
                  <a:pt x="1327317" y="384782"/>
                </a:lnTo>
                <a:lnTo>
                  <a:pt x="1315760" y="398632"/>
                </a:lnTo>
                <a:lnTo>
                  <a:pt x="1303750" y="412935"/>
                </a:lnTo>
                <a:lnTo>
                  <a:pt x="1291513" y="426784"/>
                </a:lnTo>
                <a:lnTo>
                  <a:pt x="1278823" y="441314"/>
                </a:lnTo>
                <a:lnTo>
                  <a:pt x="1265679" y="455390"/>
                </a:lnTo>
                <a:lnTo>
                  <a:pt x="1252082" y="469920"/>
                </a:lnTo>
                <a:lnTo>
                  <a:pt x="1233500" y="488991"/>
                </a:lnTo>
                <a:lnTo>
                  <a:pt x="1214465" y="507608"/>
                </a:lnTo>
                <a:lnTo>
                  <a:pt x="1195430" y="525998"/>
                </a:lnTo>
                <a:lnTo>
                  <a:pt x="1175715" y="543707"/>
                </a:lnTo>
                <a:lnTo>
                  <a:pt x="1156226" y="560961"/>
                </a:lnTo>
                <a:lnTo>
                  <a:pt x="1136058" y="577762"/>
                </a:lnTo>
                <a:lnTo>
                  <a:pt x="1115663" y="594336"/>
                </a:lnTo>
                <a:lnTo>
                  <a:pt x="1095041" y="610455"/>
                </a:lnTo>
                <a:lnTo>
                  <a:pt x="1074193" y="625893"/>
                </a:lnTo>
                <a:lnTo>
                  <a:pt x="1053118" y="641105"/>
                </a:lnTo>
                <a:lnTo>
                  <a:pt x="1031590" y="655408"/>
                </a:lnTo>
                <a:lnTo>
                  <a:pt x="1010062" y="669711"/>
                </a:lnTo>
                <a:lnTo>
                  <a:pt x="988081" y="683333"/>
                </a:lnTo>
                <a:lnTo>
                  <a:pt x="966099" y="696501"/>
                </a:lnTo>
                <a:lnTo>
                  <a:pt x="943891" y="709442"/>
                </a:lnTo>
                <a:lnTo>
                  <a:pt x="921004" y="721702"/>
                </a:lnTo>
                <a:lnTo>
                  <a:pt x="906954" y="729194"/>
                </a:lnTo>
                <a:lnTo>
                  <a:pt x="892451" y="736232"/>
                </a:lnTo>
                <a:lnTo>
                  <a:pt x="878174" y="743497"/>
                </a:lnTo>
                <a:lnTo>
                  <a:pt x="863671" y="750309"/>
                </a:lnTo>
                <a:lnTo>
                  <a:pt x="848941" y="756893"/>
                </a:lnTo>
                <a:lnTo>
                  <a:pt x="834212" y="763477"/>
                </a:lnTo>
                <a:lnTo>
                  <a:pt x="819482" y="769834"/>
                </a:lnTo>
                <a:lnTo>
                  <a:pt x="804526" y="775736"/>
                </a:lnTo>
                <a:lnTo>
                  <a:pt x="789569" y="781866"/>
                </a:lnTo>
                <a:lnTo>
                  <a:pt x="774613" y="787542"/>
                </a:lnTo>
                <a:lnTo>
                  <a:pt x="759430" y="793218"/>
                </a:lnTo>
                <a:lnTo>
                  <a:pt x="744247" y="798440"/>
                </a:lnTo>
                <a:lnTo>
                  <a:pt x="729064" y="803435"/>
                </a:lnTo>
                <a:lnTo>
                  <a:pt x="713655" y="808657"/>
                </a:lnTo>
                <a:lnTo>
                  <a:pt x="698472" y="813197"/>
                </a:lnTo>
                <a:lnTo>
                  <a:pt x="682609" y="817965"/>
                </a:lnTo>
                <a:lnTo>
                  <a:pt x="667199" y="822279"/>
                </a:lnTo>
                <a:lnTo>
                  <a:pt x="651563" y="826365"/>
                </a:lnTo>
                <a:lnTo>
                  <a:pt x="635701" y="830452"/>
                </a:lnTo>
                <a:lnTo>
                  <a:pt x="620064" y="834084"/>
                </a:lnTo>
                <a:lnTo>
                  <a:pt x="604202" y="837717"/>
                </a:lnTo>
                <a:lnTo>
                  <a:pt x="588112" y="841350"/>
                </a:lnTo>
                <a:lnTo>
                  <a:pt x="572249" y="844528"/>
                </a:lnTo>
                <a:lnTo>
                  <a:pt x="555933" y="847479"/>
                </a:lnTo>
                <a:lnTo>
                  <a:pt x="539618" y="850431"/>
                </a:lnTo>
                <a:lnTo>
                  <a:pt x="523528" y="852928"/>
                </a:lnTo>
                <a:lnTo>
                  <a:pt x="507212" y="855653"/>
                </a:lnTo>
                <a:lnTo>
                  <a:pt x="490896" y="857923"/>
                </a:lnTo>
                <a:lnTo>
                  <a:pt x="474353" y="859966"/>
                </a:lnTo>
                <a:lnTo>
                  <a:pt x="458037" y="861783"/>
                </a:lnTo>
                <a:lnTo>
                  <a:pt x="441268" y="863372"/>
                </a:lnTo>
                <a:lnTo>
                  <a:pt x="424726" y="864961"/>
                </a:lnTo>
                <a:lnTo>
                  <a:pt x="419287" y="865188"/>
                </a:lnTo>
                <a:lnTo>
                  <a:pt x="414075" y="864734"/>
                </a:lnTo>
                <a:lnTo>
                  <a:pt x="409089" y="863826"/>
                </a:lnTo>
                <a:lnTo>
                  <a:pt x="404104" y="862464"/>
                </a:lnTo>
                <a:lnTo>
                  <a:pt x="400252" y="861329"/>
                </a:lnTo>
                <a:lnTo>
                  <a:pt x="396626" y="859739"/>
                </a:lnTo>
                <a:lnTo>
                  <a:pt x="393227" y="857923"/>
                </a:lnTo>
                <a:lnTo>
                  <a:pt x="389827" y="855880"/>
                </a:lnTo>
                <a:lnTo>
                  <a:pt x="386882" y="853609"/>
                </a:lnTo>
                <a:lnTo>
                  <a:pt x="383936" y="850885"/>
                </a:lnTo>
                <a:lnTo>
                  <a:pt x="381216" y="848161"/>
                </a:lnTo>
                <a:lnTo>
                  <a:pt x="378497" y="845209"/>
                </a:lnTo>
                <a:lnTo>
                  <a:pt x="376231" y="842258"/>
                </a:lnTo>
                <a:lnTo>
                  <a:pt x="374191" y="838852"/>
                </a:lnTo>
                <a:lnTo>
                  <a:pt x="372378" y="835447"/>
                </a:lnTo>
                <a:lnTo>
                  <a:pt x="370566" y="831814"/>
                </a:lnTo>
                <a:lnTo>
                  <a:pt x="369206" y="827955"/>
                </a:lnTo>
                <a:lnTo>
                  <a:pt x="368299" y="824095"/>
                </a:lnTo>
                <a:lnTo>
                  <a:pt x="367620" y="820008"/>
                </a:lnTo>
                <a:lnTo>
                  <a:pt x="366940" y="815922"/>
                </a:lnTo>
                <a:lnTo>
                  <a:pt x="366713" y="810473"/>
                </a:lnTo>
                <a:lnTo>
                  <a:pt x="367167" y="805024"/>
                </a:lnTo>
                <a:lnTo>
                  <a:pt x="368073" y="799802"/>
                </a:lnTo>
                <a:lnTo>
                  <a:pt x="369206" y="795034"/>
                </a:lnTo>
                <a:lnTo>
                  <a:pt x="371472" y="790040"/>
                </a:lnTo>
                <a:lnTo>
                  <a:pt x="373738" y="785272"/>
                </a:lnTo>
                <a:lnTo>
                  <a:pt x="376231" y="780958"/>
                </a:lnTo>
                <a:lnTo>
                  <a:pt x="379403" y="776872"/>
                </a:lnTo>
                <a:lnTo>
                  <a:pt x="383029" y="773239"/>
                </a:lnTo>
                <a:lnTo>
                  <a:pt x="386882" y="769607"/>
                </a:lnTo>
                <a:lnTo>
                  <a:pt x="390961" y="766882"/>
                </a:lnTo>
                <a:lnTo>
                  <a:pt x="395266" y="763931"/>
                </a:lnTo>
                <a:lnTo>
                  <a:pt x="400252" y="761887"/>
                </a:lnTo>
                <a:lnTo>
                  <a:pt x="405237" y="760071"/>
                </a:lnTo>
                <a:lnTo>
                  <a:pt x="410222" y="758709"/>
                </a:lnTo>
                <a:lnTo>
                  <a:pt x="415661" y="758255"/>
                </a:lnTo>
                <a:lnTo>
                  <a:pt x="431071" y="756666"/>
                </a:lnTo>
                <a:lnTo>
                  <a:pt x="446027" y="755076"/>
                </a:lnTo>
                <a:lnTo>
                  <a:pt x="461210" y="753714"/>
                </a:lnTo>
                <a:lnTo>
                  <a:pt x="476166" y="751898"/>
                </a:lnTo>
                <a:lnTo>
                  <a:pt x="491123" y="749854"/>
                </a:lnTo>
                <a:lnTo>
                  <a:pt x="506079" y="747357"/>
                </a:lnTo>
                <a:lnTo>
                  <a:pt x="521035" y="745087"/>
                </a:lnTo>
                <a:lnTo>
                  <a:pt x="535765" y="742589"/>
                </a:lnTo>
                <a:lnTo>
                  <a:pt x="550495" y="739638"/>
                </a:lnTo>
                <a:lnTo>
                  <a:pt x="565224" y="736913"/>
                </a:lnTo>
                <a:lnTo>
                  <a:pt x="579728" y="733735"/>
                </a:lnTo>
                <a:lnTo>
                  <a:pt x="594231" y="730329"/>
                </a:lnTo>
                <a:lnTo>
                  <a:pt x="608734" y="726697"/>
                </a:lnTo>
                <a:lnTo>
                  <a:pt x="623010" y="723064"/>
                </a:lnTo>
                <a:lnTo>
                  <a:pt x="637287" y="719432"/>
                </a:lnTo>
                <a:lnTo>
                  <a:pt x="651563" y="715345"/>
                </a:lnTo>
                <a:lnTo>
                  <a:pt x="665613" y="711259"/>
                </a:lnTo>
                <a:lnTo>
                  <a:pt x="679890" y="706945"/>
                </a:lnTo>
                <a:lnTo>
                  <a:pt x="693713" y="702404"/>
                </a:lnTo>
                <a:lnTo>
                  <a:pt x="707763" y="697864"/>
                </a:lnTo>
                <a:lnTo>
                  <a:pt x="721586" y="692869"/>
                </a:lnTo>
                <a:lnTo>
                  <a:pt x="735183" y="687874"/>
                </a:lnTo>
                <a:lnTo>
                  <a:pt x="749233" y="682652"/>
                </a:lnTo>
                <a:lnTo>
                  <a:pt x="762603" y="677430"/>
                </a:lnTo>
                <a:lnTo>
                  <a:pt x="776199" y="671755"/>
                </a:lnTo>
                <a:lnTo>
                  <a:pt x="789569" y="666079"/>
                </a:lnTo>
                <a:lnTo>
                  <a:pt x="803166" y="660176"/>
                </a:lnTo>
                <a:lnTo>
                  <a:pt x="816536" y="654273"/>
                </a:lnTo>
                <a:lnTo>
                  <a:pt x="829679" y="648143"/>
                </a:lnTo>
                <a:lnTo>
                  <a:pt x="842823" y="641559"/>
                </a:lnTo>
                <a:lnTo>
                  <a:pt x="855966" y="634975"/>
                </a:lnTo>
                <a:lnTo>
                  <a:pt x="868883" y="628164"/>
                </a:lnTo>
                <a:lnTo>
                  <a:pt x="889505" y="617039"/>
                </a:lnTo>
                <a:lnTo>
                  <a:pt x="910126" y="605460"/>
                </a:lnTo>
                <a:lnTo>
                  <a:pt x="930068" y="593655"/>
                </a:lnTo>
                <a:lnTo>
                  <a:pt x="950237" y="580941"/>
                </a:lnTo>
                <a:lnTo>
                  <a:pt x="970178" y="568000"/>
                </a:lnTo>
                <a:lnTo>
                  <a:pt x="989667" y="554832"/>
                </a:lnTo>
                <a:lnTo>
                  <a:pt x="1008929" y="540982"/>
                </a:lnTo>
                <a:lnTo>
                  <a:pt x="1027964" y="526906"/>
                </a:lnTo>
                <a:lnTo>
                  <a:pt x="1046773" y="512149"/>
                </a:lnTo>
                <a:lnTo>
                  <a:pt x="1065355" y="497165"/>
                </a:lnTo>
                <a:lnTo>
                  <a:pt x="1083937" y="481726"/>
                </a:lnTo>
                <a:lnTo>
                  <a:pt x="1102066" y="466061"/>
                </a:lnTo>
                <a:lnTo>
                  <a:pt x="1119742" y="449714"/>
                </a:lnTo>
                <a:lnTo>
                  <a:pt x="1137644" y="433141"/>
                </a:lnTo>
                <a:lnTo>
                  <a:pt x="1154866" y="416113"/>
                </a:lnTo>
                <a:lnTo>
                  <a:pt x="1171862" y="398859"/>
                </a:lnTo>
                <a:lnTo>
                  <a:pt x="1184779" y="385236"/>
                </a:lnTo>
                <a:lnTo>
                  <a:pt x="1197469" y="371841"/>
                </a:lnTo>
                <a:lnTo>
                  <a:pt x="1209480" y="358219"/>
                </a:lnTo>
                <a:lnTo>
                  <a:pt x="1221037" y="344597"/>
                </a:lnTo>
                <a:lnTo>
                  <a:pt x="1232367" y="331429"/>
                </a:lnTo>
                <a:lnTo>
                  <a:pt x="1243245" y="318261"/>
                </a:lnTo>
                <a:lnTo>
                  <a:pt x="1253895" y="305093"/>
                </a:lnTo>
                <a:lnTo>
                  <a:pt x="1263866" y="292606"/>
                </a:lnTo>
                <a:lnTo>
                  <a:pt x="1273384" y="279665"/>
                </a:lnTo>
                <a:lnTo>
                  <a:pt x="1282675" y="267178"/>
                </a:lnTo>
                <a:lnTo>
                  <a:pt x="1291739" y="255145"/>
                </a:lnTo>
                <a:lnTo>
                  <a:pt x="1300124" y="242886"/>
                </a:lnTo>
                <a:lnTo>
                  <a:pt x="1308282" y="231307"/>
                </a:lnTo>
                <a:lnTo>
                  <a:pt x="1316213" y="219728"/>
                </a:lnTo>
                <a:lnTo>
                  <a:pt x="1330263" y="197706"/>
                </a:lnTo>
                <a:lnTo>
                  <a:pt x="1107958" y="281027"/>
                </a:lnTo>
                <a:lnTo>
                  <a:pt x="1102746" y="282390"/>
                </a:lnTo>
                <a:lnTo>
                  <a:pt x="1097534" y="283525"/>
                </a:lnTo>
                <a:lnTo>
                  <a:pt x="1092322" y="283979"/>
                </a:lnTo>
                <a:lnTo>
                  <a:pt x="1087110" y="283979"/>
                </a:lnTo>
                <a:lnTo>
                  <a:pt x="1081898" y="283752"/>
                </a:lnTo>
                <a:lnTo>
                  <a:pt x="1076686" y="282844"/>
                </a:lnTo>
                <a:lnTo>
                  <a:pt x="1071927" y="281255"/>
                </a:lnTo>
                <a:lnTo>
                  <a:pt x="1067168" y="279438"/>
                </a:lnTo>
                <a:lnTo>
                  <a:pt x="1062636" y="277168"/>
                </a:lnTo>
                <a:lnTo>
                  <a:pt x="1058103" y="274216"/>
                </a:lnTo>
                <a:lnTo>
                  <a:pt x="1054251" y="270811"/>
                </a:lnTo>
                <a:lnTo>
                  <a:pt x="1050399" y="267178"/>
                </a:lnTo>
                <a:lnTo>
                  <a:pt x="1047226" y="263319"/>
                </a:lnTo>
                <a:lnTo>
                  <a:pt x="1044054" y="259005"/>
                </a:lnTo>
                <a:lnTo>
                  <a:pt x="1041561" y="254237"/>
                </a:lnTo>
                <a:lnTo>
                  <a:pt x="1039295" y="249470"/>
                </a:lnTo>
                <a:lnTo>
                  <a:pt x="1037482" y="244021"/>
                </a:lnTo>
                <a:lnTo>
                  <a:pt x="1036575" y="238799"/>
                </a:lnTo>
                <a:lnTo>
                  <a:pt x="1036122" y="233350"/>
                </a:lnTo>
                <a:lnTo>
                  <a:pt x="1036122" y="228355"/>
                </a:lnTo>
                <a:lnTo>
                  <a:pt x="1036349" y="223134"/>
                </a:lnTo>
                <a:lnTo>
                  <a:pt x="1037255" y="218139"/>
                </a:lnTo>
                <a:lnTo>
                  <a:pt x="1038841" y="213144"/>
                </a:lnTo>
                <a:lnTo>
                  <a:pt x="1040654" y="208376"/>
                </a:lnTo>
                <a:lnTo>
                  <a:pt x="1042920" y="203836"/>
                </a:lnTo>
                <a:lnTo>
                  <a:pt x="1045866" y="199295"/>
                </a:lnTo>
                <a:lnTo>
                  <a:pt x="1049266" y="195435"/>
                </a:lnTo>
                <a:lnTo>
                  <a:pt x="1052891" y="191576"/>
                </a:lnTo>
                <a:lnTo>
                  <a:pt x="1056744" y="188170"/>
                </a:lnTo>
                <a:lnTo>
                  <a:pt x="1061049" y="185219"/>
                </a:lnTo>
                <a:lnTo>
                  <a:pt x="1065582" y="182494"/>
                </a:lnTo>
                <a:lnTo>
                  <a:pt x="1070567" y="180451"/>
                </a:lnTo>
                <a:lnTo>
                  <a:pt x="1443569" y="41279"/>
                </a:lnTo>
                <a:lnTo>
                  <a:pt x="1446288" y="40370"/>
                </a:lnTo>
                <a:lnTo>
                  <a:pt x="1449461" y="39462"/>
                </a:lnTo>
                <a:lnTo>
                  <a:pt x="1452633" y="38781"/>
                </a:lnTo>
                <a:lnTo>
                  <a:pt x="1455579" y="38327"/>
                </a:lnTo>
                <a:lnTo>
                  <a:pt x="1458752" y="38100"/>
                </a:lnTo>
                <a:close/>
                <a:moveTo>
                  <a:pt x="102528" y="0"/>
                </a:moveTo>
                <a:lnTo>
                  <a:pt x="107971" y="454"/>
                </a:lnTo>
                <a:lnTo>
                  <a:pt x="113189" y="681"/>
                </a:lnTo>
                <a:lnTo>
                  <a:pt x="118406" y="1361"/>
                </a:lnTo>
                <a:lnTo>
                  <a:pt x="123169" y="2268"/>
                </a:lnTo>
                <a:lnTo>
                  <a:pt x="128386" y="3403"/>
                </a:lnTo>
                <a:lnTo>
                  <a:pt x="133376" y="4764"/>
                </a:lnTo>
                <a:lnTo>
                  <a:pt x="137913" y="6578"/>
                </a:lnTo>
                <a:lnTo>
                  <a:pt x="142450" y="8393"/>
                </a:lnTo>
                <a:lnTo>
                  <a:pt x="147213" y="10434"/>
                </a:lnTo>
                <a:lnTo>
                  <a:pt x="151523" y="12476"/>
                </a:lnTo>
                <a:lnTo>
                  <a:pt x="156059" y="14971"/>
                </a:lnTo>
                <a:lnTo>
                  <a:pt x="160143" y="17693"/>
                </a:lnTo>
                <a:lnTo>
                  <a:pt x="164225" y="20642"/>
                </a:lnTo>
                <a:lnTo>
                  <a:pt x="168082" y="23590"/>
                </a:lnTo>
                <a:lnTo>
                  <a:pt x="171711" y="26993"/>
                </a:lnTo>
                <a:lnTo>
                  <a:pt x="175340" y="30169"/>
                </a:lnTo>
                <a:lnTo>
                  <a:pt x="178743" y="33798"/>
                </a:lnTo>
                <a:lnTo>
                  <a:pt x="181918" y="37427"/>
                </a:lnTo>
                <a:lnTo>
                  <a:pt x="185094" y="41510"/>
                </a:lnTo>
                <a:lnTo>
                  <a:pt x="188043" y="45593"/>
                </a:lnTo>
                <a:lnTo>
                  <a:pt x="190538" y="49676"/>
                </a:lnTo>
                <a:lnTo>
                  <a:pt x="193033" y="53986"/>
                </a:lnTo>
                <a:lnTo>
                  <a:pt x="195074" y="58296"/>
                </a:lnTo>
                <a:lnTo>
                  <a:pt x="197343" y="63059"/>
                </a:lnTo>
                <a:lnTo>
                  <a:pt x="199157" y="67596"/>
                </a:lnTo>
                <a:lnTo>
                  <a:pt x="200745" y="72359"/>
                </a:lnTo>
                <a:lnTo>
                  <a:pt x="202106" y="77122"/>
                </a:lnTo>
                <a:lnTo>
                  <a:pt x="203467" y="82340"/>
                </a:lnTo>
                <a:lnTo>
                  <a:pt x="204148" y="87330"/>
                </a:lnTo>
                <a:lnTo>
                  <a:pt x="205055" y="92320"/>
                </a:lnTo>
                <a:lnTo>
                  <a:pt x="205282" y="97537"/>
                </a:lnTo>
                <a:lnTo>
                  <a:pt x="205509" y="102981"/>
                </a:lnTo>
                <a:lnTo>
                  <a:pt x="205509" y="2092965"/>
                </a:lnTo>
                <a:lnTo>
                  <a:pt x="2195719" y="2092965"/>
                </a:lnTo>
                <a:lnTo>
                  <a:pt x="2201163" y="2093192"/>
                </a:lnTo>
                <a:lnTo>
                  <a:pt x="2206380" y="2093419"/>
                </a:lnTo>
                <a:lnTo>
                  <a:pt x="2211597" y="2094326"/>
                </a:lnTo>
                <a:lnTo>
                  <a:pt x="2216587" y="2095233"/>
                </a:lnTo>
                <a:lnTo>
                  <a:pt x="2221578" y="2096367"/>
                </a:lnTo>
                <a:lnTo>
                  <a:pt x="2226568" y="2097501"/>
                </a:lnTo>
                <a:lnTo>
                  <a:pt x="2231105" y="2099316"/>
                </a:lnTo>
                <a:lnTo>
                  <a:pt x="2235868" y="2101131"/>
                </a:lnTo>
                <a:lnTo>
                  <a:pt x="2240405" y="2103172"/>
                </a:lnTo>
                <a:lnTo>
                  <a:pt x="2244714" y="2105667"/>
                </a:lnTo>
                <a:lnTo>
                  <a:pt x="2249251" y="2107936"/>
                </a:lnTo>
                <a:lnTo>
                  <a:pt x="2253334" y="2110658"/>
                </a:lnTo>
                <a:lnTo>
                  <a:pt x="2257417" y="2113606"/>
                </a:lnTo>
                <a:lnTo>
                  <a:pt x="2261273" y="2116328"/>
                </a:lnTo>
                <a:lnTo>
                  <a:pt x="2264902" y="2119731"/>
                </a:lnTo>
                <a:lnTo>
                  <a:pt x="2268532" y="2123133"/>
                </a:lnTo>
                <a:lnTo>
                  <a:pt x="2271934" y="2126763"/>
                </a:lnTo>
                <a:lnTo>
                  <a:pt x="2275337" y="2130619"/>
                </a:lnTo>
                <a:lnTo>
                  <a:pt x="2278285" y="2134475"/>
                </a:lnTo>
                <a:lnTo>
                  <a:pt x="2281234" y="2138331"/>
                </a:lnTo>
                <a:lnTo>
                  <a:pt x="2283729" y="2142414"/>
                </a:lnTo>
                <a:lnTo>
                  <a:pt x="2286224" y="2146724"/>
                </a:lnTo>
                <a:lnTo>
                  <a:pt x="2288720" y="2151260"/>
                </a:lnTo>
                <a:lnTo>
                  <a:pt x="2290761" y="2155797"/>
                </a:lnTo>
                <a:lnTo>
                  <a:pt x="2292576" y="2160560"/>
                </a:lnTo>
                <a:lnTo>
                  <a:pt x="2294164" y="2165324"/>
                </a:lnTo>
                <a:lnTo>
                  <a:pt x="2295298" y="2170087"/>
                </a:lnTo>
                <a:lnTo>
                  <a:pt x="2296659" y="2175304"/>
                </a:lnTo>
                <a:lnTo>
                  <a:pt x="2297339" y="2180068"/>
                </a:lnTo>
                <a:lnTo>
                  <a:pt x="2298246" y="2185285"/>
                </a:lnTo>
                <a:lnTo>
                  <a:pt x="2298473" y="2190729"/>
                </a:lnTo>
                <a:lnTo>
                  <a:pt x="2298700" y="2195946"/>
                </a:lnTo>
                <a:lnTo>
                  <a:pt x="2298473" y="2201163"/>
                </a:lnTo>
                <a:lnTo>
                  <a:pt x="2298246" y="2206380"/>
                </a:lnTo>
                <a:lnTo>
                  <a:pt x="2297339" y="2211597"/>
                </a:lnTo>
                <a:lnTo>
                  <a:pt x="2296659" y="2216361"/>
                </a:lnTo>
                <a:lnTo>
                  <a:pt x="2295298" y="2221578"/>
                </a:lnTo>
                <a:lnTo>
                  <a:pt x="2294164" y="2226568"/>
                </a:lnTo>
                <a:lnTo>
                  <a:pt x="2292576" y="2231105"/>
                </a:lnTo>
                <a:lnTo>
                  <a:pt x="2290761" y="2235868"/>
                </a:lnTo>
                <a:lnTo>
                  <a:pt x="2288720" y="2240405"/>
                </a:lnTo>
                <a:lnTo>
                  <a:pt x="2286224" y="2244941"/>
                </a:lnTo>
                <a:lnTo>
                  <a:pt x="2283729" y="2249251"/>
                </a:lnTo>
                <a:lnTo>
                  <a:pt x="2281234" y="2253334"/>
                </a:lnTo>
                <a:lnTo>
                  <a:pt x="2278285" y="2257417"/>
                </a:lnTo>
                <a:lnTo>
                  <a:pt x="2275337" y="2261273"/>
                </a:lnTo>
                <a:lnTo>
                  <a:pt x="2271934" y="2264902"/>
                </a:lnTo>
                <a:lnTo>
                  <a:pt x="2268532" y="2268532"/>
                </a:lnTo>
                <a:lnTo>
                  <a:pt x="2264902" y="2271934"/>
                </a:lnTo>
                <a:lnTo>
                  <a:pt x="2261273" y="2275337"/>
                </a:lnTo>
                <a:lnTo>
                  <a:pt x="2257417" y="2278059"/>
                </a:lnTo>
                <a:lnTo>
                  <a:pt x="2253334" y="2281234"/>
                </a:lnTo>
                <a:lnTo>
                  <a:pt x="2249251" y="2283729"/>
                </a:lnTo>
                <a:lnTo>
                  <a:pt x="2244714" y="2286451"/>
                </a:lnTo>
                <a:lnTo>
                  <a:pt x="2240405" y="2288493"/>
                </a:lnTo>
                <a:lnTo>
                  <a:pt x="2235868" y="2290534"/>
                </a:lnTo>
                <a:lnTo>
                  <a:pt x="2231105" y="2292349"/>
                </a:lnTo>
                <a:lnTo>
                  <a:pt x="2226568" y="2294164"/>
                </a:lnTo>
                <a:lnTo>
                  <a:pt x="2221578" y="2295298"/>
                </a:lnTo>
                <a:lnTo>
                  <a:pt x="2216587" y="2296659"/>
                </a:lnTo>
                <a:lnTo>
                  <a:pt x="2211597" y="2297566"/>
                </a:lnTo>
                <a:lnTo>
                  <a:pt x="2206380" y="2298246"/>
                </a:lnTo>
                <a:lnTo>
                  <a:pt x="2201163" y="2298473"/>
                </a:lnTo>
                <a:lnTo>
                  <a:pt x="2195719" y="2298700"/>
                </a:lnTo>
                <a:lnTo>
                  <a:pt x="102528" y="2298700"/>
                </a:lnTo>
                <a:lnTo>
                  <a:pt x="97310" y="2298473"/>
                </a:lnTo>
                <a:lnTo>
                  <a:pt x="92093" y="2298246"/>
                </a:lnTo>
                <a:lnTo>
                  <a:pt x="86876" y="2297566"/>
                </a:lnTo>
                <a:lnTo>
                  <a:pt x="81886" y="2296659"/>
                </a:lnTo>
                <a:lnTo>
                  <a:pt x="77122" y="2295298"/>
                </a:lnTo>
                <a:lnTo>
                  <a:pt x="72132" y="2294164"/>
                </a:lnTo>
                <a:lnTo>
                  <a:pt x="67142" y="2292349"/>
                </a:lnTo>
                <a:lnTo>
                  <a:pt x="62605" y="2290534"/>
                </a:lnTo>
                <a:lnTo>
                  <a:pt x="57842" y="2288493"/>
                </a:lnTo>
                <a:lnTo>
                  <a:pt x="53532" y="2286451"/>
                </a:lnTo>
                <a:lnTo>
                  <a:pt x="49449" y="2283729"/>
                </a:lnTo>
                <a:lnTo>
                  <a:pt x="45139" y="2281234"/>
                </a:lnTo>
                <a:lnTo>
                  <a:pt x="41283" y="2278059"/>
                </a:lnTo>
                <a:lnTo>
                  <a:pt x="37200" y="2275337"/>
                </a:lnTo>
                <a:lnTo>
                  <a:pt x="33344" y="2271934"/>
                </a:lnTo>
                <a:lnTo>
                  <a:pt x="29715" y="2268532"/>
                </a:lnTo>
                <a:lnTo>
                  <a:pt x="26539" y="2264902"/>
                </a:lnTo>
                <a:lnTo>
                  <a:pt x="23364" y="2261273"/>
                </a:lnTo>
                <a:lnTo>
                  <a:pt x="20188" y="2257417"/>
                </a:lnTo>
                <a:lnTo>
                  <a:pt x="17466" y="2253334"/>
                </a:lnTo>
                <a:lnTo>
                  <a:pt x="14517" y="2249251"/>
                </a:lnTo>
                <a:lnTo>
                  <a:pt x="12249" y="2244941"/>
                </a:lnTo>
                <a:lnTo>
                  <a:pt x="9981" y="2240405"/>
                </a:lnTo>
                <a:lnTo>
                  <a:pt x="7939" y="2235868"/>
                </a:lnTo>
                <a:lnTo>
                  <a:pt x="6125" y="2231105"/>
                </a:lnTo>
                <a:lnTo>
                  <a:pt x="4537" y="2226568"/>
                </a:lnTo>
                <a:lnTo>
                  <a:pt x="2949" y="2221578"/>
                </a:lnTo>
                <a:lnTo>
                  <a:pt x="2042" y="2216361"/>
                </a:lnTo>
                <a:lnTo>
                  <a:pt x="907" y="2211597"/>
                </a:lnTo>
                <a:lnTo>
                  <a:pt x="454" y="2206380"/>
                </a:lnTo>
                <a:lnTo>
                  <a:pt x="0" y="2201163"/>
                </a:lnTo>
                <a:lnTo>
                  <a:pt x="0" y="2195946"/>
                </a:lnTo>
                <a:lnTo>
                  <a:pt x="0" y="102981"/>
                </a:lnTo>
                <a:lnTo>
                  <a:pt x="0" y="97537"/>
                </a:lnTo>
                <a:lnTo>
                  <a:pt x="454" y="92320"/>
                </a:lnTo>
                <a:lnTo>
                  <a:pt x="907" y="87330"/>
                </a:lnTo>
                <a:lnTo>
                  <a:pt x="2042" y="82340"/>
                </a:lnTo>
                <a:lnTo>
                  <a:pt x="2949" y="77122"/>
                </a:lnTo>
                <a:lnTo>
                  <a:pt x="4537" y="72359"/>
                </a:lnTo>
                <a:lnTo>
                  <a:pt x="6125" y="67596"/>
                </a:lnTo>
                <a:lnTo>
                  <a:pt x="7939" y="63059"/>
                </a:lnTo>
                <a:lnTo>
                  <a:pt x="9981" y="58296"/>
                </a:lnTo>
                <a:lnTo>
                  <a:pt x="12249" y="53986"/>
                </a:lnTo>
                <a:lnTo>
                  <a:pt x="14517" y="49676"/>
                </a:lnTo>
                <a:lnTo>
                  <a:pt x="17466" y="45593"/>
                </a:lnTo>
                <a:lnTo>
                  <a:pt x="20188" y="41510"/>
                </a:lnTo>
                <a:lnTo>
                  <a:pt x="23364" y="37427"/>
                </a:lnTo>
                <a:lnTo>
                  <a:pt x="26539" y="33798"/>
                </a:lnTo>
                <a:lnTo>
                  <a:pt x="29715" y="30169"/>
                </a:lnTo>
                <a:lnTo>
                  <a:pt x="33344" y="26993"/>
                </a:lnTo>
                <a:lnTo>
                  <a:pt x="37200" y="23590"/>
                </a:lnTo>
                <a:lnTo>
                  <a:pt x="41283" y="20642"/>
                </a:lnTo>
                <a:lnTo>
                  <a:pt x="45139" y="17693"/>
                </a:lnTo>
                <a:lnTo>
                  <a:pt x="49449" y="14971"/>
                </a:lnTo>
                <a:lnTo>
                  <a:pt x="53532" y="12476"/>
                </a:lnTo>
                <a:lnTo>
                  <a:pt x="57842" y="10434"/>
                </a:lnTo>
                <a:lnTo>
                  <a:pt x="62605" y="8393"/>
                </a:lnTo>
                <a:lnTo>
                  <a:pt x="67142" y="6578"/>
                </a:lnTo>
                <a:lnTo>
                  <a:pt x="72132" y="4764"/>
                </a:lnTo>
                <a:lnTo>
                  <a:pt x="77122" y="3403"/>
                </a:lnTo>
                <a:lnTo>
                  <a:pt x="81886" y="2268"/>
                </a:lnTo>
                <a:lnTo>
                  <a:pt x="86876" y="1361"/>
                </a:lnTo>
                <a:lnTo>
                  <a:pt x="92093" y="681"/>
                </a:lnTo>
                <a:lnTo>
                  <a:pt x="97310" y="454"/>
                </a:lnTo>
                <a:lnTo>
                  <a:pt x="102528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1705" kern="0">
              <a:solidFill>
                <a:srgbClr val="405C78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5" name="KSO_Shape"/>
          <p:cNvSpPr/>
          <p:nvPr/>
        </p:nvSpPr>
        <p:spPr bwMode="auto">
          <a:xfrm>
            <a:off x="8275490" y="3231981"/>
            <a:ext cx="562995" cy="569345"/>
          </a:xfrm>
          <a:custGeom>
            <a:avLst/>
            <a:gdLst>
              <a:gd name="T0" fmla="*/ 2147483646 w 5438"/>
              <a:gd name="T1" fmla="*/ 0 h 5494"/>
              <a:gd name="T2" fmla="*/ 0 w 5438"/>
              <a:gd name="T3" fmla="*/ 2147483646 h 5494"/>
              <a:gd name="T4" fmla="*/ 2147483646 w 5438"/>
              <a:gd name="T5" fmla="*/ 2147483646 h 5494"/>
              <a:gd name="T6" fmla="*/ 2147483646 w 5438"/>
              <a:gd name="T7" fmla="*/ 2147483646 h 5494"/>
              <a:gd name="T8" fmla="*/ 2147483646 w 5438"/>
              <a:gd name="T9" fmla="*/ 2147483646 h 5494"/>
              <a:gd name="T10" fmla="*/ 2147483646 w 5438"/>
              <a:gd name="T11" fmla="*/ 2147483646 h 5494"/>
              <a:gd name="T12" fmla="*/ 2147483646 w 5438"/>
              <a:gd name="T13" fmla="*/ 2147483646 h 5494"/>
              <a:gd name="T14" fmla="*/ 2147483646 w 5438"/>
              <a:gd name="T15" fmla="*/ 2147483646 h 5494"/>
              <a:gd name="T16" fmla="*/ 2147483646 w 5438"/>
              <a:gd name="T17" fmla="*/ 2147483646 h 5494"/>
              <a:gd name="T18" fmla="*/ 2147483646 w 5438"/>
              <a:gd name="T19" fmla="*/ 2147483646 h 5494"/>
              <a:gd name="T20" fmla="*/ 2147483646 w 5438"/>
              <a:gd name="T21" fmla="*/ 2147483646 h 5494"/>
              <a:gd name="T22" fmla="*/ 2147483646 w 5438"/>
              <a:gd name="T23" fmla="*/ 2147483646 h 5494"/>
              <a:gd name="T24" fmla="*/ 2147483646 w 5438"/>
              <a:gd name="T25" fmla="*/ 2147483646 h 5494"/>
              <a:gd name="T26" fmla="*/ 2147483646 w 5438"/>
              <a:gd name="T27" fmla="*/ 2147483646 h 5494"/>
              <a:gd name="T28" fmla="*/ 2147483646 w 5438"/>
              <a:gd name="T29" fmla="*/ 2147483646 h 5494"/>
              <a:gd name="T30" fmla="*/ 2147483646 w 5438"/>
              <a:gd name="T31" fmla="*/ 2147483646 h 5494"/>
              <a:gd name="T32" fmla="*/ 2147483646 w 5438"/>
              <a:gd name="T33" fmla="*/ 2147483646 h 5494"/>
              <a:gd name="T34" fmla="*/ 2147483646 w 5438"/>
              <a:gd name="T35" fmla="*/ 2147483646 h 5494"/>
              <a:gd name="T36" fmla="*/ 2147483646 w 5438"/>
              <a:gd name="T37" fmla="*/ 2147483646 h 5494"/>
              <a:gd name="T38" fmla="*/ 2147483646 w 5438"/>
              <a:gd name="T39" fmla="*/ 2147483646 h 5494"/>
              <a:gd name="T40" fmla="*/ 2147483646 w 5438"/>
              <a:gd name="T41" fmla="*/ 2147483646 h 5494"/>
              <a:gd name="T42" fmla="*/ 2147483646 w 5438"/>
              <a:gd name="T43" fmla="*/ 2147483646 h 5494"/>
              <a:gd name="T44" fmla="*/ 2147483646 w 5438"/>
              <a:gd name="T45" fmla="*/ 2147483646 h 5494"/>
              <a:gd name="T46" fmla="*/ 2147483646 w 5438"/>
              <a:gd name="T47" fmla="*/ 2147483646 h 5494"/>
              <a:gd name="T48" fmla="*/ 2147483646 w 5438"/>
              <a:gd name="T49" fmla="*/ 2147483646 h 5494"/>
              <a:gd name="T50" fmla="*/ 2147483646 w 5438"/>
              <a:gd name="T51" fmla="*/ 2147483646 h 5494"/>
              <a:gd name="T52" fmla="*/ 2147483646 w 5438"/>
              <a:gd name="T53" fmla="*/ 2147483646 h 5494"/>
              <a:gd name="T54" fmla="*/ 2147483646 w 5438"/>
              <a:gd name="T55" fmla="*/ 2147483646 h 5494"/>
              <a:gd name="T56" fmla="*/ 2147483646 w 5438"/>
              <a:gd name="T57" fmla="*/ 2147483646 h 5494"/>
              <a:gd name="T58" fmla="*/ 2147483646 w 5438"/>
              <a:gd name="T59" fmla="*/ 2147483646 h 5494"/>
              <a:gd name="T60" fmla="*/ 2147483646 w 5438"/>
              <a:gd name="T61" fmla="*/ 2147483646 h 5494"/>
              <a:gd name="T62" fmla="*/ 2147483646 w 5438"/>
              <a:gd name="T63" fmla="*/ 2147483646 h 5494"/>
              <a:gd name="T64" fmla="*/ 2147483646 w 5438"/>
              <a:gd name="T65" fmla="*/ 2147483646 h 5494"/>
              <a:gd name="T66" fmla="*/ 2147483646 w 5438"/>
              <a:gd name="T67" fmla="*/ 2147483646 h 5494"/>
              <a:gd name="T68" fmla="*/ 2147483646 w 5438"/>
              <a:gd name="T69" fmla="*/ 2147483646 h 5494"/>
              <a:gd name="T70" fmla="*/ 2147483646 w 5438"/>
              <a:gd name="T71" fmla="*/ 2147483646 h 5494"/>
              <a:gd name="T72" fmla="*/ 2147483646 w 5438"/>
              <a:gd name="T73" fmla="*/ 2147483646 h 5494"/>
              <a:gd name="T74" fmla="*/ 2147483646 w 5438"/>
              <a:gd name="T75" fmla="*/ 2147483646 h 5494"/>
              <a:gd name="T76" fmla="*/ 2147483646 w 5438"/>
              <a:gd name="T77" fmla="*/ 2147483646 h 5494"/>
              <a:gd name="T78" fmla="*/ 2147483646 w 5438"/>
              <a:gd name="T79" fmla="*/ 2147483646 h 5494"/>
              <a:gd name="T80" fmla="*/ 2147483646 w 5438"/>
              <a:gd name="T81" fmla="*/ 2147483646 h 5494"/>
              <a:gd name="T82" fmla="*/ 2147483646 w 5438"/>
              <a:gd name="T83" fmla="*/ 2147483646 h 5494"/>
              <a:gd name="T84" fmla="*/ 2147483646 w 5438"/>
              <a:gd name="T85" fmla="*/ 2147483646 h 5494"/>
              <a:gd name="T86" fmla="*/ 2147483646 w 5438"/>
              <a:gd name="T87" fmla="*/ 2147483646 h 5494"/>
              <a:gd name="T88" fmla="*/ 2147483646 w 5438"/>
              <a:gd name="T89" fmla="*/ 2147483646 h 5494"/>
              <a:gd name="T90" fmla="*/ 2147483646 w 5438"/>
              <a:gd name="T91" fmla="*/ 2147483646 h 5494"/>
              <a:gd name="T92" fmla="*/ 2147483646 w 5438"/>
              <a:gd name="T93" fmla="*/ 2147483646 h 5494"/>
              <a:gd name="T94" fmla="*/ 2147483646 w 5438"/>
              <a:gd name="T95" fmla="*/ 2147483646 h 5494"/>
              <a:gd name="T96" fmla="*/ 2147483646 w 5438"/>
              <a:gd name="T97" fmla="*/ 2147483646 h 5494"/>
              <a:gd name="T98" fmla="*/ 2147483646 w 5438"/>
              <a:gd name="T99" fmla="*/ 2147483646 h 5494"/>
              <a:gd name="T100" fmla="*/ 2147483646 w 5438"/>
              <a:gd name="T101" fmla="*/ 2147483646 h 5494"/>
              <a:gd name="T102" fmla="*/ 2147483646 w 5438"/>
              <a:gd name="T103" fmla="*/ 2147483646 h 5494"/>
              <a:gd name="T104" fmla="*/ 2147483646 w 5438"/>
              <a:gd name="T105" fmla="*/ 2147483646 h 5494"/>
              <a:gd name="T106" fmla="*/ 2147483646 w 5438"/>
              <a:gd name="T107" fmla="*/ 2147483646 h 5494"/>
              <a:gd name="T108" fmla="*/ 2147483646 w 5438"/>
              <a:gd name="T109" fmla="*/ 2147483646 h 5494"/>
              <a:gd name="T110" fmla="*/ 2147483646 w 5438"/>
              <a:gd name="T111" fmla="*/ 2147483646 h 5494"/>
              <a:gd name="T112" fmla="*/ 2147483646 w 5438"/>
              <a:gd name="T113" fmla="*/ 2147483646 h 5494"/>
              <a:gd name="T114" fmla="*/ 2147483646 w 5438"/>
              <a:gd name="T115" fmla="*/ 2147483646 h 5494"/>
              <a:gd name="T116" fmla="*/ 2147483646 w 5438"/>
              <a:gd name="T117" fmla="*/ 2147483646 h 5494"/>
              <a:gd name="T118" fmla="*/ 2147483646 w 5438"/>
              <a:gd name="T119" fmla="*/ 2147483646 h 5494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0" t="0" r="r" b="b"/>
            <a:pathLst>
              <a:path w="5438" h="5494">
                <a:moveTo>
                  <a:pt x="2825" y="454"/>
                </a:moveTo>
                <a:lnTo>
                  <a:pt x="2825" y="0"/>
                </a:lnTo>
                <a:lnTo>
                  <a:pt x="2514" y="0"/>
                </a:lnTo>
                <a:lnTo>
                  <a:pt x="2514" y="454"/>
                </a:lnTo>
                <a:lnTo>
                  <a:pt x="0" y="454"/>
                </a:lnTo>
                <a:lnTo>
                  <a:pt x="0" y="1259"/>
                </a:lnTo>
                <a:lnTo>
                  <a:pt x="276" y="1259"/>
                </a:lnTo>
                <a:lnTo>
                  <a:pt x="276" y="4295"/>
                </a:lnTo>
                <a:lnTo>
                  <a:pt x="2197" y="4295"/>
                </a:lnTo>
                <a:lnTo>
                  <a:pt x="1028" y="5252"/>
                </a:lnTo>
                <a:lnTo>
                  <a:pt x="1225" y="5494"/>
                </a:lnTo>
                <a:lnTo>
                  <a:pt x="2689" y="4295"/>
                </a:lnTo>
                <a:lnTo>
                  <a:pt x="2699" y="4295"/>
                </a:lnTo>
                <a:lnTo>
                  <a:pt x="4163" y="5494"/>
                </a:lnTo>
                <a:lnTo>
                  <a:pt x="4360" y="5252"/>
                </a:lnTo>
                <a:lnTo>
                  <a:pt x="3192" y="4295"/>
                </a:lnTo>
                <a:lnTo>
                  <a:pt x="5105" y="4295"/>
                </a:lnTo>
                <a:lnTo>
                  <a:pt x="5105" y="1259"/>
                </a:lnTo>
                <a:lnTo>
                  <a:pt x="5438" y="1259"/>
                </a:lnTo>
                <a:lnTo>
                  <a:pt x="5438" y="454"/>
                </a:lnTo>
                <a:lnTo>
                  <a:pt x="2825" y="454"/>
                </a:lnTo>
                <a:close/>
                <a:moveTo>
                  <a:pt x="4793" y="3983"/>
                </a:moveTo>
                <a:lnTo>
                  <a:pt x="587" y="3983"/>
                </a:lnTo>
                <a:lnTo>
                  <a:pt x="587" y="1259"/>
                </a:lnTo>
                <a:lnTo>
                  <a:pt x="4793" y="1259"/>
                </a:lnTo>
                <a:lnTo>
                  <a:pt x="4793" y="3983"/>
                </a:lnTo>
                <a:close/>
                <a:moveTo>
                  <a:pt x="1611" y="3281"/>
                </a:moveTo>
                <a:lnTo>
                  <a:pt x="1611" y="2471"/>
                </a:lnTo>
                <a:lnTo>
                  <a:pt x="2422" y="2471"/>
                </a:lnTo>
                <a:lnTo>
                  <a:pt x="2420" y="2429"/>
                </a:lnTo>
                <a:lnTo>
                  <a:pt x="2417" y="2388"/>
                </a:lnTo>
                <a:lnTo>
                  <a:pt x="2412" y="2347"/>
                </a:lnTo>
                <a:lnTo>
                  <a:pt x="2405" y="2308"/>
                </a:lnTo>
                <a:lnTo>
                  <a:pt x="2396" y="2268"/>
                </a:lnTo>
                <a:lnTo>
                  <a:pt x="2385" y="2230"/>
                </a:lnTo>
                <a:lnTo>
                  <a:pt x="2373" y="2192"/>
                </a:lnTo>
                <a:lnTo>
                  <a:pt x="2358" y="2156"/>
                </a:lnTo>
                <a:lnTo>
                  <a:pt x="2341" y="2120"/>
                </a:lnTo>
                <a:lnTo>
                  <a:pt x="2324" y="2085"/>
                </a:lnTo>
                <a:lnTo>
                  <a:pt x="2304" y="2051"/>
                </a:lnTo>
                <a:lnTo>
                  <a:pt x="2284" y="2018"/>
                </a:lnTo>
                <a:lnTo>
                  <a:pt x="2260" y="1986"/>
                </a:lnTo>
                <a:lnTo>
                  <a:pt x="2237" y="1956"/>
                </a:lnTo>
                <a:lnTo>
                  <a:pt x="2210" y="1926"/>
                </a:lnTo>
                <a:lnTo>
                  <a:pt x="2184" y="1898"/>
                </a:lnTo>
                <a:lnTo>
                  <a:pt x="2156" y="1871"/>
                </a:lnTo>
                <a:lnTo>
                  <a:pt x="2126" y="1846"/>
                </a:lnTo>
                <a:lnTo>
                  <a:pt x="2096" y="1822"/>
                </a:lnTo>
                <a:lnTo>
                  <a:pt x="2064" y="1799"/>
                </a:lnTo>
                <a:lnTo>
                  <a:pt x="2031" y="1778"/>
                </a:lnTo>
                <a:lnTo>
                  <a:pt x="1997" y="1759"/>
                </a:lnTo>
                <a:lnTo>
                  <a:pt x="1962" y="1741"/>
                </a:lnTo>
                <a:lnTo>
                  <a:pt x="1926" y="1724"/>
                </a:lnTo>
                <a:lnTo>
                  <a:pt x="1890" y="1710"/>
                </a:lnTo>
                <a:lnTo>
                  <a:pt x="1852" y="1697"/>
                </a:lnTo>
                <a:lnTo>
                  <a:pt x="1814" y="1686"/>
                </a:lnTo>
                <a:lnTo>
                  <a:pt x="1774" y="1677"/>
                </a:lnTo>
                <a:lnTo>
                  <a:pt x="1735" y="1670"/>
                </a:lnTo>
                <a:lnTo>
                  <a:pt x="1694" y="1665"/>
                </a:lnTo>
                <a:lnTo>
                  <a:pt x="1653" y="1662"/>
                </a:lnTo>
                <a:lnTo>
                  <a:pt x="1611" y="1660"/>
                </a:lnTo>
                <a:lnTo>
                  <a:pt x="1569" y="1662"/>
                </a:lnTo>
                <a:lnTo>
                  <a:pt x="1528" y="1665"/>
                </a:lnTo>
                <a:lnTo>
                  <a:pt x="1487" y="1670"/>
                </a:lnTo>
                <a:lnTo>
                  <a:pt x="1448" y="1677"/>
                </a:lnTo>
                <a:lnTo>
                  <a:pt x="1408" y="1686"/>
                </a:lnTo>
                <a:lnTo>
                  <a:pt x="1369" y="1697"/>
                </a:lnTo>
                <a:lnTo>
                  <a:pt x="1332" y="1710"/>
                </a:lnTo>
                <a:lnTo>
                  <a:pt x="1295" y="1724"/>
                </a:lnTo>
                <a:lnTo>
                  <a:pt x="1260" y="1741"/>
                </a:lnTo>
                <a:lnTo>
                  <a:pt x="1224" y="1759"/>
                </a:lnTo>
                <a:lnTo>
                  <a:pt x="1191" y="1778"/>
                </a:lnTo>
                <a:lnTo>
                  <a:pt x="1157" y="1799"/>
                </a:lnTo>
                <a:lnTo>
                  <a:pt x="1126" y="1822"/>
                </a:lnTo>
                <a:lnTo>
                  <a:pt x="1096" y="1846"/>
                </a:lnTo>
                <a:lnTo>
                  <a:pt x="1066" y="1871"/>
                </a:lnTo>
                <a:lnTo>
                  <a:pt x="1038" y="1898"/>
                </a:lnTo>
                <a:lnTo>
                  <a:pt x="1011" y="1926"/>
                </a:lnTo>
                <a:lnTo>
                  <a:pt x="986" y="1956"/>
                </a:lnTo>
                <a:lnTo>
                  <a:pt x="962" y="1986"/>
                </a:lnTo>
                <a:lnTo>
                  <a:pt x="939" y="2018"/>
                </a:lnTo>
                <a:lnTo>
                  <a:pt x="918" y="2051"/>
                </a:lnTo>
                <a:lnTo>
                  <a:pt x="899" y="2085"/>
                </a:lnTo>
                <a:lnTo>
                  <a:pt x="881" y="2120"/>
                </a:lnTo>
                <a:lnTo>
                  <a:pt x="864" y="2156"/>
                </a:lnTo>
                <a:lnTo>
                  <a:pt x="850" y="2192"/>
                </a:lnTo>
                <a:lnTo>
                  <a:pt x="837" y="2230"/>
                </a:lnTo>
                <a:lnTo>
                  <a:pt x="826" y="2268"/>
                </a:lnTo>
                <a:lnTo>
                  <a:pt x="817" y="2308"/>
                </a:lnTo>
                <a:lnTo>
                  <a:pt x="809" y="2347"/>
                </a:lnTo>
                <a:lnTo>
                  <a:pt x="804" y="2388"/>
                </a:lnTo>
                <a:lnTo>
                  <a:pt x="801" y="2429"/>
                </a:lnTo>
                <a:lnTo>
                  <a:pt x="800" y="2471"/>
                </a:lnTo>
                <a:lnTo>
                  <a:pt x="801" y="2513"/>
                </a:lnTo>
                <a:lnTo>
                  <a:pt x="804" y="2554"/>
                </a:lnTo>
                <a:lnTo>
                  <a:pt x="809" y="2595"/>
                </a:lnTo>
                <a:lnTo>
                  <a:pt x="817" y="2634"/>
                </a:lnTo>
                <a:lnTo>
                  <a:pt x="826" y="2674"/>
                </a:lnTo>
                <a:lnTo>
                  <a:pt x="837" y="2712"/>
                </a:lnTo>
                <a:lnTo>
                  <a:pt x="850" y="2750"/>
                </a:lnTo>
                <a:lnTo>
                  <a:pt x="864" y="2786"/>
                </a:lnTo>
                <a:lnTo>
                  <a:pt x="881" y="2822"/>
                </a:lnTo>
                <a:lnTo>
                  <a:pt x="899" y="2857"/>
                </a:lnTo>
                <a:lnTo>
                  <a:pt x="918" y="2891"/>
                </a:lnTo>
                <a:lnTo>
                  <a:pt x="939" y="2924"/>
                </a:lnTo>
                <a:lnTo>
                  <a:pt x="962" y="2956"/>
                </a:lnTo>
                <a:lnTo>
                  <a:pt x="986" y="2986"/>
                </a:lnTo>
                <a:lnTo>
                  <a:pt x="1011" y="3016"/>
                </a:lnTo>
                <a:lnTo>
                  <a:pt x="1038" y="3044"/>
                </a:lnTo>
                <a:lnTo>
                  <a:pt x="1066" y="3070"/>
                </a:lnTo>
                <a:lnTo>
                  <a:pt x="1096" y="3097"/>
                </a:lnTo>
                <a:lnTo>
                  <a:pt x="1126" y="3120"/>
                </a:lnTo>
                <a:lnTo>
                  <a:pt x="1157" y="3144"/>
                </a:lnTo>
                <a:lnTo>
                  <a:pt x="1191" y="3164"/>
                </a:lnTo>
                <a:lnTo>
                  <a:pt x="1224" y="3184"/>
                </a:lnTo>
                <a:lnTo>
                  <a:pt x="1260" y="3201"/>
                </a:lnTo>
                <a:lnTo>
                  <a:pt x="1295" y="3218"/>
                </a:lnTo>
                <a:lnTo>
                  <a:pt x="1332" y="3233"/>
                </a:lnTo>
                <a:lnTo>
                  <a:pt x="1369" y="3245"/>
                </a:lnTo>
                <a:lnTo>
                  <a:pt x="1408" y="3256"/>
                </a:lnTo>
                <a:lnTo>
                  <a:pt x="1448" y="3265"/>
                </a:lnTo>
                <a:lnTo>
                  <a:pt x="1487" y="3272"/>
                </a:lnTo>
                <a:lnTo>
                  <a:pt x="1528" y="3277"/>
                </a:lnTo>
                <a:lnTo>
                  <a:pt x="1569" y="3280"/>
                </a:lnTo>
                <a:lnTo>
                  <a:pt x="1611" y="3281"/>
                </a:lnTo>
                <a:close/>
                <a:moveTo>
                  <a:pt x="1838" y="3503"/>
                </a:moveTo>
                <a:lnTo>
                  <a:pt x="1838" y="3503"/>
                </a:lnTo>
                <a:lnTo>
                  <a:pt x="1881" y="3502"/>
                </a:lnTo>
                <a:lnTo>
                  <a:pt x="1921" y="3499"/>
                </a:lnTo>
                <a:lnTo>
                  <a:pt x="1962" y="3493"/>
                </a:lnTo>
                <a:lnTo>
                  <a:pt x="2002" y="3486"/>
                </a:lnTo>
                <a:lnTo>
                  <a:pt x="2041" y="3477"/>
                </a:lnTo>
                <a:lnTo>
                  <a:pt x="2080" y="3466"/>
                </a:lnTo>
                <a:lnTo>
                  <a:pt x="2117" y="3453"/>
                </a:lnTo>
                <a:lnTo>
                  <a:pt x="2154" y="3439"/>
                </a:lnTo>
                <a:lnTo>
                  <a:pt x="2190" y="3422"/>
                </a:lnTo>
                <a:lnTo>
                  <a:pt x="2225" y="3404"/>
                </a:lnTo>
                <a:lnTo>
                  <a:pt x="2259" y="3385"/>
                </a:lnTo>
                <a:lnTo>
                  <a:pt x="2292" y="3364"/>
                </a:lnTo>
                <a:lnTo>
                  <a:pt x="2323" y="3341"/>
                </a:lnTo>
                <a:lnTo>
                  <a:pt x="2355" y="3317"/>
                </a:lnTo>
                <a:lnTo>
                  <a:pt x="2384" y="3292"/>
                </a:lnTo>
                <a:lnTo>
                  <a:pt x="2411" y="3265"/>
                </a:lnTo>
                <a:lnTo>
                  <a:pt x="2439" y="3237"/>
                </a:lnTo>
                <a:lnTo>
                  <a:pt x="2464" y="3207"/>
                </a:lnTo>
                <a:lnTo>
                  <a:pt x="2488" y="3177"/>
                </a:lnTo>
                <a:lnTo>
                  <a:pt x="2511" y="3146"/>
                </a:lnTo>
                <a:lnTo>
                  <a:pt x="2532" y="3112"/>
                </a:lnTo>
                <a:lnTo>
                  <a:pt x="2551" y="3079"/>
                </a:lnTo>
                <a:lnTo>
                  <a:pt x="2570" y="3043"/>
                </a:lnTo>
                <a:lnTo>
                  <a:pt x="2586" y="3008"/>
                </a:lnTo>
                <a:lnTo>
                  <a:pt x="2600" y="2971"/>
                </a:lnTo>
                <a:lnTo>
                  <a:pt x="2612" y="2933"/>
                </a:lnTo>
                <a:lnTo>
                  <a:pt x="2623" y="2895"/>
                </a:lnTo>
                <a:lnTo>
                  <a:pt x="2633" y="2855"/>
                </a:lnTo>
                <a:lnTo>
                  <a:pt x="2640" y="2816"/>
                </a:lnTo>
                <a:lnTo>
                  <a:pt x="2645" y="2775"/>
                </a:lnTo>
                <a:lnTo>
                  <a:pt x="2648" y="2734"/>
                </a:lnTo>
                <a:lnTo>
                  <a:pt x="2649" y="2692"/>
                </a:lnTo>
                <a:lnTo>
                  <a:pt x="1838" y="2692"/>
                </a:lnTo>
                <a:lnTo>
                  <a:pt x="1838" y="3503"/>
                </a:lnTo>
                <a:close/>
                <a:moveTo>
                  <a:pt x="4318" y="1839"/>
                </a:moveTo>
                <a:lnTo>
                  <a:pt x="3281" y="1839"/>
                </a:lnTo>
                <a:lnTo>
                  <a:pt x="3281" y="2150"/>
                </a:lnTo>
                <a:lnTo>
                  <a:pt x="4318" y="2150"/>
                </a:lnTo>
                <a:lnTo>
                  <a:pt x="4318" y="1839"/>
                </a:lnTo>
                <a:close/>
                <a:moveTo>
                  <a:pt x="4318" y="2411"/>
                </a:moveTo>
                <a:lnTo>
                  <a:pt x="3281" y="2411"/>
                </a:lnTo>
                <a:lnTo>
                  <a:pt x="3281" y="2723"/>
                </a:lnTo>
                <a:lnTo>
                  <a:pt x="4318" y="2723"/>
                </a:lnTo>
                <a:lnTo>
                  <a:pt x="4318" y="2411"/>
                </a:lnTo>
                <a:close/>
                <a:moveTo>
                  <a:pt x="4318" y="2983"/>
                </a:moveTo>
                <a:lnTo>
                  <a:pt x="3281" y="2983"/>
                </a:lnTo>
                <a:lnTo>
                  <a:pt x="3281" y="3295"/>
                </a:lnTo>
                <a:lnTo>
                  <a:pt x="4318" y="3295"/>
                </a:lnTo>
                <a:lnTo>
                  <a:pt x="4318" y="29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1705" kern="0">
              <a:solidFill>
                <a:srgbClr val="405C78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6" name="KSO_Shape"/>
          <p:cNvSpPr/>
          <p:nvPr/>
        </p:nvSpPr>
        <p:spPr>
          <a:xfrm>
            <a:off x="10290416" y="3253148"/>
            <a:ext cx="550296" cy="527014"/>
          </a:xfrm>
          <a:custGeom>
            <a:avLst/>
            <a:gdLst/>
            <a:ahLst/>
            <a:cxnLst/>
            <a:rect l="l" t="t" r="r" b="b"/>
            <a:pathLst>
              <a:path w="1889279" h="1810503">
                <a:moveTo>
                  <a:pt x="1408636" y="1462945"/>
                </a:moveTo>
                <a:cubicBezTo>
                  <a:pt x="1471912" y="1494489"/>
                  <a:pt x="1528819" y="1532588"/>
                  <a:pt x="1575786" y="1578162"/>
                </a:cubicBezTo>
                <a:cubicBezTo>
                  <a:pt x="1467281" y="1672800"/>
                  <a:pt x="1335058" y="1742507"/>
                  <a:pt x="1188886" y="1779443"/>
                </a:cubicBezTo>
                <a:cubicBezTo>
                  <a:pt x="1278166" y="1700386"/>
                  <a:pt x="1353810" y="1592053"/>
                  <a:pt x="1408636" y="1462945"/>
                </a:cubicBezTo>
                <a:close/>
                <a:moveTo>
                  <a:pt x="494888" y="1445849"/>
                </a:moveTo>
                <a:cubicBezTo>
                  <a:pt x="556747" y="1590569"/>
                  <a:pt x="643865" y="1709702"/>
                  <a:pt x="747068" y="1790925"/>
                </a:cubicBezTo>
                <a:cubicBezTo>
                  <a:pt x="576321" y="1756303"/>
                  <a:pt x="422614" y="1677538"/>
                  <a:pt x="300900" y="1566189"/>
                </a:cubicBezTo>
                <a:cubicBezTo>
                  <a:pt x="355309" y="1517036"/>
                  <a:pt x="421005" y="1476420"/>
                  <a:pt x="494888" y="1445849"/>
                </a:cubicBezTo>
                <a:close/>
                <a:moveTo>
                  <a:pt x="900586" y="1355871"/>
                </a:moveTo>
                <a:lnTo>
                  <a:pt x="900586" y="1808904"/>
                </a:lnTo>
                <a:lnTo>
                  <a:pt x="884222" y="1808113"/>
                </a:lnTo>
                <a:cubicBezTo>
                  <a:pt x="745280" y="1742581"/>
                  <a:pt x="627378" y="1604992"/>
                  <a:pt x="551037" y="1423344"/>
                </a:cubicBezTo>
                <a:cubicBezTo>
                  <a:pt x="655969" y="1381011"/>
                  <a:pt x="774745" y="1357337"/>
                  <a:pt x="900586" y="1355871"/>
                </a:cubicBezTo>
                <a:close/>
                <a:moveTo>
                  <a:pt x="953521" y="1355186"/>
                </a:moveTo>
                <a:cubicBezTo>
                  <a:pt x="1099660" y="1356509"/>
                  <a:pt x="1236550" y="1386650"/>
                  <a:pt x="1354036" y="1440083"/>
                </a:cubicBezTo>
                <a:cubicBezTo>
                  <a:pt x="1283551" y="1605630"/>
                  <a:pt x="1178611" y="1734316"/>
                  <a:pt x="1054486" y="1804443"/>
                </a:cubicBezTo>
                <a:lnTo>
                  <a:pt x="953521" y="1810503"/>
                </a:lnTo>
                <a:close/>
                <a:moveTo>
                  <a:pt x="1517159" y="931303"/>
                </a:moveTo>
                <a:lnTo>
                  <a:pt x="1889279" y="931303"/>
                </a:lnTo>
                <a:cubicBezTo>
                  <a:pt x="1883282" y="1167646"/>
                  <a:pt x="1781715" y="1381244"/>
                  <a:pt x="1618873" y="1536894"/>
                </a:cubicBezTo>
                <a:cubicBezTo>
                  <a:pt x="1566437" y="1485571"/>
                  <a:pt x="1502786" y="1442774"/>
                  <a:pt x="1431939" y="1407715"/>
                </a:cubicBezTo>
                <a:cubicBezTo>
                  <a:pt x="1485774" y="1266553"/>
                  <a:pt x="1516428" y="1104135"/>
                  <a:pt x="1517159" y="931303"/>
                </a:cubicBezTo>
                <a:close/>
                <a:moveTo>
                  <a:pt x="953521" y="931303"/>
                </a:moveTo>
                <a:lnTo>
                  <a:pt x="1456842" y="931303"/>
                </a:lnTo>
                <a:cubicBezTo>
                  <a:pt x="1456123" y="1096196"/>
                  <a:pt x="1427268" y="1250986"/>
                  <a:pt x="1375819" y="1384691"/>
                </a:cubicBezTo>
                <a:cubicBezTo>
                  <a:pt x="1251537" y="1327928"/>
                  <a:pt x="1107288" y="1296191"/>
                  <a:pt x="953521" y="1294902"/>
                </a:cubicBezTo>
                <a:close/>
                <a:moveTo>
                  <a:pt x="448568" y="931303"/>
                </a:moveTo>
                <a:lnTo>
                  <a:pt x="900586" y="931303"/>
                </a:lnTo>
                <a:lnTo>
                  <a:pt x="900586" y="1295603"/>
                </a:lnTo>
                <a:cubicBezTo>
                  <a:pt x="766605" y="1297053"/>
                  <a:pt x="640053" y="1322469"/>
                  <a:pt x="528061" y="1368046"/>
                </a:cubicBezTo>
                <a:cubicBezTo>
                  <a:pt x="478984" y="1238632"/>
                  <a:pt x="450499" y="1089843"/>
                  <a:pt x="448568" y="931303"/>
                </a:cubicBezTo>
                <a:close/>
                <a:moveTo>
                  <a:pt x="0" y="931303"/>
                </a:moveTo>
                <a:lnTo>
                  <a:pt x="388264" y="931303"/>
                </a:lnTo>
                <a:cubicBezTo>
                  <a:pt x="390220" y="1097785"/>
                  <a:pt x="420532" y="1254193"/>
                  <a:pt x="473139" y="1390578"/>
                </a:cubicBezTo>
                <a:cubicBezTo>
                  <a:pt x="391203" y="1423988"/>
                  <a:pt x="318506" y="1469260"/>
                  <a:pt x="258353" y="1524144"/>
                </a:cubicBezTo>
                <a:cubicBezTo>
                  <a:pt x="102364" y="1370026"/>
                  <a:pt x="5849" y="1161456"/>
                  <a:pt x="0" y="931303"/>
                </a:cubicBezTo>
                <a:close/>
                <a:moveTo>
                  <a:pt x="536834" y="421694"/>
                </a:moveTo>
                <a:cubicBezTo>
                  <a:pt x="646682" y="464986"/>
                  <a:pt x="770110" y="489176"/>
                  <a:pt x="900586" y="490537"/>
                </a:cubicBezTo>
                <a:lnTo>
                  <a:pt x="900586" y="875390"/>
                </a:lnTo>
                <a:lnTo>
                  <a:pt x="448805" y="875390"/>
                </a:lnTo>
                <a:cubicBezTo>
                  <a:pt x="451150" y="709592"/>
                  <a:pt x="482649" y="554587"/>
                  <a:pt x="536834" y="421694"/>
                </a:cubicBezTo>
                <a:close/>
                <a:moveTo>
                  <a:pt x="1356131" y="409527"/>
                </a:moveTo>
                <a:cubicBezTo>
                  <a:pt x="1415590" y="544412"/>
                  <a:pt x="1451132" y="703874"/>
                  <a:pt x="1455052" y="875390"/>
                </a:cubicBezTo>
                <a:lnTo>
                  <a:pt x="953521" y="875390"/>
                </a:lnTo>
                <a:lnTo>
                  <a:pt x="953521" y="491238"/>
                </a:lnTo>
                <a:cubicBezTo>
                  <a:pt x="1099303" y="490092"/>
                  <a:pt x="1236528" y="461431"/>
                  <a:pt x="1356131" y="409527"/>
                </a:cubicBezTo>
                <a:close/>
                <a:moveTo>
                  <a:pt x="271202" y="273767"/>
                </a:moveTo>
                <a:cubicBezTo>
                  <a:pt x="330895" y="324894"/>
                  <a:pt x="401533" y="367494"/>
                  <a:pt x="480768" y="398692"/>
                </a:cubicBezTo>
                <a:cubicBezTo>
                  <a:pt x="424147" y="539118"/>
                  <a:pt x="390867" y="701724"/>
                  <a:pt x="388496" y="875390"/>
                </a:cubicBezTo>
                <a:lnTo>
                  <a:pt x="238" y="875390"/>
                </a:lnTo>
                <a:cubicBezTo>
                  <a:pt x="7162" y="640451"/>
                  <a:pt x="108645" y="428248"/>
                  <a:pt x="271202" y="273767"/>
                </a:cubicBezTo>
                <a:close/>
                <a:moveTo>
                  <a:pt x="1605567" y="261436"/>
                </a:moveTo>
                <a:cubicBezTo>
                  <a:pt x="1775300" y="417133"/>
                  <a:pt x="1881942" y="634296"/>
                  <a:pt x="1889035" y="875390"/>
                </a:cubicBezTo>
                <a:lnTo>
                  <a:pt x="1515364" y="875390"/>
                </a:lnTo>
                <a:cubicBezTo>
                  <a:pt x="1511419" y="696081"/>
                  <a:pt x="1474168" y="529014"/>
                  <a:pt x="1413107" y="386152"/>
                </a:cubicBezTo>
                <a:cubicBezTo>
                  <a:pt x="1485941" y="353453"/>
                  <a:pt x="1551126" y="311628"/>
                  <a:pt x="1605567" y="261436"/>
                </a:cubicBezTo>
                <a:close/>
                <a:moveTo>
                  <a:pt x="748157" y="19413"/>
                </a:moveTo>
                <a:cubicBezTo>
                  <a:pt x="649482" y="96557"/>
                  <a:pt x="565491" y="208310"/>
                  <a:pt x="504779" y="344256"/>
                </a:cubicBezTo>
                <a:cubicBezTo>
                  <a:pt x="432706" y="315858"/>
                  <a:pt x="368354" y="277545"/>
                  <a:pt x="313920" y="231604"/>
                </a:cubicBezTo>
                <a:cubicBezTo>
                  <a:pt x="434240" y="127070"/>
                  <a:pt x="583275" y="52667"/>
                  <a:pt x="748157" y="19413"/>
                </a:cubicBezTo>
                <a:close/>
                <a:moveTo>
                  <a:pt x="1137621" y="18543"/>
                </a:moveTo>
                <a:cubicBezTo>
                  <a:pt x="1297904" y="50310"/>
                  <a:pt x="1443338" y="120918"/>
                  <a:pt x="1562575" y="219802"/>
                </a:cubicBezTo>
                <a:cubicBezTo>
                  <a:pt x="1512842" y="265093"/>
                  <a:pt x="1453308" y="302843"/>
                  <a:pt x="1386970" y="332857"/>
                </a:cubicBezTo>
                <a:cubicBezTo>
                  <a:pt x="1323718" y="199817"/>
                  <a:pt x="1237626" y="91674"/>
                  <a:pt x="1137621" y="18543"/>
                </a:cubicBezTo>
                <a:close/>
                <a:moveTo>
                  <a:pt x="900586" y="1702"/>
                </a:moveTo>
                <a:lnTo>
                  <a:pt x="900586" y="430269"/>
                </a:lnTo>
                <a:cubicBezTo>
                  <a:pt x="778345" y="428899"/>
                  <a:pt x="662774" y="406468"/>
                  <a:pt x="560047" y="366408"/>
                </a:cubicBezTo>
                <a:cubicBezTo>
                  <a:pt x="637783" y="193348"/>
                  <a:pt x="753999" y="63227"/>
                  <a:pt x="890213" y="2203"/>
                </a:cubicBezTo>
                <a:close/>
                <a:moveTo>
                  <a:pt x="953521" y="0"/>
                </a:moveTo>
                <a:lnTo>
                  <a:pt x="981035" y="1330"/>
                </a:lnTo>
                <a:cubicBezTo>
                  <a:pt x="1124068" y="53565"/>
                  <a:pt x="1247786" y="180867"/>
                  <a:pt x="1332000" y="354889"/>
                </a:cubicBezTo>
                <a:cubicBezTo>
                  <a:pt x="1219743" y="403080"/>
                  <a:pt x="1090709" y="429800"/>
                  <a:pt x="953521" y="430954"/>
                </a:cubicBezTo>
                <a:close/>
              </a:path>
            </a:pathLst>
          </a:cu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1705" kern="0">
              <a:solidFill>
                <a:srgbClr val="405C78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4" name="TextBox 72"/>
          <p:cNvSpPr txBox="1"/>
          <p:nvPr/>
        </p:nvSpPr>
        <p:spPr>
          <a:xfrm>
            <a:off x="697553" y="4876520"/>
            <a:ext cx="1613327" cy="3840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altLang="zh-CN" sz="1895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YOUR TITLE</a:t>
            </a:r>
            <a:endParaRPr lang="zh-CN" altLang="en-US" sz="1895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5" name="TextBox 73"/>
          <p:cNvSpPr txBox="1"/>
          <p:nvPr/>
        </p:nvSpPr>
        <p:spPr>
          <a:xfrm>
            <a:off x="697553" y="5255978"/>
            <a:ext cx="2157645" cy="689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995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995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8" name="TextBox 72"/>
          <p:cNvSpPr txBox="1"/>
          <p:nvPr/>
        </p:nvSpPr>
        <p:spPr>
          <a:xfrm>
            <a:off x="2851591" y="4876520"/>
            <a:ext cx="1613327" cy="3840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altLang="zh-CN" sz="1895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YOUR TITLE</a:t>
            </a:r>
            <a:endParaRPr lang="zh-CN" altLang="en-US" sz="1895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9" name="TextBox 73"/>
          <p:cNvSpPr txBox="1"/>
          <p:nvPr/>
        </p:nvSpPr>
        <p:spPr>
          <a:xfrm>
            <a:off x="2851590" y="5255978"/>
            <a:ext cx="2157645" cy="689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995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995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0" name="TextBox 72"/>
          <p:cNvSpPr txBox="1"/>
          <p:nvPr/>
        </p:nvSpPr>
        <p:spPr>
          <a:xfrm>
            <a:off x="5078382" y="4876520"/>
            <a:ext cx="1613327" cy="3840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altLang="zh-CN" sz="1895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YOUR TITLE</a:t>
            </a:r>
            <a:endParaRPr lang="zh-CN" altLang="en-US" sz="1895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1" name="TextBox 73"/>
          <p:cNvSpPr txBox="1"/>
          <p:nvPr/>
        </p:nvSpPr>
        <p:spPr>
          <a:xfrm>
            <a:off x="5078382" y="5255978"/>
            <a:ext cx="2157645" cy="689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995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995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2" name="TextBox 72"/>
          <p:cNvSpPr txBox="1"/>
          <p:nvPr/>
        </p:nvSpPr>
        <p:spPr>
          <a:xfrm>
            <a:off x="7220442" y="4876520"/>
            <a:ext cx="1613327" cy="3840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altLang="zh-CN" sz="1895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YOUR TITLE</a:t>
            </a:r>
            <a:endParaRPr lang="zh-CN" altLang="en-US" sz="1895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3" name="TextBox 73"/>
          <p:cNvSpPr txBox="1"/>
          <p:nvPr/>
        </p:nvSpPr>
        <p:spPr>
          <a:xfrm>
            <a:off x="7220442" y="5255978"/>
            <a:ext cx="2157645" cy="689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995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995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4" name="TextBox 72"/>
          <p:cNvSpPr txBox="1"/>
          <p:nvPr/>
        </p:nvSpPr>
        <p:spPr>
          <a:xfrm>
            <a:off x="9457807" y="4876520"/>
            <a:ext cx="1613327" cy="3840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altLang="zh-CN" sz="1895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YOUR TITLE</a:t>
            </a:r>
            <a:endParaRPr lang="zh-CN" altLang="en-US" sz="1895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5" name="TextBox 73"/>
          <p:cNvSpPr txBox="1"/>
          <p:nvPr/>
        </p:nvSpPr>
        <p:spPr>
          <a:xfrm>
            <a:off x="9457806" y="5255978"/>
            <a:ext cx="2157645" cy="689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995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995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2006" y="251698"/>
            <a:ext cx="12209979" cy="6614322"/>
            <a:chOff x="794" y="265448"/>
            <a:chExt cx="12877006" cy="6975660"/>
          </a:xfrm>
        </p:grpSpPr>
        <p:grpSp>
          <p:nvGrpSpPr>
            <p:cNvPr id="27" name="Group 28"/>
            <p:cNvGrpSpPr/>
            <p:nvPr/>
          </p:nvGrpSpPr>
          <p:grpSpPr bwMode="auto">
            <a:xfrm>
              <a:off x="794" y="265448"/>
              <a:ext cx="455358" cy="607144"/>
              <a:chOff x="0" y="0"/>
              <a:chExt cx="204" cy="318"/>
            </a:xfrm>
          </p:grpSpPr>
          <p:sp>
            <p:nvSpPr>
              <p:cNvPr id="36" name="Rectangle 29"/>
              <p:cNvSpPr>
                <a:spLocks noChangeArrowheads="1"/>
              </p:cNvSpPr>
              <p:nvPr/>
            </p:nvSpPr>
            <p:spPr bwMode="auto">
              <a:xfrm>
                <a:off x="158" y="0"/>
                <a:ext cx="46" cy="318"/>
              </a:xfrm>
              <a:prstGeom prst="rect">
                <a:avLst/>
              </a:prstGeom>
              <a:solidFill>
                <a:srgbClr val="FFC6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</a:pPr>
                <a:endParaRPr lang="zh-CN" altLang="en-US" sz="1705"/>
              </a:p>
            </p:txBody>
          </p:sp>
          <p:sp>
            <p:nvSpPr>
              <p:cNvPr id="37" name="Rectangle 30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58" cy="318"/>
              </a:xfrm>
              <a:prstGeom prst="rect">
                <a:avLst/>
              </a:prstGeom>
              <a:solidFill>
                <a:srgbClr val="AD541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</a:pPr>
                <a:endParaRPr lang="zh-CN" altLang="en-US" sz="1705"/>
              </a:p>
            </p:txBody>
          </p:sp>
        </p:grpSp>
        <p:grpSp>
          <p:nvGrpSpPr>
            <p:cNvPr id="28" name="组合 27"/>
            <p:cNvGrpSpPr/>
            <p:nvPr/>
          </p:nvGrpSpPr>
          <p:grpSpPr>
            <a:xfrm>
              <a:off x="2468935" y="7195389"/>
              <a:ext cx="10408865" cy="45719"/>
              <a:chOff x="2650856" y="7186888"/>
              <a:chExt cx="10209035" cy="45762"/>
            </a:xfrm>
          </p:grpSpPr>
          <p:sp>
            <p:nvSpPr>
              <p:cNvPr id="29" name="矩形 28"/>
              <p:cNvSpPr/>
              <p:nvPr/>
            </p:nvSpPr>
            <p:spPr>
              <a:xfrm>
                <a:off x="4701112" y="7186888"/>
                <a:ext cx="2008010" cy="45762"/>
              </a:xfrm>
              <a:prstGeom prst="rect">
                <a:avLst/>
              </a:prstGeom>
              <a:solidFill>
                <a:srgbClr val="C980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705"/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6751368" y="7186888"/>
                <a:ext cx="2008010" cy="45762"/>
              </a:xfrm>
              <a:prstGeom prst="rect">
                <a:avLst/>
              </a:prstGeom>
              <a:solidFill>
                <a:srgbClr val="FCA52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705"/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8801624" y="7186888"/>
                <a:ext cx="2008010" cy="45762"/>
              </a:xfrm>
              <a:prstGeom prst="rect">
                <a:avLst/>
              </a:prstGeom>
              <a:solidFill>
                <a:srgbClr val="FFC6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705"/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10851881" y="7186888"/>
                <a:ext cx="2008010" cy="45762"/>
              </a:xfrm>
              <a:prstGeom prst="rect">
                <a:avLst/>
              </a:prstGeom>
              <a:solidFill>
                <a:srgbClr val="AD541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705"/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2650856" y="7186888"/>
                <a:ext cx="2008010" cy="45762"/>
              </a:xfrm>
              <a:prstGeom prst="rect">
                <a:avLst/>
              </a:prstGeom>
              <a:solidFill>
                <a:srgbClr val="AD541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705"/>
              </a:p>
            </p:txBody>
          </p:sp>
        </p:grpSp>
      </p:grpSp>
      <p:sp>
        <p:nvSpPr>
          <p:cNvPr id="46" name="Rectangle 60"/>
          <p:cNvSpPr>
            <a:spLocks noChangeArrowheads="1"/>
          </p:cNvSpPr>
          <p:nvPr/>
        </p:nvSpPr>
        <p:spPr bwMode="auto">
          <a:xfrm>
            <a:off x="533631" y="349853"/>
            <a:ext cx="1797283" cy="384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895" b="1" dirty="0">
                <a:solidFill>
                  <a:srgbClr val="AD541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相关标题文字</a:t>
            </a:r>
            <a:endParaRPr lang="zh-CN" altLang="en-US" sz="1895" b="1" dirty="0">
              <a:solidFill>
                <a:srgbClr val="AD541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Tm="0">
        <p14:prism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5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0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5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0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9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9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0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0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34" grpId="0"/>
      <p:bldP spid="35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组合 94"/>
          <p:cNvGrpSpPr/>
          <p:nvPr/>
        </p:nvGrpSpPr>
        <p:grpSpPr>
          <a:xfrm rot="5400000">
            <a:off x="4840473" y="2101374"/>
            <a:ext cx="2515734" cy="4646303"/>
            <a:chOff x="1331640" y="1707654"/>
            <a:chExt cx="1535281" cy="2835506"/>
          </a:xfrm>
          <a:solidFill>
            <a:srgbClr val="0170C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96" name="等腰三角形 5"/>
            <p:cNvSpPr/>
            <p:nvPr/>
          </p:nvSpPr>
          <p:spPr>
            <a:xfrm>
              <a:off x="1608861" y="1707654"/>
              <a:ext cx="1247249" cy="1186339"/>
            </a:xfrm>
            <a:custGeom>
              <a:avLst/>
              <a:gdLst>
                <a:gd name="connsiteX0" fmla="*/ 0 w 936104"/>
                <a:gd name="connsiteY0" fmla="*/ 432048 h 432048"/>
                <a:gd name="connsiteX1" fmla="*/ 468052 w 936104"/>
                <a:gd name="connsiteY1" fmla="*/ 0 h 432048"/>
                <a:gd name="connsiteX2" fmla="*/ 936104 w 936104"/>
                <a:gd name="connsiteY2" fmla="*/ 432048 h 432048"/>
                <a:gd name="connsiteX3" fmla="*/ 0 w 936104"/>
                <a:gd name="connsiteY3" fmla="*/ 432048 h 432048"/>
                <a:gd name="connsiteX0-1" fmla="*/ 0 w 2405548"/>
                <a:gd name="connsiteY0-2" fmla="*/ 553019 h 553019"/>
                <a:gd name="connsiteX1-3" fmla="*/ 1937496 w 2405548"/>
                <a:gd name="connsiteY1-4" fmla="*/ 0 h 553019"/>
                <a:gd name="connsiteX2-5" fmla="*/ 2405548 w 2405548"/>
                <a:gd name="connsiteY2-6" fmla="*/ 432048 h 553019"/>
                <a:gd name="connsiteX3-7" fmla="*/ 0 w 2405548"/>
                <a:gd name="connsiteY3-8" fmla="*/ 553019 h 553019"/>
                <a:gd name="connsiteX0-9" fmla="*/ 0 w 2405548"/>
                <a:gd name="connsiteY0-10" fmla="*/ 1186339 h 1186339"/>
                <a:gd name="connsiteX1-11" fmla="*/ 1247249 w 2405548"/>
                <a:gd name="connsiteY1-12" fmla="*/ 0 h 1186339"/>
                <a:gd name="connsiteX2-13" fmla="*/ 2405548 w 2405548"/>
                <a:gd name="connsiteY2-14" fmla="*/ 1065368 h 1186339"/>
                <a:gd name="connsiteX3-15" fmla="*/ 0 w 2405548"/>
                <a:gd name="connsiteY3-16" fmla="*/ 1186339 h 1186339"/>
                <a:gd name="connsiteX0-17" fmla="*/ 0 w 1247249"/>
                <a:gd name="connsiteY0-18" fmla="*/ 1186339 h 1186339"/>
                <a:gd name="connsiteX1-19" fmla="*/ 1247249 w 1247249"/>
                <a:gd name="connsiteY1-20" fmla="*/ 0 h 1186339"/>
                <a:gd name="connsiteX2-21" fmla="*/ 1227858 w 1247249"/>
                <a:gd name="connsiteY2-22" fmla="*/ 634853 h 1186339"/>
                <a:gd name="connsiteX3-23" fmla="*/ 0 w 1247249"/>
                <a:gd name="connsiteY3-24" fmla="*/ 1186339 h 1186339"/>
                <a:gd name="connsiteX0-25" fmla="*/ 0 w 1247249"/>
                <a:gd name="connsiteY0-26" fmla="*/ 1186339 h 1186339"/>
                <a:gd name="connsiteX1-27" fmla="*/ 1247249 w 1247249"/>
                <a:gd name="connsiteY1-28" fmla="*/ 0 h 1186339"/>
                <a:gd name="connsiteX2-29" fmla="*/ 1227858 w 1247249"/>
                <a:gd name="connsiteY2-30" fmla="*/ 634853 h 1186339"/>
                <a:gd name="connsiteX3-31" fmla="*/ 0 w 1247249"/>
                <a:gd name="connsiteY3-32" fmla="*/ 1186339 h 1186339"/>
                <a:gd name="connsiteX0-33" fmla="*/ 0 w 1247249"/>
                <a:gd name="connsiteY0-34" fmla="*/ 1186339 h 1186339"/>
                <a:gd name="connsiteX1-35" fmla="*/ 1247249 w 1247249"/>
                <a:gd name="connsiteY1-36" fmla="*/ 0 h 1186339"/>
                <a:gd name="connsiteX2-37" fmla="*/ 1227858 w 1247249"/>
                <a:gd name="connsiteY2-38" fmla="*/ 634853 h 1186339"/>
                <a:gd name="connsiteX3-39" fmla="*/ 0 w 1247249"/>
                <a:gd name="connsiteY3-40" fmla="*/ 1186339 h 1186339"/>
                <a:gd name="connsiteX0-41" fmla="*/ 0 w 1247249"/>
                <a:gd name="connsiteY0-42" fmla="*/ 1186339 h 1186339"/>
                <a:gd name="connsiteX1-43" fmla="*/ 1247249 w 1247249"/>
                <a:gd name="connsiteY1-44" fmla="*/ 0 h 1186339"/>
                <a:gd name="connsiteX2-45" fmla="*/ 1227858 w 1247249"/>
                <a:gd name="connsiteY2-46" fmla="*/ 634853 h 1186339"/>
                <a:gd name="connsiteX3-47" fmla="*/ 0 w 1247249"/>
                <a:gd name="connsiteY3-48" fmla="*/ 1186339 h 1186339"/>
                <a:gd name="connsiteX0-49" fmla="*/ 0 w 1247249"/>
                <a:gd name="connsiteY0-50" fmla="*/ 1186339 h 1186339"/>
                <a:gd name="connsiteX1-51" fmla="*/ 1247249 w 1247249"/>
                <a:gd name="connsiteY1-52" fmla="*/ 0 h 1186339"/>
                <a:gd name="connsiteX2-53" fmla="*/ 1227858 w 1247249"/>
                <a:gd name="connsiteY2-54" fmla="*/ 634853 h 1186339"/>
                <a:gd name="connsiteX3-55" fmla="*/ 0 w 1247249"/>
                <a:gd name="connsiteY3-56" fmla="*/ 1186339 h 1186339"/>
                <a:gd name="connsiteX0-57" fmla="*/ 0 w 1247249"/>
                <a:gd name="connsiteY0-58" fmla="*/ 1186339 h 1186339"/>
                <a:gd name="connsiteX1-59" fmla="*/ 1247249 w 1247249"/>
                <a:gd name="connsiteY1-60" fmla="*/ 0 h 1186339"/>
                <a:gd name="connsiteX2-61" fmla="*/ 1227858 w 1247249"/>
                <a:gd name="connsiteY2-62" fmla="*/ 634853 h 1186339"/>
                <a:gd name="connsiteX3-63" fmla="*/ 0 w 1247249"/>
                <a:gd name="connsiteY3-64" fmla="*/ 1186339 h 1186339"/>
                <a:gd name="connsiteX0-65" fmla="*/ 0 w 1247249"/>
                <a:gd name="connsiteY0-66" fmla="*/ 1186339 h 1186339"/>
                <a:gd name="connsiteX1-67" fmla="*/ 1247249 w 1247249"/>
                <a:gd name="connsiteY1-68" fmla="*/ 0 h 1186339"/>
                <a:gd name="connsiteX2-69" fmla="*/ 1227858 w 1247249"/>
                <a:gd name="connsiteY2-70" fmla="*/ 634853 h 1186339"/>
                <a:gd name="connsiteX3-71" fmla="*/ 0 w 1247249"/>
                <a:gd name="connsiteY3-72" fmla="*/ 1186339 h 1186339"/>
                <a:gd name="connsiteX0-73" fmla="*/ 0 w 1247249"/>
                <a:gd name="connsiteY0-74" fmla="*/ 1186339 h 1186339"/>
                <a:gd name="connsiteX1-75" fmla="*/ 1247249 w 1247249"/>
                <a:gd name="connsiteY1-76" fmla="*/ 0 h 1186339"/>
                <a:gd name="connsiteX2-77" fmla="*/ 1227858 w 1247249"/>
                <a:gd name="connsiteY2-78" fmla="*/ 634853 h 1186339"/>
                <a:gd name="connsiteX3-79" fmla="*/ 0 w 1247249"/>
                <a:gd name="connsiteY3-80" fmla="*/ 1186339 h 1186339"/>
                <a:gd name="connsiteX0-81" fmla="*/ 0 w 1247249"/>
                <a:gd name="connsiteY0-82" fmla="*/ 1186339 h 1186339"/>
                <a:gd name="connsiteX1-83" fmla="*/ 1247249 w 1247249"/>
                <a:gd name="connsiteY1-84" fmla="*/ 0 h 1186339"/>
                <a:gd name="connsiteX2-85" fmla="*/ 1227858 w 1247249"/>
                <a:gd name="connsiteY2-86" fmla="*/ 634853 h 1186339"/>
                <a:gd name="connsiteX3-87" fmla="*/ 0 w 1247249"/>
                <a:gd name="connsiteY3-88" fmla="*/ 1186339 h 1186339"/>
                <a:gd name="connsiteX0-89" fmla="*/ 0 w 1247249"/>
                <a:gd name="connsiteY0-90" fmla="*/ 1186339 h 1186339"/>
                <a:gd name="connsiteX1-91" fmla="*/ 1247249 w 1247249"/>
                <a:gd name="connsiteY1-92" fmla="*/ 0 h 1186339"/>
                <a:gd name="connsiteX2-93" fmla="*/ 1227858 w 1247249"/>
                <a:gd name="connsiteY2-94" fmla="*/ 634853 h 1186339"/>
                <a:gd name="connsiteX3-95" fmla="*/ 0 w 1247249"/>
                <a:gd name="connsiteY3-96" fmla="*/ 1186339 h 1186339"/>
                <a:gd name="connsiteX0-97" fmla="*/ 0 w 1247249"/>
                <a:gd name="connsiteY0-98" fmla="*/ 1186339 h 1186339"/>
                <a:gd name="connsiteX1-99" fmla="*/ 1247249 w 1247249"/>
                <a:gd name="connsiteY1-100" fmla="*/ 0 h 1186339"/>
                <a:gd name="connsiteX2-101" fmla="*/ 1231416 w 1247249"/>
                <a:gd name="connsiteY2-102" fmla="*/ 638411 h 1186339"/>
                <a:gd name="connsiteX3-103" fmla="*/ 0 w 1247249"/>
                <a:gd name="connsiteY3-104" fmla="*/ 1186339 h 1186339"/>
                <a:gd name="connsiteX0-105" fmla="*/ 0 w 1247249"/>
                <a:gd name="connsiteY0-106" fmla="*/ 1186339 h 1186339"/>
                <a:gd name="connsiteX1-107" fmla="*/ 1247249 w 1247249"/>
                <a:gd name="connsiteY1-108" fmla="*/ 0 h 1186339"/>
                <a:gd name="connsiteX2-109" fmla="*/ 1231416 w 1247249"/>
                <a:gd name="connsiteY2-110" fmla="*/ 638411 h 1186339"/>
                <a:gd name="connsiteX3-111" fmla="*/ 0 w 1247249"/>
                <a:gd name="connsiteY3-112" fmla="*/ 1186339 h 1186339"/>
                <a:gd name="connsiteX0-113" fmla="*/ 0 w 1247249"/>
                <a:gd name="connsiteY0-114" fmla="*/ 1186339 h 1186339"/>
                <a:gd name="connsiteX1-115" fmla="*/ 1247249 w 1247249"/>
                <a:gd name="connsiteY1-116" fmla="*/ 0 h 1186339"/>
                <a:gd name="connsiteX2-117" fmla="*/ 1231416 w 1247249"/>
                <a:gd name="connsiteY2-118" fmla="*/ 638411 h 1186339"/>
                <a:gd name="connsiteX3-119" fmla="*/ 0 w 1247249"/>
                <a:gd name="connsiteY3-120" fmla="*/ 1186339 h 118633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247249" h="1186339">
                  <a:moveTo>
                    <a:pt x="0" y="1186339"/>
                  </a:moveTo>
                  <a:cubicBezTo>
                    <a:pt x="177366" y="310566"/>
                    <a:pt x="852847" y="57437"/>
                    <a:pt x="1247249" y="0"/>
                  </a:cubicBezTo>
                  <a:cubicBezTo>
                    <a:pt x="1055770" y="225850"/>
                    <a:pt x="1081329" y="426793"/>
                    <a:pt x="1231416" y="638411"/>
                  </a:cubicBezTo>
                  <a:cubicBezTo>
                    <a:pt x="597978" y="633668"/>
                    <a:pt x="270525" y="877981"/>
                    <a:pt x="0" y="1186339"/>
                  </a:cubicBezTo>
                  <a:close/>
                </a:path>
              </a:pathLst>
            </a:custGeom>
            <a:solidFill>
              <a:srgbClr val="FBC2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zh-CN" altLang="en-US" sz="1705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97" name="等腰三角形 5"/>
            <p:cNvSpPr/>
            <p:nvPr/>
          </p:nvSpPr>
          <p:spPr>
            <a:xfrm>
              <a:off x="1619672" y="2445005"/>
              <a:ext cx="1234974" cy="634853"/>
            </a:xfrm>
            <a:custGeom>
              <a:avLst/>
              <a:gdLst>
                <a:gd name="connsiteX0" fmla="*/ 0 w 936104"/>
                <a:gd name="connsiteY0" fmla="*/ 432048 h 432048"/>
                <a:gd name="connsiteX1" fmla="*/ 468052 w 936104"/>
                <a:gd name="connsiteY1" fmla="*/ 0 h 432048"/>
                <a:gd name="connsiteX2" fmla="*/ 936104 w 936104"/>
                <a:gd name="connsiteY2" fmla="*/ 432048 h 432048"/>
                <a:gd name="connsiteX3" fmla="*/ 0 w 936104"/>
                <a:gd name="connsiteY3" fmla="*/ 432048 h 432048"/>
                <a:gd name="connsiteX0-1" fmla="*/ 0 w 2405548"/>
                <a:gd name="connsiteY0-2" fmla="*/ 553019 h 553019"/>
                <a:gd name="connsiteX1-3" fmla="*/ 1937496 w 2405548"/>
                <a:gd name="connsiteY1-4" fmla="*/ 0 h 553019"/>
                <a:gd name="connsiteX2-5" fmla="*/ 2405548 w 2405548"/>
                <a:gd name="connsiteY2-6" fmla="*/ 432048 h 553019"/>
                <a:gd name="connsiteX3-7" fmla="*/ 0 w 2405548"/>
                <a:gd name="connsiteY3-8" fmla="*/ 553019 h 553019"/>
                <a:gd name="connsiteX0-9" fmla="*/ 0 w 2405548"/>
                <a:gd name="connsiteY0-10" fmla="*/ 1186339 h 1186339"/>
                <a:gd name="connsiteX1-11" fmla="*/ 1247249 w 2405548"/>
                <a:gd name="connsiteY1-12" fmla="*/ 0 h 1186339"/>
                <a:gd name="connsiteX2-13" fmla="*/ 2405548 w 2405548"/>
                <a:gd name="connsiteY2-14" fmla="*/ 1065368 h 1186339"/>
                <a:gd name="connsiteX3-15" fmla="*/ 0 w 2405548"/>
                <a:gd name="connsiteY3-16" fmla="*/ 1186339 h 1186339"/>
                <a:gd name="connsiteX0-17" fmla="*/ 0 w 1247249"/>
                <a:gd name="connsiteY0-18" fmla="*/ 1186339 h 1186339"/>
                <a:gd name="connsiteX1-19" fmla="*/ 1247249 w 1247249"/>
                <a:gd name="connsiteY1-20" fmla="*/ 0 h 1186339"/>
                <a:gd name="connsiteX2-21" fmla="*/ 1227858 w 1247249"/>
                <a:gd name="connsiteY2-22" fmla="*/ 634853 h 1186339"/>
                <a:gd name="connsiteX3-23" fmla="*/ 0 w 1247249"/>
                <a:gd name="connsiteY3-24" fmla="*/ 1186339 h 1186339"/>
                <a:gd name="connsiteX0-25" fmla="*/ 0 w 1247249"/>
                <a:gd name="connsiteY0-26" fmla="*/ 1186339 h 1186339"/>
                <a:gd name="connsiteX1-27" fmla="*/ 1247249 w 1247249"/>
                <a:gd name="connsiteY1-28" fmla="*/ 0 h 1186339"/>
                <a:gd name="connsiteX2-29" fmla="*/ 1227858 w 1247249"/>
                <a:gd name="connsiteY2-30" fmla="*/ 634853 h 1186339"/>
                <a:gd name="connsiteX3-31" fmla="*/ 0 w 1247249"/>
                <a:gd name="connsiteY3-32" fmla="*/ 1186339 h 1186339"/>
                <a:gd name="connsiteX0-33" fmla="*/ 0 w 1247249"/>
                <a:gd name="connsiteY0-34" fmla="*/ 1186339 h 1186339"/>
                <a:gd name="connsiteX1-35" fmla="*/ 1247249 w 1247249"/>
                <a:gd name="connsiteY1-36" fmla="*/ 0 h 1186339"/>
                <a:gd name="connsiteX2-37" fmla="*/ 1227858 w 1247249"/>
                <a:gd name="connsiteY2-38" fmla="*/ 634853 h 1186339"/>
                <a:gd name="connsiteX3-39" fmla="*/ 0 w 1247249"/>
                <a:gd name="connsiteY3-40" fmla="*/ 1186339 h 1186339"/>
                <a:gd name="connsiteX0-41" fmla="*/ 0 w 1247249"/>
                <a:gd name="connsiteY0-42" fmla="*/ 1186339 h 1186339"/>
                <a:gd name="connsiteX1-43" fmla="*/ 1247249 w 1247249"/>
                <a:gd name="connsiteY1-44" fmla="*/ 0 h 1186339"/>
                <a:gd name="connsiteX2-45" fmla="*/ 1227858 w 1247249"/>
                <a:gd name="connsiteY2-46" fmla="*/ 634853 h 1186339"/>
                <a:gd name="connsiteX3-47" fmla="*/ 0 w 1247249"/>
                <a:gd name="connsiteY3-48" fmla="*/ 1186339 h 1186339"/>
                <a:gd name="connsiteX0-49" fmla="*/ 0 w 1247249"/>
                <a:gd name="connsiteY0-50" fmla="*/ 1186339 h 1186339"/>
                <a:gd name="connsiteX1-51" fmla="*/ 1247249 w 1247249"/>
                <a:gd name="connsiteY1-52" fmla="*/ 0 h 1186339"/>
                <a:gd name="connsiteX2-53" fmla="*/ 1227858 w 1247249"/>
                <a:gd name="connsiteY2-54" fmla="*/ 634853 h 1186339"/>
                <a:gd name="connsiteX3-55" fmla="*/ 0 w 1247249"/>
                <a:gd name="connsiteY3-56" fmla="*/ 1186339 h 1186339"/>
                <a:gd name="connsiteX0-57" fmla="*/ 0 w 1247249"/>
                <a:gd name="connsiteY0-58" fmla="*/ 1186339 h 1186339"/>
                <a:gd name="connsiteX1-59" fmla="*/ 1247249 w 1247249"/>
                <a:gd name="connsiteY1-60" fmla="*/ 0 h 1186339"/>
                <a:gd name="connsiteX2-61" fmla="*/ 1227858 w 1247249"/>
                <a:gd name="connsiteY2-62" fmla="*/ 634853 h 1186339"/>
                <a:gd name="connsiteX3-63" fmla="*/ 0 w 1247249"/>
                <a:gd name="connsiteY3-64" fmla="*/ 1186339 h 1186339"/>
                <a:gd name="connsiteX0-65" fmla="*/ 0 w 1247249"/>
                <a:gd name="connsiteY0-66" fmla="*/ 1186339 h 1186339"/>
                <a:gd name="connsiteX1-67" fmla="*/ 1247249 w 1247249"/>
                <a:gd name="connsiteY1-68" fmla="*/ 0 h 1186339"/>
                <a:gd name="connsiteX2-69" fmla="*/ 1227858 w 1247249"/>
                <a:gd name="connsiteY2-70" fmla="*/ 634853 h 1186339"/>
                <a:gd name="connsiteX3-71" fmla="*/ 0 w 1247249"/>
                <a:gd name="connsiteY3-72" fmla="*/ 1186339 h 1186339"/>
                <a:gd name="connsiteX0-73" fmla="*/ 0 w 1247249"/>
                <a:gd name="connsiteY0-74" fmla="*/ 1186339 h 1186339"/>
                <a:gd name="connsiteX1-75" fmla="*/ 1247249 w 1247249"/>
                <a:gd name="connsiteY1-76" fmla="*/ 0 h 1186339"/>
                <a:gd name="connsiteX2-77" fmla="*/ 1227858 w 1247249"/>
                <a:gd name="connsiteY2-78" fmla="*/ 634853 h 1186339"/>
                <a:gd name="connsiteX3-79" fmla="*/ 0 w 1247249"/>
                <a:gd name="connsiteY3-80" fmla="*/ 1186339 h 1186339"/>
                <a:gd name="connsiteX0-81" fmla="*/ 0 w 1247249"/>
                <a:gd name="connsiteY0-82" fmla="*/ 1186339 h 1186339"/>
                <a:gd name="connsiteX1-83" fmla="*/ 1247249 w 1247249"/>
                <a:gd name="connsiteY1-84" fmla="*/ 0 h 1186339"/>
                <a:gd name="connsiteX2-85" fmla="*/ 1227858 w 1247249"/>
                <a:gd name="connsiteY2-86" fmla="*/ 634853 h 1186339"/>
                <a:gd name="connsiteX3-87" fmla="*/ 0 w 1247249"/>
                <a:gd name="connsiteY3-88" fmla="*/ 1186339 h 1186339"/>
                <a:gd name="connsiteX0-89" fmla="*/ 0 w 1247249"/>
                <a:gd name="connsiteY0-90" fmla="*/ 1186339 h 1186339"/>
                <a:gd name="connsiteX1-91" fmla="*/ 1247249 w 1247249"/>
                <a:gd name="connsiteY1-92" fmla="*/ 0 h 1186339"/>
                <a:gd name="connsiteX2-93" fmla="*/ 1227858 w 1247249"/>
                <a:gd name="connsiteY2-94" fmla="*/ 634853 h 1186339"/>
                <a:gd name="connsiteX3-95" fmla="*/ 0 w 1247249"/>
                <a:gd name="connsiteY3-96" fmla="*/ 1186339 h 1186339"/>
                <a:gd name="connsiteX0-97" fmla="*/ 0 w 1247249"/>
                <a:gd name="connsiteY0-98" fmla="*/ 1186339 h 1186339"/>
                <a:gd name="connsiteX1-99" fmla="*/ 1247249 w 1247249"/>
                <a:gd name="connsiteY1-100" fmla="*/ 0 h 1186339"/>
                <a:gd name="connsiteX2-101" fmla="*/ 1231416 w 1247249"/>
                <a:gd name="connsiteY2-102" fmla="*/ 638411 h 1186339"/>
                <a:gd name="connsiteX3-103" fmla="*/ 0 w 1247249"/>
                <a:gd name="connsiteY3-104" fmla="*/ 1186339 h 1186339"/>
                <a:gd name="connsiteX0-105" fmla="*/ 0 w 1247249"/>
                <a:gd name="connsiteY0-106" fmla="*/ 1186339 h 1186339"/>
                <a:gd name="connsiteX1-107" fmla="*/ 1247249 w 1247249"/>
                <a:gd name="connsiteY1-108" fmla="*/ 0 h 1186339"/>
                <a:gd name="connsiteX2-109" fmla="*/ 1231416 w 1247249"/>
                <a:gd name="connsiteY2-110" fmla="*/ 638411 h 1186339"/>
                <a:gd name="connsiteX3-111" fmla="*/ 0 w 1247249"/>
                <a:gd name="connsiteY3-112" fmla="*/ 1186339 h 1186339"/>
                <a:gd name="connsiteX0-113" fmla="*/ 0 w 1247249"/>
                <a:gd name="connsiteY0-114" fmla="*/ 1186339 h 1186339"/>
                <a:gd name="connsiteX1-115" fmla="*/ 1247249 w 1247249"/>
                <a:gd name="connsiteY1-116" fmla="*/ 0 h 1186339"/>
                <a:gd name="connsiteX2-117" fmla="*/ 1231416 w 1247249"/>
                <a:gd name="connsiteY2-118" fmla="*/ 638411 h 1186339"/>
                <a:gd name="connsiteX3-119" fmla="*/ 0 w 1247249"/>
                <a:gd name="connsiteY3-120" fmla="*/ 1186339 h 1186339"/>
                <a:gd name="connsiteX0-121" fmla="*/ 0 w 1240133"/>
                <a:gd name="connsiteY0-122" fmla="*/ 652643 h 652643"/>
                <a:gd name="connsiteX1-123" fmla="*/ 1240133 w 1240133"/>
                <a:gd name="connsiteY1-124" fmla="*/ 0 h 652643"/>
                <a:gd name="connsiteX2-125" fmla="*/ 1224300 w 1240133"/>
                <a:gd name="connsiteY2-126" fmla="*/ 638411 h 652643"/>
                <a:gd name="connsiteX3-127" fmla="*/ 0 w 1240133"/>
                <a:gd name="connsiteY3-128" fmla="*/ 652643 h 652643"/>
                <a:gd name="connsiteX0-129" fmla="*/ 0 w 1233017"/>
                <a:gd name="connsiteY0-130" fmla="*/ 629932 h 629932"/>
                <a:gd name="connsiteX1-131" fmla="*/ 1233017 w 1233017"/>
                <a:gd name="connsiteY1-132" fmla="*/ 9311 h 629932"/>
                <a:gd name="connsiteX2-133" fmla="*/ 1224300 w 1233017"/>
                <a:gd name="connsiteY2-134" fmla="*/ 615700 h 629932"/>
                <a:gd name="connsiteX3-135" fmla="*/ 0 w 1233017"/>
                <a:gd name="connsiteY3-136" fmla="*/ 629932 h 629932"/>
                <a:gd name="connsiteX0-137" fmla="*/ 0 w 1233017"/>
                <a:gd name="connsiteY0-138" fmla="*/ 629932 h 644164"/>
                <a:gd name="connsiteX1-139" fmla="*/ 1233017 w 1233017"/>
                <a:gd name="connsiteY1-140" fmla="*/ 9311 h 644164"/>
                <a:gd name="connsiteX2-141" fmla="*/ 1224300 w 1233017"/>
                <a:gd name="connsiteY2-142" fmla="*/ 644164 h 644164"/>
                <a:gd name="connsiteX3-143" fmla="*/ 0 w 1233017"/>
                <a:gd name="connsiteY3-144" fmla="*/ 629932 h 644164"/>
                <a:gd name="connsiteX0-145" fmla="*/ 0 w 1233017"/>
                <a:gd name="connsiteY0-146" fmla="*/ 629932 h 644164"/>
                <a:gd name="connsiteX1-147" fmla="*/ 1233017 w 1233017"/>
                <a:gd name="connsiteY1-148" fmla="*/ 9311 h 644164"/>
                <a:gd name="connsiteX2-149" fmla="*/ 1224300 w 1233017"/>
                <a:gd name="connsiteY2-150" fmla="*/ 644164 h 644164"/>
                <a:gd name="connsiteX3-151" fmla="*/ 0 w 1233017"/>
                <a:gd name="connsiteY3-152" fmla="*/ 629932 h 644164"/>
                <a:gd name="connsiteX0-153" fmla="*/ 0 w 1233017"/>
                <a:gd name="connsiteY0-154" fmla="*/ 629932 h 644164"/>
                <a:gd name="connsiteX1-155" fmla="*/ 1233017 w 1233017"/>
                <a:gd name="connsiteY1-156" fmla="*/ 9311 h 644164"/>
                <a:gd name="connsiteX2-157" fmla="*/ 1224300 w 1233017"/>
                <a:gd name="connsiteY2-158" fmla="*/ 644164 h 644164"/>
                <a:gd name="connsiteX3-159" fmla="*/ 0 w 1233017"/>
                <a:gd name="connsiteY3-160" fmla="*/ 629932 h 644164"/>
                <a:gd name="connsiteX0-161" fmla="*/ 0 w 1233017"/>
                <a:gd name="connsiteY0-162" fmla="*/ 629932 h 640606"/>
                <a:gd name="connsiteX1-163" fmla="*/ 1233017 w 1233017"/>
                <a:gd name="connsiteY1-164" fmla="*/ 9311 h 640606"/>
                <a:gd name="connsiteX2-165" fmla="*/ 1227858 w 1233017"/>
                <a:gd name="connsiteY2-166" fmla="*/ 640606 h 640606"/>
                <a:gd name="connsiteX3-167" fmla="*/ 0 w 1233017"/>
                <a:gd name="connsiteY3-168" fmla="*/ 629932 h 640606"/>
                <a:gd name="connsiteX0-169" fmla="*/ 0 w 1225901"/>
                <a:gd name="connsiteY0-170" fmla="*/ 632363 h 639479"/>
                <a:gd name="connsiteX1-171" fmla="*/ 1225901 w 1225901"/>
                <a:gd name="connsiteY1-172" fmla="*/ 8184 h 639479"/>
                <a:gd name="connsiteX2-173" fmla="*/ 1220742 w 1225901"/>
                <a:gd name="connsiteY2-174" fmla="*/ 639479 h 639479"/>
                <a:gd name="connsiteX3-175" fmla="*/ 0 w 1225901"/>
                <a:gd name="connsiteY3-176" fmla="*/ 632363 h 639479"/>
                <a:gd name="connsiteX0-177" fmla="*/ 0 w 1225901"/>
                <a:gd name="connsiteY0-178" fmla="*/ 624179 h 631295"/>
                <a:gd name="connsiteX1-179" fmla="*/ 1225901 w 1225901"/>
                <a:gd name="connsiteY1-180" fmla="*/ 0 h 631295"/>
                <a:gd name="connsiteX2-181" fmla="*/ 1220742 w 1225901"/>
                <a:gd name="connsiteY2-182" fmla="*/ 631295 h 631295"/>
                <a:gd name="connsiteX3-183" fmla="*/ 0 w 1225901"/>
                <a:gd name="connsiteY3-184" fmla="*/ 624179 h 631295"/>
                <a:gd name="connsiteX0-185" fmla="*/ 0 w 1225901"/>
                <a:gd name="connsiteY0-186" fmla="*/ 624179 h 631295"/>
                <a:gd name="connsiteX1-187" fmla="*/ 1225901 w 1225901"/>
                <a:gd name="connsiteY1-188" fmla="*/ 0 h 631295"/>
                <a:gd name="connsiteX2-189" fmla="*/ 1220742 w 1225901"/>
                <a:gd name="connsiteY2-190" fmla="*/ 631295 h 631295"/>
                <a:gd name="connsiteX3-191" fmla="*/ 0 w 1225901"/>
                <a:gd name="connsiteY3-192" fmla="*/ 624179 h 631295"/>
                <a:gd name="connsiteX0-193" fmla="*/ 0 w 1225901"/>
                <a:gd name="connsiteY0-194" fmla="*/ 624179 h 631295"/>
                <a:gd name="connsiteX1-195" fmla="*/ 1225901 w 1225901"/>
                <a:gd name="connsiteY1-196" fmla="*/ 0 h 631295"/>
                <a:gd name="connsiteX2-197" fmla="*/ 1220742 w 1225901"/>
                <a:gd name="connsiteY2-198" fmla="*/ 631295 h 631295"/>
                <a:gd name="connsiteX3-199" fmla="*/ 0 w 1225901"/>
                <a:gd name="connsiteY3-200" fmla="*/ 624179 h 631295"/>
                <a:gd name="connsiteX0-201" fmla="*/ 0 w 1225901"/>
                <a:gd name="connsiteY0-202" fmla="*/ 624179 h 631295"/>
                <a:gd name="connsiteX1-203" fmla="*/ 1225901 w 1225901"/>
                <a:gd name="connsiteY1-204" fmla="*/ 0 h 631295"/>
                <a:gd name="connsiteX2-205" fmla="*/ 1220742 w 1225901"/>
                <a:gd name="connsiteY2-206" fmla="*/ 631295 h 631295"/>
                <a:gd name="connsiteX3-207" fmla="*/ 0 w 1225901"/>
                <a:gd name="connsiteY3-208" fmla="*/ 624179 h 631295"/>
                <a:gd name="connsiteX0-209" fmla="*/ 0 w 1218785"/>
                <a:gd name="connsiteY0-210" fmla="*/ 631295 h 631295"/>
                <a:gd name="connsiteX1-211" fmla="*/ 1218785 w 1218785"/>
                <a:gd name="connsiteY1-212" fmla="*/ 0 h 631295"/>
                <a:gd name="connsiteX2-213" fmla="*/ 1213626 w 1218785"/>
                <a:gd name="connsiteY2-214" fmla="*/ 631295 h 631295"/>
                <a:gd name="connsiteX3-215" fmla="*/ 0 w 1218785"/>
                <a:gd name="connsiteY3-216" fmla="*/ 631295 h 631295"/>
                <a:gd name="connsiteX0-217" fmla="*/ 0 w 1229459"/>
                <a:gd name="connsiteY0-218" fmla="*/ 631295 h 631295"/>
                <a:gd name="connsiteX1-219" fmla="*/ 1229459 w 1229459"/>
                <a:gd name="connsiteY1-220" fmla="*/ 0 h 631295"/>
                <a:gd name="connsiteX2-221" fmla="*/ 1224300 w 1229459"/>
                <a:gd name="connsiteY2-222" fmla="*/ 631295 h 631295"/>
                <a:gd name="connsiteX3-223" fmla="*/ 0 w 1229459"/>
                <a:gd name="connsiteY3-224" fmla="*/ 631295 h 631295"/>
                <a:gd name="connsiteX0-225" fmla="*/ 0 w 1231416"/>
                <a:gd name="connsiteY0-226" fmla="*/ 631295 h 634853"/>
                <a:gd name="connsiteX1-227" fmla="*/ 1229459 w 1231416"/>
                <a:gd name="connsiteY1-228" fmla="*/ 0 h 634853"/>
                <a:gd name="connsiteX2-229" fmla="*/ 1231416 w 1231416"/>
                <a:gd name="connsiteY2-230" fmla="*/ 634853 h 634853"/>
                <a:gd name="connsiteX3-231" fmla="*/ 0 w 1231416"/>
                <a:gd name="connsiteY3-232" fmla="*/ 631295 h 634853"/>
                <a:gd name="connsiteX0-233" fmla="*/ 0 w 1234974"/>
                <a:gd name="connsiteY0-234" fmla="*/ 634853 h 634853"/>
                <a:gd name="connsiteX1-235" fmla="*/ 1233017 w 1234974"/>
                <a:gd name="connsiteY1-236" fmla="*/ 0 h 634853"/>
                <a:gd name="connsiteX2-237" fmla="*/ 1234974 w 1234974"/>
                <a:gd name="connsiteY2-238" fmla="*/ 634853 h 634853"/>
                <a:gd name="connsiteX3-239" fmla="*/ 0 w 1234974"/>
                <a:gd name="connsiteY3-240" fmla="*/ 634853 h 63485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234974" h="634853">
                  <a:moveTo>
                    <a:pt x="0" y="634853"/>
                  </a:moveTo>
                  <a:cubicBezTo>
                    <a:pt x="291221" y="118435"/>
                    <a:pt x="835057" y="509"/>
                    <a:pt x="1233017" y="0"/>
                  </a:cubicBezTo>
                  <a:cubicBezTo>
                    <a:pt x="1041538" y="225850"/>
                    <a:pt x="1084887" y="423235"/>
                    <a:pt x="1234974" y="634853"/>
                  </a:cubicBezTo>
                  <a:lnTo>
                    <a:pt x="0" y="634853"/>
                  </a:lnTo>
                  <a:close/>
                </a:path>
              </a:pathLst>
            </a:custGeom>
            <a:solidFill>
              <a:srgbClr val="FCA5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zh-CN" altLang="en-US" sz="1705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98" name="等腰三角形 5"/>
            <p:cNvSpPr/>
            <p:nvPr/>
          </p:nvSpPr>
          <p:spPr>
            <a:xfrm flipV="1">
              <a:off x="1608861" y="3167482"/>
              <a:ext cx="1234974" cy="634853"/>
            </a:xfrm>
            <a:custGeom>
              <a:avLst/>
              <a:gdLst>
                <a:gd name="connsiteX0" fmla="*/ 0 w 936104"/>
                <a:gd name="connsiteY0" fmla="*/ 432048 h 432048"/>
                <a:gd name="connsiteX1" fmla="*/ 468052 w 936104"/>
                <a:gd name="connsiteY1" fmla="*/ 0 h 432048"/>
                <a:gd name="connsiteX2" fmla="*/ 936104 w 936104"/>
                <a:gd name="connsiteY2" fmla="*/ 432048 h 432048"/>
                <a:gd name="connsiteX3" fmla="*/ 0 w 936104"/>
                <a:gd name="connsiteY3" fmla="*/ 432048 h 432048"/>
                <a:gd name="connsiteX0-1" fmla="*/ 0 w 2405548"/>
                <a:gd name="connsiteY0-2" fmla="*/ 553019 h 553019"/>
                <a:gd name="connsiteX1-3" fmla="*/ 1937496 w 2405548"/>
                <a:gd name="connsiteY1-4" fmla="*/ 0 h 553019"/>
                <a:gd name="connsiteX2-5" fmla="*/ 2405548 w 2405548"/>
                <a:gd name="connsiteY2-6" fmla="*/ 432048 h 553019"/>
                <a:gd name="connsiteX3-7" fmla="*/ 0 w 2405548"/>
                <a:gd name="connsiteY3-8" fmla="*/ 553019 h 553019"/>
                <a:gd name="connsiteX0-9" fmla="*/ 0 w 2405548"/>
                <a:gd name="connsiteY0-10" fmla="*/ 1186339 h 1186339"/>
                <a:gd name="connsiteX1-11" fmla="*/ 1247249 w 2405548"/>
                <a:gd name="connsiteY1-12" fmla="*/ 0 h 1186339"/>
                <a:gd name="connsiteX2-13" fmla="*/ 2405548 w 2405548"/>
                <a:gd name="connsiteY2-14" fmla="*/ 1065368 h 1186339"/>
                <a:gd name="connsiteX3-15" fmla="*/ 0 w 2405548"/>
                <a:gd name="connsiteY3-16" fmla="*/ 1186339 h 1186339"/>
                <a:gd name="connsiteX0-17" fmla="*/ 0 w 1247249"/>
                <a:gd name="connsiteY0-18" fmla="*/ 1186339 h 1186339"/>
                <a:gd name="connsiteX1-19" fmla="*/ 1247249 w 1247249"/>
                <a:gd name="connsiteY1-20" fmla="*/ 0 h 1186339"/>
                <a:gd name="connsiteX2-21" fmla="*/ 1227858 w 1247249"/>
                <a:gd name="connsiteY2-22" fmla="*/ 634853 h 1186339"/>
                <a:gd name="connsiteX3-23" fmla="*/ 0 w 1247249"/>
                <a:gd name="connsiteY3-24" fmla="*/ 1186339 h 1186339"/>
                <a:gd name="connsiteX0-25" fmla="*/ 0 w 1247249"/>
                <a:gd name="connsiteY0-26" fmla="*/ 1186339 h 1186339"/>
                <a:gd name="connsiteX1-27" fmla="*/ 1247249 w 1247249"/>
                <a:gd name="connsiteY1-28" fmla="*/ 0 h 1186339"/>
                <a:gd name="connsiteX2-29" fmla="*/ 1227858 w 1247249"/>
                <a:gd name="connsiteY2-30" fmla="*/ 634853 h 1186339"/>
                <a:gd name="connsiteX3-31" fmla="*/ 0 w 1247249"/>
                <a:gd name="connsiteY3-32" fmla="*/ 1186339 h 1186339"/>
                <a:gd name="connsiteX0-33" fmla="*/ 0 w 1247249"/>
                <a:gd name="connsiteY0-34" fmla="*/ 1186339 h 1186339"/>
                <a:gd name="connsiteX1-35" fmla="*/ 1247249 w 1247249"/>
                <a:gd name="connsiteY1-36" fmla="*/ 0 h 1186339"/>
                <a:gd name="connsiteX2-37" fmla="*/ 1227858 w 1247249"/>
                <a:gd name="connsiteY2-38" fmla="*/ 634853 h 1186339"/>
                <a:gd name="connsiteX3-39" fmla="*/ 0 w 1247249"/>
                <a:gd name="connsiteY3-40" fmla="*/ 1186339 h 1186339"/>
                <a:gd name="connsiteX0-41" fmla="*/ 0 w 1247249"/>
                <a:gd name="connsiteY0-42" fmla="*/ 1186339 h 1186339"/>
                <a:gd name="connsiteX1-43" fmla="*/ 1247249 w 1247249"/>
                <a:gd name="connsiteY1-44" fmla="*/ 0 h 1186339"/>
                <a:gd name="connsiteX2-45" fmla="*/ 1227858 w 1247249"/>
                <a:gd name="connsiteY2-46" fmla="*/ 634853 h 1186339"/>
                <a:gd name="connsiteX3-47" fmla="*/ 0 w 1247249"/>
                <a:gd name="connsiteY3-48" fmla="*/ 1186339 h 1186339"/>
                <a:gd name="connsiteX0-49" fmla="*/ 0 w 1247249"/>
                <a:gd name="connsiteY0-50" fmla="*/ 1186339 h 1186339"/>
                <a:gd name="connsiteX1-51" fmla="*/ 1247249 w 1247249"/>
                <a:gd name="connsiteY1-52" fmla="*/ 0 h 1186339"/>
                <a:gd name="connsiteX2-53" fmla="*/ 1227858 w 1247249"/>
                <a:gd name="connsiteY2-54" fmla="*/ 634853 h 1186339"/>
                <a:gd name="connsiteX3-55" fmla="*/ 0 w 1247249"/>
                <a:gd name="connsiteY3-56" fmla="*/ 1186339 h 1186339"/>
                <a:gd name="connsiteX0-57" fmla="*/ 0 w 1247249"/>
                <a:gd name="connsiteY0-58" fmla="*/ 1186339 h 1186339"/>
                <a:gd name="connsiteX1-59" fmla="*/ 1247249 w 1247249"/>
                <a:gd name="connsiteY1-60" fmla="*/ 0 h 1186339"/>
                <a:gd name="connsiteX2-61" fmla="*/ 1227858 w 1247249"/>
                <a:gd name="connsiteY2-62" fmla="*/ 634853 h 1186339"/>
                <a:gd name="connsiteX3-63" fmla="*/ 0 w 1247249"/>
                <a:gd name="connsiteY3-64" fmla="*/ 1186339 h 1186339"/>
                <a:gd name="connsiteX0-65" fmla="*/ 0 w 1247249"/>
                <a:gd name="connsiteY0-66" fmla="*/ 1186339 h 1186339"/>
                <a:gd name="connsiteX1-67" fmla="*/ 1247249 w 1247249"/>
                <a:gd name="connsiteY1-68" fmla="*/ 0 h 1186339"/>
                <a:gd name="connsiteX2-69" fmla="*/ 1227858 w 1247249"/>
                <a:gd name="connsiteY2-70" fmla="*/ 634853 h 1186339"/>
                <a:gd name="connsiteX3-71" fmla="*/ 0 w 1247249"/>
                <a:gd name="connsiteY3-72" fmla="*/ 1186339 h 1186339"/>
                <a:gd name="connsiteX0-73" fmla="*/ 0 w 1247249"/>
                <a:gd name="connsiteY0-74" fmla="*/ 1186339 h 1186339"/>
                <a:gd name="connsiteX1-75" fmla="*/ 1247249 w 1247249"/>
                <a:gd name="connsiteY1-76" fmla="*/ 0 h 1186339"/>
                <a:gd name="connsiteX2-77" fmla="*/ 1227858 w 1247249"/>
                <a:gd name="connsiteY2-78" fmla="*/ 634853 h 1186339"/>
                <a:gd name="connsiteX3-79" fmla="*/ 0 w 1247249"/>
                <a:gd name="connsiteY3-80" fmla="*/ 1186339 h 1186339"/>
                <a:gd name="connsiteX0-81" fmla="*/ 0 w 1247249"/>
                <a:gd name="connsiteY0-82" fmla="*/ 1186339 h 1186339"/>
                <a:gd name="connsiteX1-83" fmla="*/ 1247249 w 1247249"/>
                <a:gd name="connsiteY1-84" fmla="*/ 0 h 1186339"/>
                <a:gd name="connsiteX2-85" fmla="*/ 1227858 w 1247249"/>
                <a:gd name="connsiteY2-86" fmla="*/ 634853 h 1186339"/>
                <a:gd name="connsiteX3-87" fmla="*/ 0 w 1247249"/>
                <a:gd name="connsiteY3-88" fmla="*/ 1186339 h 1186339"/>
                <a:gd name="connsiteX0-89" fmla="*/ 0 w 1247249"/>
                <a:gd name="connsiteY0-90" fmla="*/ 1186339 h 1186339"/>
                <a:gd name="connsiteX1-91" fmla="*/ 1247249 w 1247249"/>
                <a:gd name="connsiteY1-92" fmla="*/ 0 h 1186339"/>
                <a:gd name="connsiteX2-93" fmla="*/ 1227858 w 1247249"/>
                <a:gd name="connsiteY2-94" fmla="*/ 634853 h 1186339"/>
                <a:gd name="connsiteX3-95" fmla="*/ 0 w 1247249"/>
                <a:gd name="connsiteY3-96" fmla="*/ 1186339 h 1186339"/>
                <a:gd name="connsiteX0-97" fmla="*/ 0 w 1247249"/>
                <a:gd name="connsiteY0-98" fmla="*/ 1186339 h 1186339"/>
                <a:gd name="connsiteX1-99" fmla="*/ 1247249 w 1247249"/>
                <a:gd name="connsiteY1-100" fmla="*/ 0 h 1186339"/>
                <a:gd name="connsiteX2-101" fmla="*/ 1231416 w 1247249"/>
                <a:gd name="connsiteY2-102" fmla="*/ 638411 h 1186339"/>
                <a:gd name="connsiteX3-103" fmla="*/ 0 w 1247249"/>
                <a:gd name="connsiteY3-104" fmla="*/ 1186339 h 1186339"/>
                <a:gd name="connsiteX0-105" fmla="*/ 0 w 1247249"/>
                <a:gd name="connsiteY0-106" fmla="*/ 1186339 h 1186339"/>
                <a:gd name="connsiteX1-107" fmla="*/ 1247249 w 1247249"/>
                <a:gd name="connsiteY1-108" fmla="*/ 0 h 1186339"/>
                <a:gd name="connsiteX2-109" fmla="*/ 1231416 w 1247249"/>
                <a:gd name="connsiteY2-110" fmla="*/ 638411 h 1186339"/>
                <a:gd name="connsiteX3-111" fmla="*/ 0 w 1247249"/>
                <a:gd name="connsiteY3-112" fmla="*/ 1186339 h 1186339"/>
                <a:gd name="connsiteX0-113" fmla="*/ 0 w 1247249"/>
                <a:gd name="connsiteY0-114" fmla="*/ 1186339 h 1186339"/>
                <a:gd name="connsiteX1-115" fmla="*/ 1247249 w 1247249"/>
                <a:gd name="connsiteY1-116" fmla="*/ 0 h 1186339"/>
                <a:gd name="connsiteX2-117" fmla="*/ 1231416 w 1247249"/>
                <a:gd name="connsiteY2-118" fmla="*/ 638411 h 1186339"/>
                <a:gd name="connsiteX3-119" fmla="*/ 0 w 1247249"/>
                <a:gd name="connsiteY3-120" fmla="*/ 1186339 h 1186339"/>
                <a:gd name="connsiteX0-121" fmla="*/ 0 w 1240133"/>
                <a:gd name="connsiteY0-122" fmla="*/ 652643 h 652643"/>
                <a:gd name="connsiteX1-123" fmla="*/ 1240133 w 1240133"/>
                <a:gd name="connsiteY1-124" fmla="*/ 0 h 652643"/>
                <a:gd name="connsiteX2-125" fmla="*/ 1224300 w 1240133"/>
                <a:gd name="connsiteY2-126" fmla="*/ 638411 h 652643"/>
                <a:gd name="connsiteX3-127" fmla="*/ 0 w 1240133"/>
                <a:gd name="connsiteY3-128" fmla="*/ 652643 h 652643"/>
                <a:gd name="connsiteX0-129" fmla="*/ 0 w 1233017"/>
                <a:gd name="connsiteY0-130" fmla="*/ 629932 h 629932"/>
                <a:gd name="connsiteX1-131" fmla="*/ 1233017 w 1233017"/>
                <a:gd name="connsiteY1-132" fmla="*/ 9311 h 629932"/>
                <a:gd name="connsiteX2-133" fmla="*/ 1224300 w 1233017"/>
                <a:gd name="connsiteY2-134" fmla="*/ 615700 h 629932"/>
                <a:gd name="connsiteX3-135" fmla="*/ 0 w 1233017"/>
                <a:gd name="connsiteY3-136" fmla="*/ 629932 h 629932"/>
                <a:gd name="connsiteX0-137" fmla="*/ 0 w 1233017"/>
                <a:gd name="connsiteY0-138" fmla="*/ 629932 h 644164"/>
                <a:gd name="connsiteX1-139" fmla="*/ 1233017 w 1233017"/>
                <a:gd name="connsiteY1-140" fmla="*/ 9311 h 644164"/>
                <a:gd name="connsiteX2-141" fmla="*/ 1224300 w 1233017"/>
                <a:gd name="connsiteY2-142" fmla="*/ 644164 h 644164"/>
                <a:gd name="connsiteX3-143" fmla="*/ 0 w 1233017"/>
                <a:gd name="connsiteY3-144" fmla="*/ 629932 h 644164"/>
                <a:gd name="connsiteX0-145" fmla="*/ 0 w 1233017"/>
                <a:gd name="connsiteY0-146" fmla="*/ 629932 h 644164"/>
                <a:gd name="connsiteX1-147" fmla="*/ 1233017 w 1233017"/>
                <a:gd name="connsiteY1-148" fmla="*/ 9311 h 644164"/>
                <a:gd name="connsiteX2-149" fmla="*/ 1224300 w 1233017"/>
                <a:gd name="connsiteY2-150" fmla="*/ 644164 h 644164"/>
                <a:gd name="connsiteX3-151" fmla="*/ 0 w 1233017"/>
                <a:gd name="connsiteY3-152" fmla="*/ 629932 h 644164"/>
                <a:gd name="connsiteX0-153" fmla="*/ 0 w 1233017"/>
                <a:gd name="connsiteY0-154" fmla="*/ 629932 h 644164"/>
                <a:gd name="connsiteX1-155" fmla="*/ 1233017 w 1233017"/>
                <a:gd name="connsiteY1-156" fmla="*/ 9311 h 644164"/>
                <a:gd name="connsiteX2-157" fmla="*/ 1224300 w 1233017"/>
                <a:gd name="connsiteY2-158" fmla="*/ 644164 h 644164"/>
                <a:gd name="connsiteX3-159" fmla="*/ 0 w 1233017"/>
                <a:gd name="connsiteY3-160" fmla="*/ 629932 h 644164"/>
                <a:gd name="connsiteX0-161" fmla="*/ 0 w 1233017"/>
                <a:gd name="connsiteY0-162" fmla="*/ 629932 h 640606"/>
                <a:gd name="connsiteX1-163" fmla="*/ 1233017 w 1233017"/>
                <a:gd name="connsiteY1-164" fmla="*/ 9311 h 640606"/>
                <a:gd name="connsiteX2-165" fmla="*/ 1227858 w 1233017"/>
                <a:gd name="connsiteY2-166" fmla="*/ 640606 h 640606"/>
                <a:gd name="connsiteX3-167" fmla="*/ 0 w 1233017"/>
                <a:gd name="connsiteY3-168" fmla="*/ 629932 h 640606"/>
                <a:gd name="connsiteX0-169" fmla="*/ 0 w 1225901"/>
                <a:gd name="connsiteY0-170" fmla="*/ 632363 h 639479"/>
                <a:gd name="connsiteX1-171" fmla="*/ 1225901 w 1225901"/>
                <a:gd name="connsiteY1-172" fmla="*/ 8184 h 639479"/>
                <a:gd name="connsiteX2-173" fmla="*/ 1220742 w 1225901"/>
                <a:gd name="connsiteY2-174" fmla="*/ 639479 h 639479"/>
                <a:gd name="connsiteX3-175" fmla="*/ 0 w 1225901"/>
                <a:gd name="connsiteY3-176" fmla="*/ 632363 h 639479"/>
                <a:gd name="connsiteX0-177" fmla="*/ 0 w 1225901"/>
                <a:gd name="connsiteY0-178" fmla="*/ 624179 h 631295"/>
                <a:gd name="connsiteX1-179" fmla="*/ 1225901 w 1225901"/>
                <a:gd name="connsiteY1-180" fmla="*/ 0 h 631295"/>
                <a:gd name="connsiteX2-181" fmla="*/ 1220742 w 1225901"/>
                <a:gd name="connsiteY2-182" fmla="*/ 631295 h 631295"/>
                <a:gd name="connsiteX3-183" fmla="*/ 0 w 1225901"/>
                <a:gd name="connsiteY3-184" fmla="*/ 624179 h 631295"/>
                <a:gd name="connsiteX0-185" fmla="*/ 0 w 1225901"/>
                <a:gd name="connsiteY0-186" fmla="*/ 624179 h 631295"/>
                <a:gd name="connsiteX1-187" fmla="*/ 1225901 w 1225901"/>
                <a:gd name="connsiteY1-188" fmla="*/ 0 h 631295"/>
                <a:gd name="connsiteX2-189" fmla="*/ 1220742 w 1225901"/>
                <a:gd name="connsiteY2-190" fmla="*/ 631295 h 631295"/>
                <a:gd name="connsiteX3-191" fmla="*/ 0 w 1225901"/>
                <a:gd name="connsiteY3-192" fmla="*/ 624179 h 631295"/>
                <a:gd name="connsiteX0-193" fmla="*/ 0 w 1225901"/>
                <a:gd name="connsiteY0-194" fmla="*/ 624179 h 631295"/>
                <a:gd name="connsiteX1-195" fmla="*/ 1225901 w 1225901"/>
                <a:gd name="connsiteY1-196" fmla="*/ 0 h 631295"/>
                <a:gd name="connsiteX2-197" fmla="*/ 1220742 w 1225901"/>
                <a:gd name="connsiteY2-198" fmla="*/ 631295 h 631295"/>
                <a:gd name="connsiteX3-199" fmla="*/ 0 w 1225901"/>
                <a:gd name="connsiteY3-200" fmla="*/ 624179 h 631295"/>
                <a:gd name="connsiteX0-201" fmla="*/ 0 w 1225901"/>
                <a:gd name="connsiteY0-202" fmla="*/ 624179 h 631295"/>
                <a:gd name="connsiteX1-203" fmla="*/ 1225901 w 1225901"/>
                <a:gd name="connsiteY1-204" fmla="*/ 0 h 631295"/>
                <a:gd name="connsiteX2-205" fmla="*/ 1220742 w 1225901"/>
                <a:gd name="connsiteY2-206" fmla="*/ 631295 h 631295"/>
                <a:gd name="connsiteX3-207" fmla="*/ 0 w 1225901"/>
                <a:gd name="connsiteY3-208" fmla="*/ 624179 h 631295"/>
                <a:gd name="connsiteX0-209" fmla="*/ 0 w 1218785"/>
                <a:gd name="connsiteY0-210" fmla="*/ 631295 h 631295"/>
                <a:gd name="connsiteX1-211" fmla="*/ 1218785 w 1218785"/>
                <a:gd name="connsiteY1-212" fmla="*/ 0 h 631295"/>
                <a:gd name="connsiteX2-213" fmla="*/ 1213626 w 1218785"/>
                <a:gd name="connsiteY2-214" fmla="*/ 631295 h 631295"/>
                <a:gd name="connsiteX3-215" fmla="*/ 0 w 1218785"/>
                <a:gd name="connsiteY3-216" fmla="*/ 631295 h 631295"/>
                <a:gd name="connsiteX0-217" fmla="*/ 0 w 1229459"/>
                <a:gd name="connsiteY0-218" fmla="*/ 631295 h 631295"/>
                <a:gd name="connsiteX1-219" fmla="*/ 1229459 w 1229459"/>
                <a:gd name="connsiteY1-220" fmla="*/ 0 h 631295"/>
                <a:gd name="connsiteX2-221" fmla="*/ 1224300 w 1229459"/>
                <a:gd name="connsiteY2-222" fmla="*/ 631295 h 631295"/>
                <a:gd name="connsiteX3-223" fmla="*/ 0 w 1229459"/>
                <a:gd name="connsiteY3-224" fmla="*/ 631295 h 631295"/>
                <a:gd name="connsiteX0-225" fmla="*/ 0 w 1231416"/>
                <a:gd name="connsiteY0-226" fmla="*/ 631295 h 634853"/>
                <a:gd name="connsiteX1-227" fmla="*/ 1229459 w 1231416"/>
                <a:gd name="connsiteY1-228" fmla="*/ 0 h 634853"/>
                <a:gd name="connsiteX2-229" fmla="*/ 1231416 w 1231416"/>
                <a:gd name="connsiteY2-230" fmla="*/ 634853 h 634853"/>
                <a:gd name="connsiteX3-231" fmla="*/ 0 w 1231416"/>
                <a:gd name="connsiteY3-232" fmla="*/ 631295 h 634853"/>
                <a:gd name="connsiteX0-233" fmla="*/ 0 w 1234974"/>
                <a:gd name="connsiteY0-234" fmla="*/ 634853 h 634853"/>
                <a:gd name="connsiteX1-235" fmla="*/ 1233017 w 1234974"/>
                <a:gd name="connsiteY1-236" fmla="*/ 0 h 634853"/>
                <a:gd name="connsiteX2-237" fmla="*/ 1234974 w 1234974"/>
                <a:gd name="connsiteY2-238" fmla="*/ 634853 h 634853"/>
                <a:gd name="connsiteX3-239" fmla="*/ 0 w 1234974"/>
                <a:gd name="connsiteY3-240" fmla="*/ 634853 h 63485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234974" h="634853">
                  <a:moveTo>
                    <a:pt x="0" y="634853"/>
                  </a:moveTo>
                  <a:cubicBezTo>
                    <a:pt x="291221" y="118435"/>
                    <a:pt x="835057" y="509"/>
                    <a:pt x="1233017" y="0"/>
                  </a:cubicBezTo>
                  <a:cubicBezTo>
                    <a:pt x="1041538" y="225850"/>
                    <a:pt x="1084887" y="423235"/>
                    <a:pt x="1234974" y="634853"/>
                  </a:cubicBezTo>
                  <a:lnTo>
                    <a:pt x="0" y="634853"/>
                  </a:lnTo>
                  <a:close/>
                </a:path>
              </a:pathLst>
            </a:custGeom>
            <a:solidFill>
              <a:srgbClr val="C980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zh-CN" altLang="en-US" sz="1705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99" name="等腰三角形 5"/>
            <p:cNvSpPr/>
            <p:nvPr/>
          </p:nvSpPr>
          <p:spPr>
            <a:xfrm flipV="1">
              <a:off x="1619672" y="3356821"/>
              <a:ext cx="1247249" cy="1186339"/>
            </a:xfrm>
            <a:custGeom>
              <a:avLst/>
              <a:gdLst>
                <a:gd name="connsiteX0" fmla="*/ 0 w 936104"/>
                <a:gd name="connsiteY0" fmla="*/ 432048 h 432048"/>
                <a:gd name="connsiteX1" fmla="*/ 468052 w 936104"/>
                <a:gd name="connsiteY1" fmla="*/ 0 h 432048"/>
                <a:gd name="connsiteX2" fmla="*/ 936104 w 936104"/>
                <a:gd name="connsiteY2" fmla="*/ 432048 h 432048"/>
                <a:gd name="connsiteX3" fmla="*/ 0 w 936104"/>
                <a:gd name="connsiteY3" fmla="*/ 432048 h 432048"/>
                <a:gd name="connsiteX0-1" fmla="*/ 0 w 2405548"/>
                <a:gd name="connsiteY0-2" fmla="*/ 553019 h 553019"/>
                <a:gd name="connsiteX1-3" fmla="*/ 1937496 w 2405548"/>
                <a:gd name="connsiteY1-4" fmla="*/ 0 h 553019"/>
                <a:gd name="connsiteX2-5" fmla="*/ 2405548 w 2405548"/>
                <a:gd name="connsiteY2-6" fmla="*/ 432048 h 553019"/>
                <a:gd name="connsiteX3-7" fmla="*/ 0 w 2405548"/>
                <a:gd name="connsiteY3-8" fmla="*/ 553019 h 553019"/>
                <a:gd name="connsiteX0-9" fmla="*/ 0 w 2405548"/>
                <a:gd name="connsiteY0-10" fmla="*/ 1186339 h 1186339"/>
                <a:gd name="connsiteX1-11" fmla="*/ 1247249 w 2405548"/>
                <a:gd name="connsiteY1-12" fmla="*/ 0 h 1186339"/>
                <a:gd name="connsiteX2-13" fmla="*/ 2405548 w 2405548"/>
                <a:gd name="connsiteY2-14" fmla="*/ 1065368 h 1186339"/>
                <a:gd name="connsiteX3-15" fmla="*/ 0 w 2405548"/>
                <a:gd name="connsiteY3-16" fmla="*/ 1186339 h 1186339"/>
                <a:gd name="connsiteX0-17" fmla="*/ 0 w 1247249"/>
                <a:gd name="connsiteY0-18" fmla="*/ 1186339 h 1186339"/>
                <a:gd name="connsiteX1-19" fmla="*/ 1247249 w 1247249"/>
                <a:gd name="connsiteY1-20" fmla="*/ 0 h 1186339"/>
                <a:gd name="connsiteX2-21" fmla="*/ 1227858 w 1247249"/>
                <a:gd name="connsiteY2-22" fmla="*/ 634853 h 1186339"/>
                <a:gd name="connsiteX3-23" fmla="*/ 0 w 1247249"/>
                <a:gd name="connsiteY3-24" fmla="*/ 1186339 h 1186339"/>
                <a:gd name="connsiteX0-25" fmla="*/ 0 w 1247249"/>
                <a:gd name="connsiteY0-26" fmla="*/ 1186339 h 1186339"/>
                <a:gd name="connsiteX1-27" fmla="*/ 1247249 w 1247249"/>
                <a:gd name="connsiteY1-28" fmla="*/ 0 h 1186339"/>
                <a:gd name="connsiteX2-29" fmla="*/ 1227858 w 1247249"/>
                <a:gd name="connsiteY2-30" fmla="*/ 634853 h 1186339"/>
                <a:gd name="connsiteX3-31" fmla="*/ 0 w 1247249"/>
                <a:gd name="connsiteY3-32" fmla="*/ 1186339 h 1186339"/>
                <a:gd name="connsiteX0-33" fmla="*/ 0 w 1247249"/>
                <a:gd name="connsiteY0-34" fmla="*/ 1186339 h 1186339"/>
                <a:gd name="connsiteX1-35" fmla="*/ 1247249 w 1247249"/>
                <a:gd name="connsiteY1-36" fmla="*/ 0 h 1186339"/>
                <a:gd name="connsiteX2-37" fmla="*/ 1227858 w 1247249"/>
                <a:gd name="connsiteY2-38" fmla="*/ 634853 h 1186339"/>
                <a:gd name="connsiteX3-39" fmla="*/ 0 w 1247249"/>
                <a:gd name="connsiteY3-40" fmla="*/ 1186339 h 1186339"/>
                <a:gd name="connsiteX0-41" fmla="*/ 0 w 1247249"/>
                <a:gd name="connsiteY0-42" fmla="*/ 1186339 h 1186339"/>
                <a:gd name="connsiteX1-43" fmla="*/ 1247249 w 1247249"/>
                <a:gd name="connsiteY1-44" fmla="*/ 0 h 1186339"/>
                <a:gd name="connsiteX2-45" fmla="*/ 1227858 w 1247249"/>
                <a:gd name="connsiteY2-46" fmla="*/ 634853 h 1186339"/>
                <a:gd name="connsiteX3-47" fmla="*/ 0 w 1247249"/>
                <a:gd name="connsiteY3-48" fmla="*/ 1186339 h 1186339"/>
                <a:gd name="connsiteX0-49" fmla="*/ 0 w 1247249"/>
                <a:gd name="connsiteY0-50" fmla="*/ 1186339 h 1186339"/>
                <a:gd name="connsiteX1-51" fmla="*/ 1247249 w 1247249"/>
                <a:gd name="connsiteY1-52" fmla="*/ 0 h 1186339"/>
                <a:gd name="connsiteX2-53" fmla="*/ 1227858 w 1247249"/>
                <a:gd name="connsiteY2-54" fmla="*/ 634853 h 1186339"/>
                <a:gd name="connsiteX3-55" fmla="*/ 0 w 1247249"/>
                <a:gd name="connsiteY3-56" fmla="*/ 1186339 h 1186339"/>
                <a:gd name="connsiteX0-57" fmla="*/ 0 w 1247249"/>
                <a:gd name="connsiteY0-58" fmla="*/ 1186339 h 1186339"/>
                <a:gd name="connsiteX1-59" fmla="*/ 1247249 w 1247249"/>
                <a:gd name="connsiteY1-60" fmla="*/ 0 h 1186339"/>
                <a:gd name="connsiteX2-61" fmla="*/ 1227858 w 1247249"/>
                <a:gd name="connsiteY2-62" fmla="*/ 634853 h 1186339"/>
                <a:gd name="connsiteX3-63" fmla="*/ 0 w 1247249"/>
                <a:gd name="connsiteY3-64" fmla="*/ 1186339 h 1186339"/>
                <a:gd name="connsiteX0-65" fmla="*/ 0 w 1247249"/>
                <a:gd name="connsiteY0-66" fmla="*/ 1186339 h 1186339"/>
                <a:gd name="connsiteX1-67" fmla="*/ 1247249 w 1247249"/>
                <a:gd name="connsiteY1-68" fmla="*/ 0 h 1186339"/>
                <a:gd name="connsiteX2-69" fmla="*/ 1227858 w 1247249"/>
                <a:gd name="connsiteY2-70" fmla="*/ 634853 h 1186339"/>
                <a:gd name="connsiteX3-71" fmla="*/ 0 w 1247249"/>
                <a:gd name="connsiteY3-72" fmla="*/ 1186339 h 1186339"/>
                <a:gd name="connsiteX0-73" fmla="*/ 0 w 1247249"/>
                <a:gd name="connsiteY0-74" fmla="*/ 1186339 h 1186339"/>
                <a:gd name="connsiteX1-75" fmla="*/ 1247249 w 1247249"/>
                <a:gd name="connsiteY1-76" fmla="*/ 0 h 1186339"/>
                <a:gd name="connsiteX2-77" fmla="*/ 1227858 w 1247249"/>
                <a:gd name="connsiteY2-78" fmla="*/ 634853 h 1186339"/>
                <a:gd name="connsiteX3-79" fmla="*/ 0 w 1247249"/>
                <a:gd name="connsiteY3-80" fmla="*/ 1186339 h 1186339"/>
                <a:gd name="connsiteX0-81" fmla="*/ 0 w 1247249"/>
                <a:gd name="connsiteY0-82" fmla="*/ 1186339 h 1186339"/>
                <a:gd name="connsiteX1-83" fmla="*/ 1247249 w 1247249"/>
                <a:gd name="connsiteY1-84" fmla="*/ 0 h 1186339"/>
                <a:gd name="connsiteX2-85" fmla="*/ 1227858 w 1247249"/>
                <a:gd name="connsiteY2-86" fmla="*/ 634853 h 1186339"/>
                <a:gd name="connsiteX3-87" fmla="*/ 0 w 1247249"/>
                <a:gd name="connsiteY3-88" fmla="*/ 1186339 h 1186339"/>
                <a:gd name="connsiteX0-89" fmla="*/ 0 w 1247249"/>
                <a:gd name="connsiteY0-90" fmla="*/ 1186339 h 1186339"/>
                <a:gd name="connsiteX1-91" fmla="*/ 1247249 w 1247249"/>
                <a:gd name="connsiteY1-92" fmla="*/ 0 h 1186339"/>
                <a:gd name="connsiteX2-93" fmla="*/ 1227858 w 1247249"/>
                <a:gd name="connsiteY2-94" fmla="*/ 634853 h 1186339"/>
                <a:gd name="connsiteX3-95" fmla="*/ 0 w 1247249"/>
                <a:gd name="connsiteY3-96" fmla="*/ 1186339 h 1186339"/>
                <a:gd name="connsiteX0-97" fmla="*/ 0 w 1247249"/>
                <a:gd name="connsiteY0-98" fmla="*/ 1186339 h 1186339"/>
                <a:gd name="connsiteX1-99" fmla="*/ 1247249 w 1247249"/>
                <a:gd name="connsiteY1-100" fmla="*/ 0 h 1186339"/>
                <a:gd name="connsiteX2-101" fmla="*/ 1231416 w 1247249"/>
                <a:gd name="connsiteY2-102" fmla="*/ 638411 h 1186339"/>
                <a:gd name="connsiteX3-103" fmla="*/ 0 w 1247249"/>
                <a:gd name="connsiteY3-104" fmla="*/ 1186339 h 1186339"/>
                <a:gd name="connsiteX0-105" fmla="*/ 0 w 1247249"/>
                <a:gd name="connsiteY0-106" fmla="*/ 1186339 h 1186339"/>
                <a:gd name="connsiteX1-107" fmla="*/ 1247249 w 1247249"/>
                <a:gd name="connsiteY1-108" fmla="*/ 0 h 1186339"/>
                <a:gd name="connsiteX2-109" fmla="*/ 1231416 w 1247249"/>
                <a:gd name="connsiteY2-110" fmla="*/ 638411 h 1186339"/>
                <a:gd name="connsiteX3-111" fmla="*/ 0 w 1247249"/>
                <a:gd name="connsiteY3-112" fmla="*/ 1186339 h 1186339"/>
                <a:gd name="connsiteX0-113" fmla="*/ 0 w 1247249"/>
                <a:gd name="connsiteY0-114" fmla="*/ 1186339 h 1186339"/>
                <a:gd name="connsiteX1-115" fmla="*/ 1247249 w 1247249"/>
                <a:gd name="connsiteY1-116" fmla="*/ 0 h 1186339"/>
                <a:gd name="connsiteX2-117" fmla="*/ 1231416 w 1247249"/>
                <a:gd name="connsiteY2-118" fmla="*/ 638411 h 1186339"/>
                <a:gd name="connsiteX3-119" fmla="*/ 0 w 1247249"/>
                <a:gd name="connsiteY3-120" fmla="*/ 1186339 h 118633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247249" h="1186339">
                  <a:moveTo>
                    <a:pt x="0" y="1186339"/>
                  </a:moveTo>
                  <a:cubicBezTo>
                    <a:pt x="177366" y="310566"/>
                    <a:pt x="852847" y="57437"/>
                    <a:pt x="1247249" y="0"/>
                  </a:cubicBezTo>
                  <a:cubicBezTo>
                    <a:pt x="1055770" y="225850"/>
                    <a:pt x="1081329" y="426793"/>
                    <a:pt x="1231416" y="638411"/>
                  </a:cubicBezTo>
                  <a:cubicBezTo>
                    <a:pt x="597978" y="633668"/>
                    <a:pt x="270525" y="877981"/>
                    <a:pt x="0" y="1186339"/>
                  </a:cubicBezTo>
                  <a:close/>
                </a:path>
              </a:pathLst>
            </a:custGeom>
            <a:solidFill>
              <a:srgbClr val="AD54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zh-CN" altLang="en-US" sz="1705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00" name="圆角矩形 11"/>
            <p:cNvSpPr/>
            <p:nvPr/>
          </p:nvSpPr>
          <p:spPr>
            <a:xfrm>
              <a:off x="1331640" y="3079858"/>
              <a:ext cx="198918" cy="87624"/>
            </a:xfrm>
            <a:custGeom>
              <a:avLst/>
              <a:gdLst/>
              <a:ahLst/>
              <a:cxnLst/>
              <a:rect l="l" t="t" r="r" b="b"/>
              <a:pathLst>
                <a:path w="198918" h="87624">
                  <a:moveTo>
                    <a:pt x="43812" y="0"/>
                  </a:moveTo>
                  <a:lnTo>
                    <a:pt x="198918" y="0"/>
                  </a:lnTo>
                  <a:lnTo>
                    <a:pt x="198918" y="87624"/>
                  </a:lnTo>
                  <a:lnTo>
                    <a:pt x="43812" y="87624"/>
                  </a:lnTo>
                  <a:cubicBezTo>
                    <a:pt x="19615" y="87624"/>
                    <a:pt x="0" y="68009"/>
                    <a:pt x="0" y="43812"/>
                  </a:cubicBezTo>
                  <a:cubicBezTo>
                    <a:pt x="0" y="19615"/>
                    <a:pt x="19615" y="0"/>
                    <a:pt x="43812" y="0"/>
                  </a:cubicBezTo>
                  <a:close/>
                </a:path>
              </a:pathLst>
            </a:custGeom>
            <a:solidFill>
              <a:srgbClr val="FCA5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zh-CN" altLang="en-US" sz="1705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2594842" y="4553079"/>
            <a:ext cx="836962" cy="835889"/>
            <a:chOff x="988326" y="3199468"/>
            <a:chExt cx="2701948" cy="2698488"/>
          </a:xfrm>
          <a:solidFill>
            <a:srgbClr val="AD5410"/>
          </a:solidFill>
        </p:grpSpPr>
        <p:sp>
          <p:nvSpPr>
            <p:cNvPr id="28" name="Freeform 67"/>
            <p:cNvSpPr/>
            <p:nvPr/>
          </p:nvSpPr>
          <p:spPr bwMode="auto">
            <a:xfrm rot="15220322" flipH="1">
              <a:off x="990056" y="3197738"/>
              <a:ext cx="2698488" cy="2701948"/>
            </a:xfrm>
            <a:custGeom>
              <a:avLst/>
              <a:gdLst>
                <a:gd name="T0" fmla="*/ 657 w 657"/>
                <a:gd name="T1" fmla="*/ 329 h 658"/>
                <a:gd name="T2" fmla="*/ 657 w 657"/>
                <a:gd name="T3" fmla="*/ 658 h 658"/>
                <a:gd name="T4" fmla="*/ 329 w 657"/>
                <a:gd name="T5" fmla="*/ 658 h 658"/>
                <a:gd name="T6" fmla="*/ 0 w 657"/>
                <a:gd name="T7" fmla="*/ 329 h 658"/>
                <a:gd name="T8" fmla="*/ 329 w 657"/>
                <a:gd name="T9" fmla="*/ 0 h 658"/>
                <a:gd name="T10" fmla="*/ 657 w 657"/>
                <a:gd name="T11" fmla="*/ 329 h 6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7" h="658">
                  <a:moveTo>
                    <a:pt x="657" y="329"/>
                  </a:moveTo>
                  <a:cubicBezTo>
                    <a:pt x="657" y="419"/>
                    <a:pt x="657" y="658"/>
                    <a:pt x="657" y="658"/>
                  </a:cubicBezTo>
                  <a:cubicBezTo>
                    <a:pt x="657" y="658"/>
                    <a:pt x="420" y="658"/>
                    <a:pt x="329" y="658"/>
                  </a:cubicBezTo>
                  <a:cubicBezTo>
                    <a:pt x="147" y="658"/>
                    <a:pt x="0" y="511"/>
                    <a:pt x="0" y="329"/>
                  </a:cubicBezTo>
                  <a:cubicBezTo>
                    <a:pt x="0" y="148"/>
                    <a:pt x="147" y="0"/>
                    <a:pt x="329" y="0"/>
                  </a:cubicBezTo>
                  <a:cubicBezTo>
                    <a:pt x="510" y="0"/>
                    <a:pt x="657" y="148"/>
                    <a:pt x="657" y="329"/>
                  </a:cubicBezTo>
                  <a:close/>
                </a:path>
              </a:pathLst>
            </a:custGeom>
            <a:grpFill/>
            <a:ln w="28575" cap="flat" cmpd="sng" algn="ctr">
              <a:solidFill>
                <a:schemeClr val="bg1"/>
              </a:solidFill>
              <a:prstDash val="solid"/>
            </a:ln>
            <a:effectLst>
              <a:outerShdw blurRad="381000" dist="127000" dir="2700000" algn="tl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Overflow="overflow" horzOverflow="overflow" vert="horz" wrap="square" lIns="91428" tIns="45715" rIns="91428" bIns="45715" numCol="1" spcCol="0" rtlCol="0" fromWordArt="0" anchor="ctr" anchorCtr="0" forceAA="0" compatLnSpc="1">
              <a:noAutofit/>
            </a:bodyPr>
            <a:lstStyle/>
            <a:p>
              <a:pPr algn="ctr" defTabSz="913765">
                <a:lnSpc>
                  <a:spcPct val="130000"/>
                </a:lnSpc>
              </a:pPr>
              <a:endParaRPr lang="zh-CN" altLang="en-US" kern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lt"/>
              </a:endParaRPr>
            </a:p>
          </p:txBody>
        </p:sp>
        <p:sp>
          <p:nvSpPr>
            <p:cNvPr id="29" name="Freeform 72"/>
            <p:cNvSpPr/>
            <p:nvPr/>
          </p:nvSpPr>
          <p:spPr bwMode="auto">
            <a:xfrm rot="15220322" flipH="1">
              <a:off x="1379978" y="3588101"/>
              <a:ext cx="1918645" cy="1921222"/>
            </a:xfrm>
            <a:custGeom>
              <a:avLst/>
              <a:gdLst>
                <a:gd name="T0" fmla="*/ 627 w 627"/>
                <a:gd name="T1" fmla="*/ 314 h 628"/>
                <a:gd name="T2" fmla="*/ 627 w 627"/>
                <a:gd name="T3" fmla="*/ 628 h 628"/>
                <a:gd name="T4" fmla="*/ 313 w 627"/>
                <a:gd name="T5" fmla="*/ 628 h 628"/>
                <a:gd name="T6" fmla="*/ 0 w 627"/>
                <a:gd name="T7" fmla="*/ 314 h 628"/>
                <a:gd name="T8" fmla="*/ 313 w 627"/>
                <a:gd name="T9" fmla="*/ 0 h 628"/>
                <a:gd name="T10" fmla="*/ 627 w 627"/>
                <a:gd name="T11" fmla="*/ 314 h 6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27" h="628">
                  <a:moveTo>
                    <a:pt x="627" y="314"/>
                  </a:moveTo>
                  <a:cubicBezTo>
                    <a:pt x="627" y="400"/>
                    <a:pt x="627" y="628"/>
                    <a:pt x="627" y="628"/>
                  </a:cubicBezTo>
                  <a:cubicBezTo>
                    <a:pt x="627" y="628"/>
                    <a:pt x="401" y="628"/>
                    <a:pt x="313" y="628"/>
                  </a:cubicBezTo>
                  <a:cubicBezTo>
                    <a:pt x="140" y="628"/>
                    <a:pt x="0" y="487"/>
                    <a:pt x="0" y="314"/>
                  </a:cubicBezTo>
                  <a:cubicBezTo>
                    <a:pt x="0" y="141"/>
                    <a:pt x="140" y="0"/>
                    <a:pt x="313" y="0"/>
                  </a:cubicBezTo>
                  <a:cubicBezTo>
                    <a:pt x="487" y="0"/>
                    <a:pt x="627" y="141"/>
                    <a:pt x="627" y="314"/>
                  </a:cubicBezTo>
                  <a:close/>
                </a:path>
              </a:pathLst>
            </a:custGeom>
            <a:grpFill/>
            <a:ln w="25400" cap="flat" cmpd="sng" algn="ctr">
              <a:solidFill>
                <a:schemeClr val="bg1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28" tIns="45715" rIns="91428" bIns="45715" numCol="1" spcCol="0" rtlCol="0" fromWordArt="0" anchor="ctr" anchorCtr="0" forceAA="0" compatLnSpc="1">
              <a:noAutofit/>
            </a:bodyPr>
            <a:lstStyle/>
            <a:p>
              <a:pPr algn="ctr" defTabSz="913765">
                <a:lnSpc>
                  <a:spcPct val="130000"/>
                </a:lnSpc>
              </a:pPr>
              <a:endParaRPr lang="zh-CN" altLang="en-US" kern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lt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 rot="879137">
            <a:off x="3433505" y="3217137"/>
            <a:ext cx="836962" cy="835889"/>
            <a:chOff x="988326" y="3199468"/>
            <a:chExt cx="2701948" cy="2698488"/>
          </a:xfrm>
          <a:solidFill>
            <a:srgbClr val="C98033"/>
          </a:solidFill>
        </p:grpSpPr>
        <p:sp>
          <p:nvSpPr>
            <p:cNvPr id="49" name="Freeform 67"/>
            <p:cNvSpPr/>
            <p:nvPr/>
          </p:nvSpPr>
          <p:spPr bwMode="auto">
            <a:xfrm rot="15220322" flipH="1">
              <a:off x="990056" y="3197738"/>
              <a:ext cx="2698488" cy="2701948"/>
            </a:xfrm>
            <a:custGeom>
              <a:avLst/>
              <a:gdLst>
                <a:gd name="T0" fmla="*/ 657 w 657"/>
                <a:gd name="T1" fmla="*/ 329 h 658"/>
                <a:gd name="T2" fmla="*/ 657 w 657"/>
                <a:gd name="T3" fmla="*/ 658 h 658"/>
                <a:gd name="T4" fmla="*/ 329 w 657"/>
                <a:gd name="T5" fmla="*/ 658 h 658"/>
                <a:gd name="T6" fmla="*/ 0 w 657"/>
                <a:gd name="T7" fmla="*/ 329 h 658"/>
                <a:gd name="T8" fmla="*/ 329 w 657"/>
                <a:gd name="T9" fmla="*/ 0 h 658"/>
                <a:gd name="T10" fmla="*/ 657 w 657"/>
                <a:gd name="T11" fmla="*/ 329 h 6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7" h="658">
                  <a:moveTo>
                    <a:pt x="657" y="329"/>
                  </a:moveTo>
                  <a:cubicBezTo>
                    <a:pt x="657" y="419"/>
                    <a:pt x="657" y="658"/>
                    <a:pt x="657" y="658"/>
                  </a:cubicBezTo>
                  <a:cubicBezTo>
                    <a:pt x="657" y="658"/>
                    <a:pt x="420" y="658"/>
                    <a:pt x="329" y="658"/>
                  </a:cubicBezTo>
                  <a:cubicBezTo>
                    <a:pt x="147" y="658"/>
                    <a:pt x="0" y="511"/>
                    <a:pt x="0" y="329"/>
                  </a:cubicBezTo>
                  <a:cubicBezTo>
                    <a:pt x="0" y="148"/>
                    <a:pt x="147" y="0"/>
                    <a:pt x="329" y="0"/>
                  </a:cubicBezTo>
                  <a:cubicBezTo>
                    <a:pt x="510" y="0"/>
                    <a:pt x="657" y="148"/>
                    <a:pt x="657" y="329"/>
                  </a:cubicBezTo>
                  <a:close/>
                </a:path>
              </a:pathLst>
            </a:custGeom>
            <a:grpFill/>
            <a:ln w="28575" cap="flat" cmpd="sng" algn="ctr">
              <a:solidFill>
                <a:schemeClr val="bg1"/>
              </a:solidFill>
              <a:prstDash val="solid"/>
            </a:ln>
            <a:effectLst>
              <a:outerShdw blurRad="381000" dist="127000" dir="2700000" algn="tl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Overflow="overflow" horzOverflow="overflow" vert="horz" wrap="square" lIns="91428" tIns="45715" rIns="91428" bIns="45715" numCol="1" spcCol="0" rtlCol="0" fromWordArt="0" anchor="ctr" anchorCtr="0" forceAA="0" compatLnSpc="1">
              <a:noAutofit/>
            </a:bodyPr>
            <a:lstStyle/>
            <a:p>
              <a:pPr algn="ctr" defTabSz="913765">
                <a:lnSpc>
                  <a:spcPct val="130000"/>
                </a:lnSpc>
              </a:pPr>
              <a:endParaRPr lang="zh-CN" altLang="en-US" kern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lt"/>
              </a:endParaRPr>
            </a:p>
          </p:txBody>
        </p:sp>
        <p:sp>
          <p:nvSpPr>
            <p:cNvPr id="50" name="Freeform 72"/>
            <p:cNvSpPr/>
            <p:nvPr/>
          </p:nvSpPr>
          <p:spPr bwMode="auto">
            <a:xfrm rot="15220322" flipH="1">
              <a:off x="1379978" y="3588101"/>
              <a:ext cx="1918645" cy="1921222"/>
            </a:xfrm>
            <a:custGeom>
              <a:avLst/>
              <a:gdLst>
                <a:gd name="T0" fmla="*/ 627 w 627"/>
                <a:gd name="T1" fmla="*/ 314 h 628"/>
                <a:gd name="T2" fmla="*/ 627 w 627"/>
                <a:gd name="T3" fmla="*/ 628 h 628"/>
                <a:gd name="T4" fmla="*/ 313 w 627"/>
                <a:gd name="T5" fmla="*/ 628 h 628"/>
                <a:gd name="T6" fmla="*/ 0 w 627"/>
                <a:gd name="T7" fmla="*/ 314 h 628"/>
                <a:gd name="T8" fmla="*/ 313 w 627"/>
                <a:gd name="T9" fmla="*/ 0 h 628"/>
                <a:gd name="T10" fmla="*/ 627 w 627"/>
                <a:gd name="T11" fmla="*/ 314 h 6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27" h="628">
                  <a:moveTo>
                    <a:pt x="627" y="314"/>
                  </a:moveTo>
                  <a:cubicBezTo>
                    <a:pt x="627" y="400"/>
                    <a:pt x="627" y="628"/>
                    <a:pt x="627" y="628"/>
                  </a:cubicBezTo>
                  <a:cubicBezTo>
                    <a:pt x="627" y="628"/>
                    <a:pt x="401" y="628"/>
                    <a:pt x="313" y="628"/>
                  </a:cubicBezTo>
                  <a:cubicBezTo>
                    <a:pt x="140" y="628"/>
                    <a:pt x="0" y="487"/>
                    <a:pt x="0" y="314"/>
                  </a:cubicBezTo>
                  <a:cubicBezTo>
                    <a:pt x="0" y="141"/>
                    <a:pt x="140" y="0"/>
                    <a:pt x="313" y="0"/>
                  </a:cubicBezTo>
                  <a:cubicBezTo>
                    <a:pt x="487" y="0"/>
                    <a:pt x="627" y="141"/>
                    <a:pt x="627" y="314"/>
                  </a:cubicBezTo>
                  <a:close/>
                </a:path>
              </a:pathLst>
            </a:custGeom>
            <a:grpFill/>
            <a:ln w="25400" cap="flat" cmpd="sng" algn="ctr">
              <a:solidFill>
                <a:schemeClr val="bg1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28" tIns="45715" rIns="91428" bIns="45715" numCol="1" spcCol="0" rtlCol="0" fromWordArt="0" anchor="ctr" anchorCtr="0" forceAA="0" compatLnSpc="1">
              <a:noAutofit/>
            </a:bodyPr>
            <a:lstStyle/>
            <a:p>
              <a:pPr algn="ctr" defTabSz="913765">
                <a:lnSpc>
                  <a:spcPct val="130000"/>
                </a:lnSpc>
              </a:pPr>
              <a:endParaRPr lang="zh-CN" altLang="en-US" kern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lt"/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 rot="1832918">
            <a:off x="4616127" y="2362447"/>
            <a:ext cx="836962" cy="835889"/>
            <a:chOff x="988326" y="3199468"/>
            <a:chExt cx="2701948" cy="2698488"/>
          </a:xfrm>
          <a:solidFill>
            <a:srgbClr val="FCA52C"/>
          </a:solidFill>
        </p:grpSpPr>
        <p:sp>
          <p:nvSpPr>
            <p:cNvPr id="52" name="Freeform 67"/>
            <p:cNvSpPr/>
            <p:nvPr/>
          </p:nvSpPr>
          <p:spPr bwMode="auto">
            <a:xfrm rot="15220322" flipH="1">
              <a:off x="990056" y="3197738"/>
              <a:ext cx="2698488" cy="2701948"/>
            </a:xfrm>
            <a:custGeom>
              <a:avLst/>
              <a:gdLst>
                <a:gd name="T0" fmla="*/ 657 w 657"/>
                <a:gd name="T1" fmla="*/ 329 h 658"/>
                <a:gd name="T2" fmla="*/ 657 w 657"/>
                <a:gd name="T3" fmla="*/ 658 h 658"/>
                <a:gd name="T4" fmla="*/ 329 w 657"/>
                <a:gd name="T5" fmla="*/ 658 h 658"/>
                <a:gd name="T6" fmla="*/ 0 w 657"/>
                <a:gd name="T7" fmla="*/ 329 h 658"/>
                <a:gd name="T8" fmla="*/ 329 w 657"/>
                <a:gd name="T9" fmla="*/ 0 h 658"/>
                <a:gd name="T10" fmla="*/ 657 w 657"/>
                <a:gd name="T11" fmla="*/ 329 h 6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7" h="658">
                  <a:moveTo>
                    <a:pt x="657" y="329"/>
                  </a:moveTo>
                  <a:cubicBezTo>
                    <a:pt x="657" y="419"/>
                    <a:pt x="657" y="658"/>
                    <a:pt x="657" y="658"/>
                  </a:cubicBezTo>
                  <a:cubicBezTo>
                    <a:pt x="657" y="658"/>
                    <a:pt x="420" y="658"/>
                    <a:pt x="329" y="658"/>
                  </a:cubicBezTo>
                  <a:cubicBezTo>
                    <a:pt x="147" y="658"/>
                    <a:pt x="0" y="511"/>
                    <a:pt x="0" y="329"/>
                  </a:cubicBezTo>
                  <a:cubicBezTo>
                    <a:pt x="0" y="148"/>
                    <a:pt x="147" y="0"/>
                    <a:pt x="329" y="0"/>
                  </a:cubicBezTo>
                  <a:cubicBezTo>
                    <a:pt x="510" y="0"/>
                    <a:pt x="657" y="148"/>
                    <a:pt x="657" y="329"/>
                  </a:cubicBezTo>
                  <a:close/>
                </a:path>
              </a:pathLst>
            </a:custGeom>
            <a:grpFill/>
            <a:ln w="28575" cap="flat" cmpd="sng" algn="ctr">
              <a:solidFill>
                <a:schemeClr val="bg1"/>
              </a:solidFill>
              <a:prstDash val="solid"/>
            </a:ln>
            <a:effectLst>
              <a:outerShdw blurRad="381000" dist="127000" dir="2700000" algn="tl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Overflow="overflow" horzOverflow="overflow" vert="horz" wrap="square" lIns="91428" tIns="45715" rIns="91428" bIns="45715" numCol="1" spcCol="0" rtlCol="0" fromWordArt="0" anchor="ctr" anchorCtr="0" forceAA="0" compatLnSpc="1">
              <a:noAutofit/>
            </a:bodyPr>
            <a:lstStyle/>
            <a:p>
              <a:pPr algn="ctr" defTabSz="913765">
                <a:lnSpc>
                  <a:spcPct val="130000"/>
                </a:lnSpc>
              </a:pPr>
              <a:endParaRPr lang="zh-CN" altLang="en-US" kern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lt"/>
              </a:endParaRPr>
            </a:p>
          </p:txBody>
        </p:sp>
        <p:sp>
          <p:nvSpPr>
            <p:cNvPr id="53" name="Freeform 72"/>
            <p:cNvSpPr/>
            <p:nvPr/>
          </p:nvSpPr>
          <p:spPr bwMode="auto">
            <a:xfrm rot="15220322" flipH="1">
              <a:off x="1379978" y="3588101"/>
              <a:ext cx="1918645" cy="1921222"/>
            </a:xfrm>
            <a:custGeom>
              <a:avLst/>
              <a:gdLst>
                <a:gd name="T0" fmla="*/ 627 w 627"/>
                <a:gd name="T1" fmla="*/ 314 h 628"/>
                <a:gd name="T2" fmla="*/ 627 w 627"/>
                <a:gd name="T3" fmla="*/ 628 h 628"/>
                <a:gd name="T4" fmla="*/ 313 w 627"/>
                <a:gd name="T5" fmla="*/ 628 h 628"/>
                <a:gd name="T6" fmla="*/ 0 w 627"/>
                <a:gd name="T7" fmla="*/ 314 h 628"/>
                <a:gd name="T8" fmla="*/ 313 w 627"/>
                <a:gd name="T9" fmla="*/ 0 h 628"/>
                <a:gd name="T10" fmla="*/ 627 w 627"/>
                <a:gd name="T11" fmla="*/ 314 h 6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27" h="628">
                  <a:moveTo>
                    <a:pt x="627" y="314"/>
                  </a:moveTo>
                  <a:cubicBezTo>
                    <a:pt x="627" y="400"/>
                    <a:pt x="627" y="628"/>
                    <a:pt x="627" y="628"/>
                  </a:cubicBezTo>
                  <a:cubicBezTo>
                    <a:pt x="627" y="628"/>
                    <a:pt x="401" y="628"/>
                    <a:pt x="313" y="628"/>
                  </a:cubicBezTo>
                  <a:cubicBezTo>
                    <a:pt x="140" y="628"/>
                    <a:pt x="0" y="487"/>
                    <a:pt x="0" y="314"/>
                  </a:cubicBezTo>
                  <a:cubicBezTo>
                    <a:pt x="0" y="141"/>
                    <a:pt x="140" y="0"/>
                    <a:pt x="313" y="0"/>
                  </a:cubicBezTo>
                  <a:cubicBezTo>
                    <a:pt x="487" y="0"/>
                    <a:pt x="627" y="141"/>
                    <a:pt x="627" y="314"/>
                  </a:cubicBezTo>
                  <a:close/>
                </a:path>
              </a:pathLst>
            </a:custGeom>
            <a:grpFill/>
            <a:ln w="25400" cap="flat" cmpd="sng" algn="ctr">
              <a:solidFill>
                <a:schemeClr val="bg1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28" tIns="45715" rIns="91428" bIns="45715" numCol="1" spcCol="0" rtlCol="0" fromWordArt="0" anchor="ctr" anchorCtr="0" forceAA="0" compatLnSpc="1">
              <a:noAutofit/>
            </a:bodyPr>
            <a:lstStyle/>
            <a:p>
              <a:pPr algn="ctr" defTabSz="913765">
                <a:lnSpc>
                  <a:spcPct val="130000"/>
                </a:lnSpc>
              </a:pPr>
              <a:endParaRPr lang="zh-CN" altLang="en-US" kern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lt"/>
              </a:endParaRPr>
            </a:p>
          </p:txBody>
        </p:sp>
      </p:grpSp>
      <p:grpSp>
        <p:nvGrpSpPr>
          <p:cNvPr id="55" name="组合 54"/>
          <p:cNvGrpSpPr/>
          <p:nvPr/>
        </p:nvGrpSpPr>
        <p:grpSpPr>
          <a:xfrm rot="5922417">
            <a:off x="6717434" y="2331434"/>
            <a:ext cx="836962" cy="835889"/>
            <a:chOff x="988326" y="3199468"/>
            <a:chExt cx="2701948" cy="2698488"/>
          </a:xfrm>
          <a:solidFill>
            <a:srgbClr val="FBC233"/>
          </a:solidFill>
        </p:grpSpPr>
        <p:sp>
          <p:nvSpPr>
            <p:cNvPr id="62" name="Freeform 67"/>
            <p:cNvSpPr/>
            <p:nvPr/>
          </p:nvSpPr>
          <p:spPr bwMode="auto">
            <a:xfrm rot="15220322" flipH="1">
              <a:off x="990056" y="3197738"/>
              <a:ext cx="2698488" cy="2701948"/>
            </a:xfrm>
            <a:custGeom>
              <a:avLst/>
              <a:gdLst>
                <a:gd name="T0" fmla="*/ 657 w 657"/>
                <a:gd name="T1" fmla="*/ 329 h 658"/>
                <a:gd name="T2" fmla="*/ 657 w 657"/>
                <a:gd name="T3" fmla="*/ 658 h 658"/>
                <a:gd name="T4" fmla="*/ 329 w 657"/>
                <a:gd name="T5" fmla="*/ 658 h 658"/>
                <a:gd name="T6" fmla="*/ 0 w 657"/>
                <a:gd name="T7" fmla="*/ 329 h 658"/>
                <a:gd name="T8" fmla="*/ 329 w 657"/>
                <a:gd name="T9" fmla="*/ 0 h 658"/>
                <a:gd name="T10" fmla="*/ 657 w 657"/>
                <a:gd name="T11" fmla="*/ 329 h 6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7" h="658">
                  <a:moveTo>
                    <a:pt x="657" y="329"/>
                  </a:moveTo>
                  <a:cubicBezTo>
                    <a:pt x="657" y="419"/>
                    <a:pt x="657" y="658"/>
                    <a:pt x="657" y="658"/>
                  </a:cubicBezTo>
                  <a:cubicBezTo>
                    <a:pt x="657" y="658"/>
                    <a:pt x="420" y="658"/>
                    <a:pt x="329" y="658"/>
                  </a:cubicBezTo>
                  <a:cubicBezTo>
                    <a:pt x="147" y="658"/>
                    <a:pt x="0" y="511"/>
                    <a:pt x="0" y="329"/>
                  </a:cubicBezTo>
                  <a:cubicBezTo>
                    <a:pt x="0" y="148"/>
                    <a:pt x="147" y="0"/>
                    <a:pt x="329" y="0"/>
                  </a:cubicBezTo>
                  <a:cubicBezTo>
                    <a:pt x="510" y="0"/>
                    <a:pt x="657" y="148"/>
                    <a:pt x="657" y="329"/>
                  </a:cubicBezTo>
                  <a:close/>
                </a:path>
              </a:pathLst>
            </a:custGeom>
            <a:grpFill/>
            <a:ln w="28575" cap="flat" cmpd="sng" algn="ctr">
              <a:solidFill>
                <a:schemeClr val="bg1"/>
              </a:solidFill>
              <a:prstDash val="solid"/>
            </a:ln>
            <a:effectLst>
              <a:outerShdw blurRad="381000" dist="127000" dir="2700000" algn="tl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Overflow="overflow" horzOverflow="overflow" vert="horz" wrap="square" lIns="91428" tIns="45715" rIns="91428" bIns="45715" numCol="1" spcCol="0" rtlCol="0" fromWordArt="0" anchor="ctr" anchorCtr="0" forceAA="0" compatLnSpc="1">
              <a:noAutofit/>
            </a:bodyPr>
            <a:lstStyle/>
            <a:p>
              <a:pPr algn="ctr" defTabSz="913765">
                <a:lnSpc>
                  <a:spcPct val="130000"/>
                </a:lnSpc>
              </a:pPr>
              <a:endParaRPr lang="zh-CN" altLang="en-US" kern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lt"/>
              </a:endParaRPr>
            </a:p>
          </p:txBody>
        </p:sp>
        <p:sp>
          <p:nvSpPr>
            <p:cNvPr id="63" name="Freeform 72"/>
            <p:cNvSpPr/>
            <p:nvPr/>
          </p:nvSpPr>
          <p:spPr bwMode="auto">
            <a:xfrm rot="15220322" flipH="1">
              <a:off x="1379978" y="3588101"/>
              <a:ext cx="1918645" cy="1921222"/>
            </a:xfrm>
            <a:custGeom>
              <a:avLst/>
              <a:gdLst>
                <a:gd name="T0" fmla="*/ 627 w 627"/>
                <a:gd name="T1" fmla="*/ 314 h 628"/>
                <a:gd name="T2" fmla="*/ 627 w 627"/>
                <a:gd name="T3" fmla="*/ 628 h 628"/>
                <a:gd name="T4" fmla="*/ 313 w 627"/>
                <a:gd name="T5" fmla="*/ 628 h 628"/>
                <a:gd name="T6" fmla="*/ 0 w 627"/>
                <a:gd name="T7" fmla="*/ 314 h 628"/>
                <a:gd name="T8" fmla="*/ 313 w 627"/>
                <a:gd name="T9" fmla="*/ 0 h 628"/>
                <a:gd name="T10" fmla="*/ 627 w 627"/>
                <a:gd name="T11" fmla="*/ 314 h 6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27" h="628">
                  <a:moveTo>
                    <a:pt x="627" y="314"/>
                  </a:moveTo>
                  <a:cubicBezTo>
                    <a:pt x="627" y="400"/>
                    <a:pt x="627" y="628"/>
                    <a:pt x="627" y="628"/>
                  </a:cubicBezTo>
                  <a:cubicBezTo>
                    <a:pt x="627" y="628"/>
                    <a:pt x="401" y="628"/>
                    <a:pt x="313" y="628"/>
                  </a:cubicBezTo>
                  <a:cubicBezTo>
                    <a:pt x="140" y="628"/>
                    <a:pt x="0" y="487"/>
                    <a:pt x="0" y="314"/>
                  </a:cubicBezTo>
                  <a:cubicBezTo>
                    <a:pt x="0" y="141"/>
                    <a:pt x="140" y="0"/>
                    <a:pt x="313" y="0"/>
                  </a:cubicBezTo>
                  <a:cubicBezTo>
                    <a:pt x="487" y="0"/>
                    <a:pt x="627" y="141"/>
                    <a:pt x="627" y="314"/>
                  </a:cubicBezTo>
                  <a:close/>
                </a:path>
              </a:pathLst>
            </a:custGeom>
            <a:grpFill/>
            <a:ln w="25400" cap="flat" cmpd="sng" algn="ctr">
              <a:solidFill>
                <a:schemeClr val="bg1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28" tIns="45715" rIns="91428" bIns="45715" numCol="1" spcCol="0" rtlCol="0" fromWordArt="0" anchor="ctr" anchorCtr="0" forceAA="0" compatLnSpc="1">
              <a:noAutofit/>
            </a:bodyPr>
            <a:lstStyle/>
            <a:p>
              <a:pPr algn="ctr" defTabSz="913765">
                <a:lnSpc>
                  <a:spcPct val="130000"/>
                </a:lnSpc>
              </a:pPr>
              <a:endParaRPr lang="zh-CN" altLang="en-US" kern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lt"/>
              </a:endParaRPr>
            </a:p>
          </p:txBody>
        </p:sp>
      </p:grpSp>
      <p:grpSp>
        <p:nvGrpSpPr>
          <p:cNvPr id="56" name="组合 55"/>
          <p:cNvGrpSpPr/>
          <p:nvPr/>
        </p:nvGrpSpPr>
        <p:grpSpPr>
          <a:xfrm rot="6279137">
            <a:off x="7984195" y="3217136"/>
            <a:ext cx="836962" cy="835889"/>
            <a:chOff x="988326" y="3199468"/>
            <a:chExt cx="2701948" cy="2698488"/>
          </a:xfrm>
          <a:solidFill>
            <a:srgbClr val="AD5410"/>
          </a:solidFill>
        </p:grpSpPr>
        <p:sp>
          <p:nvSpPr>
            <p:cNvPr id="60" name="Freeform 67"/>
            <p:cNvSpPr/>
            <p:nvPr/>
          </p:nvSpPr>
          <p:spPr bwMode="auto">
            <a:xfrm rot="15220322" flipH="1">
              <a:off x="990056" y="3197738"/>
              <a:ext cx="2698488" cy="2701948"/>
            </a:xfrm>
            <a:custGeom>
              <a:avLst/>
              <a:gdLst>
                <a:gd name="T0" fmla="*/ 657 w 657"/>
                <a:gd name="T1" fmla="*/ 329 h 658"/>
                <a:gd name="T2" fmla="*/ 657 w 657"/>
                <a:gd name="T3" fmla="*/ 658 h 658"/>
                <a:gd name="T4" fmla="*/ 329 w 657"/>
                <a:gd name="T5" fmla="*/ 658 h 658"/>
                <a:gd name="T6" fmla="*/ 0 w 657"/>
                <a:gd name="T7" fmla="*/ 329 h 658"/>
                <a:gd name="T8" fmla="*/ 329 w 657"/>
                <a:gd name="T9" fmla="*/ 0 h 658"/>
                <a:gd name="T10" fmla="*/ 657 w 657"/>
                <a:gd name="T11" fmla="*/ 329 h 6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7" h="658">
                  <a:moveTo>
                    <a:pt x="657" y="329"/>
                  </a:moveTo>
                  <a:cubicBezTo>
                    <a:pt x="657" y="419"/>
                    <a:pt x="657" y="658"/>
                    <a:pt x="657" y="658"/>
                  </a:cubicBezTo>
                  <a:cubicBezTo>
                    <a:pt x="657" y="658"/>
                    <a:pt x="420" y="658"/>
                    <a:pt x="329" y="658"/>
                  </a:cubicBezTo>
                  <a:cubicBezTo>
                    <a:pt x="147" y="658"/>
                    <a:pt x="0" y="511"/>
                    <a:pt x="0" y="329"/>
                  </a:cubicBezTo>
                  <a:cubicBezTo>
                    <a:pt x="0" y="148"/>
                    <a:pt x="147" y="0"/>
                    <a:pt x="329" y="0"/>
                  </a:cubicBezTo>
                  <a:cubicBezTo>
                    <a:pt x="510" y="0"/>
                    <a:pt x="657" y="148"/>
                    <a:pt x="657" y="329"/>
                  </a:cubicBezTo>
                  <a:close/>
                </a:path>
              </a:pathLst>
            </a:custGeom>
            <a:grpFill/>
            <a:ln w="28575" cap="flat" cmpd="sng" algn="ctr">
              <a:solidFill>
                <a:schemeClr val="bg1"/>
              </a:solidFill>
              <a:prstDash val="solid"/>
            </a:ln>
            <a:effectLst>
              <a:outerShdw blurRad="381000" dist="127000" dir="2700000" algn="tl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Overflow="overflow" horzOverflow="overflow" vert="horz" wrap="square" lIns="91428" tIns="45715" rIns="91428" bIns="45715" numCol="1" spcCol="0" rtlCol="0" fromWordArt="0" anchor="ctr" anchorCtr="0" forceAA="0" compatLnSpc="1">
              <a:noAutofit/>
            </a:bodyPr>
            <a:lstStyle/>
            <a:p>
              <a:pPr algn="ctr" defTabSz="913765">
                <a:lnSpc>
                  <a:spcPct val="130000"/>
                </a:lnSpc>
              </a:pPr>
              <a:endParaRPr lang="zh-CN" altLang="en-US" kern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lt"/>
              </a:endParaRPr>
            </a:p>
          </p:txBody>
        </p:sp>
        <p:sp>
          <p:nvSpPr>
            <p:cNvPr id="61" name="Freeform 72"/>
            <p:cNvSpPr/>
            <p:nvPr/>
          </p:nvSpPr>
          <p:spPr bwMode="auto">
            <a:xfrm rot="15220322" flipH="1">
              <a:off x="1379978" y="3588101"/>
              <a:ext cx="1918645" cy="1921222"/>
            </a:xfrm>
            <a:custGeom>
              <a:avLst/>
              <a:gdLst>
                <a:gd name="T0" fmla="*/ 627 w 627"/>
                <a:gd name="T1" fmla="*/ 314 h 628"/>
                <a:gd name="T2" fmla="*/ 627 w 627"/>
                <a:gd name="T3" fmla="*/ 628 h 628"/>
                <a:gd name="T4" fmla="*/ 313 w 627"/>
                <a:gd name="T5" fmla="*/ 628 h 628"/>
                <a:gd name="T6" fmla="*/ 0 w 627"/>
                <a:gd name="T7" fmla="*/ 314 h 628"/>
                <a:gd name="T8" fmla="*/ 313 w 627"/>
                <a:gd name="T9" fmla="*/ 0 h 628"/>
                <a:gd name="T10" fmla="*/ 627 w 627"/>
                <a:gd name="T11" fmla="*/ 314 h 6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27" h="628">
                  <a:moveTo>
                    <a:pt x="627" y="314"/>
                  </a:moveTo>
                  <a:cubicBezTo>
                    <a:pt x="627" y="400"/>
                    <a:pt x="627" y="628"/>
                    <a:pt x="627" y="628"/>
                  </a:cubicBezTo>
                  <a:cubicBezTo>
                    <a:pt x="627" y="628"/>
                    <a:pt x="401" y="628"/>
                    <a:pt x="313" y="628"/>
                  </a:cubicBezTo>
                  <a:cubicBezTo>
                    <a:pt x="140" y="628"/>
                    <a:pt x="0" y="487"/>
                    <a:pt x="0" y="314"/>
                  </a:cubicBezTo>
                  <a:cubicBezTo>
                    <a:pt x="0" y="141"/>
                    <a:pt x="140" y="0"/>
                    <a:pt x="313" y="0"/>
                  </a:cubicBezTo>
                  <a:cubicBezTo>
                    <a:pt x="487" y="0"/>
                    <a:pt x="627" y="141"/>
                    <a:pt x="627" y="314"/>
                  </a:cubicBezTo>
                  <a:close/>
                </a:path>
              </a:pathLst>
            </a:custGeom>
            <a:grpFill/>
            <a:ln w="25400" cap="flat" cmpd="sng" algn="ctr">
              <a:solidFill>
                <a:schemeClr val="bg1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28" tIns="45715" rIns="91428" bIns="45715" numCol="1" spcCol="0" rtlCol="0" fromWordArt="0" anchor="ctr" anchorCtr="0" forceAA="0" compatLnSpc="1">
              <a:noAutofit/>
            </a:bodyPr>
            <a:lstStyle/>
            <a:p>
              <a:pPr algn="ctr" defTabSz="913765">
                <a:lnSpc>
                  <a:spcPct val="130000"/>
                </a:lnSpc>
              </a:pPr>
              <a:endParaRPr lang="zh-CN" altLang="en-US" kern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lt"/>
              </a:endParaRPr>
            </a:p>
          </p:txBody>
        </p:sp>
      </p:grpSp>
      <p:grpSp>
        <p:nvGrpSpPr>
          <p:cNvPr id="57" name="组合 56"/>
          <p:cNvGrpSpPr/>
          <p:nvPr/>
        </p:nvGrpSpPr>
        <p:grpSpPr>
          <a:xfrm rot="7821347">
            <a:off x="8761409" y="4553079"/>
            <a:ext cx="836962" cy="835889"/>
            <a:chOff x="988326" y="3199468"/>
            <a:chExt cx="2701948" cy="2698488"/>
          </a:xfrm>
          <a:solidFill>
            <a:srgbClr val="C98033"/>
          </a:solidFill>
        </p:grpSpPr>
        <p:sp>
          <p:nvSpPr>
            <p:cNvPr id="58" name="Freeform 67"/>
            <p:cNvSpPr/>
            <p:nvPr/>
          </p:nvSpPr>
          <p:spPr bwMode="auto">
            <a:xfrm rot="15220322" flipH="1">
              <a:off x="990056" y="3197738"/>
              <a:ext cx="2698488" cy="2701948"/>
            </a:xfrm>
            <a:custGeom>
              <a:avLst/>
              <a:gdLst>
                <a:gd name="T0" fmla="*/ 657 w 657"/>
                <a:gd name="T1" fmla="*/ 329 h 658"/>
                <a:gd name="T2" fmla="*/ 657 w 657"/>
                <a:gd name="T3" fmla="*/ 658 h 658"/>
                <a:gd name="T4" fmla="*/ 329 w 657"/>
                <a:gd name="T5" fmla="*/ 658 h 658"/>
                <a:gd name="T6" fmla="*/ 0 w 657"/>
                <a:gd name="T7" fmla="*/ 329 h 658"/>
                <a:gd name="T8" fmla="*/ 329 w 657"/>
                <a:gd name="T9" fmla="*/ 0 h 658"/>
                <a:gd name="T10" fmla="*/ 657 w 657"/>
                <a:gd name="T11" fmla="*/ 329 h 6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7" h="658">
                  <a:moveTo>
                    <a:pt x="657" y="329"/>
                  </a:moveTo>
                  <a:cubicBezTo>
                    <a:pt x="657" y="419"/>
                    <a:pt x="657" y="658"/>
                    <a:pt x="657" y="658"/>
                  </a:cubicBezTo>
                  <a:cubicBezTo>
                    <a:pt x="657" y="658"/>
                    <a:pt x="420" y="658"/>
                    <a:pt x="329" y="658"/>
                  </a:cubicBezTo>
                  <a:cubicBezTo>
                    <a:pt x="147" y="658"/>
                    <a:pt x="0" y="511"/>
                    <a:pt x="0" y="329"/>
                  </a:cubicBezTo>
                  <a:cubicBezTo>
                    <a:pt x="0" y="148"/>
                    <a:pt x="147" y="0"/>
                    <a:pt x="329" y="0"/>
                  </a:cubicBezTo>
                  <a:cubicBezTo>
                    <a:pt x="510" y="0"/>
                    <a:pt x="657" y="148"/>
                    <a:pt x="657" y="329"/>
                  </a:cubicBezTo>
                  <a:close/>
                </a:path>
              </a:pathLst>
            </a:custGeom>
            <a:grpFill/>
            <a:ln w="28575" cap="flat" cmpd="sng" algn="ctr">
              <a:solidFill>
                <a:schemeClr val="bg1"/>
              </a:solidFill>
              <a:prstDash val="solid"/>
            </a:ln>
            <a:effectLst>
              <a:outerShdw blurRad="381000" dist="127000" dir="2700000" algn="tl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Overflow="overflow" horzOverflow="overflow" vert="horz" wrap="square" lIns="91428" tIns="45715" rIns="91428" bIns="45715" numCol="1" spcCol="0" rtlCol="0" fromWordArt="0" anchor="ctr" anchorCtr="0" forceAA="0" compatLnSpc="1">
              <a:noAutofit/>
            </a:bodyPr>
            <a:lstStyle/>
            <a:p>
              <a:pPr algn="ctr" defTabSz="913765">
                <a:lnSpc>
                  <a:spcPct val="130000"/>
                </a:lnSpc>
              </a:pPr>
              <a:endParaRPr lang="zh-CN" altLang="en-US" kern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lt"/>
              </a:endParaRPr>
            </a:p>
          </p:txBody>
        </p:sp>
        <p:sp>
          <p:nvSpPr>
            <p:cNvPr id="59" name="Freeform 72"/>
            <p:cNvSpPr/>
            <p:nvPr/>
          </p:nvSpPr>
          <p:spPr bwMode="auto">
            <a:xfrm rot="15220322" flipH="1">
              <a:off x="1379978" y="3588101"/>
              <a:ext cx="1918645" cy="1921222"/>
            </a:xfrm>
            <a:custGeom>
              <a:avLst/>
              <a:gdLst>
                <a:gd name="T0" fmla="*/ 627 w 627"/>
                <a:gd name="T1" fmla="*/ 314 h 628"/>
                <a:gd name="T2" fmla="*/ 627 w 627"/>
                <a:gd name="T3" fmla="*/ 628 h 628"/>
                <a:gd name="T4" fmla="*/ 313 w 627"/>
                <a:gd name="T5" fmla="*/ 628 h 628"/>
                <a:gd name="T6" fmla="*/ 0 w 627"/>
                <a:gd name="T7" fmla="*/ 314 h 628"/>
                <a:gd name="T8" fmla="*/ 313 w 627"/>
                <a:gd name="T9" fmla="*/ 0 h 628"/>
                <a:gd name="T10" fmla="*/ 627 w 627"/>
                <a:gd name="T11" fmla="*/ 314 h 6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27" h="628">
                  <a:moveTo>
                    <a:pt x="627" y="314"/>
                  </a:moveTo>
                  <a:cubicBezTo>
                    <a:pt x="627" y="400"/>
                    <a:pt x="627" y="628"/>
                    <a:pt x="627" y="628"/>
                  </a:cubicBezTo>
                  <a:cubicBezTo>
                    <a:pt x="627" y="628"/>
                    <a:pt x="401" y="628"/>
                    <a:pt x="313" y="628"/>
                  </a:cubicBezTo>
                  <a:cubicBezTo>
                    <a:pt x="140" y="628"/>
                    <a:pt x="0" y="487"/>
                    <a:pt x="0" y="314"/>
                  </a:cubicBezTo>
                  <a:cubicBezTo>
                    <a:pt x="0" y="141"/>
                    <a:pt x="140" y="0"/>
                    <a:pt x="313" y="0"/>
                  </a:cubicBezTo>
                  <a:cubicBezTo>
                    <a:pt x="487" y="0"/>
                    <a:pt x="627" y="141"/>
                    <a:pt x="627" y="314"/>
                  </a:cubicBezTo>
                  <a:close/>
                </a:path>
              </a:pathLst>
            </a:custGeom>
            <a:grpFill/>
            <a:ln w="25400" cap="flat" cmpd="sng" algn="ctr">
              <a:solidFill>
                <a:schemeClr val="bg1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28" tIns="45715" rIns="91428" bIns="45715" numCol="1" spcCol="0" rtlCol="0" fromWordArt="0" anchor="ctr" anchorCtr="0" forceAA="0" compatLnSpc="1">
              <a:noAutofit/>
            </a:bodyPr>
            <a:lstStyle/>
            <a:p>
              <a:pPr algn="ctr" defTabSz="913765">
                <a:lnSpc>
                  <a:spcPct val="130000"/>
                </a:lnSpc>
              </a:pPr>
              <a:endParaRPr lang="zh-CN" altLang="en-US" kern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lt"/>
              </a:endParaRPr>
            </a:p>
          </p:txBody>
        </p:sp>
      </p:grpSp>
      <p:sp>
        <p:nvSpPr>
          <p:cNvPr id="44" name="TextBox 20"/>
          <p:cNvSpPr txBox="1"/>
          <p:nvPr/>
        </p:nvSpPr>
        <p:spPr bwMode="auto">
          <a:xfrm>
            <a:off x="107600" y="5095598"/>
            <a:ext cx="2351846" cy="723265"/>
          </a:xfrm>
          <a:prstGeom prst="rect">
            <a:avLst/>
          </a:prstGeom>
          <a:noFill/>
        </p:spPr>
        <p:txBody>
          <a:bodyPr vert="horz" wrap="square" lIns="124386" tIns="62193" rIns="124386" bIns="62193" numCol="1" anchor="t" anchorCtr="0" compatLnSpc="1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30000"/>
              </a:lnSpc>
            </a:pPr>
            <a:r>
              <a:rPr lang="zh-CN" altLang="en-US" sz="995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995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5" name="TextBox 19"/>
          <p:cNvSpPr txBox="1">
            <a:spLocks noChangeArrowheads="1"/>
          </p:cNvSpPr>
          <p:nvPr/>
        </p:nvSpPr>
        <p:spPr bwMode="auto">
          <a:xfrm>
            <a:off x="107601" y="4786791"/>
            <a:ext cx="2351846" cy="417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4386" tIns="62193" rIns="124386" bIns="62193" numCol="1" anchor="t" anchorCtr="0" compatLnSpc="1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altLang="zh-CN" sz="1895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YOUR TITLE</a:t>
            </a:r>
            <a:endParaRPr lang="zh-CN" altLang="en-US" sz="1895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6" name="TextBox 20"/>
          <p:cNvSpPr txBox="1"/>
          <p:nvPr/>
        </p:nvSpPr>
        <p:spPr bwMode="auto">
          <a:xfrm>
            <a:off x="649496" y="3442814"/>
            <a:ext cx="2351846" cy="723265"/>
          </a:xfrm>
          <a:prstGeom prst="rect">
            <a:avLst/>
          </a:prstGeom>
          <a:noFill/>
        </p:spPr>
        <p:txBody>
          <a:bodyPr vert="horz" wrap="square" lIns="124386" tIns="62193" rIns="124386" bIns="62193" numCol="1" anchor="t" anchorCtr="0" compatLnSpc="1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30000"/>
              </a:lnSpc>
            </a:pPr>
            <a:r>
              <a:rPr lang="zh-CN" altLang="en-US" sz="995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995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7" name="TextBox 19"/>
          <p:cNvSpPr txBox="1">
            <a:spLocks noChangeArrowheads="1"/>
          </p:cNvSpPr>
          <p:nvPr/>
        </p:nvSpPr>
        <p:spPr bwMode="auto">
          <a:xfrm>
            <a:off x="649497" y="3134007"/>
            <a:ext cx="2351846" cy="417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4386" tIns="62193" rIns="124386" bIns="62193" numCol="1" anchor="t" anchorCtr="0" compatLnSpc="1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altLang="zh-CN" sz="1895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YOUR TITLE</a:t>
            </a:r>
            <a:endParaRPr lang="zh-CN" altLang="en-US" sz="1895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4" name="TextBox 20"/>
          <p:cNvSpPr txBox="1"/>
          <p:nvPr/>
        </p:nvSpPr>
        <p:spPr bwMode="auto">
          <a:xfrm>
            <a:off x="2017785" y="2155810"/>
            <a:ext cx="2351846" cy="723265"/>
          </a:xfrm>
          <a:prstGeom prst="rect">
            <a:avLst/>
          </a:prstGeom>
          <a:noFill/>
        </p:spPr>
        <p:txBody>
          <a:bodyPr vert="horz" wrap="square" lIns="124386" tIns="62193" rIns="124386" bIns="62193" numCol="1" anchor="t" anchorCtr="0" compatLnSpc="1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30000"/>
              </a:lnSpc>
            </a:pPr>
            <a:r>
              <a:rPr lang="zh-CN" altLang="en-US" sz="995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995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2" name="TextBox 19"/>
          <p:cNvSpPr txBox="1">
            <a:spLocks noChangeArrowheads="1"/>
          </p:cNvSpPr>
          <p:nvPr/>
        </p:nvSpPr>
        <p:spPr bwMode="auto">
          <a:xfrm>
            <a:off x="2017786" y="1847004"/>
            <a:ext cx="2351846" cy="417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4386" tIns="62193" rIns="124386" bIns="62193" numCol="1" anchor="t" anchorCtr="0" compatLnSpc="1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altLang="zh-CN" sz="1895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YOUR TITLE</a:t>
            </a:r>
            <a:endParaRPr lang="zh-CN" altLang="en-US" sz="1895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3" name="TextBox 20"/>
          <p:cNvSpPr txBox="1"/>
          <p:nvPr/>
        </p:nvSpPr>
        <p:spPr bwMode="auto">
          <a:xfrm>
            <a:off x="7995721" y="2155810"/>
            <a:ext cx="2351846" cy="723265"/>
          </a:xfrm>
          <a:prstGeom prst="rect">
            <a:avLst/>
          </a:prstGeom>
          <a:noFill/>
        </p:spPr>
        <p:txBody>
          <a:bodyPr vert="horz" wrap="square" lIns="124386" tIns="62193" rIns="124386" bIns="62193" numCol="1" anchor="t" anchorCtr="0" compatLnSpc="1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995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995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4" name="TextBox 19"/>
          <p:cNvSpPr txBox="1">
            <a:spLocks noChangeArrowheads="1"/>
          </p:cNvSpPr>
          <p:nvPr/>
        </p:nvSpPr>
        <p:spPr bwMode="auto">
          <a:xfrm>
            <a:off x="7995721" y="1847004"/>
            <a:ext cx="2351846" cy="417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4386" tIns="62193" rIns="124386" bIns="62193" numCol="1" anchor="t" anchorCtr="0" compatLnSpc="1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sz="1895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YOUR TITLE</a:t>
            </a:r>
            <a:endParaRPr lang="zh-CN" altLang="en-US" sz="1895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5" name="TextBox 20"/>
          <p:cNvSpPr txBox="1"/>
          <p:nvPr/>
        </p:nvSpPr>
        <p:spPr bwMode="auto">
          <a:xfrm>
            <a:off x="9377557" y="3591836"/>
            <a:ext cx="2351846" cy="723265"/>
          </a:xfrm>
          <a:prstGeom prst="rect">
            <a:avLst/>
          </a:prstGeom>
          <a:noFill/>
        </p:spPr>
        <p:txBody>
          <a:bodyPr vert="horz" wrap="square" lIns="124386" tIns="62193" rIns="124386" bIns="62193" numCol="1" anchor="t" anchorCtr="0" compatLnSpc="1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995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995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6" name="TextBox 19"/>
          <p:cNvSpPr txBox="1">
            <a:spLocks noChangeArrowheads="1"/>
          </p:cNvSpPr>
          <p:nvPr/>
        </p:nvSpPr>
        <p:spPr bwMode="auto">
          <a:xfrm>
            <a:off x="9377557" y="3283029"/>
            <a:ext cx="2351846" cy="417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4386" tIns="62193" rIns="124386" bIns="62193" numCol="1" anchor="t" anchorCtr="0" compatLnSpc="1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sz="1895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YOUR TITLE</a:t>
            </a:r>
            <a:endParaRPr lang="zh-CN" altLang="en-US" sz="1895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7" name="TextBox 20"/>
          <p:cNvSpPr txBox="1"/>
          <p:nvPr/>
        </p:nvSpPr>
        <p:spPr bwMode="auto">
          <a:xfrm>
            <a:off x="9675600" y="5095599"/>
            <a:ext cx="2351846" cy="723265"/>
          </a:xfrm>
          <a:prstGeom prst="rect">
            <a:avLst/>
          </a:prstGeom>
          <a:noFill/>
        </p:spPr>
        <p:txBody>
          <a:bodyPr vert="horz" wrap="square" lIns="124386" tIns="62193" rIns="124386" bIns="62193" numCol="1" anchor="t" anchorCtr="0" compatLnSpc="1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995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995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8" name="TextBox 19"/>
          <p:cNvSpPr txBox="1">
            <a:spLocks noChangeArrowheads="1"/>
          </p:cNvSpPr>
          <p:nvPr/>
        </p:nvSpPr>
        <p:spPr bwMode="auto">
          <a:xfrm>
            <a:off x="9675600" y="4786792"/>
            <a:ext cx="2351846" cy="417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4386" tIns="62193" rIns="124386" bIns="62193" numCol="1" anchor="t" anchorCtr="0" compatLnSpc="1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sz="1895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YOUR TITLE</a:t>
            </a:r>
            <a:endParaRPr lang="zh-CN" altLang="en-US" sz="1895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2006" y="251698"/>
            <a:ext cx="12209979" cy="6614322"/>
            <a:chOff x="794" y="265448"/>
            <a:chExt cx="12877006" cy="6975660"/>
          </a:xfrm>
        </p:grpSpPr>
        <p:grpSp>
          <p:nvGrpSpPr>
            <p:cNvPr id="39" name="Group 28"/>
            <p:cNvGrpSpPr/>
            <p:nvPr/>
          </p:nvGrpSpPr>
          <p:grpSpPr bwMode="auto">
            <a:xfrm>
              <a:off x="794" y="265448"/>
              <a:ext cx="455358" cy="607144"/>
              <a:chOff x="0" y="0"/>
              <a:chExt cx="204" cy="318"/>
            </a:xfrm>
          </p:grpSpPr>
          <p:sp>
            <p:nvSpPr>
              <p:cNvPr id="66" name="Rectangle 29"/>
              <p:cNvSpPr>
                <a:spLocks noChangeArrowheads="1"/>
              </p:cNvSpPr>
              <p:nvPr/>
            </p:nvSpPr>
            <p:spPr bwMode="auto">
              <a:xfrm>
                <a:off x="158" y="0"/>
                <a:ext cx="46" cy="318"/>
              </a:xfrm>
              <a:prstGeom prst="rect">
                <a:avLst/>
              </a:prstGeom>
              <a:solidFill>
                <a:srgbClr val="FFC6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</a:pPr>
                <a:endParaRPr lang="zh-CN" altLang="en-US" sz="1705"/>
              </a:p>
            </p:txBody>
          </p:sp>
          <p:sp>
            <p:nvSpPr>
              <p:cNvPr id="67" name="Rectangle 30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58" cy="318"/>
              </a:xfrm>
              <a:prstGeom prst="rect">
                <a:avLst/>
              </a:prstGeom>
              <a:solidFill>
                <a:srgbClr val="AD541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</a:pPr>
                <a:endParaRPr lang="zh-CN" altLang="en-US" sz="1705"/>
              </a:p>
            </p:txBody>
          </p:sp>
        </p:grpSp>
        <p:grpSp>
          <p:nvGrpSpPr>
            <p:cNvPr id="40" name="组合 39"/>
            <p:cNvGrpSpPr/>
            <p:nvPr/>
          </p:nvGrpSpPr>
          <p:grpSpPr>
            <a:xfrm>
              <a:off x="2468935" y="7195389"/>
              <a:ext cx="10408865" cy="45719"/>
              <a:chOff x="2650856" y="7186888"/>
              <a:chExt cx="10209035" cy="45762"/>
            </a:xfrm>
          </p:grpSpPr>
          <p:sp>
            <p:nvSpPr>
              <p:cNvPr id="41" name="矩形 40"/>
              <p:cNvSpPr/>
              <p:nvPr/>
            </p:nvSpPr>
            <p:spPr>
              <a:xfrm>
                <a:off x="4701112" y="7186888"/>
                <a:ext cx="2008010" cy="45762"/>
              </a:xfrm>
              <a:prstGeom prst="rect">
                <a:avLst/>
              </a:prstGeom>
              <a:solidFill>
                <a:srgbClr val="C980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705"/>
              </a:p>
            </p:txBody>
          </p:sp>
          <p:sp>
            <p:nvSpPr>
              <p:cNvPr id="42" name="矩形 41"/>
              <p:cNvSpPr/>
              <p:nvPr/>
            </p:nvSpPr>
            <p:spPr>
              <a:xfrm>
                <a:off x="6751368" y="7186888"/>
                <a:ext cx="2008010" cy="45762"/>
              </a:xfrm>
              <a:prstGeom prst="rect">
                <a:avLst/>
              </a:prstGeom>
              <a:solidFill>
                <a:srgbClr val="FCA52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705"/>
              </a:p>
            </p:txBody>
          </p:sp>
          <p:sp>
            <p:nvSpPr>
              <p:cNvPr id="43" name="矩形 42"/>
              <p:cNvSpPr/>
              <p:nvPr/>
            </p:nvSpPr>
            <p:spPr>
              <a:xfrm>
                <a:off x="8801624" y="7186888"/>
                <a:ext cx="2008010" cy="45762"/>
              </a:xfrm>
              <a:prstGeom prst="rect">
                <a:avLst/>
              </a:prstGeom>
              <a:solidFill>
                <a:srgbClr val="FFC6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705"/>
              </a:p>
            </p:txBody>
          </p:sp>
          <p:sp>
            <p:nvSpPr>
              <p:cNvPr id="64" name="矩形 63"/>
              <p:cNvSpPr/>
              <p:nvPr/>
            </p:nvSpPr>
            <p:spPr>
              <a:xfrm>
                <a:off x="10851881" y="7186888"/>
                <a:ext cx="2008010" cy="45762"/>
              </a:xfrm>
              <a:prstGeom prst="rect">
                <a:avLst/>
              </a:prstGeom>
              <a:solidFill>
                <a:srgbClr val="AD541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705"/>
              </a:p>
            </p:txBody>
          </p:sp>
          <p:sp>
            <p:nvSpPr>
              <p:cNvPr id="65" name="矩形 64"/>
              <p:cNvSpPr/>
              <p:nvPr/>
            </p:nvSpPr>
            <p:spPr>
              <a:xfrm>
                <a:off x="2650856" y="7186888"/>
                <a:ext cx="2008010" cy="45762"/>
              </a:xfrm>
              <a:prstGeom prst="rect">
                <a:avLst/>
              </a:prstGeom>
              <a:solidFill>
                <a:srgbClr val="AD541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705"/>
              </a:p>
            </p:txBody>
          </p:sp>
        </p:grpSp>
      </p:grpSp>
      <p:sp>
        <p:nvSpPr>
          <p:cNvPr id="68" name="Rectangle 60"/>
          <p:cNvSpPr>
            <a:spLocks noChangeArrowheads="1"/>
          </p:cNvSpPr>
          <p:nvPr/>
        </p:nvSpPr>
        <p:spPr bwMode="auto">
          <a:xfrm>
            <a:off x="533631" y="349853"/>
            <a:ext cx="1797283" cy="384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895" b="1" dirty="0">
                <a:solidFill>
                  <a:srgbClr val="AD541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相关标题文字</a:t>
            </a:r>
            <a:endParaRPr lang="zh-CN" altLang="en-US" sz="1895" b="1" dirty="0">
              <a:solidFill>
                <a:srgbClr val="AD541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Tm="0">
        <p14:prism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500"/>
                            </p:stCondLst>
                            <p:childTnLst>
                              <p:par>
                                <p:cTn id="5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000"/>
                            </p:stCondLst>
                            <p:childTnLst>
                              <p:par>
                                <p:cTn id="6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3500"/>
                            </p:stCondLst>
                            <p:childTnLst>
                              <p:par>
                                <p:cTn id="6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4000"/>
                            </p:stCondLst>
                            <p:childTnLst>
                              <p:par>
                                <p:cTn id="7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4500"/>
                            </p:stCondLst>
                            <p:childTnLst>
                              <p:par>
                                <p:cTn id="7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0"/>
                            </p:stCondLst>
                            <p:childTnLst>
                              <p:par>
                                <p:cTn id="8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500"/>
                            </p:stCondLst>
                            <p:childTnLst>
                              <p:par>
                                <p:cTn id="9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6000"/>
                            </p:stCondLst>
                            <p:childTnLst>
                              <p:par>
                                <p:cTn id="9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6500"/>
                            </p:stCondLst>
                            <p:childTnLst>
                              <p:par>
                                <p:cTn id="10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7000"/>
                            </p:stCondLst>
                            <p:childTnLst>
                              <p:par>
                                <p:cTn id="10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5" grpId="0"/>
      <p:bldP spid="46" grpId="0"/>
      <p:bldP spid="47" grpId="0"/>
      <p:bldP spid="54" grpId="0"/>
      <p:bldP spid="82" grpId="0"/>
      <p:bldP spid="83" grpId="0"/>
      <p:bldP spid="84" grpId="0"/>
      <p:bldP spid="85" grpId="0"/>
      <p:bldP spid="86" grpId="0"/>
      <p:bldP spid="87" grpId="0"/>
      <p:bldP spid="8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2899781" y="1916832"/>
            <a:ext cx="2117685" cy="2117685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标题 4"/>
          <p:cNvSpPr txBox="1"/>
          <p:nvPr/>
        </p:nvSpPr>
        <p:spPr>
          <a:xfrm>
            <a:off x="3361283" y="3273930"/>
            <a:ext cx="1296144" cy="8031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第一章</a:t>
            </a:r>
            <a:endParaRPr lang="zh-CN" altLang="en-US" sz="1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en-US" altLang="zh-CN" sz="1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Freeform 10"/>
          <p:cNvSpPr>
            <a:spLocks noEditPoints="1"/>
          </p:cNvSpPr>
          <p:nvPr/>
        </p:nvSpPr>
        <p:spPr bwMode="auto">
          <a:xfrm>
            <a:off x="3438467" y="2165054"/>
            <a:ext cx="1081956" cy="1043721"/>
          </a:xfrm>
          <a:custGeom>
            <a:avLst/>
            <a:gdLst>
              <a:gd name="T0" fmla="*/ 760 w 1139"/>
              <a:gd name="T1" fmla="*/ 420 h 1088"/>
              <a:gd name="T2" fmla="*/ 745 w 1139"/>
              <a:gd name="T3" fmla="*/ 452 h 1088"/>
              <a:gd name="T4" fmla="*/ 741 w 1139"/>
              <a:gd name="T5" fmla="*/ 473 h 1088"/>
              <a:gd name="T6" fmla="*/ 742 w 1139"/>
              <a:gd name="T7" fmla="*/ 513 h 1088"/>
              <a:gd name="T8" fmla="*/ 756 w 1139"/>
              <a:gd name="T9" fmla="*/ 552 h 1088"/>
              <a:gd name="T10" fmla="*/ 769 w 1139"/>
              <a:gd name="T11" fmla="*/ 571 h 1088"/>
              <a:gd name="T12" fmla="*/ 801 w 1139"/>
              <a:gd name="T13" fmla="*/ 598 h 1088"/>
              <a:gd name="T14" fmla="*/ 822 w 1139"/>
              <a:gd name="T15" fmla="*/ 608 h 1088"/>
              <a:gd name="T16" fmla="*/ 866 w 1139"/>
              <a:gd name="T17" fmla="*/ 363 h 1088"/>
              <a:gd name="T18" fmla="*/ 814 w 1139"/>
              <a:gd name="T19" fmla="*/ 374 h 1088"/>
              <a:gd name="T20" fmla="*/ 785 w 1139"/>
              <a:gd name="T21" fmla="*/ 392 h 1088"/>
              <a:gd name="T22" fmla="*/ 771 w 1139"/>
              <a:gd name="T23" fmla="*/ 406 h 1088"/>
              <a:gd name="T24" fmla="*/ 696 w 1139"/>
              <a:gd name="T25" fmla="*/ 127 h 1088"/>
              <a:gd name="T26" fmla="*/ 570 w 1139"/>
              <a:gd name="T27" fmla="*/ 253 h 1088"/>
              <a:gd name="T28" fmla="*/ 688 w 1139"/>
              <a:gd name="T29" fmla="*/ 513 h 1088"/>
              <a:gd name="T30" fmla="*/ 688 w 1139"/>
              <a:gd name="T31" fmla="*/ 461 h 1088"/>
              <a:gd name="T32" fmla="*/ 651 w 1139"/>
              <a:gd name="T33" fmla="*/ 279 h 1088"/>
              <a:gd name="T34" fmla="*/ 453 w 1139"/>
              <a:gd name="T35" fmla="*/ 490 h 1088"/>
              <a:gd name="T36" fmla="*/ 570 w 1139"/>
              <a:gd name="T37" fmla="*/ 718 h 1088"/>
              <a:gd name="T38" fmla="*/ 512 w 1139"/>
              <a:gd name="T39" fmla="*/ 725 h 1088"/>
              <a:gd name="T40" fmla="*/ 484 w 1139"/>
              <a:gd name="T41" fmla="*/ 693 h 1088"/>
              <a:gd name="T42" fmla="*/ 466 w 1139"/>
              <a:gd name="T43" fmla="*/ 678 h 1088"/>
              <a:gd name="T44" fmla="*/ 388 w 1139"/>
              <a:gd name="T45" fmla="*/ 645 h 1088"/>
              <a:gd name="T46" fmla="*/ 355 w 1139"/>
              <a:gd name="T47" fmla="*/ 642 h 1088"/>
              <a:gd name="T48" fmla="*/ 0 w 1139"/>
              <a:gd name="T49" fmla="*/ 1088 h 1088"/>
              <a:gd name="T50" fmla="*/ 151 w 1139"/>
              <a:gd name="T51" fmla="*/ 824 h 1088"/>
              <a:gd name="T52" fmla="*/ 391 w 1139"/>
              <a:gd name="T53" fmla="*/ 824 h 1088"/>
              <a:gd name="T54" fmla="*/ 546 w 1139"/>
              <a:gd name="T55" fmla="*/ 1088 h 1088"/>
              <a:gd name="T56" fmla="*/ 512 w 1139"/>
              <a:gd name="T57" fmla="*/ 725 h 1088"/>
              <a:gd name="T58" fmla="*/ 785 w 1139"/>
              <a:gd name="T59" fmla="*/ 642 h 1088"/>
              <a:gd name="T60" fmla="*/ 750 w 1139"/>
              <a:gd name="T61" fmla="*/ 646 h 1088"/>
              <a:gd name="T62" fmla="*/ 655 w 1139"/>
              <a:gd name="T63" fmla="*/ 693 h 1088"/>
              <a:gd name="T64" fmla="*/ 639 w 1139"/>
              <a:gd name="T65" fmla="*/ 709 h 1088"/>
              <a:gd name="T66" fmla="*/ 705 w 1139"/>
              <a:gd name="T67" fmla="*/ 1088 h 1088"/>
              <a:gd name="T68" fmla="*/ 744 w 1139"/>
              <a:gd name="T69" fmla="*/ 1088 h 1088"/>
              <a:gd name="T70" fmla="*/ 1024 w 1139"/>
              <a:gd name="T71" fmla="*/ 824 h 1088"/>
              <a:gd name="T72" fmla="*/ 1139 w 1139"/>
              <a:gd name="T73" fmla="*/ 833 h 1088"/>
              <a:gd name="T74" fmla="*/ 273 w 1139"/>
              <a:gd name="T75" fmla="*/ 616 h 1088"/>
              <a:gd name="T76" fmla="*/ 337 w 1139"/>
              <a:gd name="T77" fmla="*/ 599 h 1088"/>
              <a:gd name="T78" fmla="*/ 355 w 1139"/>
              <a:gd name="T79" fmla="*/ 586 h 1088"/>
              <a:gd name="T80" fmla="*/ 391 w 1139"/>
              <a:gd name="T81" fmla="*/ 535 h 1088"/>
              <a:gd name="T82" fmla="*/ 398 w 1139"/>
              <a:gd name="T83" fmla="*/ 510 h 1088"/>
              <a:gd name="T84" fmla="*/ 398 w 1139"/>
              <a:gd name="T85" fmla="*/ 468 h 1088"/>
              <a:gd name="T86" fmla="*/ 388 w 1139"/>
              <a:gd name="T87" fmla="*/ 437 h 1088"/>
              <a:gd name="T88" fmla="*/ 378 w 1139"/>
              <a:gd name="T89" fmla="*/ 419 h 1088"/>
              <a:gd name="T90" fmla="*/ 354 w 1139"/>
              <a:gd name="T91" fmla="*/ 393 h 1088"/>
              <a:gd name="T92" fmla="*/ 338 w 1139"/>
              <a:gd name="T93" fmla="*/ 381 h 1088"/>
              <a:gd name="T94" fmla="*/ 273 w 1139"/>
              <a:gd name="T95" fmla="*/ 363 h 10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139" h="1088">
                <a:moveTo>
                  <a:pt x="771" y="406"/>
                </a:moveTo>
                <a:cubicBezTo>
                  <a:pt x="767" y="411"/>
                  <a:pt x="764" y="415"/>
                  <a:pt x="761" y="419"/>
                </a:cubicBezTo>
                <a:cubicBezTo>
                  <a:pt x="761" y="420"/>
                  <a:pt x="761" y="420"/>
                  <a:pt x="760" y="420"/>
                </a:cubicBezTo>
                <a:cubicBezTo>
                  <a:pt x="758" y="424"/>
                  <a:pt x="755" y="429"/>
                  <a:pt x="753" y="433"/>
                </a:cubicBezTo>
                <a:cubicBezTo>
                  <a:pt x="752" y="435"/>
                  <a:pt x="752" y="436"/>
                  <a:pt x="751" y="437"/>
                </a:cubicBezTo>
                <a:cubicBezTo>
                  <a:pt x="749" y="442"/>
                  <a:pt x="747" y="447"/>
                  <a:pt x="745" y="452"/>
                </a:cubicBezTo>
                <a:cubicBezTo>
                  <a:pt x="745" y="452"/>
                  <a:pt x="745" y="453"/>
                  <a:pt x="745" y="453"/>
                </a:cubicBezTo>
                <a:cubicBezTo>
                  <a:pt x="744" y="458"/>
                  <a:pt x="742" y="463"/>
                  <a:pt x="741" y="468"/>
                </a:cubicBezTo>
                <a:cubicBezTo>
                  <a:pt x="741" y="470"/>
                  <a:pt x="741" y="471"/>
                  <a:pt x="741" y="473"/>
                </a:cubicBezTo>
                <a:cubicBezTo>
                  <a:pt x="740" y="478"/>
                  <a:pt x="740" y="484"/>
                  <a:pt x="740" y="490"/>
                </a:cubicBezTo>
                <a:cubicBezTo>
                  <a:pt x="740" y="497"/>
                  <a:pt x="740" y="504"/>
                  <a:pt x="741" y="510"/>
                </a:cubicBezTo>
                <a:cubicBezTo>
                  <a:pt x="742" y="511"/>
                  <a:pt x="742" y="512"/>
                  <a:pt x="742" y="513"/>
                </a:cubicBezTo>
                <a:cubicBezTo>
                  <a:pt x="743" y="520"/>
                  <a:pt x="745" y="526"/>
                  <a:pt x="747" y="532"/>
                </a:cubicBezTo>
                <a:cubicBezTo>
                  <a:pt x="747" y="533"/>
                  <a:pt x="748" y="534"/>
                  <a:pt x="748" y="535"/>
                </a:cubicBezTo>
                <a:cubicBezTo>
                  <a:pt x="750" y="541"/>
                  <a:pt x="753" y="547"/>
                  <a:pt x="756" y="552"/>
                </a:cubicBezTo>
                <a:cubicBezTo>
                  <a:pt x="757" y="553"/>
                  <a:pt x="757" y="554"/>
                  <a:pt x="758" y="555"/>
                </a:cubicBezTo>
                <a:cubicBezTo>
                  <a:pt x="761" y="560"/>
                  <a:pt x="765" y="566"/>
                  <a:pt x="769" y="571"/>
                </a:cubicBezTo>
                <a:cubicBezTo>
                  <a:pt x="769" y="571"/>
                  <a:pt x="769" y="571"/>
                  <a:pt x="769" y="571"/>
                </a:cubicBezTo>
                <a:cubicBezTo>
                  <a:pt x="774" y="576"/>
                  <a:pt x="778" y="581"/>
                  <a:pt x="783" y="585"/>
                </a:cubicBezTo>
                <a:cubicBezTo>
                  <a:pt x="784" y="586"/>
                  <a:pt x="784" y="586"/>
                  <a:pt x="784" y="586"/>
                </a:cubicBezTo>
                <a:cubicBezTo>
                  <a:pt x="789" y="591"/>
                  <a:pt x="795" y="594"/>
                  <a:pt x="801" y="598"/>
                </a:cubicBezTo>
                <a:cubicBezTo>
                  <a:pt x="801" y="598"/>
                  <a:pt x="802" y="599"/>
                  <a:pt x="802" y="599"/>
                </a:cubicBezTo>
                <a:cubicBezTo>
                  <a:pt x="808" y="602"/>
                  <a:pt x="814" y="605"/>
                  <a:pt x="820" y="608"/>
                </a:cubicBezTo>
                <a:cubicBezTo>
                  <a:pt x="821" y="608"/>
                  <a:pt x="821" y="608"/>
                  <a:pt x="822" y="608"/>
                </a:cubicBezTo>
                <a:cubicBezTo>
                  <a:pt x="836" y="613"/>
                  <a:pt x="851" y="616"/>
                  <a:pt x="866" y="616"/>
                </a:cubicBezTo>
                <a:cubicBezTo>
                  <a:pt x="936" y="616"/>
                  <a:pt x="993" y="559"/>
                  <a:pt x="993" y="490"/>
                </a:cubicBezTo>
                <a:cubicBezTo>
                  <a:pt x="993" y="420"/>
                  <a:pt x="936" y="363"/>
                  <a:pt x="866" y="363"/>
                </a:cubicBezTo>
                <a:cubicBezTo>
                  <a:pt x="848" y="363"/>
                  <a:pt x="831" y="367"/>
                  <a:pt x="816" y="374"/>
                </a:cubicBezTo>
                <a:cubicBezTo>
                  <a:pt x="816" y="374"/>
                  <a:pt x="816" y="374"/>
                  <a:pt x="816" y="374"/>
                </a:cubicBezTo>
                <a:cubicBezTo>
                  <a:pt x="815" y="374"/>
                  <a:pt x="815" y="374"/>
                  <a:pt x="814" y="374"/>
                </a:cubicBezTo>
                <a:cubicBezTo>
                  <a:pt x="810" y="376"/>
                  <a:pt x="806" y="379"/>
                  <a:pt x="802" y="381"/>
                </a:cubicBezTo>
                <a:cubicBezTo>
                  <a:pt x="800" y="382"/>
                  <a:pt x="799" y="382"/>
                  <a:pt x="798" y="383"/>
                </a:cubicBezTo>
                <a:cubicBezTo>
                  <a:pt x="794" y="386"/>
                  <a:pt x="789" y="389"/>
                  <a:pt x="785" y="392"/>
                </a:cubicBezTo>
                <a:cubicBezTo>
                  <a:pt x="785" y="393"/>
                  <a:pt x="784" y="393"/>
                  <a:pt x="784" y="393"/>
                </a:cubicBezTo>
                <a:cubicBezTo>
                  <a:pt x="780" y="397"/>
                  <a:pt x="777" y="400"/>
                  <a:pt x="773" y="404"/>
                </a:cubicBezTo>
                <a:cubicBezTo>
                  <a:pt x="773" y="405"/>
                  <a:pt x="772" y="406"/>
                  <a:pt x="771" y="406"/>
                </a:cubicBezTo>
                <a:close/>
                <a:moveTo>
                  <a:pt x="570" y="253"/>
                </a:moveTo>
                <a:lnTo>
                  <a:pt x="570" y="253"/>
                </a:lnTo>
                <a:cubicBezTo>
                  <a:pt x="639" y="253"/>
                  <a:pt x="696" y="196"/>
                  <a:pt x="696" y="127"/>
                </a:cubicBezTo>
                <a:cubicBezTo>
                  <a:pt x="696" y="57"/>
                  <a:pt x="639" y="0"/>
                  <a:pt x="570" y="0"/>
                </a:cubicBezTo>
                <a:cubicBezTo>
                  <a:pt x="500" y="0"/>
                  <a:pt x="443" y="57"/>
                  <a:pt x="443" y="127"/>
                </a:cubicBezTo>
                <a:cubicBezTo>
                  <a:pt x="443" y="196"/>
                  <a:pt x="500" y="253"/>
                  <a:pt x="570" y="253"/>
                </a:cubicBezTo>
                <a:close/>
                <a:moveTo>
                  <a:pt x="688" y="609"/>
                </a:moveTo>
                <a:lnTo>
                  <a:pt x="688" y="609"/>
                </a:lnTo>
                <a:lnTo>
                  <a:pt x="688" y="513"/>
                </a:lnTo>
                <a:cubicBezTo>
                  <a:pt x="687" y="505"/>
                  <a:pt x="686" y="497"/>
                  <a:pt x="686" y="490"/>
                </a:cubicBezTo>
                <a:cubicBezTo>
                  <a:pt x="686" y="482"/>
                  <a:pt x="687" y="474"/>
                  <a:pt x="688" y="467"/>
                </a:cubicBezTo>
                <a:lnTo>
                  <a:pt x="688" y="461"/>
                </a:lnTo>
                <a:lnTo>
                  <a:pt x="689" y="461"/>
                </a:lnTo>
                <a:cubicBezTo>
                  <a:pt x="698" y="405"/>
                  <a:pt x="733" y="357"/>
                  <a:pt x="782" y="331"/>
                </a:cubicBezTo>
                <a:cubicBezTo>
                  <a:pt x="748" y="299"/>
                  <a:pt x="702" y="279"/>
                  <a:pt x="651" y="279"/>
                </a:cubicBezTo>
                <a:lnTo>
                  <a:pt x="488" y="279"/>
                </a:lnTo>
                <a:cubicBezTo>
                  <a:pt x="437" y="279"/>
                  <a:pt x="391" y="299"/>
                  <a:pt x="357" y="331"/>
                </a:cubicBezTo>
                <a:cubicBezTo>
                  <a:pt x="414" y="361"/>
                  <a:pt x="453" y="421"/>
                  <a:pt x="453" y="490"/>
                </a:cubicBezTo>
                <a:cubicBezTo>
                  <a:pt x="453" y="504"/>
                  <a:pt x="451" y="518"/>
                  <a:pt x="448" y="531"/>
                </a:cubicBezTo>
                <a:lnTo>
                  <a:pt x="448" y="608"/>
                </a:lnTo>
                <a:cubicBezTo>
                  <a:pt x="500" y="629"/>
                  <a:pt x="543" y="668"/>
                  <a:pt x="570" y="718"/>
                </a:cubicBezTo>
                <a:cubicBezTo>
                  <a:pt x="595" y="669"/>
                  <a:pt x="638" y="631"/>
                  <a:pt x="688" y="609"/>
                </a:cubicBezTo>
                <a:close/>
                <a:moveTo>
                  <a:pt x="512" y="725"/>
                </a:moveTo>
                <a:lnTo>
                  <a:pt x="512" y="725"/>
                </a:lnTo>
                <a:cubicBezTo>
                  <a:pt x="508" y="719"/>
                  <a:pt x="504" y="714"/>
                  <a:pt x="499" y="709"/>
                </a:cubicBezTo>
                <a:cubicBezTo>
                  <a:pt x="499" y="708"/>
                  <a:pt x="498" y="707"/>
                  <a:pt x="497" y="707"/>
                </a:cubicBezTo>
                <a:cubicBezTo>
                  <a:pt x="493" y="702"/>
                  <a:pt x="489" y="698"/>
                  <a:pt x="484" y="693"/>
                </a:cubicBezTo>
                <a:cubicBezTo>
                  <a:pt x="484" y="693"/>
                  <a:pt x="483" y="692"/>
                  <a:pt x="482" y="691"/>
                </a:cubicBezTo>
                <a:cubicBezTo>
                  <a:pt x="477" y="687"/>
                  <a:pt x="473" y="683"/>
                  <a:pt x="467" y="679"/>
                </a:cubicBezTo>
                <a:cubicBezTo>
                  <a:pt x="467" y="679"/>
                  <a:pt x="466" y="679"/>
                  <a:pt x="466" y="678"/>
                </a:cubicBezTo>
                <a:cubicBezTo>
                  <a:pt x="449" y="666"/>
                  <a:pt x="429" y="656"/>
                  <a:pt x="409" y="650"/>
                </a:cubicBezTo>
                <a:cubicBezTo>
                  <a:pt x="404" y="649"/>
                  <a:pt x="400" y="648"/>
                  <a:pt x="395" y="647"/>
                </a:cubicBezTo>
                <a:cubicBezTo>
                  <a:pt x="393" y="646"/>
                  <a:pt x="390" y="646"/>
                  <a:pt x="388" y="645"/>
                </a:cubicBezTo>
                <a:cubicBezTo>
                  <a:pt x="385" y="645"/>
                  <a:pt x="381" y="644"/>
                  <a:pt x="378" y="644"/>
                </a:cubicBezTo>
                <a:cubicBezTo>
                  <a:pt x="376" y="644"/>
                  <a:pt x="374" y="643"/>
                  <a:pt x="372" y="643"/>
                </a:cubicBezTo>
                <a:cubicBezTo>
                  <a:pt x="366" y="643"/>
                  <a:pt x="360" y="642"/>
                  <a:pt x="355" y="642"/>
                </a:cubicBezTo>
                <a:lnTo>
                  <a:pt x="191" y="642"/>
                </a:lnTo>
                <a:cubicBezTo>
                  <a:pt x="86" y="642"/>
                  <a:pt x="0" y="728"/>
                  <a:pt x="0" y="833"/>
                </a:cubicBezTo>
                <a:lnTo>
                  <a:pt x="0" y="1088"/>
                </a:lnTo>
                <a:lnTo>
                  <a:pt x="112" y="1088"/>
                </a:lnTo>
                <a:lnTo>
                  <a:pt x="112" y="824"/>
                </a:lnTo>
                <a:lnTo>
                  <a:pt x="151" y="824"/>
                </a:lnTo>
                <a:lnTo>
                  <a:pt x="151" y="1088"/>
                </a:lnTo>
                <a:lnTo>
                  <a:pt x="391" y="1088"/>
                </a:lnTo>
                <a:lnTo>
                  <a:pt x="391" y="824"/>
                </a:lnTo>
                <a:lnTo>
                  <a:pt x="430" y="824"/>
                </a:lnTo>
                <a:lnTo>
                  <a:pt x="430" y="1088"/>
                </a:lnTo>
                <a:lnTo>
                  <a:pt x="546" y="1088"/>
                </a:lnTo>
                <a:lnTo>
                  <a:pt x="546" y="833"/>
                </a:lnTo>
                <a:cubicBezTo>
                  <a:pt x="546" y="793"/>
                  <a:pt x="533" y="756"/>
                  <a:pt x="512" y="725"/>
                </a:cubicBezTo>
                <a:cubicBezTo>
                  <a:pt x="512" y="725"/>
                  <a:pt x="512" y="725"/>
                  <a:pt x="512" y="725"/>
                </a:cubicBezTo>
                <a:close/>
                <a:moveTo>
                  <a:pt x="948" y="642"/>
                </a:moveTo>
                <a:lnTo>
                  <a:pt x="948" y="642"/>
                </a:lnTo>
                <a:lnTo>
                  <a:pt x="785" y="642"/>
                </a:lnTo>
                <a:cubicBezTo>
                  <a:pt x="779" y="642"/>
                  <a:pt x="773" y="643"/>
                  <a:pt x="767" y="643"/>
                </a:cubicBezTo>
                <a:cubicBezTo>
                  <a:pt x="765" y="643"/>
                  <a:pt x="763" y="644"/>
                  <a:pt x="761" y="644"/>
                </a:cubicBezTo>
                <a:cubicBezTo>
                  <a:pt x="758" y="644"/>
                  <a:pt x="754" y="645"/>
                  <a:pt x="750" y="646"/>
                </a:cubicBezTo>
                <a:cubicBezTo>
                  <a:pt x="748" y="646"/>
                  <a:pt x="746" y="646"/>
                  <a:pt x="743" y="647"/>
                </a:cubicBezTo>
                <a:cubicBezTo>
                  <a:pt x="739" y="648"/>
                  <a:pt x="735" y="649"/>
                  <a:pt x="731" y="650"/>
                </a:cubicBezTo>
                <a:cubicBezTo>
                  <a:pt x="703" y="658"/>
                  <a:pt x="676" y="673"/>
                  <a:pt x="655" y="693"/>
                </a:cubicBezTo>
                <a:cubicBezTo>
                  <a:pt x="655" y="694"/>
                  <a:pt x="654" y="694"/>
                  <a:pt x="654" y="694"/>
                </a:cubicBezTo>
                <a:cubicBezTo>
                  <a:pt x="649" y="698"/>
                  <a:pt x="645" y="703"/>
                  <a:pt x="641" y="708"/>
                </a:cubicBezTo>
                <a:cubicBezTo>
                  <a:pt x="640" y="708"/>
                  <a:pt x="640" y="709"/>
                  <a:pt x="639" y="709"/>
                </a:cubicBezTo>
                <a:cubicBezTo>
                  <a:pt x="611" y="743"/>
                  <a:pt x="593" y="786"/>
                  <a:pt x="593" y="833"/>
                </a:cubicBezTo>
                <a:lnTo>
                  <a:pt x="593" y="1088"/>
                </a:lnTo>
                <a:lnTo>
                  <a:pt x="705" y="1088"/>
                </a:lnTo>
                <a:lnTo>
                  <a:pt x="705" y="824"/>
                </a:lnTo>
                <a:lnTo>
                  <a:pt x="744" y="824"/>
                </a:lnTo>
                <a:lnTo>
                  <a:pt x="744" y="1088"/>
                </a:lnTo>
                <a:lnTo>
                  <a:pt x="985" y="1088"/>
                </a:lnTo>
                <a:lnTo>
                  <a:pt x="985" y="824"/>
                </a:lnTo>
                <a:lnTo>
                  <a:pt x="1024" y="824"/>
                </a:lnTo>
                <a:lnTo>
                  <a:pt x="1024" y="1088"/>
                </a:lnTo>
                <a:lnTo>
                  <a:pt x="1139" y="1088"/>
                </a:lnTo>
                <a:lnTo>
                  <a:pt x="1139" y="833"/>
                </a:lnTo>
                <a:cubicBezTo>
                  <a:pt x="1139" y="728"/>
                  <a:pt x="1053" y="642"/>
                  <a:pt x="948" y="642"/>
                </a:cubicBezTo>
                <a:close/>
                <a:moveTo>
                  <a:pt x="273" y="616"/>
                </a:moveTo>
                <a:lnTo>
                  <a:pt x="273" y="616"/>
                </a:lnTo>
                <a:cubicBezTo>
                  <a:pt x="289" y="616"/>
                  <a:pt x="304" y="613"/>
                  <a:pt x="317" y="608"/>
                </a:cubicBezTo>
                <a:cubicBezTo>
                  <a:pt x="318" y="608"/>
                  <a:pt x="318" y="608"/>
                  <a:pt x="318" y="608"/>
                </a:cubicBezTo>
                <a:cubicBezTo>
                  <a:pt x="325" y="605"/>
                  <a:pt x="331" y="602"/>
                  <a:pt x="337" y="599"/>
                </a:cubicBezTo>
                <a:cubicBezTo>
                  <a:pt x="337" y="599"/>
                  <a:pt x="338" y="598"/>
                  <a:pt x="338" y="598"/>
                </a:cubicBezTo>
                <a:cubicBezTo>
                  <a:pt x="344" y="594"/>
                  <a:pt x="350" y="591"/>
                  <a:pt x="355" y="586"/>
                </a:cubicBezTo>
                <a:cubicBezTo>
                  <a:pt x="355" y="586"/>
                  <a:pt x="355" y="586"/>
                  <a:pt x="355" y="586"/>
                </a:cubicBezTo>
                <a:cubicBezTo>
                  <a:pt x="366" y="577"/>
                  <a:pt x="374" y="566"/>
                  <a:pt x="381" y="554"/>
                </a:cubicBezTo>
                <a:cubicBezTo>
                  <a:pt x="382" y="554"/>
                  <a:pt x="382" y="553"/>
                  <a:pt x="383" y="552"/>
                </a:cubicBezTo>
                <a:cubicBezTo>
                  <a:pt x="386" y="547"/>
                  <a:pt x="389" y="541"/>
                  <a:pt x="391" y="535"/>
                </a:cubicBezTo>
                <a:cubicBezTo>
                  <a:pt x="391" y="534"/>
                  <a:pt x="392" y="533"/>
                  <a:pt x="392" y="532"/>
                </a:cubicBezTo>
                <a:cubicBezTo>
                  <a:pt x="394" y="526"/>
                  <a:pt x="396" y="520"/>
                  <a:pt x="397" y="513"/>
                </a:cubicBezTo>
                <a:cubicBezTo>
                  <a:pt x="397" y="512"/>
                  <a:pt x="398" y="511"/>
                  <a:pt x="398" y="510"/>
                </a:cubicBezTo>
                <a:cubicBezTo>
                  <a:pt x="399" y="504"/>
                  <a:pt x="399" y="497"/>
                  <a:pt x="399" y="490"/>
                </a:cubicBezTo>
                <a:cubicBezTo>
                  <a:pt x="399" y="484"/>
                  <a:pt x="399" y="478"/>
                  <a:pt x="398" y="472"/>
                </a:cubicBezTo>
                <a:cubicBezTo>
                  <a:pt x="398" y="471"/>
                  <a:pt x="398" y="470"/>
                  <a:pt x="398" y="468"/>
                </a:cubicBezTo>
                <a:cubicBezTo>
                  <a:pt x="397" y="463"/>
                  <a:pt x="395" y="458"/>
                  <a:pt x="394" y="453"/>
                </a:cubicBezTo>
                <a:cubicBezTo>
                  <a:pt x="394" y="452"/>
                  <a:pt x="394" y="452"/>
                  <a:pt x="394" y="452"/>
                </a:cubicBezTo>
                <a:cubicBezTo>
                  <a:pt x="392" y="447"/>
                  <a:pt x="390" y="442"/>
                  <a:pt x="388" y="437"/>
                </a:cubicBezTo>
                <a:cubicBezTo>
                  <a:pt x="387" y="436"/>
                  <a:pt x="387" y="435"/>
                  <a:pt x="386" y="434"/>
                </a:cubicBezTo>
                <a:cubicBezTo>
                  <a:pt x="384" y="429"/>
                  <a:pt x="381" y="424"/>
                  <a:pt x="378" y="419"/>
                </a:cubicBezTo>
                <a:lnTo>
                  <a:pt x="378" y="419"/>
                </a:lnTo>
                <a:cubicBezTo>
                  <a:pt x="375" y="415"/>
                  <a:pt x="372" y="410"/>
                  <a:pt x="368" y="406"/>
                </a:cubicBezTo>
                <a:cubicBezTo>
                  <a:pt x="367" y="405"/>
                  <a:pt x="367" y="405"/>
                  <a:pt x="366" y="404"/>
                </a:cubicBezTo>
                <a:cubicBezTo>
                  <a:pt x="362" y="400"/>
                  <a:pt x="358" y="396"/>
                  <a:pt x="354" y="393"/>
                </a:cubicBezTo>
                <a:cubicBezTo>
                  <a:pt x="354" y="393"/>
                  <a:pt x="354" y="393"/>
                  <a:pt x="354" y="393"/>
                </a:cubicBezTo>
                <a:cubicBezTo>
                  <a:pt x="350" y="389"/>
                  <a:pt x="345" y="386"/>
                  <a:pt x="341" y="383"/>
                </a:cubicBezTo>
                <a:cubicBezTo>
                  <a:pt x="340" y="382"/>
                  <a:pt x="339" y="382"/>
                  <a:pt x="338" y="381"/>
                </a:cubicBezTo>
                <a:cubicBezTo>
                  <a:pt x="334" y="379"/>
                  <a:pt x="329" y="376"/>
                  <a:pt x="324" y="374"/>
                </a:cubicBezTo>
                <a:cubicBezTo>
                  <a:pt x="324" y="374"/>
                  <a:pt x="324" y="374"/>
                  <a:pt x="323" y="374"/>
                </a:cubicBezTo>
                <a:cubicBezTo>
                  <a:pt x="308" y="367"/>
                  <a:pt x="291" y="363"/>
                  <a:pt x="273" y="363"/>
                </a:cubicBezTo>
                <a:cubicBezTo>
                  <a:pt x="203" y="363"/>
                  <a:pt x="146" y="420"/>
                  <a:pt x="146" y="490"/>
                </a:cubicBezTo>
                <a:cubicBezTo>
                  <a:pt x="146" y="559"/>
                  <a:pt x="203" y="616"/>
                  <a:pt x="273" y="61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E4C874"/>
              </a:solidFill>
            </a:endParaRPr>
          </a:p>
        </p:txBody>
      </p:sp>
      <p:sp>
        <p:nvSpPr>
          <p:cNvPr id="13" name="标题 4"/>
          <p:cNvSpPr txBox="1"/>
          <p:nvPr/>
        </p:nvSpPr>
        <p:spPr>
          <a:xfrm>
            <a:off x="4729435" y="2492896"/>
            <a:ext cx="4433657" cy="4734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600" b="1" dirty="0" smtClean="0">
                <a:solidFill>
                  <a:srgbClr val="B28A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本年度工作概述</a:t>
            </a:r>
            <a:endParaRPr lang="zh-CN" altLang="en-US" sz="1400" b="1" dirty="0">
              <a:solidFill>
                <a:srgbClr val="B28A3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en-US" altLang="zh-CN" sz="1800" b="1" dirty="0">
              <a:solidFill>
                <a:srgbClr val="B28A3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5418676" y="3110396"/>
            <a:ext cx="1436675" cy="215444"/>
            <a:chOff x="4369395" y="3284984"/>
            <a:chExt cx="1436675" cy="215444"/>
          </a:xfrm>
        </p:grpSpPr>
        <p:sp>
          <p:nvSpPr>
            <p:cNvPr id="16" name="文本框 9"/>
            <p:cNvSpPr txBox="1"/>
            <p:nvPr/>
          </p:nvSpPr>
          <p:spPr>
            <a:xfrm>
              <a:off x="4581935" y="3284984"/>
              <a:ext cx="1224135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lvl="1"/>
              <a:r>
                <a:rPr lang="zh-CN" altLang="en-US" sz="1400" dirty="0" smtClean="0">
                  <a:solidFill>
                    <a:srgbClr val="B28A3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年度工作概述</a:t>
              </a:r>
              <a:endParaRPr lang="zh-CN" altLang="en-US" sz="1400" dirty="0">
                <a:solidFill>
                  <a:srgbClr val="B28A3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7" name="组合 16"/>
            <p:cNvGrpSpPr/>
            <p:nvPr/>
          </p:nvGrpSpPr>
          <p:grpSpPr>
            <a:xfrm>
              <a:off x="4369395" y="3316401"/>
              <a:ext cx="168551" cy="168551"/>
              <a:chOff x="5005199" y="3717032"/>
              <a:chExt cx="168551" cy="168551"/>
            </a:xfrm>
          </p:grpSpPr>
          <p:sp>
            <p:nvSpPr>
              <p:cNvPr id="18" name="椭圆 17"/>
              <p:cNvSpPr/>
              <p:nvPr/>
            </p:nvSpPr>
            <p:spPr>
              <a:xfrm>
                <a:off x="5005199" y="3717032"/>
                <a:ext cx="168551" cy="168551"/>
              </a:xfrm>
              <a:prstGeom prst="ellipse">
                <a:avLst/>
              </a:prstGeom>
              <a:solidFill>
                <a:srgbClr val="B28A35"/>
              </a:solidFill>
              <a:ln>
                <a:solidFill>
                  <a:srgbClr val="B28A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B28A35"/>
                  </a:solidFill>
                </a:endParaRPr>
              </a:p>
            </p:txBody>
          </p:sp>
          <p:sp>
            <p:nvSpPr>
              <p:cNvPr id="19" name="等腰三角形 18"/>
              <p:cNvSpPr/>
              <p:nvPr/>
            </p:nvSpPr>
            <p:spPr>
              <a:xfrm rot="5400000">
                <a:off x="5039924" y="3741566"/>
                <a:ext cx="130606" cy="119482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B28A35"/>
                  </a:solidFill>
                </a:endParaRPr>
              </a:p>
            </p:txBody>
          </p:sp>
        </p:grpSp>
      </p:grpSp>
      <p:grpSp>
        <p:nvGrpSpPr>
          <p:cNvPr id="20" name="组合 19"/>
          <p:cNvGrpSpPr/>
          <p:nvPr/>
        </p:nvGrpSpPr>
        <p:grpSpPr>
          <a:xfrm>
            <a:off x="7253200" y="3110396"/>
            <a:ext cx="1436675" cy="215444"/>
            <a:chOff x="4369395" y="3284984"/>
            <a:chExt cx="1436675" cy="215444"/>
          </a:xfrm>
        </p:grpSpPr>
        <p:sp>
          <p:nvSpPr>
            <p:cNvPr id="21" name="文本框 9"/>
            <p:cNvSpPr txBox="1"/>
            <p:nvPr/>
          </p:nvSpPr>
          <p:spPr>
            <a:xfrm>
              <a:off x="4581935" y="3284984"/>
              <a:ext cx="1224135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lvl="1"/>
              <a:r>
                <a:rPr lang="zh-CN" altLang="en-US" sz="1400" dirty="0" smtClean="0">
                  <a:solidFill>
                    <a:srgbClr val="B28A3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主要工作情况</a:t>
              </a:r>
              <a:endParaRPr lang="zh-CN" altLang="en-US" sz="1400" dirty="0">
                <a:solidFill>
                  <a:srgbClr val="B28A3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2" name="组合 21"/>
            <p:cNvGrpSpPr/>
            <p:nvPr/>
          </p:nvGrpSpPr>
          <p:grpSpPr>
            <a:xfrm>
              <a:off x="4369395" y="3316401"/>
              <a:ext cx="168551" cy="168551"/>
              <a:chOff x="5005199" y="3717032"/>
              <a:chExt cx="168551" cy="168551"/>
            </a:xfrm>
          </p:grpSpPr>
          <p:sp>
            <p:nvSpPr>
              <p:cNvPr id="23" name="椭圆 22"/>
              <p:cNvSpPr/>
              <p:nvPr/>
            </p:nvSpPr>
            <p:spPr>
              <a:xfrm>
                <a:off x="5005199" y="3717032"/>
                <a:ext cx="168551" cy="168551"/>
              </a:xfrm>
              <a:prstGeom prst="ellipse">
                <a:avLst/>
              </a:prstGeom>
              <a:solidFill>
                <a:srgbClr val="B28A35"/>
              </a:solidFill>
              <a:ln>
                <a:solidFill>
                  <a:srgbClr val="B28A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B28A35"/>
                  </a:solidFill>
                </a:endParaRPr>
              </a:p>
            </p:txBody>
          </p:sp>
          <p:sp>
            <p:nvSpPr>
              <p:cNvPr id="24" name="等腰三角形 23"/>
              <p:cNvSpPr/>
              <p:nvPr/>
            </p:nvSpPr>
            <p:spPr>
              <a:xfrm rot="5400000">
                <a:off x="5039924" y="3741566"/>
                <a:ext cx="130606" cy="119482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B28A35"/>
                  </a:solidFill>
                </a:endParaRPr>
              </a:p>
            </p:txBody>
          </p:sp>
        </p:grpSp>
      </p:grpSp>
      <p:grpSp>
        <p:nvGrpSpPr>
          <p:cNvPr id="25" name="组合 24"/>
          <p:cNvGrpSpPr/>
          <p:nvPr/>
        </p:nvGrpSpPr>
        <p:grpSpPr>
          <a:xfrm>
            <a:off x="5418676" y="3501588"/>
            <a:ext cx="1436675" cy="215444"/>
            <a:chOff x="4369395" y="3284984"/>
            <a:chExt cx="1436675" cy="215444"/>
          </a:xfrm>
        </p:grpSpPr>
        <p:sp>
          <p:nvSpPr>
            <p:cNvPr id="26" name="文本框 9"/>
            <p:cNvSpPr txBox="1"/>
            <p:nvPr/>
          </p:nvSpPr>
          <p:spPr>
            <a:xfrm>
              <a:off x="4581935" y="3284984"/>
              <a:ext cx="1224135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lvl="1"/>
              <a:r>
                <a:rPr lang="zh-CN" altLang="en-US" sz="1400" dirty="0" smtClean="0">
                  <a:solidFill>
                    <a:srgbClr val="B28A3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计划完成情况</a:t>
              </a:r>
              <a:endParaRPr lang="zh-CN" altLang="en-US" sz="1400" dirty="0">
                <a:solidFill>
                  <a:srgbClr val="B28A3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7" name="组合 26"/>
            <p:cNvGrpSpPr/>
            <p:nvPr/>
          </p:nvGrpSpPr>
          <p:grpSpPr>
            <a:xfrm>
              <a:off x="4369395" y="3316401"/>
              <a:ext cx="168551" cy="168551"/>
              <a:chOff x="5005199" y="3717032"/>
              <a:chExt cx="168551" cy="168551"/>
            </a:xfrm>
          </p:grpSpPr>
          <p:sp>
            <p:nvSpPr>
              <p:cNvPr id="28" name="椭圆 27"/>
              <p:cNvSpPr/>
              <p:nvPr/>
            </p:nvSpPr>
            <p:spPr>
              <a:xfrm>
                <a:off x="5005199" y="3717032"/>
                <a:ext cx="168551" cy="168551"/>
              </a:xfrm>
              <a:prstGeom prst="ellipse">
                <a:avLst/>
              </a:prstGeom>
              <a:solidFill>
                <a:srgbClr val="B28A35"/>
              </a:solidFill>
              <a:ln>
                <a:solidFill>
                  <a:srgbClr val="B28A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B28A35"/>
                  </a:solidFill>
                </a:endParaRPr>
              </a:p>
            </p:txBody>
          </p:sp>
          <p:sp>
            <p:nvSpPr>
              <p:cNvPr id="29" name="等腰三角形 28"/>
              <p:cNvSpPr/>
              <p:nvPr/>
            </p:nvSpPr>
            <p:spPr>
              <a:xfrm rot="5400000">
                <a:off x="5039924" y="3741566"/>
                <a:ext cx="130606" cy="119482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B28A35"/>
                  </a:solidFill>
                </a:endParaRPr>
              </a:p>
            </p:txBody>
          </p:sp>
        </p:grpSp>
      </p:grpSp>
      <p:grpSp>
        <p:nvGrpSpPr>
          <p:cNvPr id="30" name="组合 29"/>
          <p:cNvGrpSpPr/>
          <p:nvPr/>
        </p:nvGrpSpPr>
        <p:grpSpPr>
          <a:xfrm>
            <a:off x="7253200" y="3501008"/>
            <a:ext cx="1436675" cy="215444"/>
            <a:chOff x="4369395" y="3284984"/>
            <a:chExt cx="1436675" cy="215444"/>
          </a:xfrm>
        </p:grpSpPr>
        <p:sp>
          <p:nvSpPr>
            <p:cNvPr id="31" name="文本框 9"/>
            <p:cNvSpPr txBox="1"/>
            <p:nvPr/>
          </p:nvSpPr>
          <p:spPr>
            <a:xfrm>
              <a:off x="4581935" y="3284984"/>
              <a:ext cx="1224135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lvl="1"/>
              <a:r>
                <a:rPr lang="zh-CN" altLang="en-US" sz="1400" dirty="0" smtClean="0">
                  <a:solidFill>
                    <a:srgbClr val="B28A3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项目分布情况</a:t>
              </a:r>
              <a:endParaRPr lang="zh-CN" altLang="en-US" sz="1400" dirty="0">
                <a:solidFill>
                  <a:srgbClr val="B28A3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2" name="组合 31"/>
            <p:cNvGrpSpPr/>
            <p:nvPr/>
          </p:nvGrpSpPr>
          <p:grpSpPr>
            <a:xfrm>
              <a:off x="4369395" y="3316401"/>
              <a:ext cx="168551" cy="168551"/>
              <a:chOff x="5005199" y="3717032"/>
              <a:chExt cx="168551" cy="168551"/>
            </a:xfrm>
          </p:grpSpPr>
          <p:sp>
            <p:nvSpPr>
              <p:cNvPr id="33" name="椭圆 32"/>
              <p:cNvSpPr/>
              <p:nvPr/>
            </p:nvSpPr>
            <p:spPr>
              <a:xfrm>
                <a:off x="5005199" y="3717032"/>
                <a:ext cx="168551" cy="168551"/>
              </a:xfrm>
              <a:prstGeom prst="ellipse">
                <a:avLst/>
              </a:prstGeom>
              <a:solidFill>
                <a:srgbClr val="B28A35"/>
              </a:solidFill>
              <a:ln>
                <a:solidFill>
                  <a:srgbClr val="B28A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B28A35"/>
                  </a:solidFill>
                </a:endParaRPr>
              </a:p>
            </p:txBody>
          </p:sp>
          <p:sp>
            <p:nvSpPr>
              <p:cNvPr id="34" name="等腰三角形 33"/>
              <p:cNvSpPr/>
              <p:nvPr/>
            </p:nvSpPr>
            <p:spPr>
              <a:xfrm rot="5400000">
                <a:off x="5039924" y="3741566"/>
                <a:ext cx="130606" cy="119482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B28A35"/>
                  </a:solidFill>
                </a:endParaRPr>
              </a:p>
            </p:txBody>
          </p:sp>
        </p:grpSp>
      </p:grpSp>
      <p:grpSp>
        <p:nvGrpSpPr>
          <p:cNvPr id="35" name="组合 34"/>
          <p:cNvGrpSpPr/>
          <p:nvPr/>
        </p:nvGrpSpPr>
        <p:grpSpPr>
          <a:xfrm>
            <a:off x="5418676" y="3861048"/>
            <a:ext cx="1436675" cy="215444"/>
            <a:chOff x="4369395" y="3284984"/>
            <a:chExt cx="1436675" cy="215444"/>
          </a:xfrm>
        </p:grpSpPr>
        <p:sp>
          <p:nvSpPr>
            <p:cNvPr id="36" name="文本框 9"/>
            <p:cNvSpPr txBox="1"/>
            <p:nvPr/>
          </p:nvSpPr>
          <p:spPr>
            <a:xfrm>
              <a:off x="4581935" y="3284984"/>
              <a:ext cx="1224135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lvl="1"/>
              <a:r>
                <a:rPr lang="zh-CN" altLang="en-US" sz="1400" dirty="0" smtClean="0">
                  <a:solidFill>
                    <a:srgbClr val="B28A3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去年同期相比</a:t>
              </a:r>
              <a:endParaRPr lang="zh-CN" altLang="en-US" sz="1400" dirty="0">
                <a:solidFill>
                  <a:srgbClr val="B28A3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7" name="组合 36"/>
            <p:cNvGrpSpPr/>
            <p:nvPr/>
          </p:nvGrpSpPr>
          <p:grpSpPr>
            <a:xfrm>
              <a:off x="4369395" y="3316401"/>
              <a:ext cx="168551" cy="168551"/>
              <a:chOff x="5005199" y="3717032"/>
              <a:chExt cx="168551" cy="168551"/>
            </a:xfrm>
          </p:grpSpPr>
          <p:sp>
            <p:nvSpPr>
              <p:cNvPr id="38" name="椭圆 37"/>
              <p:cNvSpPr/>
              <p:nvPr/>
            </p:nvSpPr>
            <p:spPr>
              <a:xfrm>
                <a:off x="5005199" y="3717032"/>
                <a:ext cx="168551" cy="168551"/>
              </a:xfrm>
              <a:prstGeom prst="ellipse">
                <a:avLst/>
              </a:prstGeom>
              <a:solidFill>
                <a:srgbClr val="B28A35"/>
              </a:solidFill>
              <a:ln>
                <a:solidFill>
                  <a:srgbClr val="B28A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B28A35"/>
                  </a:solidFill>
                </a:endParaRPr>
              </a:p>
            </p:txBody>
          </p:sp>
          <p:sp>
            <p:nvSpPr>
              <p:cNvPr id="39" name="等腰三角形 38"/>
              <p:cNvSpPr/>
              <p:nvPr/>
            </p:nvSpPr>
            <p:spPr>
              <a:xfrm rot="5400000">
                <a:off x="5039924" y="3741566"/>
                <a:ext cx="130606" cy="119482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B28A35"/>
                  </a:solidFill>
                </a:endParaRPr>
              </a:p>
            </p:txBody>
          </p:sp>
        </p:grpSp>
      </p:grp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 tmFilter="0,0; .5, 1; 1, 1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600"/>
                            </p:stCondLst>
                            <p:childTnLst>
                              <p:par>
                                <p:cTn id="28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600"/>
                            </p:stCondLst>
                            <p:childTnLst>
                              <p:par>
                                <p:cTn id="34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600"/>
                            </p:stCondLst>
                            <p:childTnLst>
                              <p:par>
                                <p:cTn id="40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600"/>
                            </p:stCondLst>
                            <p:childTnLst>
                              <p:par>
                                <p:cTn id="46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600"/>
                            </p:stCondLst>
                            <p:childTnLst>
                              <p:par>
                                <p:cTn id="52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5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5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/>
      <p:bldP spid="9" grpId="0" animBg="1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六边形 76"/>
          <p:cNvSpPr/>
          <p:nvPr/>
        </p:nvSpPr>
        <p:spPr>
          <a:xfrm>
            <a:off x="1401273" y="4142229"/>
            <a:ext cx="1801713" cy="505917"/>
          </a:xfrm>
          <a:prstGeom prst="hexagon">
            <a:avLst/>
          </a:prstGeom>
          <a:solidFill>
            <a:srgbClr val="A9571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5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78" name="六边形 77"/>
          <p:cNvSpPr/>
          <p:nvPr/>
        </p:nvSpPr>
        <p:spPr>
          <a:xfrm>
            <a:off x="3746033" y="4142229"/>
            <a:ext cx="1801713" cy="505917"/>
          </a:xfrm>
          <a:prstGeom prst="hexagon">
            <a:avLst/>
          </a:prstGeom>
          <a:solidFill>
            <a:srgbClr val="CC7E3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5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79" name="六边形 78"/>
          <p:cNvSpPr/>
          <p:nvPr/>
        </p:nvSpPr>
        <p:spPr>
          <a:xfrm>
            <a:off x="6145044" y="4142229"/>
            <a:ext cx="1801713" cy="505917"/>
          </a:xfrm>
          <a:prstGeom prst="hexagon">
            <a:avLst/>
          </a:prstGeom>
          <a:solidFill>
            <a:srgbClr val="FBA82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5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0" name="六边形 79"/>
          <p:cNvSpPr/>
          <p:nvPr/>
        </p:nvSpPr>
        <p:spPr>
          <a:xfrm>
            <a:off x="8651242" y="4142229"/>
            <a:ext cx="1801713" cy="505917"/>
          </a:xfrm>
          <a:prstGeom prst="hexagon">
            <a:avLst/>
          </a:prstGeom>
          <a:solidFill>
            <a:srgbClr val="FFBD2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5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1273384" y="1718256"/>
            <a:ext cx="1972470" cy="1972470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6" name="同心圆 1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kern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3692924" y="1718256"/>
            <a:ext cx="1972470" cy="1972470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9" name="同心圆 1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kern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6131650" y="1718256"/>
            <a:ext cx="1972470" cy="1972470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2" name="同心圆 21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kern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8585058" y="1718256"/>
            <a:ext cx="1972470" cy="1972470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5" name="同心圆 24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kern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</p:grpSp>
      <p:sp>
        <p:nvSpPr>
          <p:cNvPr id="35" name="等腰三角形 15"/>
          <p:cNvSpPr>
            <a:spLocks noChangeArrowheads="1"/>
          </p:cNvSpPr>
          <p:nvPr/>
        </p:nvSpPr>
        <p:spPr bwMode="auto">
          <a:xfrm flipV="1">
            <a:off x="2138608" y="3878348"/>
            <a:ext cx="287318" cy="192074"/>
          </a:xfrm>
          <a:prstGeom prst="triangle">
            <a:avLst>
              <a:gd name="adj" fmla="val 50000"/>
            </a:avLst>
          </a:prstGeom>
          <a:solidFill>
            <a:srgbClr val="A95711"/>
          </a:solidFill>
          <a:ln>
            <a:noFill/>
          </a:ln>
          <a:effectLst/>
        </p:spPr>
        <p:txBody>
          <a:bodyPr anchor="ctr"/>
          <a:lstStyle/>
          <a:p>
            <a:pPr algn="ctr"/>
            <a:endParaRPr lang="zh-CN" altLang="zh-CN" sz="2400">
              <a:latin typeface="Arial" panose="020B0604020202020204" pitchFamily="34" charset="0"/>
              <a:ea typeface="微软雅黑" panose="020B0503020204020204" pitchFamily="34" charset="-122"/>
              <a:sym typeface="方正兰亭黑_GBK" panose="02000000000000000000" pitchFamily="2" charset="-122"/>
            </a:endParaRPr>
          </a:p>
        </p:txBody>
      </p:sp>
      <p:sp>
        <p:nvSpPr>
          <p:cNvPr id="36" name="等腰三角形 26"/>
          <p:cNvSpPr>
            <a:spLocks noChangeArrowheads="1"/>
          </p:cNvSpPr>
          <p:nvPr/>
        </p:nvSpPr>
        <p:spPr bwMode="auto">
          <a:xfrm flipV="1">
            <a:off x="4424320" y="3878348"/>
            <a:ext cx="287317" cy="192074"/>
          </a:xfrm>
          <a:prstGeom prst="triangle">
            <a:avLst>
              <a:gd name="adj" fmla="val 50000"/>
            </a:avLst>
          </a:prstGeom>
          <a:solidFill>
            <a:srgbClr val="CC7E33"/>
          </a:solidFill>
          <a:ln>
            <a:noFill/>
          </a:ln>
          <a:effectLst/>
        </p:spPr>
        <p:txBody>
          <a:bodyPr anchor="ctr"/>
          <a:lstStyle/>
          <a:p>
            <a:pPr algn="ctr"/>
            <a:endParaRPr lang="zh-CN" altLang="zh-CN" sz="2400">
              <a:latin typeface="Arial" panose="020B0604020202020204" pitchFamily="34" charset="0"/>
              <a:ea typeface="微软雅黑" panose="020B0503020204020204" pitchFamily="34" charset="-122"/>
              <a:sym typeface="方正兰亭黑_GBK" panose="02000000000000000000" pitchFamily="2" charset="-122"/>
            </a:endParaRPr>
          </a:p>
        </p:txBody>
      </p:sp>
      <p:sp>
        <p:nvSpPr>
          <p:cNvPr id="37" name="等腰三角形 32"/>
          <p:cNvSpPr>
            <a:spLocks noChangeArrowheads="1"/>
          </p:cNvSpPr>
          <p:nvPr/>
        </p:nvSpPr>
        <p:spPr bwMode="auto">
          <a:xfrm flipV="1">
            <a:off x="6998465" y="3878348"/>
            <a:ext cx="287317" cy="192074"/>
          </a:xfrm>
          <a:prstGeom prst="triangle">
            <a:avLst>
              <a:gd name="adj" fmla="val 50000"/>
            </a:avLst>
          </a:prstGeom>
          <a:solidFill>
            <a:srgbClr val="FBA823"/>
          </a:solidFill>
          <a:ln>
            <a:noFill/>
          </a:ln>
          <a:effectLst/>
        </p:spPr>
        <p:txBody>
          <a:bodyPr anchor="ctr"/>
          <a:lstStyle/>
          <a:p>
            <a:pPr algn="ctr"/>
            <a:endParaRPr lang="zh-CN" altLang="zh-CN" sz="2400">
              <a:latin typeface="Arial" panose="020B0604020202020204" pitchFamily="34" charset="0"/>
              <a:ea typeface="微软雅黑" panose="020B0503020204020204" pitchFamily="34" charset="-122"/>
              <a:sym typeface="方正兰亭黑_GBK" panose="02000000000000000000" pitchFamily="2" charset="-122"/>
            </a:endParaRPr>
          </a:p>
        </p:txBody>
      </p:sp>
      <p:sp>
        <p:nvSpPr>
          <p:cNvPr id="44" name="等腰三角形 38"/>
          <p:cNvSpPr>
            <a:spLocks noChangeArrowheads="1"/>
          </p:cNvSpPr>
          <p:nvPr/>
        </p:nvSpPr>
        <p:spPr bwMode="auto">
          <a:xfrm flipV="1">
            <a:off x="9410190" y="3878348"/>
            <a:ext cx="287318" cy="192074"/>
          </a:xfrm>
          <a:prstGeom prst="triangle">
            <a:avLst>
              <a:gd name="adj" fmla="val 50000"/>
            </a:avLst>
          </a:prstGeom>
          <a:solidFill>
            <a:srgbClr val="FFBD23"/>
          </a:solidFill>
          <a:ln>
            <a:noFill/>
          </a:ln>
          <a:effectLst/>
        </p:spPr>
        <p:txBody>
          <a:bodyPr anchor="ctr"/>
          <a:lstStyle/>
          <a:p>
            <a:pPr algn="ctr"/>
            <a:endParaRPr lang="zh-CN" altLang="zh-CN" sz="2400">
              <a:latin typeface="Arial" panose="020B0604020202020204" pitchFamily="34" charset="0"/>
              <a:ea typeface="微软雅黑" panose="020B0503020204020204" pitchFamily="34" charset="-122"/>
              <a:sym typeface="方正兰亭黑_GBK" panose="02000000000000000000" pitchFamily="2" charset="-122"/>
            </a:endParaRPr>
          </a:p>
        </p:txBody>
      </p:sp>
      <p:sp>
        <p:nvSpPr>
          <p:cNvPr id="49" name="Rectangle 60"/>
          <p:cNvSpPr>
            <a:spLocks noChangeArrowheads="1"/>
          </p:cNvSpPr>
          <p:nvPr/>
        </p:nvSpPr>
        <p:spPr bwMode="auto">
          <a:xfrm>
            <a:off x="1533615" y="4211184"/>
            <a:ext cx="1797283" cy="384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895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YOUR TITLE</a:t>
            </a:r>
            <a:endParaRPr lang="zh-CN" altLang="en-US" sz="1895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1" name="矩形 47"/>
          <p:cNvSpPr>
            <a:spLocks noChangeArrowheads="1"/>
          </p:cNvSpPr>
          <p:nvPr/>
        </p:nvSpPr>
        <p:spPr bwMode="auto">
          <a:xfrm>
            <a:off x="1416056" y="4931116"/>
            <a:ext cx="1855661" cy="889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lIns="91425" tIns="45713" rIns="91425" bIns="45713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995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995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3" name="Rectangle 60"/>
          <p:cNvSpPr>
            <a:spLocks noChangeArrowheads="1"/>
          </p:cNvSpPr>
          <p:nvPr/>
        </p:nvSpPr>
        <p:spPr bwMode="auto">
          <a:xfrm>
            <a:off x="3822544" y="4210341"/>
            <a:ext cx="1679898" cy="384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895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YOUR TITLE</a:t>
            </a:r>
            <a:endParaRPr lang="zh-CN" altLang="en-US" sz="1895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5" name="矩形 47"/>
          <p:cNvSpPr>
            <a:spLocks noChangeArrowheads="1"/>
          </p:cNvSpPr>
          <p:nvPr/>
        </p:nvSpPr>
        <p:spPr bwMode="auto">
          <a:xfrm>
            <a:off x="3721486" y="4931116"/>
            <a:ext cx="1855660" cy="889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lIns="91425" tIns="45713" rIns="91425" bIns="45713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995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995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7" name="Rectangle 60"/>
          <p:cNvSpPr>
            <a:spLocks noChangeArrowheads="1"/>
          </p:cNvSpPr>
          <p:nvPr/>
        </p:nvSpPr>
        <p:spPr bwMode="auto">
          <a:xfrm>
            <a:off x="6281283" y="4210341"/>
            <a:ext cx="1679898" cy="384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895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YOUR TITLE</a:t>
            </a:r>
            <a:endParaRPr lang="zh-CN" altLang="en-US" sz="1895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9" name="矩形 47"/>
          <p:cNvSpPr>
            <a:spLocks noChangeArrowheads="1"/>
          </p:cNvSpPr>
          <p:nvPr/>
        </p:nvSpPr>
        <p:spPr bwMode="auto">
          <a:xfrm>
            <a:off x="6114007" y="4931116"/>
            <a:ext cx="1855660" cy="889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lIns="91425" tIns="45713" rIns="91425" bIns="45713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995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995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1" name="Rectangle 60"/>
          <p:cNvSpPr>
            <a:spLocks noChangeArrowheads="1"/>
          </p:cNvSpPr>
          <p:nvPr/>
        </p:nvSpPr>
        <p:spPr bwMode="auto">
          <a:xfrm>
            <a:off x="8787481" y="4210341"/>
            <a:ext cx="1679898" cy="384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895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YOUR TITLE</a:t>
            </a:r>
            <a:endParaRPr lang="zh-CN" altLang="en-US" sz="1895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3" name="矩形 47"/>
          <p:cNvSpPr>
            <a:spLocks noChangeArrowheads="1"/>
          </p:cNvSpPr>
          <p:nvPr/>
        </p:nvSpPr>
        <p:spPr bwMode="auto">
          <a:xfrm>
            <a:off x="8689698" y="4931116"/>
            <a:ext cx="1855661" cy="889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lIns="91425" tIns="45713" rIns="91425" bIns="45713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995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995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273382" y="1669322"/>
            <a:ext cx="2070336" cy="2070334"/>
            <a:chOff x="1752735" y="879940"/>
            <a:chExt cx="2070478" cy="2070476"/>
          </a:xfrm>
        </p:grpSpPr>
        <p:sp>
          <p:nvSpPr>
            <p:cNvPr id="28" name="同心圆 27"/>
            <p:cNvSpPr/>
            <p:nvPr/>
          </p:nvSpPr>
          <p:spPr>
            <a:xfrm>
              <a:off x="1752735" y="879940"/>
              <a:ext cx="2070478" cy="2070476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30" name="同心圆 29"/>
            <p:cNvSpPr/>
            <p:nvPr/>
          </p:nvSpPr>
          <p:spPr>
            <a:xfrm rot="9000000">
              <a:off x="1850845" y="971517"/>
              <a:ext cx="1884863" cy="1906298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8" name="组合 67"/>
          <p:cNvGrpSpPr/>
          <p:nvPr/>
        </p:nvGrpSpPr>
        <p:grpSpPr>
          <a:xfrm>
            <a:off x="3649483" y="1669322"/>
            <a:ext cx="2070336" cy="2070334"/>
            <a:chOff x="1752735" y="879940"/>
            <a:chExt cx="2070478" cy="2070476"/>
          </a:xfrm>
        </p:grpSpPr>
        <p:sp>
          <p:nvSpPr>
            <p:cNvPr id="69" name="同心圆 68"/>
            <p:cNvSpPr/>
            <p:nvPr/>
          </p:nvSpPr>
          <p:spPr>
            <a:xfrm>
              <a:off x="1752735" y="879940"/>
              <a:ext cx="2070478" cy="2070476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70" name="同心圆 69"/>
            <p:cNvSpPr/>
            <p:nvPr/>
          </p:nvSpPr>
          <p:spPr>
            <a:xfrm rot="9000000">
              <a:off x="1850845" y="971517"/>
              <a:ext cx="1884863" cy="1906298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1" name="组合 70"/>
          <p:cNvGrpSpPr/>
          <p:nvPr/>
        </p:nvGrpSpPr>
        <p:grpSpPr>
          <a:xfrm>
            <a:off x="6106567" y="1669322"/>
            <a:ext cx="2070336" cy="2070334"/>
            <a:chOff x="1752735" y="879940"/>
            <a:chExt cx="2070478" cy="2070476"/>
          </a:xfrm>
        </p:grpSpPr>
        <p:sp>
          <p:nvSpPr>
            <p:cNvPr id="72" name="同心圆 71"/>
            <p:cNvSpPr/>
            <p:nvPr/>
          </p:nvSpPr>
          <p:spPr>
            <a:xfrm>
              <a:off x="1752735" y="879940"/>
              <a:ext cx="2070478" cy="2070476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73" name="同心圆 72"/>
            <p:cNvSpPr/>
            <p:nvPr/>
          </p:nvSpPr>
          <p:spPr>
            <a:xfrm rot="9000000">
              <a:off x="1850845" y="971517"/>
              <a:ext cx="1884863" cy="1906298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4" name="组合 73"/>
          <p:cNvGrpSpPr/>
          <p:nvPr/>
        </p:nvGrpSpPr>
        <p:grpSpPr>
          <a:xfrm>
            <a:off x="8563575" y="1669322"/>
            <a:ext cx="2070336" cy="2070334"/>
            <a:chOff x="1752735" y="879940"/>
            <a:chExt cx="2070478" cy="2070476"/>
          </a:xfrm>
        </p:grpSpPr>
        <p:sp>
          <p:nvSpPr>
            <p:cNvPr id="75" name="同心圆 74"/>
            <p:cNvSpPr/>
            <p:nvPr/>
          </p:nvSpPr>
          <p:spPr>
            <a:xfrm>
              <a:off x="1752735" y="879940"/>
              <a:ext cx="2070478" cy="2070476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76" name="同心圆 75"/>
            <p:cNvSpPr/>
            <p:nvPr/>
          </p:nvSpPr>
          <p:spPr>
            <a:xfrm rot="9000000">
              <a:off x="1850845" y="971517"/>
              <a:ext cx="1884863" cy="1906298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</p:grpSp>
      <p:sp>
        <p:nvSpPr>
          <p:cNvPr id="83" name="椭圆 82"/>
          <p:cNvSpPr/>
          <p:nvPr/>
        </p:nvSpPr>
        <p:spPr>
          <a:xfrm>
            <a:off x="1468414" y="1864353"/>
            <a:ext cx="1680271" cy="1680271"/>
          </a:xfrm>
          <a:prstGeom prst="ellipse">
            <a:avLst/>
          </a:prstGeom>
          <a:blipFill dpi="0"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3765">
              <a:defRPr/>
            </a:pPr>
            <a:endParaRPr lang="zh-CN" altLang="en-US" kern="0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4" name="椭圆 83"/>
          <p:cNvSpPr/>
          <p:nvPr/>
        </p:nvSpPr>
        <p:spPr>
          <a:xfrm>
            <a:off x="3844516" y="1864353"/>
            <a:ext cx="1680271" cy="1680271"/>
          </a:xfrm>
          <a:prstGeom prst="ellipse">
            <a:avLst/>
          </a:prstGeom>
          <a:blipFill dpi="0"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3765">
              <a:defRPr/>
            </a:pPr>
            <a:endParaRPr lang="zh-CN" altLang="en-US" kern="0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5" name="椭圆 84"/>
          <p:cNvSpPr/>
          <p:nvPr/>
        </p:nvSpPr>
        <p:spPr>
          <a:xfrm>
            <a:off x="6277748" y="1864353"/>
            <a:ext cx="1680271" cy="1680271"/>
          </a:xfrm>
          <a:prstGeom prst="ellipse">
            <a:avLst/>
          </a:prstGeom>
          <a:blipFill dpi="0"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3765">
              <a:defRPr/>
            </a:pPr>
            <a:endParaRPr lang="zh-CN" altLang="en-US" kern="0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6" name="椭圆 85"/>
          <p:cNvSpPr/>
          <p:nvPr/>
        </p:nvSpPr>
        <p:spPr>
          <a:xfrm>
            <a:off x="8758608" y="1864353"/>
            <a:ext cx="1680271" cy="1680271"/>
          </a:xfrm>
          <a:prstGeom prst="ellipse">
            <a:avLst/>
          </a:prstGeom>
          <a:blipFill dpi="0"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3765">
              <a:defRPr/>
            </a:pPr>
            <a:endParaRPr lang="zh-CN" altLang="en-US" kern="0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006" y="251698"/>
            <a:ext cx="12209979" cy="6614322"/>
            <a:chOff x="794" y="265448"/>
            <a:chExt cx="12877006" cy="6975660"/>
          </a:xfrm>
        </p:grpSpPr>
        <p:grpSp>
          <p:nvGrpSpPr>
            <p:cNvPr id="46" name="Group 28"/>
            <p:cNvGrpSpPr/>
            <p:nvPr/>
          </p:nvGrpSpPr>
          <p:grpSpPr bwMode="auto">
            <a:xfrm>
              <a:off x="794" y="265448"/>
              <a:ext cx="455358" cy="607144"/>
              <a:chOff x="0" y="0"/>
              <a:chExt cx="204" cy="318"/>
            </a:xfrm>
          </p:grpSpPr>
          <p:sp>
            <p:nvSpPr>
              <p:cNvPr id="47" name="Rectangle 29"/>
              <p:cNvSpPr>
                <a:spLocks noChangeArrowheads="1"/>
              </p:cNvSpPr>
              <p:nvPr/>
            </p:nvSpPr>
            <p:spPr bwMode="auto">
              <a:xfrm>
                <a:off x="158" y="0"/>
                <a:ext cx="46" cy="318"/>
              </a:xfrm>
              <a:prstGeom prst="rect">
                <a:avLst/>
              </a:prstGeom>
              <a:solidFill>
                <a:srgbClr val="FFC6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</a:pPr>
                <a:endParaRPr lang="zh-CN" altLang="en-US" sz="1705"/>
              </a:p>
            </p:txBody>
          </p:sp>
          <p:sp>
            <p:nvSpPr>
              <p:cNvPr id="48" name="Rectangle 30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58" cy="318"/>
              </a:xfrm>
              <a:prstGeom prst="rect">
                <a:avLst/>
              </a:prstGeom>
              <a:solidFill>
                <a:srgbClr val="AD541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</a:pPr>
                <a:endParaRPr lang="zh-CN" altLang="en-US" sz="1705"/>
              </a:p>
            </p:txBody>
          </p:sp>
        </p:grpSp>
        <p:grpSp>
          <p:nvGrpSpPr>
            <p:cNvPr id="50" name="组合 49"/>
            <p:cNvGrpSpPr/>
            <p:nvPr/>
          </p:nvGrpSpPr>
          <p:grpSpPr>
            <a:xfrm>
              <a:off x="2468935" y="7195389"/>
              <a:ext cx="10408865" cy="45719"/>
              <a:chOff x="2650856" y="7186888"/>
              <a:chExt cx="10209035" cy="45762"/>
            </a:xfrm>
          </p:grpSpPr>
          <p:sp>
            <p:nvSpPr>
              <p:cNvPr id="52" name="矩形 51"/>
              <p:cNvSpPr/>
              <p:nvPr/>
            </p:nvSpPr>
            <p:spPr>
              <a:xfrm>
                <a:off x="4701112" y="7186888"/>
                <a:ext cx="2008010" cy="45762"/>
              </a:xfrm>
              <a:prstGeom prst="rect">
                <a:avLst/>
              </a:prstGeom>
              <a:solidFill>
                <a:srgbClr val="C980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705"/>
              </a:p>
            </p:txBody>
          </p:sp>
          <p:sp>
            <p:nvSpPr>
              <p:cNvPr id="54" name="矩形 53"/>
              <p:cNvSpPr/>
              <p:nvPr/>
            </p:nvSpPr>
            <p:spPr>
              <a:xfrm>
                <a:off x="6751368" y="7186888"/>
                <a:ext cx="2008010" cy="45762"/>
              </a:xfrm>
              <a:prstGeom prst="rect">
                <a:avLst/>
              </a:prstGeom>
              <a:solidFill>
                <a:srgbClr val="FCA52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705"/>
              </a:p>
            </p:txBody>
          </p:sp>
          <p:sp>
            <p:nvSpPr>
              <p:cNvPr id="56" name="矩形 55"/>
              <p:cNvSpPr/>
              <p:nvPr/>
            </p:nvSpPr>
            <p:spPr>
              <a:xfrm>
                <a:off x="8801624" y="7186888"/>
                <a:ext cx="2008010" cy="45762"/>
              </a:xfrm>
              <a:prstGeom prst="rect">
                <a:avLst/>
              </a:prstGeom>
              <a:solidFill>
                <a:srgbClr val="FFC6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705"/>
              </a:p>
            </p:txBody>
          </p:sp>
          <p:sp>
            <p:nvSpPr>
              <p:cNvPr id="58" name="矩形 57"/>
              <p:cNvSpPr/>
              <p:nvPr/>
            </p:nvSpPr>
            <p:spPr>
              <a:xfrm>
                <a:off x="10851881" y="7186888"/>
                <a:ext cx="2008010" cy="45762"/>
              </a:xfrm>
              <a:prstGeom prst="rect">
                <a:avLst/>
              </a:prstGeom>
              <a:solidFill>
                <a:srgbClr val="AD541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705"/>
              </a:p>
            </p:txBody>
          </p:sp>
          <p:sp>
            <p:nvSpPr>
              <p:cNvPr id="60" name="矩形 59"/>
              <p:cNvSpPr/>
              <p:nvPr/>
            </p:nvSpPr>
            <p:spPr>
              <a:xfrm>
                <a:off x="2650856" y="7186888"/>
                <a:ext cx="2008010" cy="45762"/>
              </a:xfrm>
              <a:prstGeom prst="rect">
                <a:avLst/>
              </a:prstGeom>
              <a:solidFill>
                <a:srgbClr val="AD541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705"/>
              </a:p>
            </p:txBody>
          </p:sp>
        </p:grpSp>
      </p:grpSp>
      <p:sp>
        <p:nvSpPr>
          <p:cNvPr id="62" name="Rectangle 60"/>
          <p:cNvSpPr>
            <a:spLocks noChangeArrowheads="1"/>
          </p:cNvSpPr>
          <p:nvPr/>
        </p:nvSpPr>
        <p:spPr bwMode="auto">
          <a:xfrm>
            <a:off x="533631" y="349853"/>
            <a:ext cx="1797283" cy="384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895" b="1" dirty="0">
                <a:solidFill>
                  <a:srgbClr val="AD541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相关标题文字</a:t>
            </a:r>
            <a:endParaRPr lang="zh-CN" altLang="en-US" sz="1895" b="1" dirty="0">
              <a:solidFill>
                <a:srgbClr val="AD541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14:gallery dir="l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200"/>
                            </p:stCondLst>
                            <p:childTnLst>
                              <p:par>
                                <p:cTn id="26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500"/>
                            </p:stCondLst>
                            <p:childTnLst>
                              <p:par>
                                <p:cTn id="7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000"/>
                            </p:stCondLst>
                            <p:childTnLst>
                              <p:par>
                                <p:cTn id="7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500"/>
                            </p:stCondLst>
                            <p:childTnLst>
                              <p:par>
                                <p:cTn id="8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3000"/>
                            </p:stCondLst>
                            <p:childTnLst>
                              <p:par>
                                <p:cTn id="8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3500"/>
                            </p:stCondLst>
                            <p:childTnLst>
                              <p:par>
                                <p:cTn id="9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4000"/>
                            </p:stCondLst>
                            <p:childTnLst>
                              <p:par>
                                <p:cTn id="9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4500"/>
                            </p:stCondLst>
                            <p:childTnLst>
                              <p:par>
                                <p:cTn id="10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000"/>
                            </p:stCondLst>
                            <p:childTnLst>
                              <p:par>
                                <p:cTn id="10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1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500"/>
                            </p:stCondLst>
                            <p:childTnLst>
                              <p:par>
                                <p:cTn id="1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6000"/>
                            </p:stCondLst>
                            <p:childTnLst>
                              <p:par>
                                <p:cTn id="1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animBg="1"/>
      <p:bldP spid="78" grpId="0" animBg="1"/>
      <p:bldP spid="79" grpId="0" animBg="1"/>
      <p:bldP spid="80" grpId="0" animBg="1"/>
      <p:bldP spid="35" grpId="0" bldLvl="0" animBg="1" autoUpdateAnimBg="0"/>
      <p:bldP spid="36" grpId="0" bldLvl="0" animBg="1" autoUpdateAnimBg="0"/>
      <p:bldP spid="37" grpId="0" bldLvl="0" animBg="1" autoUpdateAnimBg="0"/>
      <p:bldP spid="44" grpId="0" bldLvl="0" animBg="1" autoUpdateAnimBg="0"/>
      <p:bldP spid="49" grpId="0"/>
      <p:bldP spid="51" grpId="0"/>
      <p:bldP spid="53" grpId="0"/>
      <p:bldP spid="55" grpId="0"/>
      <p:bldP spid="57" grpId="0"/>
      <p:bldP spid="59" grpId="0"/>
      <p:bldP spid="61" grpId="0"/>
      <p:bldP spid="63" grpId="0"/>
      <p:bldP spid="83" grpId="0" animBg="1"/>
      <p:bldP spid="84" grpId="0" animBg="1"/>
      <p:bldP spid="85" grpId="0" animBg="1"/>
      <p:bldP spid="8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任意多边形 97"/>
          <p:cNvSpPr/>
          <p:nvPr/>
        </p:nvSpPr>
        <p:spPr>
          <a:xfrm>
            <a:off x="5525656" y="1794581"/>
            <a:ext cx="1832559" cy="1879031"/>
          </a:xfrm>
          <a:custGeom>
            <a:avLst/>
            <a:gdLst>
              <a:gd name="connsiteX0" fmla="*/ 0 w 1768701"/>
              <a:gd name="connsiteY0" fmla="*/ 0 h 1819275"/>
              <a:gd name="connsiteX1" fmla="*/ 1239837 w 1768701"/>
              <a:gd name="connsiteY1" fmla="*/ 0 h 1819275"/>
              <a:gd name="connsiteX2" fmla="*/ 1425575 w 1768701"/>
              <a:gd name="connsiteY2" fmla="*/ 1819275 h 1819275"/>
              <a:gd name="connsiteX3" fmla="*/ 1217011 w 1768701"/>
              <a:gd name="connsiteY3" fmla="*/ 1151279 h 1819275"/>
              <a:gd name="connsiteX4" fmla="*/ 1120532 w 1768701"/>
              <a:gd name="connsiteY4" fmla="*/ 960656 h 1819275"/>
              <a:gd name="connsiteX5" fmla="*/ 1125218 w 1768701"/>
              <a:gd name="connsiteY5" fmla="*/ 962449 h 1819275"/>
              <a:gd name="connsiteX6" fmla="*/ 1087312 w 1768701"/>
              <a:gd name="connsiteY6" fmla="*/ 895020 h 1819275"/>
              <a:gd name="connsiteX7" fmla="*/ 1067594 w 1768701"/>
              <a:gd name="connsiteY7" fmla="*/ 856060 h 1819275"/>
              <a:gd name="connsiteX8" fmla="*/ 1044723 w 1768701"/>
              <a:gd name="connsiteY8" fmla="*/ 819259 h 1819275"/>
              <a:gd name="connsiteX9" fmla="*/ 1032247 w 1768701"/>
              <a:gd name="connsiteY9" fmla="*/ 797066 h 1819275"/>
              <a:gd name="connsiteX10" fmla="*/ 1011074 w 1768701"/>
              <a:gd name="connsiteY10" fmla="*/ 765115 h 1819275"/>
              <a:gd name="connsiteX11" fmla="*/ 976419 w 1768701"/>
              <a:gd name="connsiteY11" fmla="*/ 709350 h 1819275"/>
              <a:gd name="connsiteX12" fmla="*/ 949071 w 1768701"/>
              <a:gd name="connsiteY12" fmla="*/ 671548 h 1819275"/>
              <a:gd name="connsiteX13" fmla="*/ 932625 w 1768701"/>
              <a:gd name="connsiteY13" fmla="*/ 646730 h 1819275"/>
              <a:gd name="connsiteX14" fmla="*/ 911183 w 1768701"/>
              <a:gd name="connsiteY14" fmla="*/ 619176 h 1819275"/>
              <a:gd name="connsiteX15" fmla="*/ 873826 w 1768701"/>
              <a:gd name="connsiteY15" fmla="*/ 567538 h 1819275"/>
              <a:gd name="connsiteX16" fmla="*/ 842456 w 1768701"/>
              <a:gd name="connsiteY16" fmla="*/ 530859 h 1819275"/>
              <a:gd name="connsiteX17" fmla="*/ 827460 w 1768701"/>
              <a:gd name="connsiteY17" fmla="*/ 511589 h 1819275"/>
              <a:gd name="connsiteX18" fmla="*/ 804660 w 1768701"/>
              <a:gd name="connsiteY18" fmla="*/ 486667 h 1819275"/>
              <a:gd name="connsiteX19" fmla="*/ 759485 w 1768701"/>
              <a:gd name="connsiteY19" fmla="*/ 433846 h 1819275"/>
              <a:gd name="connsiteX20" fmla="*/ 732019 w 1768701"/>
              <a:gd name="connsiteY20" fmla="*/ 407265 h 1819275"/>
              <a:gd name="connsiteX21" fmla="*/ 717863 w 1768701"/>
              <a:gd name="connsiteY21" fmla="*/ 391791 h 1819275"/>
              <a:gd name="connsiteX22" fmla="*/ 677622 w 1768701"/>
              <a:gd name="connsiteY22" fmla="*/ 354620 h 1819275"/>
              <a:gd name="connsiteX23" fmla="*/ 633065 w 1768701"/>
              <a:gd name="connsiteY23" fmla="*/ 311498 h 1819275"/>
              <a:gd name="connsiteX24" fmla="*/ 619739 w 1768701"/>
              <a:gd name="connsiteY24" fmla="*/ 301151 h 1819275"/>
              <a:gd name="connsiteX25" fmla="*/ 604942 w 1768701"/>
              <a:gd name="connsiteY25" fmla="*/ 287483 h 1819275"/>
              <a:gd name="connsiteX26" fmla="*/ 29334 w 1768701"/>
              <a:gd name="connsiteY26" fmla="*/ 3471 h 1819275"/>
              <a:gd name="connsiteX27" fmla="*/ 7152 w 1768701"/>
              <a:gd name="connsiteY27" fmla="*/ 1798 h 1819275"/>
              <a:gd name="connsiteX0-1" fmla="*/ 0 w 1768701"/>
              <a:gd name="connsiteY0-2" fmla="*/ 0 h 1819275"/>
              <a:gd name="connsiteX1-3" fmla="*/ 1239837 w 1768701"/>
              <a:gd name="connsiteY1-4" fmla="*/ 0 h 1819275"/>
              <a:gd name="connsiteX2-5" fmla="*/ 1425575 w 1768701"/>
              <a:gd name="connsiteY2-6" fmla="*/ 1819275 h 1819275"/>
              <a:gd name="connsiteX3-7" fmla="*/ 1217011 w 1768701"/>
              <a:gd name="connsiteY3-8" fmla="*/ 1151279 h 1819275"/>
              <a:gd name="connsiteX4-9" fmla="*/ 1120532 w 1768701"/>
              <a:gd name="connsiteY4-10" fmla="*/ 960656 h 1819275"/>
              <a:gd name="connsiteX5-11" fmla="*/ 1125218 w 1768701"/>
              <a:gd name="connsiteY5-12" fmla="*/ 962449 h 1819275"/>
              <a:gd name="connsiteX6-13" fmla="*/ 1087312 w 1768701"/>
              <a:gd name="connsiteY6-14" fmla="*/ 895020 h 1819275"/>
              <a:gd name="connsiteX7-15" fmla="*/ 1067594 w 1768701"/>
              <a:gd name="connsiteY7-16" fmla="*/ 856060 h 1819275"/>
              <a:gd name="connsiteX8-17" fmla="*/ 1044723 w 1768701"/>
              <a:gd name="connsiteY8-18" fmla="*/ 819259 h 1819275"/>
              <a:gd name="connsiteX9-19" fmla="*/ 1032247 w 1768701"/>
              <a:gd name="connsiteY9-20" fmla="*/ 797066 h 1819275"/>
              <a:gd name="connsiteX10-21" fmla="*/ 1011074 w 1768701"/>
              <a:gd name="connsiteY10-22" fmla="*/ 765115 h 1819275"/>
              <a:gd name="connsiteX11-23" fmla="*/ 976419 w 1768701"/>
              <a:gd name="connsiteY11-24" fmla="*/ 709350 h 1819275"/>
              <a:gd name="connsiteX12-25" fmla="*/ 949071 w 1768701"/>
              <a:gd name="connsiteY12-26" fmla="*/ 671548 h 1819275"/>
              <a:gd name="connsiteX13-27" fmla="*/ 932625 w 1768701"/>
              <a:gd name="connsiteY13-28" fmla="*/ 646730 h 1819275"/>
              <a:gd name="connsiteX14-29" fmla="*/ 911183 w 1768701"/>
              <a:gd name="connsiteY14-30" fmla="*/ 619176 h 1819275"/>
              <a:gd name="connsiteX15-31" fmla="*/ 873826 w 1768701"/>
              <a:gd name="connsiteY15-32" fmla="*/ 567538 h 1819275"/>
              <a:gd name="connsiteX16-33" fmla="*/ 842456 w 1768701"/>
              <a:gd name="connsiteY16-34" fmla="*/ 530859 h 1819275"/>
              <a:gd name="connsiteX17-35" fmla="*/ 827460 w 1768701"/>
              <a:gd name="connsiteY17-36" fmla="*/ 511589 h 1819275"/>
              <a:gd name="connsiteX18-37" fmla="*/ 804660 w 1768701"/>
              <a:gd name="connsiteY18-38" fmla="*/ 486667 h 1819275"/>
              <a:gd name="connsiteX19-39" fmla="*/ 759485 w 1768701"/>
              <a:gd name="connsiteY19-40" fmla="*/ 433846 h 1819275"/>
              <a:gd name="connsiteX20-41" fmla="*/ 732019 w 1768701"/>
              <a:gd name="connsiteY20-42" fmla="*/ 407265 h 1819275"/>
              <a:gd name="connsiteX21-43" fmla="*/ 717863 w 1768701"/>
              <a:gd name="connsiteY21-44" fmla="*/ 391791 h 1819275"/>
              <a:gd name="connsiteX22-45" fmla="*/ 677622 w 1768701"/>
              <a:gd name="connsiteY22-46" fmla="*/ 354620 h 1819275"/>
              <a:gd name="connsiteX23-47" fmla="*/ 633065 w 1768701"/>
              <a:gd name="connsiteY23-48" fmla="*/ 311498 h 1819275"/>
              <a:gd name="connsiteX24-49" fmla="*/ 619739 w 1768701"/>
              <a:gd name="connsiteY24-50" fmla="*/ 301151 h 1819275"/>
              <a:gd name="connsiteX25-51" fmla="*/ 604942 w 1768701"/>
              <a:gd name="connsiteY25-52" fmla="*/ 287483 h 1819275"/>
              <a:gd name="connsiteX26-53" fmla="*/ 29334 w 1768701"/>
              <a:gd name="connsiteY26-54" fmla="*/ 3471 h 1819275"/>
              <a:gd name="connsiteX27-55" fmla="*/ 7152 w 1768701"/>
              <a:gd name="connsiteY27-56" fmla="*/ 1798 h 1819275"/>
              <a:gd name="connsiteX28" fmla="*/ 0 w 1768701"/>
              <a:gd name="connsiteY28" fmla="*/ 0 h 1819275"/>
              <a:gd name="connsiteX0-57" fmla="*/ 0 w 1774058"/>
              <a:gd name="connsiteY0-58" fmla="*/ 0 h 1819275"/>
              <a:gd name="connsiteX1-59" fmla="*/ 1239837 w 1774058"/>
              <a:gd name="connsiteY1-60" fmla="*/ 0 h 1819275"/>
              <a:gd name="connsiteX2-61" fmla="*/ 1425575 w 1774058"/>
              <a:gd name="connsiteY2-62" fmla="*/ 1819275 h 1819275"/>
              <a:gd name="connsiteX3-63" fmla="*/ 1217011 w 1774058"/>
              <a:gd name="connsiteY3-64" fmla="*/ 1151279 h 1819275"/>
              <a:gd name="connsiteX4-65" fmla="*/ 1120532 w 1774058"/>
              <a:gd name="connsiteY4-66" fmla="*/ 960656 h 1819275"/>
              <a:gd name="connsiteX5-67" fmla="*/ 1125218 w 1774058"/>
              <a:gd name="connsiteY5-68" fmla="*/ 962449 h 1819275"/>
              <a:gd name="connsiteX6-69" fmla="*/ 1087312 w 1774058"/>
              <a:gd name="connsiteY6-70" fmla="*/ 895020 h 1819275"/>
              <a:gd name="connsiteX7-71" fmla="*/ 1067594 w 1774058"/>
              <a:gd name="connsiteY7-72" fmla="*/ 856060 h 1819275"/>
              <a:gd name="connsiteX8-73" fmla="*/ 1044723 w 1774058"/>
              <a:gd name="connsiteY8-74" fmla="*/ 819259 h 1819275"/>
              <a:gd name="connsiteX9-75" fmla="*/ 1032247 w 1774058"/>
              <a:gd name="connsiteY9-76" fmla="*/ 797066 h 1819275"/>
              <a:gd name="connsiteX10-77" fmla="*/ 1011074 w 1774058"/>
              <a:gd name="connsiteY10-78" fmla="*/ 765115 h 1819275"/>
              <a:gd name="connsiteX11-79" fmla="*/ 976419 w 1774058"/>
              <a:gd name="connsiteY11-80" fmla="*/ 709350 h 1819275"/>
              <a:gd name="connsiteX12-81" fmla="*/ 949071 w 1774058"/>
              <a:gd name="connsiteY12-82" fmla="*/ 671548 h 1819275"/>
              <a:gd name="connsiteX13-83" fmla="*/ 932625 w 1774058"/>
              <a:gd name="connsiteY13-84" fmla="*/ 646730 h 1819275"/>
              <a:gd name="connsiteX14-85" fmla="*/ 911183 w 1774058"/>
              <a:gd name="connsiteY14-86" fmla="*/ 619176 h 1819275"/>
              <a:gd name="connsiteX15-87" fmla="*/ 873826 w 1774058"/>
              <a:gd name="connsiteY15-88" fmla="*/ 567538 h 1819275"/>
              <a:gd name="connsiteX16-89" fmla="*/ 842456 w 1774058"/>
              <a:gd name="connsiteY16-90" fmla="*/ 530859 h 1819275"/>
              <a:gd name="connsiteX17-91" fmla="*/ 827460 w 1774058"/>
              <a:gd name="connsiteY17-92" fmla="*/ 511589 h 1819275"/>
              <a:gd name="connsiteX18-93" fmla="*/ 804660 w 1774058"/>
              <a:gd name="connsiteY18-94" fmla="*/ 486667 h 1819275"/>
              <a:gd name="connsiteX19-95" fmla="*/ 759485 w 1774058"/>
              <a:gd name="connsiteY19-96" fmla="*/ 433846 h 1819275"/>
              <a:gd name="connsiteX20-97" fmla="*/ 732019 w 1774058"/>
              <a:gd name="connsiteY20-98" fmla="*/ 407265 h 1819275"/>
              <a:gd name="connsiteX21-99" fmla="*/ 717863 w 1774058"/>
              <a:gd name="connsiteY21-100" fmla="*/ 391791 h 1819275"/>
              <a:gd name="connsiteX22-101" fmla="*/ 677622 w 1774058"/>
              <a:gd name="connsiteY22-102" fmla="*/ 354620 h 1819275"/>
              <a:gd name="connsiteX23-103" fmla="*/ 633065 w 1774058"/>
              <a:gd name="connsiteY23-104" fmla="*/ 311498 h 1819275"/>
              <a:gd name="connsiteX24-105" fmla="*/ 619739 w 1774058"/>
              <a:gd name="connsiteY24-106" fmla="*/ 301151 h 1819275"/>
              <a:gd name="connsiteX25-107" fmla="*/ 604942 w 1774058"/>
              <a:gd name="connsiteY25-108" fmla="*/ 287483 h 1819275"/>
              <a:gd name="connsiteX26-109" fmla="*/ 29334 w 1774058"/>
              <a:gd name="connsiteY26-110" fmla="*/ 3471 h 1819275"/>
              <a:gd name="connsiteX27-111" fmla="*/ 7152 w 1774058"/>
              <a:gd name="connsiteY27-112" fmla="*/ 1798 h 1819275"/>
              <a:gd name="connsiteX28-113" fmla="*/ 0 w 1774058"/>
              <a:gd name="connsiteY28-114" fmla="*/ 0 h 1819275"/>
              <a:gd name="connsiteX0-115" fmla="*/ 0 w 1775399"/>
              <a:gd name="connsiteY0-116" fmla="*/ 0 h 1819275"/>
              <a:gd name="connsiteX1-117" fmla="*/ 1239837 w 1775399"/>
              <a:gd name="connsiteY1-118" fmla="*/ 0 h 1819275"/>
              <a:gd name="connsiteX2-119" fmla="*/ 1425575 w 1775399"/>
              <a:gd name="connsiteY2-120" fmla="*/ 1819275 h 1819275"/>
              <a:gd name="connsiteX3-121" fmla="*/ 1217011 w 1775399"/>
              <a:gd name="connsiteY3-122" fmla="*/ 1151279 h 1819275"/>
              <a:gd name="connsiteX4-123" fmla="*/ 1120532 w 1775399"/>
              <a:gd name="connsiteY4-124" fmla="*/ 960656 h 1819275"/>
              <a:gd name="connsiteX5-125" fmla="*/ 1125218 w 1775399"/>
              <a:gd name="connsiteY5-126" fmla="*/ 962449 h 1819275"/>
              <a:gd name="connsiteX6-127" fmla="*/ 1087312 w 1775399"/>
              <a:gd name="connsiteY6-128" fmla="*/ 895020 h 1819275"/>
              <a:gd name="connsiteX7-129" fmla="*/ 1067594 w 1775399"/>
              <a:gd name="connsiteY7-130" fmla="*/ 856060 h 1819275"/>
              <a:gd name="connsiteX8-131" fmla="*/ 1044723 w 1775399"/>
              <a:gd name="connsiteY8-132" fmla="*/ 819259 h 1819275"/>
              <a:gd name="connsiteX9-133" fmla="*/ 1032247 w 1775399"/>
              <a:gd name="connsiteY9-134" fmla="*/ 797066 h 1819275"/>
              <a:gd name="connsiteX10-135" fmla="*/ 1011074 w 1775399"/>
              <a:gd name="connsiteY10-136" fmla="*/ 765115 h 1819275"/>
              <a:gd name="connsiteX11-137" fmla="*/ 976419 w 1775399"/>
              <a:gd name="connsiteY11-138" fmla="*/ 709350 h 1819275"/>
              <a:gd name="connsiteX12-139" fmla="*/ 949071 w 1775399"/>
              <a:gd name="connsiteY12-140" fmla="*/ 671548 h 1819275"/>
              <a:gd name="connsiteX13-141" fmla="*/ 932625 w 1775399"/>
              <a:gd name="connsiteY13-142" fmla="*/ 646730 h 1819275"/>
              <a:gd name="connsiteX14-143" fmla="*/ 911183 w 1775399"/>
              <a:gd name="connsiteY14-144" fmla="*/ 619176 h 1819275"/>
              <a:gd name="connsiteX15-145" fmla="*/ 873826 w 1775399"/>
              <a:gd name="connsiteY15-146" fmla="*/ 567538 h 1819275"/>
              <a:gd name="connsiteX16-147" fmla="*/ 842456 w 1775399"/>
              <a:gd name="connsiteY16-148" fmla="*/ 530859 h 1819275"/>
              <a:gd name="connsiteX17-149" fmla="*/ 827460 w 1775399"/>
              <a:gd name="connsiteY17-150" fmla="*/ 511589 h 1819275"/>
              <a:gd name="connsiteX18-151" fmla="*/ 804660 w 1775399"/>
              <a:gd name="connsiteY18-152" fmla="*/ 486667 h 1819275"/>
              <a:gd name="connsiteX19-153" fmla="*/ 759485 w 1775399"/>
              <a:gd name="connsiteY19-154" fmla="*/ 433846 h 1819275"/>
              <a:gd name="connsiteX20-155" fmla="*/ 732019 w 1775399"/>
              <a:gd name="connsiteY20-156" fmla="*/ 407265 h 1819275"/>
              <a:gd name="connsiteX21-157" fmla="*/ 717863 w 1775399"/>
              <a:gd name="connsiteY21-158" fmla="*/ 391791 h 1819275"/>
              <a:gd name="connsiteX22-159" fmla="*/ 677622 w 1775399"/>
              <a:gd name="connsiteY22-160" fmla="*/ 354620 h 1819275"/>
              <a:gd name="connsiteX23-161" fmla="*/ 633065 w 1775399"/>
              <a:gd name="connsiteY23-162" fmla="*/ 311498 h 1819275"/>
              <a:gd name="connsiteX24-163" fmla="*/ 619739 w 1775399"/>
              <a:gd name="connsiteY24-164" fmla="*/ 301151 h 1819275"/>
              <a:gd name="connsiteX25-165" fmla="*/ 604942 w 1775399"/>
              <a:gd name="connsiteY25-166" fmla="*/ 287483 h 1819275"/>
              <a:gd name="connsiteX26-167" fmla="*/ 29334 w 1775399"/>
              <a:gd name="connsiteY26-168" fmla="*/ 3471 h 1819275"/>
              <a:gd name="connsiteX27-169" fmla="*/ 7152 w 1775399"/>
              <a:gd name="connsiteY27-170" fmla="*/ 1798 h 1819275"/>
              <a:gd name="connsiteX28-171" fmla="*/ 0 w 1775399"/>
              <a:gd name="connsiteY28-172" fmla="*/ 0 h 181927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  <a:cxn ang="0">
                <a:pos x="connsiteX22-45" y="connsiteY22-46"/>
              </a:cxn>
              <a:cxn ang="0">
                <a:pos x="connsiteX23-47" y="connsiteY23-48"/>
              </a:cxn>
              <a:cxn ang="0">
                <a:pos x="connsiteX24-49" y="connsiteY24-50"/>
              </a:cxn>
              <a:cxn ang="0">
                <a:pos x="connsiteX25-51" y="connsiteY25-52"/>
              </a:cxn>
              <a:cxn ang="0">
                <a:pos x="connsiteX26-53" y="connsiteY26-54"/>
              </a:cxn>
              <a:cxn ang="0">
                <a:pos x="connsiteX27-55" y="connsiteY27-56"/>
              </a:cxn>
              <a:cxn ang="0">
                <a:pos x="connsiteX28-113" y="connsiteY28-114"/>
              </a:cxn>
            </a:cxnLst>
            <a:rect l="l" t="t" r="r" b="b"/>
            <a:pathLst>
              <a:path w="1775399" h="1819275">
                <a:moveTo>
                  <a:pt x="0" y="0"/>
                </a:moveTo>
                <a:lnTo>
                  <a:pt x="1239837" y="0"/>
                </a:lnTo>
                <a:cubicBezTo>
                  <a:pt x="1820863" y="101600"/>
                  <a:pt x="1997075" y="942975"/>
                  <a:pt x="1425575" y="1819275"/>
                </a:cubicBezTo>
                <a:cubicBezTo>
                  <a:pt x="1410692" y="1702594"/>
                  <a:pt x="1345133" y="1441252"/>
                  <a:pt x="1217011" y="1151279"/>
                </a:cubicBezTo>
                <a:lnTo>
                  <a:pt x="1120532" y="960656"/>
                </a:lnTo>
                <a:lnTo>
                  <a:pt x="1125218" y="962449"/>
                </a:lnTo>
                <a:lnTo>
                  <a:pt x="1087312" y="895020"/>
                </a:lnTo>
                <a:lnTo>
                  <a:pt x="1067594" y="856060"/>
                </a:lnTo>
                <a:lnTo>
                  <a:pt x="1044723" y="819259"/>
                </a:lnTo>
                <a:lnTo>
                  <a:pt x="1032247" y="797066"/>
                </a:lnTo>
                <a:lnTo>
                  <a:pt x="1011074" y="765115"/>
                </a:lnTo>
                <a:lnTo>
                  <a:pt x="976419" y="709350"/>
                </a:lnTo>
                <a:lnTo>
                  <a:pt x="949071" y="671548"/>
                </a:lnTo>
                <a:lnTo>
                  <a:pt x="932625" y="646730"/>
                </a:lnTo>
                <a:lnTo>
                  <a:pt x="911183" y="619176"/>
                </a:lnTo>
                <a:lnTo>
                  <a:pt x="873826" y="567538"/>
                </a:lnTo>
                <a:lnTo>
                  <a:pt x="842456" y="530859"/>
                </a:lnTo>
                <a:lnTo>
                  <a:pt x="827460" y="511589"/>
                </a:lnTo>
                <a:lnTo>
                  <a:pt x="804660" y="486667"/>
                </a:lnTo>
                <a:lnTo>
                  <a:pt x="759485" y="433846"/>
                </a:lnTo>
                <a:lnTo>
                  <a:pt x="732019" y="407265"/>
                </a:lnTo>
                <a:lnTo>
                  <a:pt x="717863" y="391791"/>
                </a:lnTo>
                <a:lnTo>
                  <a:pt x="677622" y="354620"/>
                </a:lnTo>
                <a:lnTo>
                  <a:pt x="633065" y="311498"/>
                </a:lnTo>
                <a:lnTo>
                  <a:pt x="619739" y="301151"/>
                </a:lnTo>
                <a:lnTo>
                  <a:pt x="604942" y="287483"/>
                </a:lnTo>
                <a:cubicBezTo>
                  <a:pt x="414589" y="126628"/>
                  <a:pt x="215013" y="30932"/>
                  <a:pt x="29334" y="3471"/>
                </a:cubicBezTo>
                <a:lnTo>
                  <a:pt x="7152" y="1798"/>
                </a:lnTo>
                <a:lnTo>
                  <a:pt x="0" y="0"/>
                </a:lnTo>
                <a:close/>
              </a:path>
            </a:pathLst>
          </a:custGeom>
          <a:solidFill>
            <a:srgbClr val="CC7E33"/>
          </a:solidFill>
          <a:ln w="3175"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60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99" name="任意多边形 98"/>
          <p:cNvSpPr/>
          <p:nvPr/>
        </p:nvSpPr>
        <p:spPr>
          <a:xfrm rot="18018922">
            <a:off x="4685142" y="1861258"/>
            <a:ext cx="1824477" cy="1877011"/>
          </a:xfrm>
          <a:custGeom>
            <a:avLst/>
            <a:gdLst>
              <a:gd name="connsiteX0" fmla="*/ 0 w 1768701"/>
              <a:gd name="connsiteY0" fmla="*/ 0 h 1819275"/>
              <a:gd name="connsiteX1" fmla="*/ 1239837 w 1768701"/>
              <a:gd name="connsiteY1" fmla="*/ 0 h 1819275"/>
              <a:gd name="connsiteX2" fmla="*/ 1425575 w 1768701"/>
              <a:gd name="connsiteY2" fmla="*/ 1819275 h 1819275"/>
              <a:gd name="connsiteX3" fmla="*/ 1217011 w 1768701"/>
              <a:gd name="connsiteY3" fmla="*/ 1151279 h 1819275"/>
              <a:gd name="connsiteX4" fmla="*/ 1120532 w 1768701"/>
              <a:gd name="connsiteY4" fmla="*/ 960656 h 1819275"/>
              <a:gd name="connsiteX5" fmla="*/ 1125218 w 1768701"/>
              <a:gd name="connsiteY5" fmla="*/ 962449 h 1819275"/>
              <a:gd name="connsiteX6" fmla="*/ 1087312 w 1768701"/>
              <a:gd name="connsiteY6" fmla="*/ 895020 h 1819275"/>
              <a:gd name="connsiteX7" fmla="*/ 1067594 w 1768701"/>
              <a:gd name="connsiteY7" fmla="*/ 856060 h 1819275"/>
              <a:gd name="connsiteX8" fmla="*/ 1044723 w 1768701"/>
              <a:gd name="connsiteY8" fmla="*/ 819259 h 1819275"/>
              <a:gd name="connsiteX9" fmla="*/ 1032247 w 1768701"/>
              <a:gd name="connsiteY9" fmla="*/ 797066 h 1819275"/>
              <a:gd name="connsiteX10" fmla="*/ 1011074 w 1768701"/>
              <a:gd name="connsiteY10" fmla="*/ 765115 h 1819275"/>
              <a:gd name="connsiteX11" fmla="*/ 976419 w 1768701"/>
              <a:gd name="connsiteY11" fmla="*/ 709350 h 1819275"/>
              <a:gd name="connsiteX12" fmla="*/ 949071 w 1768701"/>
              <a:gd name="connsiteY12" fmla="*/ 671548 h 1819275"/>
              <a:gd name="connsiteX13" fmla="*/ 932625 w 1768701"/>
              <a:gd name="connsiteY13" fmla="*/ 646730 h 1819275"/>
              <a:gd name="connsiteX14" fmla="*/ 911183 w 1768701"/>
              <a:gd name="connsiteY14" fmla="*/ 619176 h 1819275"/>
              <a:gd name="connsiteX15" fmla="*/ 873826 w 1768701"/>
              <a:gd name="connsiteY15" fmla="*/ 567538 h 1819275"/>
              <a:gd name="connsiteX16" fmla="*/ 842456 w 1768701"/>
              <a:gd name="connsiteY16" fmla="*/ 530859 h 1819275"/>
              <a:gd name="connsiteX17" fmla="*/ 827460 w 1768701"/>
              <a:gd name="connsiteY17" fmla="*/ 511589 h 1819275"/>
              <a:gd name="connsiteX18" fmla="*/ 804660 w 1768701"/>
              <a:gd name="connsiteY18" fmla="*/ 486667 h 1819275"/>
              <a:gd name="connsiteX19" fmla="*/ 759485 w 1768701"/>
              <a:gd name="connsiteY19" fmla="*/ 433846 h 1819275"/>
              <a:gd name="connsiteX20" fmla="*/ 732019 w 1768701"/>
              <a:gd name="connsiteY20" fmla="*/ 407265 h 1819275"/>
              <a:gd name="connsiteX21" fmla="*/ 717863 w 1768701"/>
              <a:gd name="connsiteY21" fmla="*/ 391791 h 1819275"/>
              <a:gd name="connsiteX22" fmla="*/ 677622 w 1768701"/>
              <a:gd name="connsiteY22" fmla="*/ 354620 h 1819275"/>
              <a:gd name="connsiteX23" fmla="*/ 633065 w 1768701"/>
              <a:gd name="connsiteY23" fmla="*/ 311498 h 1819275"/>
              <a:gd name="connsiteX24" fmla="*/ 619739 w 1768701"/>
              <a:gd name="connsiteY24" fmla="*/ 301151 h 1819275"/>
              <a:gd name="connsiteX25" fmla="*/ 604942 w 1768701"/>
              <a:gd name="connsiteY25" fmla="*/ 287483 h 1819275"/>
              <a:gd name="connsiteX26" fmla="*/ 29334 w 1768701"/>
              <a:gd name="connsiteY26" fmla="*/ 3471 h 1819275"/>
              <a:gd name="connsiteX27" fmla="*/ 7152 w 1768701"/>
              <a:gd name="connsiteY27" fmla="*/ 1798 h 1819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768701" h="1819275">
                <a:moveTo>
                  <a:pt x="0" y="0"/>
                </a:moveTo>
                <a:lnTo>
                  <a:pt x="1239837" y="0"/>
                </a:lnTo>
                <a:cubicBezTo>
                  <a:pt x="1820863" y="101600"/>
                  <a:pt x="1981200" y="942975"/>
                  <a:pt x="1425575" y="1819275"/>
                </a:cubicBezTo>
                <a:cubicBezTo>
                  <a:pt x="1410692" y="1702594"/>
                  <a:pt x="1345133" y="1441252"/>
                  <a:pt x="1217011" y="1151279"/>
                </a:cubicBezTo>
                <a:lnTo>
                  <a:pt x="1120532" y="960656"/>
                </a:lnTo>
                <a:lnTo>
                  <a:pt x="1125218" y="962449"/>
                </a:lnTo>
                <a:lnTo>
                  <a:pt x="1087312" y="895020"/>
                </a:lnTo>
                <a:lnTo>
                  <a:pt x="1067594" y="856060"/>
                </a:lnTo>
                <a:lnTo>
                  <a:pt x="1044723" y="819259"/>
                </a:lnTo>
                <a:lnTo>
                  <a:pt x="1032247" y="797066"/>
                </a:lnTo>
                <a:lnTo>
                  <a:pt x="1011074" y="765115"/>
                </a:lnTo>
                <a:lnTo>
                  <a:pt x="976419" y="709350"/>
                </a:lnTo>
                <a:lnTo>
                  <a:pt x="949071" y="671548"/>
                </a:lnTo>
                <a:lnTo>
                  <a:pt x="932625" y="646730"/>
                </a:lnTo>
                <a:lnTo>
                  <a:pt x="911183" y="619176"/>
                </a:lnTo>
                <a:lnTo>
                  <a:pt x="873826" y="567538"/>
                </a:lnTo>
                <a:lnTo>
                  <a:pt x="842456" y="530859"/>
                </a:lnTo>
                <a:lnTo>
                  <a:pt x="827460" y="511589"/>
                </a:lnTo>
                <a:lnTo>
                  <a:pt x="804660" y="486667"/>
                </a:lnTo>
                <a:lnTo>
                  <a:pt x="759485" y="433846"/>
                </a:lnTo>
                <a:lnTo>
                  <a:pt x="732019" y="407265"/>
                </a:lnTo>
                <a:lnTo>
                  <a:pt x="717863" y="391791"/>
                </a:lnTo>
                <a:lnTo>
                  <a:pt x="677622" y="354620"/>
                </a:lnTo>
                <a:lnTo>
                  <a:pt x="633065" y="311498"/>
                </a:lnTo>
                <a:lnTo>
                  <a:pt x="619739" y="301151"/>
                </a:lnTo>
                <a:lnTo>
                  <a:pt x="604942" y="287483"/>
                </a:lnTo>
                <a:cubicBezTo>
                  <a:pt x="414589" y="126628"/>
                  <a:pt x="215013" y="30932"/>
                  <a:pt x="29334" y="3471"/>
                </a:cubicBezTo>
                <a:lnTo>
                  <a:pt x="7152" y="1798"/>
                </a:lnTo>
                <a:close/>
              </a:path>
            </a:pathLst>
          </a:custGeom>
          <a:solidFill>
            <a:srgbClr val="A95711"/>
          </a:solidFill>
          <a:ln w="3175"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60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41" name="任意多边形 140"/>
          <p:cNvSpPr/>
          <p:nvPr/>
        </p:nvSpPr>
        <p:spPr>
          <a:xfrm rot="14427225">
            <a:off x="4312368" y="2615902"/>
            <a:ext cx="1824477" cy="1879030"/>
          </a:xfrm>
          <a:custGeom>
            <a:avLst/>
            <a:gdLst>
              <a:gd name="connsiteX0" fmla="*/ 0 w 1768701"/>
              <a:gd name="connsiteY0" fmla="*/ 0 h 1819275"/>
              <a:gd name="connsiteX1" fmla="*/ 1239837 w 1768701"/>
              <a:gd name="connsiteY1" fmla="*/ 0 h 1819275"/>
              <a:gd name="connsiteX2" fmla="*/ 1425575 w 1768701"/>
              <a:gd name="connsiteY2" fmla="*/ 1819275 h 1819275"/>
              <a:gd name="connsiteX3" fmla="*/ 1217011 w 1768701"/>
              <a:gd name="connsiteY3" fmla="*/ 1151279 h 1819275"/>
              <a:gd name="connsiteX4" fmla="*/ 1120532 w 1768701"/>
              <a:gd name="connsiteY4" fmla="*/ 960656 h 1819275"/>
              <a:gd name="connsiteX5" fmla="*/ 1125218 w 1768701"/>
              <a:gd name="connsiteY5" fmla="*/ 962449 h 1819275"/>
              <a:gd name="connsiteX6" fmla="*/ 1087312 w 1768701"/>
              <a:gd name="connsiteY6" fmla="*/ 895020 h 1819275"/>
              <a:gd name="connsiteX7" fmla="*/ 1067594 w 1768701"/>
              <a:gd name="connsiteY7" fmla="*/ 856060 h 1819275"/>
              <a:gd name="connsiteX8" fmla="*/ 1044723 w 1768701"/>
              <a:gd name="connsiteY8" fmla="*/ 819259 h 1819275"/>
              <a:gd name="connsiteX9" fmla="*/ 1032247 w 1768701"/>
              <a:gd name="connsiteY9" fmla="*/ 797066 h 1819275"/>
              <a:gd name="connsiteX10" fmla="*/ 1011074 w 1768701"/>
              <a:gd name="connsiteY10" fmla="*/ 765115 h 1819275"/>
              <a:gd name="connsiteX11" fmla="*/ 976419 w 1768701"/>
              <a:gd name="connsiteY11" fmla="*/ 709350 h 1819275"/>
              <a:gd name="connsiteX12" fmla="*/ 949071 w 1768701"/>
              <a:gd name="connsiteY12" fmla="*/ 671548 h 1819275"/>
              <a:gd name="connsiteX13" fmla="*/ 932625 w 1768701"/>
              <a:gd name="connsiteY13" fmla="*/ 646730 h 1819275"/>
              <a:gd name="connsiteX14" fmla="*/ 911183 w 1768701"/>
              <a:gd name="connsiteY14" fmla="*/ 619176 h 1819275"/>
              <a:gd name="connsiteX15" fmla="*/ 873826 w 1768701"/>
              <a:gd name="connsiteY15" fmla="*/ 567538 h 1819275"/>
              <a:gd name="connsiteX16" fmla="*/ 842456 w 1768701"/>
              <a:gd name="connsiteY16" fmla="*/ 530859 h 1819275"/>
              <a:gd name="connsiteX17" fmla="*/ 827460 w 1768701"/>
              <a:gd name="connsiteY17" fmla="*/ 511589 h 1819275"/>
              <a:gd name="connsiteX18" fmla="*/ 804660 w 1768701"/>
              <a:gd name="connsiteY18" fmla="*/ 486667 h 1819275"/>
              <a:gd name="connsiteX19" fmla="*/ 759485 w 1768701"/>
              <a:gd name="connsiteY19" fmla="*/ 433846 h 1819275"/>
              <a:gd name="connsiteX20" fmla="*/ 732019 w 1768701"/>
              <a:gd name="connsiteY20" fmla="*/ 407265 h 1819275"/>
              <a:gd name="connsiteX21" fmla="*/ 717863 w 1768701"/>
              <a:gd name="connsiteY21" fmla="*/ 391791 h 1819275"/>
              <a:gd name="connsiteX22" fmla="*/ 677622 w 1768701"/>
              <a:gd name="connsiteY22" fmla="*/ 354620 h 1819275"/>
              <a:gd name="connsiteX23" fmla="*/ 633065 w 1768701"/>
              <a:gd name="connsiteY23" fmla="*/ 311498 h 1819275"/>
              <a:gd name="connsiteX24" fmla="*/ 619739 w 1768701"/>
              <a:gd name="connsiteY24" fmla="*/ 301151 h 1819275"/>
              <a:gd name="connsiteX25" fmla="*/ 604942 w 1768701"/>
              <a:gd name="connsiteY25" fmla="*/ 287483 h 1819275"/>
              <a:gd name="connsiteX26" fmla="*/ 29334 w 1768701"/>
              <a:gd name="connsiteY26" fmla="*/ 3471 h 1819275"/>
              <a:gd name="connsiteX27" fmla="*/ 7152 w 1768701"/>
              <a:gd name="connsiteY27" fmla="*/ 1798 h 1819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768701" h="1819275">
                <a:moveTo>
                  <a:pt x="0" y="0"/>
                </a:moveTo>
                <a:lnTo>
                  <a:pt x="1239837" y="0"/>
                </a:lnTo>
                <a:cubicBezTo>
                  <a:pt x="1820863" y="101600"/>
                  <a:pt x="1981200" y="942975"/>
                  <a:pt x="1425575" y="1819275"/>
                </a:cubicBezTo>
                <a:cubicBezTo>
                  <a:pt x="1410692" y="1702594"/>
                  <a:pt x="1345133" y="1441252"/>
                  <a:pt x="1217011" y="1151279"/>
                </a:cubicBezTo>
                <a:lnTo>
                  <a:pt x="1120532" y="960656"/>
                </a:lnTo>
                <a:lnTo>
                  <a:pt x="1125218" y="962449"/>
                </a:lnTo>
                <a:lnTo>
                  <a:pt x="1087312" y="895020"/>
                </a:lnTo>
                <a:lnTo>
                  <a:pt x="1067594" y="856060"/>
                </a:lnTo>
                <a:lnTo>
                  <a:pt x="1044723" y="819259"/>
                </a:lnTo>
                <a:lnTo>
                  <a:pt x="1032247" y="797066"/>
                </a:lnTo>
                <a:lnTo>
                  <a:pt x="1011074" y="765115"/>
                </a:lnTo>
                <a:lnTo>
                  <a:pt x="976419" y="709350"/>
                </a:lnTo>
                <a:lnTo>
                  <a:pt x="949071" y="671548"/>
                </a:lnTo>
                <a:lnTo>
                  <a:pt x="932625" y="646730"/>
                </a:lnTo>
                <a:lnTo>
                  <a:pt x="911183" y="619176"/>
                </a:lnTo>
                <a:lnTo>
                  <a:pt x="873826" y="567538"/>
                </a:lnTo>
                <a:lnTo>
                  <a:pt x="842456" y="530859"/>
                </a:lnTo>
                <a:lnTo>
                  <a:pt x="827460" y="511589"/>
                </a:lnTo>
                <a:lnTo>
                  <a:pt x="804660" y="486667"/>
                </a:lnTo>
                <a:lnTo>
                  <a:pt x="759485" y="433846"/>
                </a:lnTo>
                <a:lnTo>
                  <a:pt x="732019" y="407265"/>
                </a:lnTo>
                <a:lnTo>
                  <a:pt x="717863" y="391791"/>
                </a:lnTo>
                <a:lnTo>
                  <a:pt x="677622" y="354620"/>
                </a:lnTo>
                <a:lnTo>
                  <a:pt x="633065" y="311498"/>
                </a:lnTo>
                <a:lnTo>
                  <a:pt x="619739" y="301151"/>
                </a:lnTo>
                <a:lnTo>
                  <a:pt x="604942" y="287483"/>
                </a:lnTo>
                <a:cubicBezTo>
                  <a:pt x="414589" y="126628"/>
                  <a:pt x="215013" y="30932"/>
                  <a:pt x="29334" y="3471"/>
                </a:cubicBezTo>
                <a:lnTo>
                  <a:pt x="7152" y="1798"/>
                </a:lnTo>
                <a:close/>
              </a:path>
            </a:pathLst>
          </a:custGeom>
          <a:solidFill>
            <a:srgbClr val="CC7E33"/>
          </a:solidFill>
          <a:ln w="3175"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60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42" name="任意多边形 141"/>
          <p:cNvSpPr/>
          <p:nvPr/>
        </p:nvSpPr>
        <p:spPr>
          <a:xfrm rot="10859581">
            <a:off x="4780104" y="3324071"/>
            <a:ext cx="1826498" cy="1879031"/>
          </a:xfrm>
          <a:custGeom>
            <a:avLst/>
            <a:gdLst>
              <a:gd name="connsiteX0" fmla="*/ 0 w 1768701"/>
              <a:gd name="connsiteY0" fmla="*/ 0 h 1819275"/>
              <a:gd name="connsiteX1" fmla="*/ 1239837 w 1768701"/>
              <a:gd name="connsiteY1" fmla="*/ 0 h 1819275"/>
              <a:gd name="connsiteX2" fmla="*/ 1425575 w 1768701"/>
              <a:gd name="connsiteY2" fmla="*/ 1819275 h 1819275"/>
              <a:gd name="connsiteX3" fmla="*/ 1217011 w 1768701"/>
              <a:gd name="connsiteY3" fmla="*/ 1151279 h 1819275"/>
              <a:gd name="connsiteX4" fmla="*/ 1120532 w 1768701"/>
              <a:gd name="connsiteY4" fmla="*/ 960656 h 1819275"/>
              <a:gd name="connsiteX5" fmla="*/ 1125218 w 1768701"/>
              <a:gd name="connsiteY5" fmla="*/ 962449 h 1819275"/>
              <a:gd name="connsiteX6" fmla="*/ 1087312 w 1768701"/>
              <a:gd name="connsiteY6" fmla="*/ 895020 h 1819275"/>
              <a:gd name="connsiteX7" fmla="*/ 1067594 w 1768701"/>
              <a:gd name="connsiteY7" fmla="*/ 856060 h 1819275"/>
              <a:gd name="connsiteX8" fmla="*/ 1044723 w 1768701"/>
              <a:gd name="connsiteY8" fmla="*/ 819259 h 1819275"/>
              <a:gd name="connsiteX9" fmla="*/ 1032247 w 1768701"/>
              <a:gd name="connsiteY9" fmla="*/ 797066 h 1819275"/>
              <a:gd name="connsiteX10" fmla="*/ 1011074 w 1768701"/>
              <a:gd name="connsiteY10" fmla="*/ 765115 h 1819275"/>
              <a:gd name="connsiteX11" fmla="*/ 976419 w 1768701"/>
              <a:gd name="connsiteY11" fmla="*/ 709350 h 1819275"/>
              <a:gd name="connsiteX12" fmla="*/ 949071 w 1768701"/>
              <a:gd name="connsiteY12" fmla="*/ 671548 h 1819275"/>
              <a:gd name="connsiteX13" fmla="*/ 932625 w 1768701"/>
              <a:gd name="connsiteY13" fmla="*/ 646730 h 1819275"/>
              <a:gd name="connsiteX14" fmla="*/ 911183 w 1768701"/>
              <a:gd name="connsiteY14" fmla="*/ 619176 h 1819275"/>
              <a:gd name="connsiteX15" fmla="*/ 873826 w 1768701"/>
              <a:gd name="connsiteY15" fmla="*/ 567538 h 1819275"/>
              <a:gd name="connsiteX16" fmla="*/ 842456 w 1768701"/>
              <a:gd name="connsiteY16" fmla="*/ 530859 h 1819275"/>
              <a:gd name="connsiteX17" fmla="*/ 827460 w 1768701"/>
              <a:gd name="connsiteY17" fmla="*/ 511589 h 1819275"/>
              <a:gd name="connsiteX18" fmla="*/ 804660 w 1768701"/>
              <a:gd name="connsiteY18" fmla="*/ 486667 h 1819275"/>
              <a:gd name="connsiteX19" fmla="*/ 759485 w 1768701"/>
              <a:gd name="connsiteY19" fmla="*/ 433846 h 1819275"/>
              <a:gd name="connsiteX20" fmla="*/ 732019 w 1768701"/>
              <a:gd name="connsiteY20" fmla="*/ 407265 h 1819275"/>
              <a:gd name="connsiteX21" fmla="*/ 717863 w 1768701"/>
              <a:gd name="connsiteY21" fmla="*/ 391791 h 1819275"/>
              <a:gd name="connsiteX22" fmla="*/ 677622 w 1768701"/>
              <a:gd name="connsiteY22" fmla="*/ 354620 h 1819275"/>
              <a:gd name="connsiteX23" fmla="*/ 633065 w 1768701"/>
              <a:gd name="connsiteY23" fmla="*/ 311498 h 1819275"/>
              <a:gd name="connsiteX24" fmla="*/ 619739 w 1768701"/>
              <a:gd name="connsiteY24" fmla="*/ 301151 h 1819275"/>
              <a:gd name="connsiteX25" fmla="*/ 604942 w 1768701"/>
              <a:gd name="connsiteY25" fmla="*/ 287483 h 1819275"/>
              <a:gd name="connsiteX26" fmla="*/ 29334 w 1768701"/>
              <a:gd name="connsiteY26" fmla="*/ 3471 h 1819275"/>
              <a:gd name="connsiteX27" fmla="*/ 7152 w 1768701"/>
              <a:gd name="connsiteY27" fmla="*/ 1798 h 1819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768701" h="1819275">
                <a:moveTo>
                  <a:pt x="0" y="0"/>
                </a:moveTo>
                <a:lnTo>
                  <a:pt x="1239837" y="0"/>
                </a:lnTo>
                <a:cubicBezTo>
                  <a:pt x="1820863" y="101600"/>
                  <a:pt x="1981200" y="942975"/>
                  <a:pt x="1425575" y="1819275"/>
                </a:cubicBezTo>
                <a:cubicBezTo>
                  <a:pt x="1410692" y="1702594"/>
                  <a:pt x="1345133" y="1441252"/>
                  <a:pt x="1217011" y="1151279"/>
                </a:cubicBezTo>
                <a:lnTo>
                  <a:pt x="1120532" y="960656"/>
                </a:lnTo>
                <a:lnTo>
                  <a:pt x="1125218" y="962449"/>
                </a:lnTo>
                <a:lnTo>
                  <a:pt x="1087312" y="895020"/>
                </a:lnTo>
                <a:lnTo>
                  <a:pt x="1067594" y="856060"/>
                </a:lnTo>
                <a:lnTo>
                  <a:pt x="1044723" y="819259"/>
                </a:lnTo>
                <a:lnTo>
                  <a:pt x="1032247" y="797066"/>
                </a:lnTo>
                <a:lnTo>
                  <a:pt x="1011074" y="765115"/>
                </a:lnTo>
                <a:lnTo>
                  <a:pt x="976419" y="709350"/>
                </a:lnTo>
                <a:lnTo>
                  <a:pt x="949071" y="671548"/>
                </a:lnTo>
                <a:lnTo>
                  <a:pt x="932625" y="646730"/>
                </a:lnTo>
                <a:lnTo>
                  <a:pt x="911183" y="619176"/>
                </a:lnTo>
                <a:lnTo>
                  <a:pt x="873826" y="567538"/>
                </a:lnTo>
                <a:lnTo>
                  <a:pt x="842456" y="530859"/>
                </a:lnTo>
                <a:lnTo>
                  <a:pt x="827460" y="511589"/>
                </a:lnTo>
                <a:lnTo>
                  <a:pt x="804660" y="486667"/>
                </a:lnTo>
                <a:lnTo>
                  <a:pt x="759485" y="433846"/>
                </a:lnTo>
                <a:lnTo>
                  <a:pt x="732019" y="407265"/>
                </a:lnTo>
                <a:lnTo>
                  <a:pt x="717863" y="391791"/>
                </a:lnTo>
                <a:lnTo>
                  <a:pt x="677622" y="354620"/>
                </a:lnTo>
                <a:lnTo>
                  <a:pt x="633065" y="311498"/>
                </a:lnTo>
                <a:lnTo>
                  <a:pt x="619739" y="301151"/>
                </a:lnTo>
                <a:lnTo>
                  <a:pt x="604942" y="287483"/>
                </a:lnTo>
                <a:cubicBezTo>
                  <a:pt x="414589" y="126628"/>
                  <a:pt x="215013" y="30932"/>
                  <a:pt x="29334" y="3471"/>
                </a:cubicBezTo>
                <a:lnTo>
                  <a:pt x="7152" y="1798"/>
                </a:lnTo>
                <a:close/>
              </a:path>
            </a:pathLst>
          </a:custGeom>
          <a:solidFill>
            <a:srgbClr val="A95711"/>
          </a:solidFill>
          <a:ln w="3175"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60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44" name="任意多边形 143"/>
          <p:cNvSpPr/>
          <p:nvPr/>
        </p:nvSpPr>
        <p:spPr>
          <a:xfrm rot="3662163">
            <a:off x="5993393" y="2518919"/>
            <a:ext cx="1824477" cy="1879030"/>
          </a:xfrm>
          <a:custGeom>
            <a:avLst/>
            <a:gdLst>
              <a:gd name="connsiteX0" fmla="*/ 0 w 1768701"/>
              <a:gd name="connsiteY0" fmla="*/ 0 h 1819275"/>
              <a:gd name="connsiteX1" fmla="*/ 1239837 w 1768701"/>
              <a:gd name="connsiteY1" fmla="*/ 0 h 1819275"/>
              <a:gd name="connsiteX2" fmla="*/ 1425575 w 1768701"/>
              <a:gd name="connsiteY2" fmla="*/ 1819275 h 1819275"/>
              <a:gd name="connsiteX3" fmla="*/ 1217011 w 1768701"/>
              <a:gd name="connsiteY3" fmla="*/ 1151279 h 1819275"/>
              <a:gd name="connsiteX4" fmla="*/ 1120532 w 1768701"/>
              <a:gd name="connsiteY4" fmla="*/ 960656 h 1819275"/>
              <a:gd name="connsiteX5" fmla="*/ 1125218 w 1768701"/>
              <a:gd name="connsiteY5" fmla="*/ 962449 h 1819275"/>
              <a:gd name="connsiteX6" fmla="*/ 1087312 w 1768701"/>
              <a:gd name="connsiteY6" fmla="*/ 895020 h 1819275"/>
              <a:gd name="connsiteX7" fmla="*/ 1067594 w 1768701"/>
              <a:gd name="connsiteY7" fmla="*/ 856060 h 1819275"/>
              <a:gd name="connsiteX8" fmla="*/ 1044723 w 1768701"/>
              <a:gd name="connsiteY8" fmla="*/ 819259 h 1819275"/>
              <a:gd name="connsiteX9" fmla="*/ 1032247 w 1768701"/>
              <a:gd name="connsiteY9" fmla="*/ 797066 h 1819275"/>
              <a:gd name="connsiteX10" fmla="*/ 1011074 w 1768701"/>
              <a:gd name="connsiteY10" fmla="*/ 765115 h 1819275"/>
              <a:gd name="connsiteX11" fmla="*/ 976419 w 1768701"/>
              <a:gd name="connsiteY11" fmla="*/ 709350 h 1819275"/>
              <a:gd name="connsiteX12" fmla="*/ 949071 w 1768701"/>
              <a:gd name="connsiteY12" fmla="*/ 671548 h 1819275"/>
              <a:gd name="connsiteX13" fmla="*/ 932625 w 1768701"/>
              <a:gd name="connsiteY13" fmla="*/ 646730 h 1819275"/>
              <a:gd name="connsiteX14" fmla="*/ 911183 w 1768701"/>
              <a:gd name="connsiteY14" fmla="*/ 619176 h 1819275"/>
              <a:gd name="connsiteX15" fmla="*/ 873826 w 1768701"/>
              <a:gd name="connsiteY15" fmla="*/ 567538 h 1819275"/>
              <a:gd name="connsiteX16" fmla="*/ 842456 w 1768701"/>
              <a:gd name="connsiteY16" fmla="*/ 530859 h 1819275"/>
              <a:gd name="connsiteX17" fmla="*/ 827460 w 1768701"/>
              <a:gd name="connsiteY17" fmla="*/ 511589 h 1819275"/>
              <a:gd name="connsiteX18" fmla="*/ 804660 w 1768701"/>
              <a:gd name="connsiteY18" fmla="*/ 486667 h 1819275"/>
              <a:gd name="connsiteX19" fmla="*/ 759485 w 1768701"/>
              <a:gd name="connsiteY19" fmla="*/ 433846 h 1819275"/>
              <a:gd name="connsiteX20" fmla="*/ 732019 w 1768701"/>
              <a:gd name="connsiteY20" fmla="*/ 407265 h 1819275"/>
              <a:gd name="connsiteX21" fmla="*/ 717863 w 1768701"/>
              <a:gd name="connsiteY21" fmla="*/ 391791 h 1819275"/>
              <a:gd name="connsiteX22" fmla="*/ 677622 w 1768701"/>
              <a:gd name="connsiteY22" fmla="*/ 354620 h 1819275"/>
              <a:gd name="connsiteX23" fmla="*/ 633065 w 1768701"/>
              <a:gd name="connsiteY23" fmla="*/ 311498 h 1819275"/>
              <a:gd name="connsiteX24" fmla="*/ 619739 w 1768701"/>
              <a:gd name="connsiteY24" fmla="*/ 301151 h 1819275"/>
              <a:gd name="connsiteX25" fmla="*/ 604942 w 1768701"/>
              <a:gd name="connsiteY25" fmla="*/ 287483 h 1819275"/>
              <a:gd name="connsiteX26" fmla="*/ 29334 w 1768701"/>
              <a:gd name="connsiteY26" fmla="*/ 3471 h 1819275"/>
              <a:gd name="connsiteX27" fmla="*/ 7152 w 1768701"/>
              <a:gd name="connsiteY27" fmla="*/ 1798 h 1819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768701" h="1819275">
                <a:moveTo>
                  <a:pt x="0" y="0"/>
                </a:moveTo>
                <a:lnTo>
                  <a:pt x="1239837" y="0"/>
                </a:lnTo>
                <a:cubicBezTo>
                  <a:pt x="1820863" y="101600"/>
                  <a:pt x="1981200" y="942975"/>
                  <a:pt x="1425575" y="1819275"/>
                </a:cubicBezTo>
                <a:cubicBezTo>
                  <a:pt x="1410692" y="1702594"/>
                  <a:pt x="1345133" y="1441252"/>
                  <a:pt x="1217011" y="1151279"/>
                </a:cubicBezTo>
                <a:lnTo>
                  <a:pt x="1120532" y="960656"/>
                </a:lnTo>
                <a:lnTo>
                  <a:pt x="1125218" y="962449"/>
                </a:lnTo>
                <a:lnTo>
                  <a:pt x="1087312" y="895020"/>
                </a:lnTo>
                <a:lnTo>
                  <a:pt x="1067594" y="856060"/>
                </a:lnTo>
                <a:lnTo>
                  <a:pt x="1044723" y="819259"/>
                </a:lnTo>
                <a:lnTo>
                  <a:pt x="1032247" y="797066"/>
                </a:lnTo>
                <a:lnTo>
                  <a:pt x="1011074" y="765115"/>
                </a:lnTo>
                <a:lnTo>
                  <a:pt x="976419" y="709350"/>
                </a:lnTo>
                <a:lnTo>
                  <a:pt x="949071" y="671548"/>
                </a:lnTo>
                <a:lnTo>
                  <a:pt x="932625" y="646730"/>
                </a:lnTo>
                <a:lnTo>
                  <a:pt x="911183" y="619176"/>
                </a:lnTo>
                <a:lnTo>
                  <a:pt x="873826" y="567538"/>
                </a:lnTo>
                <a:lnTo>
                  <a:pt x="842456" y="530859"/>
                </a:lnTo>
                <a:lnTo>
                  <a:pt x="827460" y="511589"/>
                </a:lnTo>
                <a:lnTo>
                  <a:pt x="804660" y="486667"/>
                </a:lnTo>
                <a:lnTo>
                  <a:pt x="759485" y="433846"/>
                </a:lnTo>
                <a:lnTo>
                  <a:pt x="732019" y="407265"/>
                </a:lnTo>
                <a:lnTo>
                  <a:pt x="717863" y="391791"/>
                </a:lnTo>
                <a:lnTo>
                  <a:pt x="677622" y="354620"/>
                </a:lnTo>
                <a:lnTo>
                  <a:pt x="633065" y="311498"/>
                </a:lnTo>
                <a:lnTo>
                  <a:pt x="619739" y="301151"/>
                </a:lnTo>
                <a:lnTo>
                  <a:pt x="604942" y="287483"/>
                </a:lnTo>
                <a:cubicBezTo>
                  <a:pt x="414589" y="126628"/>
                  <a:pt x="215013" y="30932"/>
                  <a:pt x="29334" y="3471"/>
                </a:cubicBezTo>
                <a:lnTo>
                  <a:pt x="7152" y="1798"/>
                </a:lnTo>
                <a:close/>
              </a:path>
            </a:pathLst>
          </a:custGeom>
          <a:solidFill>
            <a:srgbClr val="FBA823"/>
          </a:solidFill>
          <a:ln w="3175"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60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45" name="任意多边形 144"/>
          <p:cNvSpPr/>
          <p:nvPr/>
        </p:nvSpPr>
        <p:spPr>
          <a:xfrm flipH="1">
            <a:off x="3357256" y="1703660"/>
            <a:ext cx="1464836" cy="525320"/>
          </a:xfrm>
          <a:custGeom>
            <a:avLst/>
            <a:gdLst>
              <a:gd name="connsiteX0" fmla="*/ 0 w 2286000"/>
              <a:gd name="connsiteY0" fmla="*/ 472440 h 472440"/>
              <a:gd name="connsiteX1" fmla="*/ 472440 w 2286000"/>
              <a:gd name="connsiteY1" fmla="*/ 0 h 472440"/>
              <a:gd name="connsiteX2" fmla="*/ 2286000 w 2286000"/>
              <a:gd name="connsiteY2" fmla="*/ 0 h 472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86000" h="472440">
                <a:moveTo>
                  <a:pt x="0" y="472440"/>
                </a:moveTo>
                <a:lnTo>
                  <a:pt x="472440" y="0"/>
                </a:lnTo>
                <a:lnTo>
                  <a:pt x="2286000" y="0"/>
                </a:lnTo>
              </a:path>
            </a:pathLst>
          </a:custGeom>
          <a:noFill/>
          <a:ln w="6350" cap="flat" cmpd="sng" algn="ctr">
            <a:solidFill>
              <a:schemeClr val="bg1">
                <a:lumMod val="50000"/>
              </a:schemeClr>
            </a:solidFill>
            <a:prstDash val="sysDot"/>
            <a:miter lim="800000"/>
            <a:headEnd type="oval" w="sm" len="sm"/>
            <a:tailEnd type="oval" w="sm" len="sm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sz="1600" kern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46" name="任意多边形 145"/>
          <p:cNvSpPr/>
          <p:nvPr/>
        </p:nvSpPr>
        <p:spPr>
          <a:xfrm>
            <a:off x="7297920" y="1703660"/>
            <a:ext cx="1464837" cy="525320"/>
          </a:xfrm>
          <a:custGeom>
            <a:avLst/>
            <a:gdLst>
              <a:gd name="connsiteX0" fmla="*/ 0 w 2286000"/>
              <a:gd name="connsiteY0" fmla="*/ 472440 h 472440"/>
              <a:gd name="connsiteX1" fmla="*/ 472440 w 2286000"/>
              <a:gd name="connsiteY1" fmla="*/ 0 h 472440"/>
              <a:gd name="connsiteX2" fmla="*/ 2286000 w 2286000"/>
              <a:gd name="connsiteY2" fmla="*/ 0 h 472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86000" h="472440">
                <a:moveTo>
                  <a:pt x="0" y="472440"/>
                </a:moveTo>
                <a:lnTo>
                  <a:pt x="472440" y="0"/>
                </a:lnTo>
                <a:lnTo>
                  <a:pt x="2286000" y="0"/>
                </a:lnTo>
              </a:path>
            </a:pathLst>
          </a:custGeom>
          <a:noFill/>
          <a:ln w="6350" cap="flat" cmpd="sng" algn="ctr">
            <a:solidFill>
              <a:schemeClr val="bg1">
                <a:lumMod val="50000"/>
              </a:schemeClr>
            </a:solidFill>
            <a:prstDash val="sysDot"/>
            <a:miter lim="800000"/>
            <a:headEnd type="oval" w="sm" len="sm"/>
            <a:tailEnd type="oval" w="sm" len="sm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sz="1600" kern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47" name="任意多边形 146"/>
          <p:cNvSpPr/>
          <p:nvPr/>
        </p:nvSpPr>
        <p:spPr>
          <a:xfrm flipH="1" flipV="1">
            <a:off x="3357256" y="4819213"/>
            <a:ext cx="1464836" cy="525320"/>
          </a:xfrm>
          <a:custGeom>
            <a:avLst/>
            <a:gdLst>
              <a:gd name="connsiteX0" fmla="*/ 0 w 2286000"/>
              <a:gd name="connsiteY0" fmla="*/ 472440 h 472440"/>
              <a:gd name="connsiteX1" fmla="*/ 472440 w 2286000"/>
              <a:gd name="connsiteY1" fmla="*/ 0 h 472440"/>
              <a:gd name="connsiteX2" fmla="*/ 2286000 w 2286000"/>
              <a:gd name="connsiteY2" fmla="*/ 0 h 472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86000" h="472440">
                <a:moveTo>
                  <a:pt x="0" y="472440"/>
                </a:moveTo>
                <a:lnTo>
                  <a:pt x="472440" y="0"/>
                </a:lnTo>
                <a:lnTo>
                  <a:pt x="2286000" y="0"/>
                </a:lnTo>
              </a:path>
            </a:pathLst>
          </a:custGeom>
          <a:noFill/>
          <a:ln w="6350" cap="flat" cmpd="sng" algn="ctr">
            <a:solidFill>
              <a:schemeClr val="bg1">
                <a:lumMod val="50000"/>
              </a:schemeClr>
            </a:solidFill>
            <a:prstDash val="sysDot"/>
            <a:miter lim="800000"/>
            <a:headEnd type="oval" w="sm" len="sm"/>
            <a:tailEnd type="oval" w="sm" len="sm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sz="1600" kern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48" name="任意多边形 147"/>
          <p:cNvSpPr/>
          <p:nvPr/>
        </p:nvSpPr>
        <p:spPr>
          <a:xfrm flipV="1">
            <a:off x="7297920" y="4819213"/>
            <a:ext cx="1464837" cy="525320"/>
          </a:xfrm>
          <a:custGeom>
            <a:avLst/>
            <a:gdLst>
              <a:gd name="connsiteX0" fmla="*/ 0 w 2286000"/>
              <a:gd name="connsiteY0" fmla="*/ 472440 h 472440"/>
              <a:gd name="connsiteX1" fmla="*/ 472440 w 2286000"/>
              <a:gd name="connsiteY1" fmla="*/ 0 h 472440"/>
              <a:gd name="connsiteX2" fmla="*/ 2286000 w 2286000"/>
              <a:gd name="connsiteY2" fmla="*/ 0 h 472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86000" h="472440">
                <a:moveTo>
                  <a:pt x="0" y="472440"/>
                </a:moveTo>
                <a:lnTo>
                  <a:pt x="472440" y="0"/>
                </a:lnTo>
                <a:lnTo>
                  <a:pt x="2286000" y="0"/>
                </a:lnTo>
              </a:path>
            </a:pathLst>
          </a:custGeom>
          <a:noFill/>
          <a:ln w="6350" cap="flat" cmpd="sng" algn="ctr">
            <a:solidFill>
              <a:schemeClr val="bg1">
                <a:lumMod val="50000"/>
              </a:schemeClr>
            </a:solidFill>
            <a:prstDash val="sysDot"/>
            <a:miter lim="800000"/>
            <a:headEnd type="oval" w="sm" len="sm"/>
            <a:tailEnd type="oval" w="sm" len="sm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sz="1600" kern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149" name="直接箭头连接符 148"/>
          <p:cNvCxnSpPr/>
          <p:nvPr/>
        </p:nvCxnSpPr>
        <p:spPr>
          <a:xfrm flipH="1">
            <a:off x="7938408" y="3556424"/>
            <a:ext cx="824349" cy="14143"/>
          </a:xfrm>
          <a:prstGeom prst="straightConnector1">
            <a:avLst/>
          </a:prstGeom>
          <a:noFill/>
          <a:ln w="6350" cap="flat" cmpd="sng" algn="ctr">
            <a:solidFill>
              <a:schemeClr val="bg1">
                <a:lumMod val="50000"/>
              </a:schemeClr>
            </a:solidFill>
            <a:prstDash val="sysDot"/>
            <a:miter lim="800000"/>
            <a:headEnd type="oval" w="sm" len="sm"/>
            <a:tailEnd type="oval" w="sm" len="sm"/>
          </a:ln>
          <a:effectLst/>
        </p:spPr>
      </p:cxnSp>
      <p:cxnSp>
        <p:nvCxnSpPr>
          <p:cNvPr id="150" name="直接箭头连接符 149"/>
          <p:cNvCxnSpPr/>
          <p:nvPr/>
        </p:nvCxnSpPr>
        <p:spPr>
          <a:xfrm flipH="1">
            <a:off x="3357254" y="3578652"/>
            <a:ext cx="618846" cy="1"/>
          </a:xfrm>
          <a:prstGeom prst="straightConnector1">
            <a:avLst/>
          </a:prstGeom>
          <a:noFill/>
          <a:ln w="19050" cap="flat" cmpd="sng" algn="ctr">
            <a:noFill/>
            <a:prstDash val="sysDot"/>
            <a:miter lim="800000"/>
            <a:headEnd type="oval" w="sm" len="sm"/>
            <a:tailEnd type="oval" w="sm" len="sm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cxnSp>
      <p:sp>
        <p:nvSpPr>
          <p:cNvPr id="151" name="文本框 75"/>
          <p:cNvSpPr txBox="1"/>
          <p:nvPr/>
        </p:nvSpPr>
        <p:spPr>
          <a:xfrm>
            <a:off x="8863547" y="1355634"/>
            <a:ext cx="2243361" cy="68999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995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995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52" name="文本框 76"/>
          <p:cNvSpPr txBox="1"/>
          <p:nvPr/>
        </p:nvSpPr>
        <p:spPr>
          <a:xfrm>
            <a:off x="8863547" y="3220523"/>
            <a:ext cx="2243361" cy="68999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995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995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53" name="文本框 77"/>
          <p:cNvSpPr txBox="1"/>
          <p:nvPr/>
        </p:nvSpPr>
        <p:spPr>
          <a:xfrm>
            <a:off x="8863547" y="4996507"/>
            <a:ext cx="2243361" cy="68999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995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995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54" name="文本框 78"/>
          <p:cNvSpPr txBox="1"/>
          <p:nvPr/>
        </p:nvSpPr>
        <p:spPr>
          <a:xfrm>
            <a:off x="958761" y="1355634"/>
            <a:ext cx="2255302" cy="68999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2400">
                <a:solidFill>
                  <a:schemeClr val="bg1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defRPr>
            </a:lvl1pPr>
          </a:lstStyle>
          <a:p>
            <a:pPr algn="r"/>
            <a:r>
              <a:rPr lang="zh-CN" altLang="en-US" sz="995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995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55" name="文本框 79"/>
          <p:cNvSpPr txBox="1"/>
          <p:nvPr/>
        </p:nvSpPr>
        <p:spPr>
          <a:xfrm>
            <a:off x="939974" y="3220523"/>
            <a:ext cx="2274089" cy="68999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995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995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56" name="文本框 80"/>
          <p:cNvSpPr txBox="1"/>
          <p:nvPr/>
        </p:nvSpPr>
        <p:spPr>
          <a:xfrm>
            <a:off x="939976" y="4996507"/>
            <a:ext cx="2274088" cy="68999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995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995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57" name="文本框 3"/>
          <p:cNvSpPr txBox="1"/>
          <p:nvPr/>
        </p:nvSpPr>
        <p:spPr>
          <a:xfrm>
            <a:off x="5350793" y="3047819"/>
            <a:ext cx="1415773" cy="10261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altLang="zh-CN" sz="3035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YOUR </a:t>
            </a:r>
            <a:endParaRPr lang="en-US" altLang="zh-CN" sz="3035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algn="ctr">
              <a:defRPr/>
            </a:pPr>
            <a:r>
              <a:rPr lang="en-US" altLang="zh-CN" sz="3035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TITLE</a:t>
            </a:r>
            <a:endParaRPr lang="zh-CN" altLang="en-US" sz="3035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158" name="直接箭头连接符 157"/>
          <p:cNvCxnSpPr/>
          <p:nvPr/>
        </p:nvCxnSpPr>
        <p:spPr>
          <a:xfrm flipH="1">
            <a:off x="3359666" y="3556424"/>
            <a:ext cx="824349" cy="14143"/>
          </a:xfrm>
          <a:prstGeom prst="straightConnector1">
            <a:avLst/>
          </a:prstGeom>
          <a:noFill/>
          <a:ln w="6350" cap="flat" cmpd="sng" algn="ctr">
            <a:solidFill>
              <a:schemeClr val="bg1">
                <a:lumMod val="50000"/>
              </a:schemeClr>
            </a:solidFill>
            <a:prstDash val="sysDot"/>
            <a:miter lim="800000"/>
            <a:headEnd type="oval" w="sm" len="sm"/>
            <a:tailEnd type="oval" w="sm" len="sm"/>
          </a:ln>
          <a:effectLst/>
        </p:spPr>
      </p:cxnSp>
      <p:sp>
        <p:nvSpPr>
          <p:cNvPr id="23" name="TextBox 19"/>
          <p:cNvSpPr txBox="1">
            <a:spLocks noChangeArrowheads="1"/>
          </p:cNvSpPr>
          <p:nvPr/>
        </p:nvSpPr>
        <p:spPr bwMode="auto">
          <a:xfrm>
            <a:off x="1113293" y="988400"/>
            <a:ext cx="2100771" cy="417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4386" tIns="62193" rIns="124386" bIns="62193" numCol="1" anchor="t" anchorCtr="0" compatLnSpc="1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altLang="zh-CN" sz="1895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YOUR TITLE</a:t>
            </a:r>
            <a:endParaRPr lang="zh-CN" altLang="en-US" sz="1895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4" name="TextBox 19"/>
          <p:cNvSpPr txBox="1">
            <a:spLocks noChangeArrowheads="1"/>
          </p:cNvSpPr>
          <p:nvPr/>
        </p:nvSpPr>
        <p:spPr bwMode="auto">
          <a:xfrm>
            <a:off x="1113293" y="2860825"/>
            <a:ext cx="2100771" cy="417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4386" tIns="62193" rIns="124386" bIns="62193" numCol="1" anchor="t" anchorCtr="0" compatLnSpc="1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altLang="zh-CN" sz="1895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YOUR TITLE</a:t>
            </a:r>
            <a:endParaRPr lang="zh-CN" altLang="en-US" sz="1895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5" name="TextBox 19"/>
          <p:cNvSpPr txBox="1">
            <a:spLocks noChangeArrowheads="1"/>
          </p:cNvSpPr>
          <p:nvPr/>
        </p:nvSpPr>
        <p:spPr bwMode="auto">
          <a:xfrm>
            <a:off x="1113293" y="4650236"/>
            <a:ext cx="2100771" cy="417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4386" tIns="62193" rIns="124386" bIns="62193" numCol="1" anchor="t" anchorCtr="0" compatLnSpc="1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altLang="zh-CN" sz="1895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YOUR TITLE</a:t>
            </a:r>
            <a:endParaRPr lang="zh-CN" altLang="en-US" sz="1895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6" name="TextBox 19"/>
          <p:cNvSpPr txBox="1">
            <a:spLocks noChangeArrowheads="1"/>
          </p:cNvSpPr>
          <p:nvPr/>
        </p:nvSpPr>
        <p:spPr bwMode="auto">
          <a:xfrm>
            <a:off x="8863546" y="997151"/>
            <a:ext cx="2322723" cy="417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4386" tIns="62193" rIns="124386" bIns="62193" numCol="1" anchor="t" anchorCtr="0" compatLnSpc="1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sz="1895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YOUR TITLE</a:t>
            </a:r>
            <a:endParaRPr lang="zh-CN" altLang="en-US" sz="1895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7" name="TextBox 19"/>
          <p:cNvSpPr txBox="1">
            <a:spLocks noChangeArrowheads="1"/>
          </p:cNvSpPr>
          <p:nvPr/>
        </p:nvSpPr>
        <p:spPr bwMode="auto">
          <a:xfrm>
            <a:off x="8863546" y="2869576"/>
            <a:ext cx="2322723" cy="417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4386" tIns="62193" rIns="124386" bIns="62193" numCol="1" anchor="t" anchorCtr="0" compatLnSpc="1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sz="1895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YOUR TITLE</a:t>
            </a:r>
            <a:endParaRPr lang="zh-CN" altLang="en-US" sz="1895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8" name="TextBox 19"/>
          <p:cNvSpPr txBox="1">
            <a:spLocks noChangeArrowheads="1"/>
          </p:cNvSpPr>
          <p:nvPr/>
        </p:nvSpPr>
        <p:spPr bwMode="auto">
          <a:xfrm>
            <a:off x="8863547" y="4673367"/>
            <a:ext cx="2559724" cy="417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4386" tIns="62193" rIns="124386" bIns="62193" numCol="1" anchor="t" anchorCtr="0" compatLnSpc="1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sz="1895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YOUR TITLE</a:t>
            </a:r>
            <a:endParaRPr lang="zh-CN" altLang="en-US" sz="1895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2006" y="251698"/>
            <a:ext cx="12209979" cy="6614322"/>
            <a:chOff x="794" y="265448"/>
            <a:chExt cx="12877006" cy="6975660"/>
          </a:xfrm>
        </p:grpSpPr>
        <p:grpSp>
          <p:nvGrpSpPr>
            <p:cNvPr id="30" name="Group 28"/>
            <p:cNvGrpSpPr/>
            <p:nvPr/>
          </p:nvGrpSpPr>
          <p:grpSpPr bwMode="auto">
            <a:xfrm>
              <a:off x="794" y="265448"/>
              <a:ext cx="455358" cy="607144"/>
              <a:chOff x="0" y="0"/>
              <a:chExt cx="204" cy="318"/>
            </a:xfrm>
          </p:grpSpPr>
          <p:sp>
            <p:nvSpPr>
              <p:cNvPr id="37" name="Rectangle 29"/>
              <p:cNvSpPr>
                <a:spLocks noChangeArrowheads="1"/>
              </p:cNvSpPr>
              <p:nvPr/>
            </p:nvSpPr>
            <p:spPr bwMode="auto">
              <a:xfrm>
                <a:off x="158" y="0"/>
                <a:ext cx="46" cy="318"/>
              </a:xfrm>
              <a:prstGeom prst="rect">
                <a:avLst/>
              </a:prstGeom>
              <a:solidFill>
                <a:srgbClr val="FFC6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</a:pPr>
                <a:endParaRPr lang="zh-CN" altLang="en-US" sz="1705"/>
              </a:p>
            </p:txBody>
          </p:sp>
          <p:sp>
            <p:nvSpPr>
              <p:cNvPr id="38" name="Rectangle 30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58" cy="318"/>
              </a:xfrm>
              <a:prstGeom prst="rect">
                <a:avLst/>
              </a:prstGeom>
              <a:solidFill>
                <a:srgbClr val="AD541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</a:pPr>
                <a:endParaRPr lang="zh-CN" altLang="en-US" sz="1705"/>
              </a:p>
            </p:txBody>
          </p:sp>
        </p:grpSp>
        <p:grpSp>
          <p:nvGrpSpPr>
            <p:cNvPr id="31" name="组合 30"/>
            <p:cNvGrpSpPr/>
            <p:nvPr/>
          </p:nvGrpSpPr>
          <p:grpSpPr>
            <a:xfrm>
              <a:off x="2468935" y="7195389"/>
              <a:ext cx="10408865" cy="45719"/>
              <a:chOff x="2650856" y="7186888"/>
              <a:chExt cx="10209035" cy="45762"/>
            </a:xfrm>
          </p:grpSpPr>
          <p:sp>
            <p:nvSpPr>
              <p:cNvPr id="32" name="矩形 31"/>
              <p:cNvSpPr/>
              <p:nvPr/>
            </p:nvSpPr>
            <p:spPr>
              <a:xfrm>
                <a:off x="4701112" y="7186888"/>
                <a:ext cx="2008010" cy="45762"/>
              </a:xfrm>
              <a:prstGeom prst="rect">
                <a:avLst/>
              </a:prstGeom>
              <a:solidFill>
                <a:srgbClr val="C980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705"/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6751368" y="7186888"/>
                <a:ext cx="2008010" cy="45762"/>
              </a:xfrm>
              <a:prstGeom prst="rect">
                <a:avLst/>
              </a:prstGeom>
              <a:solidFill>
                <a:srgbClr val="FCA52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705"/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8801624" y="7186888"/>
                <a:ext cx="2008010" cy="45762"/>
              </a:xfrm>
              <a:prstGeom prst="rect">
                <a:avLst/>
              </a:prstGeom>
              <a:solidFill>
                <a:srgbClr val="FFC6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705"/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10851881" y="7186888"/>
                <a:ext cx="2008010" cy="45762"/>
              </a:xfrm>
              <a:prstGeom prst="rect">
                <a:avLst/>
              </a:prstGeom>
              <a:solidFill>
                <a:srgbClr val="AD541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705"/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2650856" y="7186888"/>
                <a:ext cx="2008010" cy="45762"/>
              </a:xfrm>
              <a:prstGeom prst="rect">
                <a:avLst/>
              </a:prstGeom>
              <a:solidFill>
                <a:srgbClr val="AD541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705"/>
              </a:p>
            </p:txBody>
          </p:sp>
        </p:grpSp>
      </p:grpSp>
      <p:sp>
        <p:nvSpPr>
          <p:cNvPr id="39" name="Rectangle 60"/>
          <p:cNvSpPr>
            <a:spLocks noChangeArrowheads="1"/>
          </p:cNvSpPr>
          <p:nvPr/>
        </p:nvSpPr>
        <p:spPr bwMode="auto">
          <a:xfrm>
            <a:off x="533631" y="349853"/>
            <a:ext cx="1797283" cy="384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895" b="1" dirty="0">
                <a:solidFill>
                  <a:srgbClr val="AD541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相关标题文字</a:t>
            </a:r>
            <a:endParaRPr lang="zh-CN" altLang="en-US" sz="1895" b="1" dirty="0">
              <a:solidFill>
                <a:srgbClr val="AD541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43" name="任意多边形 142"/>
          <p:cNvSpPr/>
          <p:nvPr/>
        </p:nvSpPr>
        <p:spPr>
          <a:xfrm rot="7267884">
            <a:off x="5617584" y="3270530"/>
            <a:ext cx="1826499" cy="1877011"/>
          </a:xfrm>
          <a:custGeom>
            <a:avLst/>
            <a:gdLst>
              <a:gd name="connsiteX0" fmla="*/ 0 w 1768701"/>
              <a:gd name="connsiteY0" fmla="*/ 0 h 1819275"/>
              <a:gd name="connsiteX1" fmla="*/ 1239837 w 1768701"/>
              <a:gd name="connsiteY1" fmla="*/ 0 h 1819275"/>
              <a:gd name="connsiteX2" fmla="*/ 1425575 w 1768701"/>
              <a:gd name="connsiteY2" fmla="*/ 1819275 h 1819275"/>
              <a:gd name="connsiteX3" fmla="*/ 1217011 w 1768701"/>
              <a:gd name="connsiteY3" fmla="*/ 1151279 h 1819275"/>
              <a:gd name="connsiteX4" fmla="*/ 1120532 w 1768701"/>
              <a:gd name="connsiteY4" fmla="*/ 960656 h 1819275"/>
              <a:gd name="connsiteX5" fmla="*/ 1125218 w 1768701"/>
              <a:gd name="connsiteY5" fmla="*/ 962449 h 1819275"/>
              <a:gd name="connsiteX6" fmla="*/ 1087312 w 1768701"/>
              <a:gd name="connsiteY6" fmla="*/ 895020 h 1819275"/>
              <a:gd name="connsiteX7" fmla="*/ 1067594 w 1768701"/>
              <a:gd name="connsiteY7" fmla="*/ 856060 h 1819275"/>
              <a:gd name="connsiteX8" fmla="*/ 1044723 w 1768701"/>
              <a:gd name="connsiteY8" fmla="*/ 819259 h 1819275"/>
              <a:gd name="connsiteX9" fmla="*/ 1032247 w 1768701"/>
              <a:gd name="connsiteY9" fmla="*/ 797066 h 1819275"/>
              <a:gd name="connsiteX10" fmla="*/ 1011074 w 1768701"/>
              <a:gd name="connsiteY10" fmla="*/ 765115 h 1819275"/>
              <a:gd name="connsiteX11" fmla="*/ 976419 w 1768701"/>
              <a:gd name="connsiteY11" fmla="*/ 709350 h 1819275"/>
              <a:gd name="connsiteX12" fmla="*/ 949071 w 1768701"/>
              <a:gd name="connsiteY12" fmla="*/ 671548 h 1819275"/>
              <a:gd name="connsiteX13" fmla="*/ 932625 w 1768701"/>
              <a:gd name="connsiteY13" fmla="*/ 646730 h 1819275"/>
              <a:gd name="connsiteX14" fmla="*/ 911183 w 1768701"/>
              <a:gd name="connsiteY14" fmla="*/ 619176 h 1819275"/>
              <a:gd name="connsiteX15" fmla="*/ 873826 w 1768701"/>
              <a:gd name="connsiteY15" fmla="*/ 567538 h 1819275"/>
              <a:gd name="connsiteX16" fmla="*/ 842456 w 1768701"/>
              <a:gd name="connsiteY16" fmla="*/ 530859 h 1819275"/>
              <a:gd name="connsiteX17" fmla="*/ 827460 w 1768701"/>
              <a:gd name="connsiteY17" fmla="*/ 511589 h 1819275"/>
              <a:gd name="connsiteX18" fmla="*/ 804660 w 1768701"/>
              <a:gd name="connsiteY18" fmla="*/ 486667 h 1819275"/>
              <a:gd name="connsiteX19" fmla="*/ 759485 w 1768701"/>
              <a:gd name="connsiteY19" fmla="*/ 433846 h 1819275"/>
              <a:gd name="connsiteX20" fmla="*/ 732019 w 1768701"/>
              <a:gd name="connsiteY20" fmla="*/ 407265 h 1819275"/>
              <a:gd name="connsiteX21" fmla="*/ 717863 w 1768701"/>
              <a:gd name="connsiteY21" fmla="*/ 391791 h 1819275"/>
              <a:gd name="connsiteX22" fmla="*/ 677622 w 1768701"/>
              <a:gd name="connsiteY22" fmla="*/ 354620 h 1819275"/>
              <a:gd name="connsiteX23" fmla="*/ 633065 w 1768701"/>
              <a:gd name="connsiteY23" fmla="*/ 311498 h 1819275"/>
              <a:gd name="connsiteX24" fmla="*/ 619739 w 1768701"/>
              <a:gd name="connsiteY24" fmla="*/ 301151 h 1819275"/>
              <a:gd name="connsiteX25" fmla="*/ 604942 w 1768701"/>
              <a:gd name="connsiteY25" fmla="*/ 287483 h 1819275"/>
              <a:gd name="connsiteX26" fmla="*/ 29334 w 1768701"/>
              <a:gd name="connsiteY26" fmla="*/ 3471 h 1819275"/>
              <a:gd name="connsiteX27" fmla="*/ 7152 w 1768701"/>
              <a:gd name="connsiteY27" fmla="*/ 1798 h 1819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768701" h="1819275">
                <a:moveTo>
                  <a:pt x="0" y="0"/>
                </a:moveTo>
                <a:lnTo>
                  <a:pt x="1239837" y="0"/>
                </a:lnTo>
                <a:cubicBezTo>
                  <a:pt x="1820863" y="101600"/>
                  <a:pt x="1981200" y="942975"/>
                  <a:pt x="1425575" y="1819275"/>
                </a:cubicBezTo>
                <a:cubicBezTo>
                  <a:pt x="1410692" y="1702594"/>
                  <a:pt x="1345133" y="1441252"/>
                  <a:pt x="1217011" y="1151279"/>
                </a:cubicBezTo>
                <a:lnTo>
                  <a:pt x="1120532" y="960656"/>
                </a:lnTo>
                <a:lnTo>
                  <a:pt x="1125218" y="962449"/>
                </a:lnTo>
                <a:lnTo>
                  <a:pt x="1087312" y="895020"/>
                </a:lnTo>
                <a:lnTo>
                  <a:pt x="1067594" y="856060"/>
                </a:lnTo>
                <a:lnTo>
                  <a:pt x="1044723" y="819259"/>
                </a:lnTo>
                <a:lnTo>
                  <a:pt x="1032247" y="797066"/>
                </a:lnTo>
                <a:lnTo>
                  <a:pt x="1011074" y="765115"/>
                </a:lnTo>
                <a:lnTo>
                  <a:pt x="976419" y="709350"/>
                </a:lnTo>
                <a:lnTo>
                  <a:pt x="949071" y="671548"/>
                </a:lnTo>
                <a:lnTo>
                  <a:pt x="932625" y="646730"/>
                </a:lnTo>
                <a:lnTo>
                  <a:pt x="911183" y="619176"/>
                </a:lnTo>
                <a:lnTo>
                  <a:pt x="873826" y="567538"/>
                </a:lnTo>
                <a:lnTo>
                  <a:pt x="842456" y="530859"/>
                </a:lnTo>
                <a:lnTo>
                  <a:pt x="827460" y="511589"/>
                </a:lnTo>
                <a:lnTo>
                  <a:pt x="804660" y="486667"/>
                </a:lnTo>
                <a:lnTo>
                  <a:pt x="759485" y="433846"/>
                </a:lnTo>
                <a:lnTo>
                  <a:pt x="732019" y="407265"/>
                </a:lnTo>
                <a:lnTo>
                  <a:pt x="717863" y="391791"/>
                </a:lnTo>
                <a:lnTo>
                  <a:pt x="677622" y="354620"/>
                </a:lnTo>
                <a:lnTo>
                  <a:pt x="633065" y="311498"/>
                </a:lnTo>
                <a:lnTo>
                  <a:pt x="619739" y="301151"/>
                </a:lnTo>
                <a:lnTo>
                  <a:pt x="604942" y="287483"/>
                </a:lnTo>
                <a:cubicBezTo>
                  <a:pt x="414589" y="126628"/>
                  <a:pt x="215013" y="30932"/>
                  <a:pt x="29334" y="3471"/>
                </a:cubicBezTo>
                <a:lnTo>
                  <a:pt x="7152" y="1798"/>
                </a:lnTo>
                <a:close/>
              </a:path>
            </a:pathLst>
          </a:custGeom>
          <a:solidFill>
            <a:srgbClr val="FFBD23"/>
          </a:solidFill>
          <a:ln w="3175"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60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Tm="0">
        <p14:prism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0"/>
                            </p:stCondLst>
                            <p:childTnLst>
                              <p:par>
                                <p:cTn id="4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000"/>
                            </p:stCondLst>
                            <p:childTnLst>
                              <p:par>
                                <p:cTn id="50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5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000"/>
                            </p:stCondLst>
                            <p:childTnLst>
                              <p:par>
                                <p:cTn id="6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4500"/>
                            </p:stCondLst>
                            <p:childTnLst>
                              <p:par>
                                <p:cTn id="7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4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0"/>
                            </p:stCondLst>
                            <p:childTnLst>
                              <p:par>
                                <p:cTn id="76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500"/>
                            </p:stCondLst>
                            <p:childTnLst>
                              <p:par>
                                <p:cTn id="88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6000"/>
                            </p:stCondLst>
                            <p:childTnLst>
                              <p:par>
                                <p:cTn id="9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9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6500"/>
                            </p:stCondLst>
                            <p:childTnLst>
                              <p:par>
                                <p:cTn id="10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7000"/>
                            </p:stCondLst>
                            <p:childTnLst>
                              <p:par>
                                <p:cTn id="1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7500"/>
                            </p:stCondLst>
                            <p:childTnLst>
                              <p:par>
                                <p:cTn id="11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 animBg="1"/>
      <p:bldP spid="99" grpId="0" animBg="1"/>
      <p:bldP spid="141" grpId="0" animBg="1"/>
      <p:bldP spid="142" grpId="0" animBg="1"/>
      <p:bldP spid="144" grpId="0" animBg="1"/>
      <p:bldP spid="145" grpId="0" animBg="1"/>
      <p:bldP spid="146" grpId="0" animBg="1"/>
      <p:bldP spid="147" grpId="0" animBg="1"/>
      <p:bldP spid="148" grpId="0" animBg="1"/>
      <p:bldP spid="151" grpId="0"/>
      <p:bldP spid="152" grpId="0"/>
      <p:bldP spid="153" grpId="0"/>
      <p:bldP spid="154" grpId="0"/>
      <p:bldP spid="155" grpId="0"/>
      <p:bldP spid="156" grpId="0"/>
      <p:bldP spid="157" grpId="0"/>
      <p:bldP spid="23" grpId="0"/>
      <p:bldP spid="24" grpId="0"/>
      <p:bldP spid="25" grpId="0"/>
      <p:bldP spid="26" grpId="0"/>
      <p:bldP spid="27" grpId="0"/>
      <p:bldP spid="28" grpId="0"/>
      <p:bldP spid="14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六边形 48"/>
          <p:cNvSpPr/>
          <p:nvPr/>
        </p:nvSpPr>
        <p:spPr>
          <a:xfrm>
            <a:off x="1442627" y="4605027"/>
            <a:ext cx="2478841" cy="696053"/>
          </a:xfrm>
          <a:prstGeom prst="hexagon">
            <a:avLst/>
          </a:prstGeom>
          <a:solidFill>
            <a:srgbClr val="FFC63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5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9" name="矩形 7"/>
          <p:cNvSpPr>
            <a:spLocks noChangeArrowheads="1"/>
          </p:cNvSpPr>
          <p:nvPr/>
        </p:nvSpPr>
        <p:spPr bwMode="auto">
          <a:xfrm>
            <a:off x="1093132" y="5466416"/>
            <a:ext cx="3412283" cy="385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882" tIns="60941" rIns="121882" bIns="60941">
            <a:spAutoFit/>
          </a:bodyPr>
          <a:lstStyle/>
          <a:p>
            <a:pPr>
              <a:defRPr/>
            </a:pPr>
            <a:r>
              <a:rPr lang="en-US" altLang="zh-CN" sz="1705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ADD RELATED TITLE WORDS</a:t>
            </a:r>
            <a:endParaRPr lang="zh-CN" altLang="en-US" sz="1705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225508" y="4640538"/>
            <a:ext cx="6696284" cy="1318399"/>
          </a:xfrm>
          <a:prstGeom prst="rect">
            <a:avLst/>
          </a:prstGeom>
          <a:noFill/>
        </p:spPr>
        <p:txBody>
          <a:bodyPr wrap="square" lIns="121882" tIns="60941" rIns="121882" bIns="60941">
            <a:spAutoFit/>
          </a:bodyPr>
          <a:lstStyle>
            <a:defPPr>
              <a:defRPr lang="zh-CN"/>
            </a:defPPr>
            <a:lvl1pPr>
              <a:buFont typeface="Arial" panose="020B0604020202020204" pitchFamily="34" charset="0"/>
              <a:buNone/>
              <a:defRPr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30000"/>
              </a:lnSpc>
            </a:pPr>
            <a:r>
              <a:rPr lang="zh-CN" altLang="en-US" sz="995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，点击添加相关标题文字，点击添加相关标题文字，点击添加相关标题文字，点击添加相关标题文字，点击添加相关标题文字，点击添加相关标题文字，点击添加相关标题文字，点击添加相关标题文字，点击添加相关标题文字，点击添加相关标题文字，点击添加相关标题文字，点击添加相关标题文字，点击添加相关标题文字，点击添加相关标题文字，点击添加相关标题文字，点击添加相关标题文字，点击添加相关标题文字，点击添加相关标题文字，点击添加相关标题文字，点击添加相关标题文字，点击添加相关标题文字。</a:t>
            </a:r>
            <a:endParaRPr lang="en-GB" altLang="zh-CN" sz="995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50" name="组合 49"/>
          <p:cNvGrpSpPr/>
          <p:nvPr/>
        </p:nvGrpSpPr>
        <p:grpSpPr>
          <a:xfrm>
            <a:off x="1273385" y="1447296"/>
            <a:ext cx="2713771" cy="2713771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51" name="同心圆 50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52" name="椭圆 51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kern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</p:grpSp>
      <p:sp>
        <p:nvSpPr>
          <p:cNvPr id="54" name="Rectangle 60"/>
          <p:cNvSpPr>
            <a:spLocks noChangeArrowheads="1"/>
          </p:cNvSpPr>
          <p:nvPr/>
        </p:nvSpPr>
        <p:spPr bwMode="auto">
          <a:xfrm>
            <a:off x="1741704" y="4725056"/>
            <a:ext cx="1926363" cy="4425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275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YOUR TITLE</a:t>
            </a:r>
            <a:endParaRPr lang="zh-CN" altLang="en-US" sz="2275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56" name="组合 55"/>
          <p:cNvGrpSpPr/>
          <p:nvPr/>
        </p:nvGrpSpPr>
        <p:grpSpPr>
          <a:xfrm>
            <a:off x="1273382" y="1398361"/>
            <a:ext cx="2848418" cy="2848414"/>
            <a:chOff x="1752735" y="879940"/>
            <a:chExt cx="2070478" cy="2070476"/>
          </a:xfrm>
        </p:grpSpPr>
        <p:sp>
          <p:nvSpPr>
            <p:cNvPr id="57" name="同心圆 56"/>
            <p:cNvSpPr/>
            <p:nvPr/>
          </p:nvSpPr>
          <p:spPr>
            <a:xfrm>
              <a:off x="1752735" y="879940"/>
              <a:ext cx="2070478" cy="2070476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58" name="同心圆 57"/>
            <p:cNvSpPr/>
            <p:nvPr/>
          </p:nvSpPr>
          <p:spPr>
            <a:xfrm rot="9000000">
              <a:off x="1850845" y="971517"/>
              <a:ext cx="1884863" cy="1906298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圆角矩形 6"/>
          <p:cNvSpPr/>
          <p:nvPr/>
        </p:nvSpPr>
        <p:spPr>
          <a:xfrm>
            <a:off x="4441518" y="1783682"/>
            <a:ext cx="5040214" cy="270710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5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9" name="圆角矩形 58"/>
          <p:cNvSpPr/>
          <p:nvPr/>
        </p:nvSpPr>
        <p:spPr>
          <a:xfrm>
            <a:off x="4441518" y="2431709"/>
            <a:ext cx="5040214" cy="270710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5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0" name="圆角矩形 59"/>
          <p:cNvSpPr/>
          <p:nvPr/>
        </p:nvSpPr>
        <p:spPr>
          <a:xfrm>
            <a:off x="4441518" y="3079737"/>
            <a:ext cx="5040214" cy="270710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5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4" name="圆角矩形 63"/>
          <p:cNvSpPr/>
          <p:nvPr/>
        </p:nvSpPr>
        <p:spPr>
          <a:xfrm>
            <a:off x="4441518" y="3734315"/>
            <a:ext cx="5040214" cy="270710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5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5" name="圆角矩形 64"/>
          <p:cNvSpPr/>
          <p:nvPr/>
        </p:nvSpPr>
        <p:spPr>
          <a:xfrm>
            <a:off x="4441517" y="1783682"/>
            <a:ext cx="3605154" cy="270710"/>
          </a:xfrm>
          <a:prstGeom prst="roundRect">
            <a:avLst>
              <a:gd name="adj" fmla="val 50000"/>
            </a:avLst>
          </a:prstGeom>
          <a:solidFill>
            <a:srgbClr val="A957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5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6" name="圆角矩形 65"/>
          <p:cNvSpPr/>
          <p:nvPr/>
        </p:nvSpPr>
        <p:spPr>
          <a:xfrm>
            <a:off x="4441518" y="2431709"/>
            <a:ext cx="4375186" cy="270710"/>
          </a:xfrm>
          <a:prstGeom prst="roundRect">
            <a:avLst>
              <a:gd name="adj" fmla="val 50000"/>
            </a:avLst>
          </a:prstGeom>
          <a:solidFill>
            <a:srgbClr val="CC7E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5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7" name="圆角矩形 66"/>
          <p:cNvSpPr/>
          <p:nvPr/>
        </p:nvSpPr>
        <p:spPr>
          <a:xfrm>
            <a:off x="4441518" y="3079737"/>
            <a:ext cx="3815162" cy="270710"/>
          </a:xfrm>
          <a:prstGeom prst="roundRect">
            <a:avLst>
              <a:gd name="adj" fmla="val 50000"/>
            </a:avLst>
          </a:prstGeom>
          <a:solidFill>
            <a:srgbClr val="FFA5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5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8" name="圆角矩形 67"/>
          <p:cNvSpPr/>
          <p:nvPr/>
        </p:nvSpPr>
        <p:spPr>
          <a:xfrm>
            <a:off x="4441519" y="3734315"/>
            <a:ext cx="4655197" cy="270710"/>
          </a:xfrm>
          <a:prstGeom prst="roundRect">
            <a:avLst>
              <a:gd name="adj" fmla="val 50000"/>
            </a:avLst>
          </a:prstGeom>
          <a:solidFill>
            <a:srgbClr val="FFC6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5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9" name="矩形 7"/>
          <p:cNvSpPr>
            <a:spLocks noChangeArrowheads="1"/>
          </p:cNvSpPr>
          <p:nvPr/>
        </p:nvSpPr>
        <p:spPr bwMode="auto">
          <a:xfrm>
            <a:off x="9581303" y="1712876"/>
            <a:ext cx="1637205" cy="385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882" tIns="60941" rIns="121882" bIns="60941">
            <a:spAutoFit/>
          </a:bodyPr>
          <a:lstStyle/>
          <a:p>
            <a:pPr>
              <a:defRPr/>
            </a:pPr>
            <a:r>
              <a:rPr lang="en-US" altLang="zh-CN" sz="1705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YOUR TITLE</a:t>
            </a:r>
            <a:endParaRPr lang="zh-CN" altLang="en-US" sz="1705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71" name="矩形 7"/>
          <p:cNvSpPr>
            <a:spLocks noChangeArrowheads="1"/>
          </p:cNvSpPr>
          <p:nvPr/>
        </p:nvSpPr>
        <p:spPr bwMode="auto">
          <a:xfrm>
            <a:off x="9581303" y="2374371"/>
            <a:ext cx="1637205" cy="385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882" tIns="60941" rIns="121882" bIns="60941">
            <a:spAutoFit/>
          </a:bodyPr>
          <a:lstStyle/>
          <a:p>
            <a:pPr>
              <a:defRPr/>
            </a:pPr>
            <a:r>
              <a:rPr lang="en-US" altLang="zh-CN" sz="1705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YOUR TITLE</a:t>
            </a:r>
            <a:endParaRPr lang="zh-CN" altLang="en-US" sz="1705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72" name="矩形 7"/>
          <p:cNvSpPr>
            <a:spLocks noChangeArrowheads="1"/>
          </p:cNvSpPr>
          <p:nvPr/>
        </p:nvSpPr>
        <p:spPr bwMode="auto">
          <a:xfrm>
            <a:off x="9581303" y="3002381"/>
            <a:ext cx="1637205" cy="385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882" tIns="60941" rIns="121882" bIns="60941">
            <a:spAutoFit/>
          </a:bodyPr>
          <a:lstStyle/>
          <a:p>
            <a:pPr>
              <a:defRPr/>
            </a:pPr>
            <a:r>
              <a:rPr lang="en-US" altLang="zh-CN" sz="1705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YOUR TITLE</a:t>
            </a:r>
            <a:endParaRPr lang="zh-CN" altLang="en-US" sz="1705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73" name="矩形 7"/>
          <p:cNvSpPr>
            <a:spLocks noChangeArrowheads="1"/>
          </p:cNvSpPr>
          <p:nvPr/>
        </p:nvSpPr>
        <p:spPr bwMode="auto">
          <a:xfrm>
            <a:off x="9581303" y="3676976"/>
            <a:ext cx="1637205" cy="385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882" tIns="60941" rIns="121882" bIns="60941">
            <a:spAutoFit/>
          </a:bodyPr>
          <a:lstStyle/>
          <a:p>
            <a:pPr>
              <a:defRPr/>
            </a:pPr>
            <a:r>
              <a:rPr lang="en-US" altLang="zh-CN" sz="1705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YOUR TITLE</a:t>
            </a:r>
            <a:endParaRPr lang="zh-CN" altLang="en-US" sz="1705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1520851" y="1645828"/>
            <a:ext cx="2353480" cy="2353480"/>
          </a:xfrm>
          <a:prstGeom prst="ellipse">
            <a:avLst/>
          </a:prstGeom>
          <a:blipFill dpi="0"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3765">
              <a:defRPr/>
            </a:pPr>
            <a:endParaRPr lang="zh-CN" altLang="en-US" kern="0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2006" y="251698"/>
            <a:ext cx="12209979" cy="6614322"/>
            <a:chOff x="794" y="265448"/>
            <a:chExt cx="12877006" cy="6975660"/>
          </a:xfrm>
        </p:grpSpPr>
        <p:grpSp>
          <p:nvGrpSpPr>
            <p:cNvPr id="27" name="Group 28"/>
            <p:cNvGrpSpPr/>
            <p:nvPr/>
          </p:nvGrpSpPr>
          <p:grpSpPr bwMode="auto">
            <a:xfrm>
              <a:off x="794" y="265448"/>
              <a:ext cx="455358" cy="607144"/>
              <a:chOff x="0" y="0"/>
              <a:chExt cx="204" cy="318"/>
            </a:xfrm>
          </p:grpSpPr>
          <p:sp>
            <p:nvSpPr>
              <p:cNvPr id="34" name="Rectangle 29"/>
              <p:cNvSpPr>
                <a:spLocks noChangeArrowheads="1"/>
              </p:cNvSpPr>
              <p:nvPr/>
            </p:nvSpPr>
            <p:spPr bwMode="auto">
              <a:xfrm>
                <a:off x="158" y="0"/>
                <a:ext cx="46" cy="318"/>
              </a:xfrm>
              <a:prstGeom prst="rect">
                <a:avLst/>
              </a:prstGeom>
              <a:solidFill>
                <a:srgbClr val="FFC6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</a:pPr>
                <a:endParaRPr lang="zh-CN" altLang="en-US" sz="1705"/>
              </a:p>
            </p:txBody>
          </p:sp>
          <p:sp>
            <p:nvSpPr>
              <p:cNvPr id="35" name="Rectangle 30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58" cy="318"/>
              </a:xfrm>
              <a:prstGeom prst="rect">
                <a:avLst/>
              </a:prstGeom>
              <a:solidFill>
                <a:srgbClr val="AD541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</a:pPr>
                <a:endParaRPr lang="zh-CN" altLang="en-US" sz="1705"/>
              </a:p>
            </p:txBody>
          </p:sp>
        </p:grpSp>
        <p:grpSp>
          <p:nvGrpSpPr>
            <p:cNvPr id="28" name="组合 27"/>
            <p:cNvGrpSpPr/>
            <p:nvPr/>
          </p:nvGrpSpPr>
          <p:grpSpPr>
            <a:xfrm>
              <a:off x="2468935" y="7195389"/>
              <a:ext cx="10408865" cy="45719"/>
              <a:chOff x="2650856" y="7186888"/>
              <a:chExt cx="10209035" cy="45762"/>
            </a:xfrm>
          </p:grpSpPr>
          <p:sp>
            <p:nvSpPr>
              <p:cNvPr id="29" name="矩形 28"/>
              <p:cNvSpPr/>
              <p:nvPr/>
            </p:nvSpPr>
            <p:spPr>
              <a:xfrm>
                <a:off x="4701112" y="7186888"/>
                <a:ext cx="2008010" cy="45762"/>
              </a:xfrm>
              <a:prstGeom prst="rect">
                <a:avLst/>
              </a:prstGeom>
              <a:solidFill>
                <a:srgbClr val="C980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705"/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6751368" y="7186888"/>
                <a:ext cx="2008010" cy="45762"/>
              </a:xfrm>
              <a:prstGeom prst="rect">
                <a:avLst/>
              </a:prstGeom>
              <a:solidFill>
                <a:srgbClr val="FCA52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705"/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8801624" y="7186888"/>
                <a:ext cx="2008010" cy="45762"/>
              </a:xfrm>
              <a:prstGeom prst="rect">
                <a:avLst/>
              </a:prstGeom>
              <a:solidFill>
                <a:srgbClr val="FFC6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705"/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10851881" y="7186888"/>
                <a:ext cx="2008010" cy="45762"/>
              </a:xfrm>
              <a:prstGeom prst="rect">
                <a:avLst/>
              </a:prstGeom>
              <a:solidFill>
                <a:srgbClr val="AD541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705"/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2650856" y="7186888"/>
                <a:ext cx="2008010" cy="45762"/>
              </a:xfrm>
              <a:prstGeom prst="rect">
                <a:avLst/>
              </a:prstGeom>
              <a:solidFill>
                <a:srgbClr val="AD541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705"/>
              </a:p>
            </p:txBody>
          </p:sp>
        </p:grpSp>
      </p:grpSp>
      <p:sp>
        <p:nvSpPr>
          <p:cNvPr id="36" name="Rectangle 60"/>
          <p:cNvSpPr>
            <a:spLocks noChangeArrowheads="1"/>
          </p:cNvSpPr>
          <p:nvPr/>
        </p:nvSpPr>
        <p:spPr bwMode="auto">
          <a:xfrm>
            <a:off x="533631" y="349853"/>
            <a:ext cx="1797283" cy="384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895" b="1" dirty="0">
                <a:solidFill>
                  <a:srgbClr val="AD541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相关标题文字</a:t>
            </a:r>
            <a:endParaRPr lang="zh-CN" altLang="en-US" sz="1895" b="1" dirty="0">
              <a:solidFill>
                <a:srgbClr val="AD541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Tm="0">
        <p14:prism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0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5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5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600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5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7000"/>
                            </p:stCondLst>
                            <p:childTnLst>
                              <p:par>
                                <p:cTn id="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7500"/>
                            </p:stCondLst>
                            <p:childTnLst>
                              <p:par>
                                <p:cTn id="8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39" grpId="0"/>
      <p:bldP spid="48" grpId="0"/>
      <p:bldP spid="54" grpId="0"/>
      <p:bldP spid="7" grpId="0" animBg="1"/>
      <p:bldP spid="59" grpId="0" animBg="1"/>
      <p:bldP spid="60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/>
      <p:bldP spid="71" grpId="0"/>
      <p:bldP spid="72" grpId="0"/>
      <p:bldP spid="73" grpId="0"/>
      <p:bldP spid="2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2899781" y="1916832"/>
            <a:ext cx="2117685" cy="2117685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标题 4"/>
          <p:cNvSpPr txBox="1"/>
          <p:nvPr/>
        </p:nvSpPr>
        <p:spPr>
          <a:xfrm>
            <a:off x="3361283" y="3273930"/>
            <a:ext cx="1296144" cy="8031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  <a:endParaRPr lang="zh-CN" altLang="en-US" sz="1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en-US" altLang="zh-CN" sz="1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标题 4"/>
          <p:cNvSpPr txBox="1"/>
          <p:nvPr/>
        </p:nvSpPr>
        <p:spPr>
          <a:xfrm>
            <a:off x="4729435" y="2388579"/>
            <a:ext cx="4433657" cy="5778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600" b="1" dirty="0" smtClean="0">
                <a:solidFill>
                  <a:srgbClr val="B28A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取得的经验成绩</a:t>
            </a:r>
            <a:endParaRPr lang="en-US" altLang="zh-CN" sz="1800" b="1" dirty="0">
              <a:solidFill>
                <a:srgbClr val="B28A3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5418676" y="3110396"/>
            <a:ext cx="1436675" cy="215444"/>
            <a:chOff x="4369395" y="3284984"/>
            <a:chExt cx="1436675" cy="215444"/>
          </a:xfrm>
        </p:grpSpPr>
        <p:sp>
          <p:nvSpPr>
            <p:cNvPr id="16" name="文本框 9"/>
            <p:cNvSpPr txBox="1"/>
            <p:nvPr/>
          </p:nvSpPr>
          <p:spPr>
            <a:xfrm>
              <a:off x="4581935" y="3284984"/>
              <a:ext cx="1224135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lvl="1"/>
              <a:r>
                <a:rPr lang="zh-CN" altLang="en-US" sz="1400" dirty="0" smtClean="0">
                  <a:solidFill>
                    <a:srgbClr val="B28A3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月度达标情况</a:t>
              </a:r>
              <a:endParaRPr lang="zh-CN" altLang="en-US" sz="1400" dirty="0">
                <a:solidFill>
                  <a:srgbClr val="B28A3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7" name="组合 16"/>
            <p:cNvGrpSpPr/>
            <p:nvPr/>
          </p:nvGrpSpPr>
          <p:grpSpPr>
            <a:xfrm>
              <a:off x="4369395" y="3316401"/>
              <a:ext cx="168551" cy="168551"/>
              <a:chOff x="5005199" y="3717032"/>
              <a:chExt cx="168551" cy="168551"/>
            </a:xfrm>
          </p:grpSpPr>
          <p:sp>
            <p:nvSpPr>
              <p:cNvPr id="18" name="椭圆 17"/>
              <p:cNvSpPr/>
              <p:nvPr/>
            </p:nvSpPr>
            <p:spPr>
              <a:xfrm>
                <a:off x="5005199" y="3717032"/>
                <a:ext cx="168551" cy="168551"/>
              </a:xfrm>
              <a:prstGeom prst="ellipse">
                <a:avLst/>
              </a:prstGeom>
              <a:solidFill>
                <a:srgbClr val="B28A35"/>
              </a:solidFill>
              <a:ln>
                <a:solidFill>
                  <a:srgbClr val="B28A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B28A35"/>
                  </a:solidFill>
                </a:endParaRPr>
              </a:p>
            </p:txBody>
          </p:sp>
          <p:sp>
            <p:nvSpPr>
              <p:cNvPr id="19" name="等腰三角形 18"/>
              <p:cNvSpPr/>
              <p:nvPr/>
            </p:nvSpPr>
            <p:spPr>
              <a:xfrm rot="5400000">
                <a:off x="5039924" y="3741566"/>
                <a:ext cx="130606" cy="119482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B28A35"/>
                  </a:solidFill>
                </a:endParaRPr>
              </a:p>
            </p:txBody>
          </p:sp>
        </p:grpSp>
      </p:grpSp>
      <p:grpSp>
        <p:nvGrpSpPr>
          <p:cNvPr id="20" name="组合 19"/>
          <p:cNvGrpSpPr/>
          <p:nvPr/>
        </p:nvGrpSpPr>
        <p:grpSpPr>
          <a:xfrm>
            <a:off x="7249715" y="3110396"/>
            <a:ext cx="1436675" cy="215444"/>
            <a:chOff x="4369395" y="3284984"/>
            <a:chExt cx="1436675" cy="215444"/>
          </a:xfrm>
        </p:grpSpPr>
        <p:sp>
          <p:nvSpPr>
            <p:cNvPr id="21" name="文本框 9"/>
            <p:cNvSpPr txBox="1"/>
            <p:nvPr/>
          </p:nvSpPr>
          <p:spPr>
            <a:xfrm>
              <a:off x="4581935" y="3284984"/>
              <a:ext cx="1224135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lvl="1"/>
              <a:r>
                <a:rPr lang="zh-CN" altLang="en-US" sz="1400" dirty="0" smtClean="0">
                  <a:solidFill>
                    <a:srgbClr val="B28A3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过程难点分析</a:t>
              </a:r>
              <a:endParaRPr lang="zh-CN" altLang="en-US" sz="1400" dirty="0">
                <a:solidFill>
                  <a:srgbClr val="B28A3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2" name="组合 21"/>
            <p:cNvGrpSpPr/>
            <p:nvPr/>
          </p:nvGrpSpPr>
          <p:grpSpPr>
            <a:xfrm>
              <a:off x="4369395" y="3316401"/>
              <a:ext cx="168551" cy="168551"/>
              <a:chOff x="5005199" y="3717032"/>
              <a:chExt cx="168551" cy="168551"/>
            </a:xfrm>
          </p:grpSpPr>
          <p:sp>
            <p:nvSpPr>
              <p:cNvPr id="23" name="椭圆 22"/>
              <p:cNvSpPr/>
              <p:nvPr/>
            </p:nvSpPr>
            <p:spPr>
              <a:xfrm>
                <a:off x="5005199" y="3717032"/>
                <a:ext cx="168551" cy="168551"/>
              </a:xfrm>
              <a:prstGeom prst="ellipse">
                <a:avLst/>
              </a:prstGeom>
              <a:solidFill>
                <a:srgbClr val="B28A35"/>
              </a:solidFill>
              <a:ln>
                <a:solidFill>
                  <a:srgbClr val="B28A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B28A35"/>
                  </a:solidFill>
                </a:endParaRPr>
              </a:p>
            </p:txBody>
          </p:sp>
          <p:sp>
            <p:nvSpPr>
              <p:cNvPr id="24" name="等腰三角形 23"/>
              <p:cNvSpPr/>
              <p:nvPr/>
            </p:nvSpPr>
            <p:spPr>
              <a:xfrm rot="5400000">
                <a:off x="5039924" y="3741566"/>
                <a:ext cx="130606" cy="119482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B28A35"/>
                  </a:solidFill>
                </a:endParaRPr>
              </a:p>
            </p:txBody>
          </p:sp>
        </p:grpSp>
      </p:grpSp>
      <p:grpSp>
        <p:nvGrpSpPr>
          <p:cNvPr id="25" name="组合 24"/>
          <p:cNvGrpSpPr/>
          <p:nvPr/>
        </p:nvGrpSpPr>
        <p:grpSpPr>
          <a:xfrm>
            <a:off x="5418676" y="3501588"/>
            <a:ext cx="1436675" cy="215444"/>
            <a:chOff x="4369395" y="3284984"/>
            <a:chExt cx="1436675" cy="215444"/>
          </a:xfrm>
        </p:grpSpPr>
        <p:sp>
          <p:nvSpPr>
            <p:cNvPr id="26" name="文本框 9"/>
            <p:cNvSpPr txBox="1"/>
            <p:nvPr/>
          </p:nvSpPr>
          <p:spPr>
            <a:xfrm>
              <a:off x="4581935" y="3284984"/>
              <a:ext cx="1224135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lvl="1"/>
              <a:r>
                <a:rPr lang="zh-CN" altLang="en-US" sz="1400" dirty="0" smtClean="0">
                  <a:solidFill>
                    <a:srgbClr val="B28A3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经验成绩分析</a:t>
              </a:r>
              <a:endParaRPr lang="zh-CN" altLang="en-US" sz="1400" dirty="0">
                <a:solidFill>
                  <a:srgbClr val="B28A3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7" name="组合 26"/>
            <p:cNvGrpSpPr/>
            <p:nvPr/>
          </p:nvGrpSpPr>
          <p:grpSpPr>
            <a:xfrm>
              <a:off x="4369395" y="3316401"/>
              <a:ext cx="168551" cy="168551"/>
              <a:chOff x="5005199" y="3717032"/>
              <a:chExt cx="168551" cy="168551"/>
            </a:xfrm>
          </p:grpSpPr>
          <p:sp>
            <p:nvSpPr>
              <p:cNvPr id="28" name="椭圆 27"/>
              <p:cNvSpPr/>
              <p:nvPr/>
            </p:nvSpPr>
            <p:spPr>
              <a:xfrm>
                <a:off x="5005199" y="3717032"/>
                <a:ext cx="168551" cy="168551"/>
              </a:xfrm>
              <a:prstGeom prst="ellipse">
                <a:avLst/>
              </a:prstGeom>
              <a:solidFill>
                <a:srgbClr val="B28A35"/>
              </a:solidFill>
              <a:ln>
                <a:solidFill>
                  <a:srgbClr val="B28A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B28A35"/>
                  </a:solidFill>
                </a:endParaRPr>
              </a:p>
            </p:txBody>
          </p:sp>
          <p:sp>
            <p:nvSpPr>
              <p:cNvPr id="29" name="等腰三角形 28"/>
              <p:cNvSpPr/>
              <p:nvPr/>
            </p:nvSpPr>
            <p:spPr>
              <a:xfrm rot="5400000">
                <a:off x="5039924" y="3741566"/>
                <a:ext cx="130606" cy="119482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B28A35"/>
                  </a:solidFill>
                </a:endParaRPr>
              </a:p>
            </p:txBody>
          </p:sp>
        </p:grpSp>
      </p:grpSp>
      <p:grpSp>
        <p:nvGrpSpPr>
          <p:cNvPr id="30" name="组合 29"/>
          <p:cNvGrpSpPr/>
          <p:nvPr/>
        </p:nvGrpSpPr>
        <p:grpSpPr>
          <a:xfrm>
            <a:off x="7249715" y="3501008"/>
            <a:ext cx="1436675" cy="215444"/>
            <a:chOff x="4369395" y="3284984"/>
            <a:chExt cx="1436675" cy="215444"/>
          </a:xfrm>
        </p:grpSpPr>
        <p:sp>
          <p:nvSpPr>
            <p:cNvPr id="31" name="文本框 9"/>
            <p:cNvSpPr txBox="1"/>
            <p:nvPr/>
          </p:nvSpPr>
          <p:spPr>
            <a:xfrm>
              <a:off x="4581935" y="3284984"/>
              <a:ext cx="1224135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lvl="1"/>
              <a:r>
                <a:rPr lang="zh-CN" altLang="en-US" sz="1400" dirty="0" smtClean="0">
                  <a:solidFill>
                    <a:srgbClr val="B28A3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经验教训总结</a:t>
              </a:r>
              <a:endParaRPr lang="zh-CN" altLang="en-US" sz="1400" dirty="0">
                <a:solidFill>
                  <a:srgbClr val="B28A3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2" name="组合 31"/>
            <p:cNvGrpSpPr/>
            <p:nvPr/>
          </p:nvGrpSpPr>
          <p:grpSpPr>
            <a:xfrm>
              <a:off x="4369395" y="3316401"/>
              <a:ext cx="168551" cy="168551"/>
              <a:chOff x="5005199" y="3717032"/>
              <a:chExt cx="168551" cy="168551"/>
            </a:xfrm>
          </p:grpSpPr>
          <p:sp>
            <p:nvSpPr>
              <p:cNvPr id="33" name="椭圆 32"/>
              <p:cNvSpPr/>
              <p:nvPr/>
            </p:nvSpPr>
            <p:spPr>
              <a:xfrm>
                <a:off x="5005199" y="3717032"/>
                <a:ext cx="168551" cy="168551"/>
              </a:xfrm>
              <a:prstGeom prst="ellipse">
                <a:avLst/>
              </a:prstGeom>
              <a:solidFill>
                <a:srgbClr val="B28A35"/>
              </a:solidFill>
              <a:ln>
                <a:solidFill>
                  <a:srgbClr val="B28A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B28A35"/>
                  </a:solidFill>
                </a:endParaRPr>
              </a:p>
            </p:txBody>
          </p:sp>
          <p:sp>
            <p:nvSpPr>
              <p:cNvPr id="34" name="等腰三角形 33"/>
              <p:cNvSpPr/>
              <p:nvPr/>
            </p:nvSpPr>
            <p:spPr>
              <a:xfrm rot="5400000">
                <a:off x="5039924" y="3741566"/>
                <a:ext cx="130606" cy="119482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B28A35"/>
                  </a:solidFill>
                </a:endParaRPr>
              </a:p>
            </p:txBody>
          </p:sp>
        </p:grpSp>
      </p:grpSp>
      <p:grpSp>
        <p:nvGrpSpPr>
          <p:cNvPr id="35" name="组合 34"/>
          <p:cNvGrpSpPr/>
          <p:nvPr/>
        </p:nvGrpSpPr>
        <p:grpSpPr>
          <a:xfrm>
            <a:off x="5418676" y="3861048"/>
            <a:ext cx="1436675" cy="215444"/>
            <a:chOff x="4369395" y="3284984"/>
            <a:chExt cx="1436675" cy="215444"/>
          </a:xfrm>
        </p:grpSpPr>
        <p:sp>
          <p:nvSpPr>
            <p:cNvPr id="36" name="文本框 9"/>
            <p:cNvSpPr txBox="1"/>
            <p:nvPr/>
          </p:nvSpPr>
          <p:spPr>
            <a:xfrm>
              <a:off x="4581935" y="3284984"/>
              <a:ext cx="1224135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lvl="1"/>
              <a:r>
                <a:rPr lang="zh-CN" altLang="en-US" sz="1400" dirty="0" smtClean="0">
                  <a:solidFill>
                    <a:srgbClr val="B28A3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例会培训情况</a:t>
              </a:r>
              <a:endParaRPr lang="zh-CN" altLang="en-US" sz="1400" dirty="0">
                <a:solidFill>
                  <a:srgbClr val="B28A3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7" name="组合 36"/>
            <p:cNvGrpSpPr/>
            <p:nvPr/>
          </p:nvGrpSpPr>
          <p:grpSpPr>
            <a:xfrm>
              <a:off x="4369395" y="3316401"/>
              <a:ext cx="168551" cy="168551"/>
              <a:chOff x="5005199" y="3717032"/>
              <a:chExt cx="168551" cy="168551"/>
            </a:xfrm>
          </p:grpSpPr>
          <p:sp>
            <p:nvSpPr>
              <p:cNvPr id="38" name="椭圆 37"/>
              <p:cNvSpPr/>
              <p:nvPr/>
            </p:nvSpPr>
            <p:spPr>
              <a:xfrm>
                <a:off x="5005199" y="3717032"/>
                <a:ext cx="168551" cy="168551"/>
              </a:xfrm>
              <a:prstGeom prst="ellipse">
                <a:avLst/>
              </a:prstGeom>
              <a:solidFill>
                <a:srgbClr val="B28A35"/>
              </a:solidFill>
              <a:ln>
                <a:solidFill>
                  <a:srgbClr val="B28A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B28A35"/>
                  </a:solidFill>
                </a:endParaRPr>
              </a:p>
            </p:txBody>
          </p:sp>
          <p:sp>
            <p:nvSpPr>
              <p:cNvPr id="39" name="等腰三角形 38"/>
              <p:cNvSpPr/>
              <p:nvPr/>
            </p:nvSpPr>
            <p:spPr>
              <a:xfrm rot="5400000">
                <a:off x="5039924" y="3741566"/>
                <a:ext cx="130606" cy="119482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B28A35"/>
                  </a:solidFill>
                </a:endParaRPr>
              </a:p>
            </p:txBody>
          </p:sp>
        </p:grpSp>
      </p:grpSp>
      <p:sp>
        <p:nvSpPr>
          <p:cNvPr id="47" name="KSO_Shape"/>
          <p:cNvSpPr/>
          <p:nvPr/>
        </p:nvSpPr>
        <p:spPr bwMode="auto">
          <a:xfrm>
            <a:off x="3436423" y="2388579"/>
            <a:ext cx="1044399" cy="889476"/>
          </a:xfrm>
          <a:custGeom>
            <a:avLst/>
            <a:gdLst>
              <a:gd name="T0" fmla="*/ 432030 w 2125663"/>
              <a:gd name="T1" fmla="*/ 1344893 h 1811338"/>
              <a:gd name="T2" fmla="*/ 462740 w 2125663"/>
              <a:gd name="T3" fmla="*/ 1477960 h 1811338"/>
              <a:gd name="T4" fmla="*/ 513638 w 2125663"/>
              <a:gd name="T5" fmla="*/ 1557743 h 1811338"/>
              <a:gd name="T6" fmla="*/ 516481 w 2125663"/>
              <a:gd name="T7" fmla="*/ 1336346 h 1811338"/>
              <a:gd name="T8" fmla="*/ 503401 w 2125663"/>
              <a:gd name="T9" fmla="*/ 1310416 h 1811338"/>
              <a:gd name="T10" fmla="*/ 515913 w 2125663"/>
              <a:gd name="T11" fmla="*/ 1250009 h 1811338"/>
              <a:gd name="T12" fmla="*/ 618846 w 2125663"/>
              <a:gd name="T13" fmla="*/ 1242885 h 1811338"/>
              <a:gd name="T14" fmla="*/ 643583 w 2125663"/>
              <a:gd name="T15" fmla="*/ 1263116 h 1811338"/>
              <a:gd name="T16" fmla="*/ 642446 w 2125663"/>
              <a:gd name="T17" fmla="*/ 1324948 h 1811338"/>
              <a:gd name="T18" fmla="*/ 619414 w 2125663"/>
              <a:gd name="T19" fmla="*/ 1342899 h 1811338"/>
              <a:gd name="T20" fmla="*/ 664057 w 2125663"/>
              <a:gd name="T21" fmla="*/ 1524691 h 1811338"/>
              <a:gd name="T22" fmla="*/ 704434 w 2125663"/>
              <a:gd name="T23" fmla="*/ 1417553 h 1811338"/>
              <a:gd name="T24" fmla="*/ 725191 w 2125663"/>
              <a:gd name="T25" fmla="*/ 1259697 h 1811338"/>
              <a:gd name="T26" fmla="*/ 857412 w 2125663"/>
              <a:gd name="T27" fmla="*/ 1192451 h 1811338"/>
              <a:gd name="T28" fmla="*/ 923096 w 2125663"/>
              <a:gd name="T29" fmla="*/ 1212682 h 1811338"/>
              <a:gd name="T30" fmla="*/ 970013 w 2125663"/>
              <a:gd name="T31" fmla="*/ 1259697 h 1811338"/>
              <a:gd name="T32" fmla="*/ 990201 w 2125663"/>
              <a:gd name="T33" fmla="*/ 1325233 h 1811338"/>
              <a:gd name="T34" fmla="*/ 980818 w 2125663"/>
              <a:gd name="T35" fmla="*/ 1537228 h 1811338"/>
              <a:gd name="T36" fmla="*/ 935891 w 2125663"/>
              <a:gd name="T37" fmla="*/ 1570566 h 1811338"/>
              <a:gd name="T38" fmla="*/ 798837 w 2125663"/>
              <a:gd name="T39" fmla="*/ 1607608 h 1811338"/>
              <a:gd name="T40" fmla="*/ 617424 w 2125663"/>
              <a:gd name="T41" fmla="*/ 1622140 h 1811338"/>
              <a:gd name="T42" fmla="*/ 428049 w 2125663"/>
              <a:gd name="T43" fmla="*/ 1615872 h 1811338"/>
              <a:gd name="T44" fmla="*/ 264551 w 2125663"/>
              <a:gd name="T45" fmla="*/ 1588232 h 1811338"/>
              <a:gd name="T46" fmla="*/ 180669 w 2125663"/>
              <a:gd name="T47" fmla="*/ 1549481 h 1811338"/>
              <a:gd name="T48" fmla="*/ 159912 w 2125663"/>
              <a:gd name="T49" fmla="*/ 1517283 h 1811338"/>
              <a:gd name="T50" fmla="*/ 167873 w 2125663"/>
              <a:gd name="T51" fmla="*/ 1284201 h 1811338"/>
              <a:gd name="T52" fmla="*/ 205123 w 2125663"/>
              <a:gd name="T53" fmla="*/ 1228638 h 1811338"/>
              <a:gd name="T54" fmla="*/ 264266 w 2125663"/>
              <a:gd name="T55" fmla="*/ 1196440 h 1811338"/>
              <a:gd name="T56" fmla="*/ 421225 w 2125663"/>
              <a:gd name="T57" fmla="*/ 1183048 h 1811338"/>
              <a:gd name="T58" fmla="*/ 433514 w 2125663"/>
              <a:gd name="T59" fmla="*/ 761303 h 1811338"/>
              <a:gd name="T60" fmla="*/ 391450 w 2125663"/>
              <a:gd name="T61" fmla="*/ 813630 h 1811338"/>
              <a:gd name="T62" fmla="*/ 379229 w 2125663"/>
              <a:gd name="T63" fmla="*/ 902075 h 1811338"/>
              <a:gd name="T64" fmla="*/ 414756 w 2125663"/>
              <a:gd name="T65" fmla="*/ 1016114 h 1811338"/>
              <a:gd name="T66" fmla="*/ 487516 w 2125663"/>
              <a:gd name="T67" fmla="*/ 1099439 h 1811338"/>
              <a:gd name="T68" fmla="*/ 567666 w 2125663"/>
              <a:gd name="T69" fmla="*/ 1135272 h 1811338"/>
              <a:gd name="T70" fmla="*/ 645542 w 2125663"/>
              <a:gd name="T71" fmla="*/ 1111099 h 1811338"/>
              <a:gd name="T72" fmla="*/ 722282 w 2125663"/>
              <a:gd name="T73" fmla="*/ 1035452 h 1811338"/>
              <a:gd name="T74" fmla="*/ 767757 w 2125663"/>
              <a:gd name="T75" fmla="*/ 926248 h 1811338"/>
              <a:gd name="T76" fmla="*/ 666290 w 2125663"/>
              <a:gd name="T77" fmla="*/ 863967 h 1811338"/>
              <a:gd name="T78" fmla="*/ 546918 w 2125663"/>
              <a:gd name="T79" fmla="*/ 832116 h 1811338"/>
              <a:gd name="T80" fmla="*/ 484389 w 2125663"/>
              <a:gd name="T81" fmla="*/ 790595 h 1811338"/>
              <a:gd name="T82" fmla="*/ 452273 w 2125663"/>
              <a:gd name="T83" fmla="*/ 760734 h 1811338"/>
              <a:gd name="T84" fmla="*/ 568234 w 2125663"/>
              <a:gd name="T85" fmla="*/ 587258 h 1811338"/>
              <a:gd name="T86" fmla="*/ 631616 w 2125663"/>
              <a:gd name="T87" fmla="*/ 594937 h 1811338"/>
              <a:gd name="T88" fmla="*/ 705513 w 2125663"/>
              <a:gd name="T89" fmla="*/ 631054 h 1811338"/>
              <a:gd name="T90" fmla="*/ 790210 w 2125663"/>
              <a:gd name="T91" fmla="*/ 732864 h 1811338"/>
              <a:gd name="T92" fmla="*/ 826306 w 2125663"/>
              <a:gd name="T93" fmla="*/ 873920 h 1811338"/>
              <a:gd name="T94" fmla="*/ 818064 w 2125663"/>
              <a:gd name="T95" fmla="*/ 959237 h 1811338"/>
              <a:gd name="T96" fmla="*/ 780831 w 2125663"/>
              <a:gd name="T97" fmla="*/ 1048534 h 1811338"/>
              <a:gd name="T98" fmla="*/ 687607 w 2125663"/>
              <a:gd name="T99" fmla="*/ 1148922 h 1811338"/>
              <a:gd name="T100" fmla="*/ 588983 w 2125663"/>
              <a:gd name="T101" fmla="*/ 1190727 h 1811338"/>
              <a:gd name="T102" fmla="*/ 525033 w 2125663"/>
              <a:gd name="T103" fmla="*/ 1182480 h 1811338"/>
              <a:gd name="T104" fmla="*/ 421293 w 2125663"/>
              <a:gd name="T105" fmla="*/ 1115081 h 1811338"/>
              <a:gd name="T106" fmla="*/ 345406 w 2125663"/>
              <a:gd name="T107" fmla="*/ 1002463 h 1811338"/>
              <a:gd name="T108" fmla="*/ 325511 w 2125663"/>
              <a:gd name="T109" fmla="*/ 929092 h 1811338"/>
              <a:gd name="T110" fmla="*/ 330627 w 2125663"/>
              <a:gd name="T111" fmla="*/ 813915 h 1811338"/>
              <a:gd name="T112" fmla="*/ 388324 w 2125663"/>
              <a:gd name="T113" fmla="*/ 686510 h 1811338"/>
              <a:gd name="T114" fmla="*/ 482400 w 2125663"/>
              <a:gd name="T115" fmla="*/ 608303 h 1811338"/>
              <a:gd name="T116" fmla="*/ 542939 w 2125663"/>
              <a:gd name="T117" fmla="*/ 589534 h 1811338"/>
              <a:gd name="T118" fmla="*/ 0 w 2125663"/>
              <a:gd name="T119" fmla="*/ 0 h 1811338"/>
              <a:gd name="T120" fmla="*/ 174993 w 2125663"/>
              <a:gd name="T121" fmla="*/ 1118883 h 1811338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2125663" h="1811338">
                <a:moveTo>
                  <a:pt x="470017" y="1320800"/>
                </a:moveTo>
                <a:lnTo>
                  <a:pt x="470335" y="1343069"/>
                </a:lnTo>
                <a:lnTo>
                  <a:pt x="471286" y="1364382"/>
                </a:lnTo>
                <a:lnTo>
                  <a:pt x="472238" y="1385696"/>
                </a:lnTo>
                <a:lnTo>
                  <a:pt x="473190" y="1406374"/>
                </a:lnTo>
                <a:lnTo>
                  <a:pt x="474459" y="1426415"/>
                </a:lnTo>
                <a:lnTo>
                  <a:pt x="476363" y="1446139"/>
                </a:lnTo>
                <a:lnTo>
                  <a:pt x="478267" y="1464908"/>
                </a:lnTo>
                <a:lnTo>
                  <a:pt x="480170" y="1483677"/>
                </a:lnTo>
                <a:lnTo>
                  <a:pt x="482074" y="1501491"/>
                </a:lnTo>
                <a:lnTo>
                  <a:pt x="484612" y="1518988"/>
                </a:lnTo>
                <a:lnTo>
                  <a:pt x="487468" y="1535530"/>
                </a:lnTo>
                <a:lnTo>
                  <a:pt x="490323" y="1552072"/>
                </a:lnTo>
                <a:lnTo>
                  <a:pt x="493179" y="1567660"/>
                </a:lnTo>
                <a:lnTo>
                  <a:pt x="496352" y="1582611"/>
                </a:lnTo>
                <a:lnTo>
                  <a:pt x="500159" y="1597563"/>
                </a:lnTo>
                <a:lnTo>
                  <a:pt x="503649" y="1611560"/>
                </a:lnTo>
                <a:lnTo>
                  <a:pt x="507774" y="1624921"/>
                </a:lnTo>
                <a:lnTo>
                  <a:pt x="511899" y="1637646"/>
                </a:lnTo>
                <a:lnTo>
                  <a:pt x="516341" y="1650052"/>
                </a:lnTo>
                <a:lnTo>
                  <a:pt x="520783" y="1661505"/>
                </a:lnTo>
                <a:lnTo>
                  <a:pt x="525859" y="1672639"/>
                </a:lnTo>
                <a:lnTo>
                  <a:pt x="530936" y="1683137"/>
                </a:lnTo>
                <a:lnTo>
                  <a:pt x="536329" y="1692998"/>
                </a:lnTo>
                <a:lnTo>
                  <a:pt x="541723" y="1702224"/>
                </a:lnTo>
                <a:lnTo>
                  <a:pt x="547752" y="1710813"/>
                </a:lnTo>
                <a:lnTo>
                  <a:pt x="553463" y="1718766"/>
                </a:lnTo>
                <a:lnTo>
                  <a:pt x="559808" y="1726083"/>
                </a:lnTo>
                <a:lnTo>
                  <a:pt x="566154" y="1732763"/>
                </a:lnTo>
                <a:lnTo>
                  <a:pt x="573134" y="1739125"/>
                </a:lnTo>
                <a:lnTo>
                  <a:pt x="580114" y="1744215"/>
                </a:lnTo>
                <a:lnTo>
                  <a:pt x="587412" y="1749305"/>
                </a:lnTo>
                <a:lnTo>
                  <a:pt x="594709" y="1753123"/>
                </a:lnTo>
                <a:lnTo>
                  <a:pt x="594709" y="1499901"/>
                </a:lnTo>
                <a:lnTo>
                  <a:pt x="591537" y="1499264"/>
                </a:lnTo>
                <a:lnTo>
                  <a:pt x="588047" y="1498310"/>
                </a:lnTo>
                <a:lnTo>
                  <a:pt x="584874" y="1497038"/>
                </a:lnTo>
                <a:lnTo>
                  <a:pt x="582018" y="1495765"/>
                </a:lnTo>
                <a:lnTo>
                  <a:pt x="579163" y="1494175"/>
                </a:lnTo>
                <a:lnTo>
                  <a:pt x="576307" y="1491948"/>
                </a:lnTo>
                <a:lnTo>
                  <a:pt x="573769" y="1489721"/>
                </a:lnTo>
                <a:lnTo>
                  <a:pt x="571548" y="1487494"/>
                </a:lnTo>
                <a:lnTo>
                  <a:pt x="569327" y="1484949"/>
                </a:lnTo>
                <a:lnTo>
                  <a:pt x="567106" y="1482404"/>
                </a:lnTo>
                <a:lnTo>
                  <a:pt x="565519" y="1479223"/>
                </a:lnTo>
                <a:lnTo>
                  <a:pt x="564250" y="1476360"/>
                </a:lnTo>
                <a:lnTo>
                  <a:pt x="563298" y="1473179"/>
                </a:lnTo>
                <a:lnTo>
                  <a:pt x="562347" y="1469998"/>
                </a:lnTo>
                <a:lnTo>
                  <a:pt x="562029" y="1466180"/>
                </a:lnTo>
                <a:lnTo>
                  <a:pt x="561712" y="1462999"/>
                </a:lnTo>
                <a:lnTo>
                  <a:pt x="561712" y="1425143"/>
                </a:lnTo>
                <a:lnTo>
                  <a:pt x="562029" y="1421007"/>
                </a:lnTo>
                <a:lnTo>
                  <a:pt x="562664" y="1417508"/>
                </a:lnTo>
                <a:lnTo>
                  <a:pt x="563616" y="1414009"/>
                </a:lnTo>
                <a:lnTo>
                  <a:pt x="564885" y="1410191"/>
                </a:lnTo>
                <a:lnTo>
                  <a:pt x="566154" y="1407010"/>
                </a:lnTo>
                <a:lnTo>
                  <a:pt x="568375" y="1403829"/>
                </a:lnTo>
                <a:lnTo>
                  <a:pt x="570596" y="1400966"/>
                </a:lnTo>
                <a:lnTo>
                  <a:pt x="572817" y="1398103"/>
                </a:lnTo>
                <a:lnTo>
                  <a:pt x="575673" y="1395558"/>
                </a:lnTo>
                <a:lnTo>
                  <a:pt x="578528" y="1393649"/>
                </a:lnTo>
                <a:lnTo>
                  <a:pt x="581701" y="1391741"/>
                </a:lnTo>
                <a:lnTo>
                  <a:pt x="584874" y="1390150"/>
                </a:lnTo>
                <a:lnTo>
                  <a:pt x="588364" y="1388878"/>
                </a:lnTo>
                <a:lnTo>
                  <a:pt x="592171" y="1387605"/>
                </a:lnTo>
                <a:lnTo>
                  <a:pt x="595979" y="1386969"/>
                </a:lnTo>
                <a:lnTo>
                  <a:pt x="599786" y="1386969"/>
                </a:lnTo>
                <a:lnTo>
                  <a:pt x="682597" y="1386969"/>
                </a:lnTo>
                <a:lnTo>
                  <a:pt x="686721" y="1386969"/>
                </a:lnTo>
                <a:lnTo>
                  <a:pt x="690529" y="1387605"/>
                </a:lnTo>
                <a:lnTo>
                  <a:pt x="694019" y="1388878"/>
                </a:lnTo>
                <a:lnTo>
                  <a:pt x="697826" y="1390150"/>
                </a:lnTo>
                <a:lnTo>
                  <a:pt x="700999" y="1391741"/>
                </a:lnTo>
                <a:lnTo>
                  <a:pt x="704172" y="1393649"/>
                </a:lnTo>
                <a:lnTo>
                  <a:pt x="707345" y="1395558"/>
                </a:lnTo>
                <a:lnTo>
                  <a:pt x="709883" y="1398103"/>
                </a:lnTo>
                <a:lnTo>
                  <a:pt x="712104" y="1400966"/>
                </a:lnTo>
                <a:lnTo>
                  <a:pt x="714325" y="1403829"/>
                </a:lnTo>
                <a:lnTo>
                  <a:pt x="716229" y="1407010"/>
                </a:lnTo>
                <a:lnTo>
                  <a:pt x="718132" y="1410191"/>
                </a:lnTo>
                <a:lnTo>
                  <a:pt x="719402" y="1414009"/>
                </a:lnTo>
                <a:lnTo>
                  <a:pt x="720353" y="1417508"/>
                </a:lnTo>
                <a:lnTo>
                  <a:pt x="720671" y="1421007"/>
                </a:lnTo>
                <a:lnTo>
                  <a:pt x="720988" y="1425143"/>
                </a:lnTo>
                <a:lnTo>
                  <a:pt x="720988" y="1462999"/>
                </a:lnTo>
                <a:lnTo>
                  <a:pt x="720988" y="1466180"/>
                </a:lnTo>
                <a:lnTo>
                  <a:pt x="720353" y="1469998"/>
                </a:lnTo>
                <a:lnTo>
                  <a:pt x="719719" y="1473179"/>
                </a:lnTo>
                <a:lnTo>
                  <a:pt x="718450" y="1476360"/>
                </a:lnTo>
                <a:lnTo>
                  <a:pt x="716863" y="1479223"/>
                </a:lnTo>
                <a:lnTo>
                  <a:pt x="715277" y="1482404"/>
                </a:lnTo>
                <a:lnTo>
                  <a:pt x="713373" y="1484949"/>
                </a:lnTo>
                <a:lnTo>
                  <a:pt x="711469" y="1487494"/>
                </a:lnTo>
                <a:lnTo>
                  <a:pt x="708931" y="1489721"/>
                </a:lnTo>
                <a:lnTo>
                  <a:pt x="706710" y="1491948"/>
                </a:lnTo>
                <a:lnTo>
                  <a:pt x="703537" y="1494175"/>
                </a:lnTo>
                <a:lnTo>
                  <a:pt x="700682" y="1495765"/>
                </a:lnTo>
                <a:lnTo>
                  <a:pt x="697826" y="1497038"/>
                </a:lnTo>
                <a:lnTo>
                  <a:pt x="694653" y="1498310"/>
                </a:lnTo>
                <a:lnTo>
                  <a:pt x="691163" y="1499264"/>
                </a:lnTo>
                <a:lnTo>
                  <a:pt x="687991" y="1499901"/>
                </a:lnTo>
                <a:lnTo>
                  <a:pt x="687991" y="1753123"/>
                </a:lnTo>
                <a:lnTo>
                  <a:pt x="695605" y="1749305"/>
                </a:lnTo>
                <a:lnTo>
                  <a:pt x="702586" y="1744215"/>
                </a:lnTo>
                <a:lnTo>
                  <a:pt x="709566" y="1739125"/>
                </a:lnTo>
                <a:lnTo>
                  <a:pt x="716229" y="1732763"/>
                </a:lnTo>
                <a:lnTo>
                  <a:pt x="722892" y="1726083"/>
                </a:lnTo>
                <a:lnTo>
                  <a:pt x="729237" y="1718766"/>
                </a:lnTo>
                <a:lnTo>
                  <a:pt x="734948" y="1710813"/>
                </a:lnTo>
                <a:lnTo>
                  <a:pt x="740977" y="1702224"/>
                </a:lnTo>
                <a:lnTo>
                  <a:pt x="746371" y="1692998"/>
                </a:lnTo>
                <a:lnTo>
                  <a:pt x="751447" y="1683137"/>
                </a:lnTo>
                <a:lnTo>
                  <a:pt x="756841" y="1672639"/>
                </a:lnTo>
                <a:lnTo>
                  <a:pt x="761600" y="1661505"/>
                </a:lnTo>
                <a:lnTo>
                  <a:pt x="766359" y="1650052"/>
                </a:lnTo>
                <a:lnTo>
                  <a:pt x="770801" y="1637646"/>
                </a:lnTo>
                <a:lnTo>
                  <a:pt x="774926" y="1624921"/>
                </a:lnTo>
                <a:lnTo>
                  <a:pt x="779051" y="1611560"/>
                </a:lnTo>
                <a:lnTo>
                  <a:pt x="782541" y="1597563"/>
                </a:lnTo>
                <a:lnTo>
                  <a:pt x="786031" y="1582611"/>
                </a:lnTo>
                <a:lnTo>
                  <a:pt x="789521" y="1567660"/>
                </a:lnTo>
                <a:lnTo>
                  <a:pt x="792377" y="1552072"/>
                </a:lnTo>
                <a:lnTo>
                  <a:pt x="795232" y="1535530"/>
                </a:lnTo>
                <a:lnTo>
                  <a:pt x="797770" y="1518988"/>
                </a:lnTo>
                <a:lnTo>
                  <a:pt x="800626" y="1501491"/>
                </a:lnTo>
                <a:lnTo>
                  <a:pt x="802530" y="1483677"/>
                </a:lnTo>
                <a:lnTo>
                  <a:pt x="804751" y="1464908"/>
                </a:lnTo>
                <a:lnTo>
                  <a:pt x="806337" y="1446139"/>
                </a:lnTo>
                <a:lnTo>
                  <a:pt x="807923" y="1426415"/>
                </a:lnTo>
                <a:lnTo>
                  <a:pt x="809193" y="1406374"/>
                </a:lnTo>
                <a:lnTo>
                  <a:pt x="810779" y="1385696"/>
                </a:lnTo>
                <a:lnTo>
                  <a:pt x="811731" y="1364382"/>
                </a:lnTo>
                <a:lnTo>
                  <a:pt x="812365" y="1343069"/>
                </a:lnTo>
                <a:lnTo>
                  <a:pt x="813000" y="1320800"/>
                </a:lnTo>
                <a:lnTo>
                  <a:pt x="840921" y="1322709"/>
                </a:lnTo>
                <a:lnTo>
                  <a:pt x="866621" y="1324300"/>
                </a:lnTo>
                <a:lnTo>
                  <a:pt x="909771" y="1327481"/>
                </a:lnTo>
                <a:lnTo>
                  <a:pt x="938644" y="1330026"/>
                </a:lnTo>
                <a:lnTo>
                  <a:pt x="948797" y="1330980"/>
                </a:lnTo>
                <a:lnTo>
                  <a:pt x="956729" y="1331298"/>
                </a:lnTo>
                <a:lnTo>
                  <a:pt x="964661" y="1331934"/>
                </a:lnTo>
                <a:lnTo>
                  <a:pt x="972593" y="1332889"/>
                </a:lnTo>
                <a:lnTo>
                  <a:pt x="980208" y="1334161"/>
                </a:lnTo>
                <a:lnTo>
                  <a:pt x="987823" y="1335752"/>
                </a:lnTo>
                <a:lnTo>
                  <a:pt x="995437" y="1337979"/>
                </a:lnTo>
                <a:lnTo>
                  <a:pt x="1002418" y="1340205"/>
                </a:lnTo>
                <a:lnTo>
                  <a:pt x="1009715" y="1343387"/>
                </a:lnTo>
                <a:lnTo>
                  <a:pt x="1016378" y="1346250"/>
                </a:lnTo>
                <a:lnTo>
                  <a:pt x="1023358" y="1349749"/>
                </a:lnTo>
                <a:lnTo>
                  <a:pt x="1030021" y="1353885"/>
                </a:lnTo>
                <a:lnTo>
                  <a:pt x="1036050" y="1357702"/>
                </a:lnTo>
                <a:lnTo>
                  <a:pt x="1042395" y="1361837"/>
                </a:lnTo>
                <a:lnTo>
                  <a:pt x="1048106" y="1366927"/>
                </a:lnTo>
                <a:lnTo>
                  <a:pt x="1053817" y="1371699"/>
                </a:lnTo>
                <a:lnTo>
                  <a:pt x="1059211" y="1377107"/>
                </a:lnTo>
                <a:lnTo>
                  <a:pt x="1064605" y="1382197"/>
                </a:lnTo>
                <a:lnTo>
                  <a:pt x="1069364" y="1388241"/>
                </a:lnTo>
                <a:lnTo>
                  <a:pt x="1073806" y="1393967"/>
                </a:lnTo>
                <a:lnTo>
                  <a:pt x="1078248" y="1400012"/>
                </a:lnTo>
                <a:lnTo>
                  <a:pt x="1082373" y="1406374"/>
                </a:lnTo>
                <a:lnTo>
                  <a:pt x="1085863" y="1413054"/>
                </a:lnTo>
                <a:lnTo>
                  <a:pt x="1089670" y="1419735"/>
                </a:lnTo>
                <a:lnTo>
                  <a:pt x="1092843" y="1426734"/>
                </a:lnTo>
                <a:lnTo>
                  <a:pt x="1095381" y="1433732"/>
                </a:lnTo>
                <a:lnTo>
                  <a:pt x="1097920" y="1441049"/>
                </a:lnTo>
                <a:lnTo>
                  <a:pt x="1100141" y="1448684"/>
                </a:lnTo>
                <a:lnTo>
                  <a:pt x="1101727" y="1456000"/>
                </a:lnTo>
                <a:lnTo>
                  <a:pt x="1103314" y="1463635"/>
                </a:lnTo>
                <a:lnTo>
                  <a:pt x="1104265" y="1471588"/>
                </a:lnTo>
                <a:lnTo>
                  <a:pt x="1104900" y="1479541"/>
                </a:lnTo>
                <a:lnTo>
                  <a:pt x="1104900" y="1487494"/>
                </a:lnTo>
                <a:lnTo>
                  <a:pt x="1104900" y="1686000"/>
                </a:lnTo>
                <a:lnTo>
                  <a:pt x="1104900" y="1690135"/>
                </a:lnTo>
                <a:lnTo>
                  <a:pt x="1104265" y="1693953"/>
                </a:lnTo>
                <a:lnTo>
                  <a:pt x="1103631" y="1697770"/>
                </a:lnTo>
                <a:lnTo>
                  <a:pt x="1102362" y="1701906"/>
                </a:lnTo>
                <a:lnTo>
                  <a:pt x="1101093" y="1705405"/>
                </a:lnTo>
                <a:lnTo>
                  <a:pt x="1099189" y="1709222"/>
                </a:lnTo>
                <a:lnTo>
                  <a:pt x="1096968" y="1713040"/>
                </a:lnTo>
                <a:lnTo>
                  <a:pt x="1094430" y="1716221"/>
                </a:lnTo>
                <a:lnTo>
                  <a:pt x="1091891" y="1719720"/>
                </a:lnTo>
                <a:lnTo>
                  <a:pt x="1089036" y="1722901"/>
                </a:lnTo>
                <a:lnTo>
                  <a:pt x="1085546" y="1726719"/>
                </a:lnTo>
                <a:lnTo>
                  <a:pt x="1082056" y="1729900"/>
                </a:lnTo>
                <a:lnTo>
                  <a:pt x="1078248" y="1732763"/>
                </a:lnTo>
                <a:lnTo>
                  <a:pt x="1074124" y="1736262"/>
                </a:lnTo>
                <a:lnTo>
                  <a:pt x="1069682" y="1739125"/>
                </a:lnTo>
                <a:lnTo>
                  <a:pt x="1065240" y="1741989"/>
                </a:lnTo>
                <a:lnTo>
                  <a:pt x="1055404" y="1748033"/>
                </a:lnTo>
                <a:lnTo>
                  <a:pt x="1044299" y="1753441"/>
                </a:lnTo>
                <a:lnTo>
                  <a:pt x="1032560" y="1758531"/>
                </a:lnTo>
                <a:lnTo>
                  <a:pt x="1019868" y="1763939"/>
                </a:lnTo>
                <a:lnTo>
                  <a:pt x="1005908" y="1768392"/>
                </a:lnTo>
                <a:lnTo>
                  <a:pt x="991630" y="1773164"/>
                </a:lnTo>
                <a:lnTo>
                  <a:pt x="976718" y="1777300"/>
                </a:lnTo>
                <a:lnTo>
                  <a:pt x="960854" y="1781117"/>
                </a:lnTo>
                <a:lnTo>
                  <a:pt x="944038" y="1784934"/>
                </a:lnTo>
                <a:lnTo>
                  <a:pt x="927222" y="1788434"/>
                </a:lnTo>
                <a:lnTo>
                  <a:pt x="909454" y="1791615"/>
                </a:lnTo>
                <a:lnTo>
                  <a:pt x="891369" y="1794796"/>
                </a:lnTo>
                <a:lnTo>
                  <a:pt x="872332" y="1797341"/>
                </a:lnTo>
                <a:lnTo>
                  <a:pt x="853295" y="1799886"/>
                </a:lnTo>
                <a:lnTo>
                  <a:pt x="833941" y="1801795"/>
                </a:lnTo>
                <a:lnTo>
                  <a:pt x="813952" y="1804022"/>
                </a:lnTo>
                <a:lnTo>
                  <a:pt x="793328" y="1805930"/>
                </a:lnTo>
                <a:lnTo>
                  <a:pt x="773022" y="1807203"/>
                </a:lnTo>
                <a:lnTo>
                  <a:pt x="752399" y="1808475"/>
                </a:lnTo>
                <a:lnTo>
                  <a:pt x="731458" y="1809748"/>
                </a:lnTo>
                <a:lnTo>
                  <a:pt x="710200" y="1810384"/>
                </a:lnTo>
                <a:lnTo>
                  <a:pt x="688942" y="1811020"/>
                </a:lnTo>
                <a:lnTo>
                  <a:pt x="667684" y="1811338"/>
                </a:lnTo>
                <a:lnTo>
                  <a:pt x="646427" y="1811338"/>
                </a:lnTo>
                <a:lnTo>
                  <a:pt x="625486" y="1811338"/>
                </a:lnTo>
                <a:lnTo>
                  <a:pt x="603911" y="1811020"/>
                </a:lnTo>
                <a:lnTo>
                  <a:pt x="582653" y="1810384"/>
                </a:lnTo>
                <a:lnTo>
                  <a:pt x="561395" y="1809748"/>
                </a:lnTo>
                <a:lnTo>
                  <a:pt x="540137" y="1808475"/>
                </a:lnTo>
                <a:lnTo>
                  <a:pt x="518879" y="1807203"/>
                </a:lnTo>
                <a:lnTo>
                  <a:pt x="498573" y="1805930"/>
                </a:lnTo>
                <a:lnTo>
                  <a:pt x="477632" y="1804022"/>
                </a:lnTo>
                <a:lnTo>
                  <a:pt x="457326" y="1801795"/>
                </a:lnTo>
                <a:lnTo>
                  <a:pt x="437337" y="1799886"/>
                </a:lnTo>
                <a:lnTo>
                  <a:pt x="417983" y="1797341"/>
                </a:lnTo>
                <a:lnTo>
                  <a:pt x="398629" y="1794796"/>
                </a:lnTo>
                <a:lnTo>
                  <a:pt x="379909" y="1791615"/>
                </a:lnTo>
                <a:lnTo>
                  <a:pt x="361824" y="1788434"/>
                </a:lnTo>
                <a:lnTo>
                  <a:pt x="344056" y="1784934"/>
                </a:lnTo>
                <a:lnTo>
                  <a:pt x="327240" y="1781117"/>
                </a:lnTo>
                <a:lnTo>
                  <a:pt x="310741" y="1777300"/>
                </a:lnTo>
                <a:lnTo>
                  <a:pt x="295195" y="1773164"/>
                </a:lnTo>
                <a:lnTo>
                  <a:pt x="280600" y="1768392"/>
                </a:lnTo>
                <a:lnTo>
                  <a:pt x="266322" y="1763939"/>
                </a:lnTo>
                <a:lnTo>
                  <a:pt x="252996" y="1758531"/>
                </a:lnTo>
                <a:lnTo>
                  <a:pt x="240622" y="1753441"/>
                </a:lnTo>
                <a:lnTo>
                  <a:pt x="229517" y="1748033"/>
                </a:lnTo>
                <a:lnTo>
                  <a:pt x="219047" y="1741989"/>
                </a:lnTo>
                <a:lnTo>
                  <a:pt x="214288" y="1739125"/>
                </a:lnTo>
                <a:lnTo>
                  <a:pt x="209846" y="1736262"/>
                </a:lnTo>
                <a:lnTo>
                  <a:pt x="205404" y="1732763"/>
                </a:lnTo>
                <a:lnTo>
                  <a:pt x="201596" y="1729900"/>
                </a:lnTo>
                <a:lnTo>
                  <a:pt x="198106" y="1726719"/>
                </a:lnTo>
                <a:lnTo>
                  <a:pt x="194299" y="1722901"/>
                </a:lnTo>
                <a:lnTo>
                  <a:pt x="191443" y="1719720"/>
                </a:lnTo>
                <a:lnTo>
                  <a:pt x="188588" y="1716221"/>
                </a:lnTo>
                <a:lnTo>
                  <a:pt x="186367" y="1713040"/>
                </a:lnTo>
                <a:lnTo>
                  <a:pt x="183828" y="1709222"/>
                </a:lnTo>
                <a:lnTo>
                  <a:pt x="181925" y="1705405"/>
                </a:lnTo>
                <a:lnTo>
                  <a:pt x="180338" y="1701906"/>
                </a:lnTo>
                <a:lnTo>
                  <a:pt x="179386" y="1697770"/>
                </a:lnTo>
                <a:lnTo>
                  <a:pt x="178435" y="1693953"/>
                </a:lnTo>
                <a:lnTo>
                  <a:pt x="177800" y="1690135"/>
                </a:lnTo>
                <a:lnTo>
                  <a:pt x="177800" y="1686000"/>
                </a:lnTo>
                <a:lnTo>
                  <a:pt x="177800" y="1487494"/>
                </a:lnTo>
                <a:lnTo>
                  <a:pt x="178117" y="1479541"/>
                </a:lnTo>
                <a:lnTo>
                  <a:pt x="178435" y="1471588"/>
                </a:lnTo>
                <a:lnTo>
                  <a:pt x="179386" y="1463635"/>
                </a:lnTo>
                <a:lnTo>
                  <a:pt x="180973" y="1456000"/>
                </a:lnTo>
                <a:lnTo>
                  <a:pt x="182559" y="1448684"/>
                </a:lnTo>
                <a:lnTo>
                  <a:pt x="184463" y="1441049"/>
                </a:lnTo>
                <a:lnTo>
                  <a:pt x="187318" y="1433732"/>
                </a:lnTo>
                <a:lnTo>
                  <a:pt x="190174" y="1426734"/>
                </a:lnTo>
                <a:lnTo>
                  <a:pt x="193030" y="1419735"/>
                </a:lnTo>
                <a:lnTo>
                  <a:pt x="196520" y="1413054"/>
                </a:lnTo>
                <a:lnTo>
                  <a:pt x="200327" y="1406374"/>
                </a:lnTo>
                <a:lnTo>
                  <a:pt x="204452" y="1400012"/>
                </a:lnTo>
                <a:lnTo>
                  <a:pt x="208576" y="1393967"/>
                </a:lnTo>
                <a:lnTo>
                  <a:pt x="213336" y="1388241"/>
                </a:lnTo>
                <a:lnTo>
                  <a:pt x="218095" y="1382197"/>
                </a:lnTo>
                <a:lnTo>
                  <a:pt x="223489" y="1377107"/>
                </a:lnTo>
                <a:lnTo>
                  <a:pt x="228883" y="1371699"/>
                </a:lnTo>
                <a:lnTo>
                  <a:pt x="234594" y="1366927"/>
                </a:lnTo>
                <a:lnTo>
                  <a:pt x="240305" y="1361837"/>
                </a:lnTo>
                <a:lnTo>
                  <a:pt x="246650" y="1357702"/>
                </a:lnTo>
                <a:lnTo>
                  <a:pt x="252679" y="1353885"/>
                </a:lnTo>
                <a:lnTo>
                  <a:pt x="259659" y="1349749"/>
                </a:lnTo>
                <a:lnTo>
                  <a:pt x="266005" y="1346250"/>
                </a:lnTo>
                <a:lnTo>
                  <a:pt x="272985" y="1343387"/>
                </a:lnTo>
                <a:lnTo>
                  <a:pt x="280282" y="1340205"/>
                </a:lnTo>
                <a:lnTo>
                  <a:pt x="287263" y="1337979"/>
                </a:lnTo>
                <a:lnTo>
                  <a:pt x="294877" y="1335752"/>
                </a:lnTo>
                <a:lnTo>
                  <a:pt x="302492" y="1334161"/>
                </a:lnTo>
                <a:lnTo>
                  <a:pt x="310107" y="1332889"/>
                </a:lnTo>
                <a:lnTo>
                  <a:pt x="318039" y="1331934"/>
                </a:lnTo>
                <a:lnTo>
                  <a:pt x="325971" y="1331298"/>
                </a:lnTo>
                <a:lnTo>
                  <a:pt x="333903" y="1330980"/>
                </a:lnTo>
                <a:lnTo>
                  <a:pt x="344056" y="1330026"/>
                </a:lnTo>
                <a:lnTo>
                  <a:pt x="372929" y="1327481"/>
                </a:lnTo>
                <a:lnTo>
                  <a:pt x="415762" y="1324300"/>
                </a:lnTo>
                <a:lnTo>
                  <a:pt x="441779" y="1322709"/>
                </a:lnTo>
                <a:lnTo>
                  <a:pt x="470017" y="1320800"/>
                </a:lnTo>
                <a:close/>
                <a:moveTo>
                  <a:pt x="1004887" y="995363"/>
                </a:moveTo>
                <a:lnTo>
                  <a:pt x="1176337" y="995363"/>
                </a:lnTo>
                <a:lnTo>
                  <a:pt x="1176337" y="1265238"/>
                </a:lnTo>
                <a:lnTo>
                  <a:pt x="1004887" y="1265238"/>
                </a:lnTo>
                <a:lnTo>
                  <a:pt x="1004887" y="995363"/>
                </a:lnTo>
                <a:close/>
                <a:moveTo>
                  <a:pt x="493561" y="847408"/>
                </a:moveTo>
                <a:lnTo>
                  <a:pt x="491024" y="847726"/>
                </a:lnTo>
                <a:lnTo>
                  <a:pt x="488804" y="848043"/>
                </a:lnTo>
                <a:lnTo>
                  <a:pt x="485950" y="848996"/>
                </a:lnTo>
                <a:lnTo>
                  <a:pt x="483730" y="849948"/>
                </a:lnTo>
                <a:lnTo>
                  <a:pt x="481510" y="851218"/>
                </a:lnTo>
                <a:lnTo>
                  <a:pt x="479290" y="852806"/>
                </a:lnTo>
                <a:lnTo>
                  <a:pt x="475167" y="856933"/>
                </a:lnTo>
                <a:lnTo>
                  <a:pt x="470727" y="861061"/>
                </a:lnTo>
                <a:lnTo>
                  <a:pt x="466604" y="865823"/>
                </a:lnTo>
                <a:lnTo>
                  <a:pt x="462482" y="871221"/>
                </a:lnTo>
                <a:lnTo>
                  <a:pt x="454553" y="882651"/>
                </a:lnTo>
                <a:lnTo>
                  <a:pt x="448527" y="890906"/>
                </a:lnTo>
                <a:lnTo>
                  <a:pt x="442819" y="899478"/>
                </a:lnTo>
                <a:lnTo>
                  <a:pt x="436793" y="908368"/>
                </a:lnTo>
                <a:lnTo>
                  <a:pt x="431402" y="917893"/>
                </a:lnTo>
                <a:lnTo>
                  <a:pt x="429499" y="926783"/>
                </a:lnTo>
                <a:lnTo>
                  <a:pt x="427596" y="935673"/>
                </a:lnTo>
                <a:lnTo>
                  <a:pt x="426010" y="945198"/>
                </a:lnTo>
                <a:lnTo>
                  <a:pt x="424742" y="954406"/>
                </a:lnTo>
                <a:lnTo>
                  <a:pt x="423790" y="963931"/>
                </a:lnTo>
                <a:lnTo>
                  <a:pt x="423156" y="973773"/>
                </a:lnTo>
                <a:lnTo>
                  <a:pt x="422839" y="982981"/>
                </a:lnTo>
                <a:lnTo>
                  <a:pt x="422839" y="992823"/>
                </a:lnTo>
                <a:lnTo>
                  <a:pt x="423156" y="1007111"/>
                </a:lnTo>
                <a:lnTo>
                  <a:pt x="424107" y="1020764"/>
                </a:lnTo>
                <a:lnTo>
                  <a:pt x="426010" y="1034099"/>
                </a:lnTo>
                <a:lnTo>
                  <a:pt x="428547" y="1047434"/>
                </a:lnTo>
                <a:lnTo>
                  <a:pt x="432036" y="1060769"/>
                </a:lnTo>
                <a:lnTo>
                  <a:pt x="435525" y="1073469"/>
                </a:lnTo>
                <a:lnTo>
                  <a:pt x="439965" y="1086169"/>
                </a:lnTo>
                <a:lnTo>
                  <a:pt x="445039" y="1098551"/>
                </a:lnTo>
                <a:lnTo>
                  <a:pt x="450430" y="1110934"/>
                </a:lnTo>
                <a:lnTo>
                  <a:pt x="456456" y="1122999"/>
                </a:lnTo>
                <a:lnTo>
                  <a:pt x="462799" y="1134429"/>
                </a:lnTo>
                <a:lnTo>
                  <a:pt x="469459" y="1145541"/>
                </a:lnTo>
                <a:lnTo>
                  <a:pt x="477070" y="1156019"/>
                </a:lnTo>
                <a:lnTo>
                  <a:pt x="484364" y="1166496"/>
                </a:lnTo>
                <a:lnTo>
                  <a:pt x="492293" y="1176656"/>
                </a:lnTo>
                <a:lnTo>
                  <a:pt x="500539" y="1186181"/>
                </a:lnTo>
                <a:lnTo>
                  <a:pt x="508784" y="1195389"/>
                </a:lnTo>
                <a:lnTo>
                  <a:pt x="517347" y="1204279"/>
                </a:lnTo>
                <a:lnTo>
                  <a:pt x="526227" y="1212216"/>
                </a:lnTo>
                <a:lnTo>
                  <a:pt x="535107" y="1220154"/>
                </a:lnTo>
                <a:lnTo>
                  <a:pt x="543987" y="1227456"/>
                </a:lnTo>
                <a:lnTo>
                  <a:pt x="553184" y="1234124"/>
                </a:lnTo>
                <a:lnTo>
                  <a:pt x="562381" y="1240474"/>
                </a:lnTo>
                <a:lnTo>
                  <a:pt x="571578" y="1245871"/>
                </a:lnTo>
                <a:lnTo>
                  <a:pt x="580775" y="1250951"/>
                </a:lnTo>
                <a:lnTo>
                  <a:pt x="589655" y="1255079"/>
                </a:lnTo>
                <a:lnTo>
                  <a:pt x="598853" y="1258889"/>
                </a:lnTo>
                <a:lnTo>
                  <a:pt x="607732" y="1262381"/>
                </a:lnTo>
                <a:lnTo>
                  <a:pt x="616612" y="1264604"/>
                </a:lnTo>
                <a:lnTo>
                  <a:pt x="624858" y="1266509"/>
                </a:lnTo>
                <a:lnTo>
                  <a:pt x="633421" y="1267461"/>
                </a:lnTo>
                <a:lnTo>
                  <a:pt x="641349" y="1267779"/>
                </a:lnTo>
                <a:lnTo>
                  <a:pt x="649595" y="1267461"/>
                </a:lnTo>
                <a:lnTo>
                  <a:pt x="657524" y="1266509"/>
                </a:lnTo>
                <a:lnTo>
                  <a:pt x="666404" y="1264604"/>
                </a:lnTo>
                <a:lnTo>
                  <a:pt x="674967" y="1262381"/>
                </a:lnTo>
                <a:lnTo>
                  <a:pt x="684164" y="1258889"/>
                </a:lnTo>
                <a:lnTo>
                  <a:pt x="692726" y="1255079"/>
                </a:lnTo>
                <a:lnTo>
                  <a:pt x="701924" y="1250951"/>
                </a:lnTo>
                <a:lnTo>
                  <a:pt x="711121" y="1245871"/>
                </a:lnTo>
                <a:lnTo>
                  <a:pt x="720318" y="1240474"/>
                </a:lnTo>
                <a:lnTo>
                  <a:pt x="729515" y="1234124"/>
                </a:lnTo>
                <a:lnTo>
                  <a:pt x="738395" y="1227456"/>
                </a:lnTo>
                <a:lnTo>
                  <a:pt x="747592" y="1220154"/>
                </a:lnTo>
                <a:lnTo>
                  <a:pt x="756472" y="1212216"/>
                </a:lnTo>
                <a:lnTo>
                  <a:pt x="765352" y="1204279"/>
                </a:lnTo>
                <a:lnTo>
                  <a:pt x="773915" y="1195389"/>
                </a:lnTo>
                <a:lnTo>
                  <a:pt x="782160" y="1186181"/>
                </a:lnTo>
                <a:lnTo>
                  <a:pt x="790406" y="1176656"/>
                </a:lnTo>
                <a:lnTo>
                  <a:pt x="798652" y="1166496"/>
                </a:lnTo>
                <a:lnTo>
                  <a:pt x="805946" y="1156019"/>
                </a:lnTo>
                <a:lnTo>
                  <a:pt x="813240" y="1145541"/>
                </a:lnTo>
                <a:lnTo>
                  <a:pt x="819900" y="1134429"/>
                </a:lnTo>
                <a:lnTo>
                  <a:pt x="826243" y="1122999"/>
                </a:lnTo>
                <a:lnTo>
                  <a:pt x="831952" y="1110934"/>
                </a:lnTo>
                <a:lnTo>
                  <a:pt x="837660" y="1098551"/>
                </a:lnTo>
                <a:lnTo>
                  <a:pt x="842417" y="1086169"/>
                </a:lnTo>
                <a:lnTo>
                  <a:pt x="847174" y="1073469"/>
                </a:lnTo>
                <a:lnTo>
                  <a:pt x="850980" y="1060769"/>
                </a:lnTo>
                <a:lnTo>
                  <a:pt x="853834" y="1047434"/>
                </a:lnTo>
                <a:lnTo>
                  <a:pt x="856689" y="1034099"/>
                </a:lnTo>
                <a:lnTo>
                  <a:pt x="858592" y="1020764"/>
                </a:lnTo>
                <a:lnTo>
                  <a:pt x="859543" y="1007111"/>
                </a:lnTo>
                <a:lnTo>
                  <a:pt x="860177" y="992823"/>
                </a:lnTo>
                <a:lnTo>
                  <a:pt x="859860" y="984886"/>
                </a:lnTo>
                <a:lnTo>
                  <a:pt x="859543" y="976313"/>
                </a:lnTo>
                <a:lnTo>
                  <a:pt x="837343" y="975361"/>
                </a:lnTo>
                <a:lnTo>
                  <a:pt x="814509" y="973773"/>
                </a:lnTo>
                <a:lnTo>
                  <a:pt x="791040" y="970916"/>
                </a:lnTo>
                <a:lnTo>
                  <a:pt x="767255" y="968058"/>
                </a:lnTo>
                <a:lnTo>
                  <a:pt x="743469" y="964566"/>
                </a:lnTo>
                <a:lnTo>
                  <a:pt x="719366" y="960438"/>
                </a:lnTo>
                <a:lnTo>
                  <a:pt x="695898" y="955041"/>
                </a:lnTo>
                <a:lnTo>
                  <a:pt x="684481" y="952501"/>
                </a:lnTo>
                <a:lnTo>
                  <a:pt x="673064" y="949643"/>
                </a:lnTo>
                <a:lnTo>
                  <a:pt x="661964" y="946468"/>
                </a:lnTo>
                <a:lnTo>
                  <a:pt x="651181" y="943293"/>
                </a:lnTo>
                <a:lnTo>
                  <a:pt x="640398" y="940118"/>
                </a:lnTo>
                <a:lnTo>
                  <a:pt x="629932" y="936308"/>
                </a:lnTo>
                <a:lnTo>
                  <a:pt x="620101" y="932816"/>
                </a:lnTo>
                <a:lnTo>
                  <a:pt x="610270" y="929006"/>
                </a:lnTo>
                <a:lnTo>
                  <a:pt x="601073" y="924878"/>
                </a:lnTo>
                <a:lnTo>
                  <a:pt x="592510" y="921068"/>
                </a:lnTo>
                <a:lnTo>
                  <a:pt x="583947" y="916941"/>
                </a:lnTo>
                <a:lnTo>
                  <a:pt x="576018" y="912178"/>
                </a:lnTo>
                <a:lnTo>
                  <a:pt x="568724" y="907733"/>
                </a:lnTo>
                <a:lnTo>
                  <a:pt x="561747" y="903288"/>
                </a:lnTo>
                <a:lnTo>
                  <a:pt x="555404" y="898208"/>
                </a:lnTo>
                <a:lnTo>
                  <a:pt x="550013" y="893128"/>
                </a:lnTo>
                <a:lnTo>
                  <a:pt x="544938" y="887731"/>
                </a:lnTo>
                <a:lnTo>
                  <a:pt x="540498" y="882651"/>
                </a:lnTo>
                <a:lnTo>
                  <a:pt x="536376" y="876936"/>
                </a:lnTo>
                <a:lnTo>
                  <a:pt x="532253" y="872173"/>
                </a:lnTo>
                <a:lnTo>
                  <a:pt x="528447" y="867728"/>
                </a:lnTo>
                <a:lnTo>
                  <a:pt x="524641" y="863601"/>
                </a:lnTo>
                <a:lnTo>
                  <a:pt x="520836" y="860426"/>
                </a:lnTo>
                <a:lnTo>
                  <a:pt x="517347" y="857251"/>
                </a:lnTo>
                <a:lnTo>
                  <a:pt x="514176" y="854393"/>
                </a:lnTo>
                <a:lnTo>
                  <a:pt x="511004" y="852488"/>
                </a:lnTo>
                <a:lnTo>
                  <a:pt x="507833" y="850583"/>
                </a:lnTo>
                <a:lnTo>
                  <a:pt x="504661" y="849313"/>
                </a:lnTo>
                <a:lnTo>
                  <a:pt x="501807" y="848361"/>
                </a:lnTo>
                <a:lnTo>
                  <a:pt x="499270" y="847726"/>
                </a:lnTo>
                <a:lnTo>
                  <a:pt x="496099" y="847408"/>
                </a:lnTo>
                <a:lnTo>
                  <a:pt x="493561" y="847408"/>
                </a:lnTo>
                <a:close/>
                <a:moveTo>
                  <a:pt x="1304925" y="828675"/>
                </a:moveTo>
                <a:lnTo>
                  <a:pt x="1476375" y="828675"/>
                </a:lnTo>
                <a:lnTo>
                  <a:pt x="1476375" y="1252538"/>
                </a:lnTo>
                <a:lnTo>
                  <a:pt x="1304925" y="1252538"/>
                </a:lnTo>
                <a:lnTo>
                  <a:pt x="1304925" y="828675"/>
                </a:lnTo>
                <a:close/>
                <a:moveTo>
                  <a:pt x="634055" y="655638"/>
                </a:moveTo>
                <a:lnTo>
                  <a:pt x="641349" y="655638"/>
                </a:lnTo>
                <a:lnTo>
                  <a:pt x="648644" y="655638"/>
                </a:lnTo>
                <a:lnTo>
                  <a:pt x="655938" y="655956"/>
                </a:lnTo>
                <a:lnTo>
                  <a:pt x="662915" y="656591"/>
                </a:lnTo>
                <a:lnTo>
                  <a:pt x="669892" y="657226"/>
                </a:lnTo>
                <a:lnTo>
                  <a:pt x="677187" y="658178"/>
                </a:lnTo>
                <a:lnTo>
                  <a:pt x="684164" y="659766"/>
                </a:lnTo>
                <a:lnTo>
                  <a:pt x="691141" y="661036"/>
                </a:lnTo>
                <a:lnTo>
                  <a:pt x="698118" y="662623"/>
                </a:lnTo>
                <a:lnTo>
                  <a:pt x="704778" y="664211"/>
                </a:lnTo>
                <a:lnTo>
                  <a:pt x="711438" y="666433"/>
                </a:lnTo>
                <a:lnTo>
                  <a:pt x="718415" y="668338"/>
                </a:lnTo>
                <a:lnTo>
                  <a:pt x="724758" y="670878"/>
                </a:lnTo>
                <a:lnTo>
                  <a:pt x="731418" y="673418"/>
                </a:lnTo>
                <a:lnTo>
                  <a:pt x="737761" y="676276"/>
                </a:lnTo>
                <a:lnTo>
                  <a:pt x="744421" y="679133"/>
                </a:lnTo>
                <a:lnTo>
                  <a:pt x="750446" y="682308"/>
                </a:lnTo>
                <a:lnTo>
                  <a:pt x="763132" y="688976"/>
                </a:lnTo>
                <a:lnTo>
                  <a:pt x="775500" y="696596"/>
                </a:lnTo>
                <a:lnTo>
                  <a:pt x="787235" y="704533"/>
                </a:lnTo>
                <a:lnTo>
                  <a:pt x="798652" y="713423"/>
                </a:lnTo>
                <a:lnTo>
                  <a:pt x="809435" y="722631"/>
                </a:lnTo>
                <a:lnTo>
                  <a:pt x="819900" y="732791"/>
                </a:lnTo>
                <a:lnTo>
                  <a:pt x="830049" y="743586"/>
                </a:lnTo>
                <a:lnTo>
                  <a:pt x="839880" y="754698"/>
                </a:lnTo>
                <a:lnTo>
                  <a:pt x="849394" y="766446"/>
                </a:lnTo>
                <a:lnTo>
                  <a:pt x="858274" y="778511"/>
                </a:lnTo>
                <a:lnTo>
                  <a:pt x="866520" y="791211"/>
                </a:lnTo>
                <a:lnTo>
                  <a:pt x="874449" y="804546"/>
                </a:lnTo>
                <a:lnTo>
                  <a:pt x="881743" y="818198"/>
                </a:lnTo>
                <a:lnTo>
                  <a:pt x="888403" y="832168"/>
                </a:lnTo>
                <a:lnTo>
                  <a:pt x="894746" y="847091"/>
                </a:lnTo>
                <a:lnTo>
                  <a:pt x="900137" y="861696"/>
                </a:lnTo>
                <a:lnTo>
                  <a:pt x="905529" y="876936"/>
                </a:lnTo>
                <a:lnTo>
                  <a:pt x="909651" y="892811"/>
                </a:lnTo>
                <a:lnTo>
                  <a:pt x="913457" y="908686"/>
                </a:lnTo>
                <a:lnTo>
                  <a:pt x="916946" y="924878"/>
                </a:lnTo>
                <a:lnTo>
                  <a:pt x="919166" y="941706"/>
                </a:lnTo>
                <a:lnTo>
                  <a:pt x="921068" y="958533"/>
                </a:lnTo>
                <a:lnTo>
                  <a:pt x="922020" y="975678"/>
                </a:lnTo>
                <a:lnTo>
                  <a:pt x="922337" y="992823"/>
                </a:lnTo>
                <a:lnTo>
                  <a:pt x="922337" y="1002031"/>
                </a:lnTo>
                <a:lnTo>
                  <a:pt x="922020" y="1010921"/>
                </a:lnTo>
                <a:lnTo>
                  <a:pt x="921386" y="1019811"/>
                </a:lnTo>
                <a:lnTo>
                  <a:pt x="920434" y="1028384"/>
                </a:lnTo>
                <a:lnTo>
                  <a:pt x="919483" y="1037274"/>
                </a:lnTo>
                <a:lnTo>
                  <a:pt x="918214" y="1045846"/>
                </a:lnTo>
                <a:lnTo>
                  <a:pt x="916628" y="1054419"/>
                </a:lnTo>
                <a:lnTo>
                  <a:pt x="915043" y="1062674"/>
                </a:lnTo>
                <a:lnTo>
                  <a:pt x="912823" y="1070929"/>
                </a:lnTo>
                <a:lnTo>
                  <a:pt x="910603" y="1079501"/>
                </a:lnTo>
                <a:lnTo>
                  <a:pt x="908383" y="1087756"/>
                </a:lnTo>
                <a:lnTo>
                  <a:pt x="906163" y="1095694"/>
                </a:lnTo>
                <a:lnTo>
                  <a:pt x="903309" y="1103631"/>
                </a:lnTo>
                <a:lnTo>
                  <a:pt x="900137" y="1111569"/>
                </a:lnTo>
                <a:lnTo>
                  <a:pt x="897283" y="1119189"/>
                </a:lnTo>
                <a:lnTo>
                  <a:pt x="894111" y="1126809"/>
                </a:lnTo>
                <a:lnTo>
                  <a:pt x="887134" y="1141731"/>
                </a:lnTo>
                <a:lnTo>
                  <a:pt x="879523" y="1156336"/>
                </a:lnTo>
                <a:lnTo>
                  <a:pt x="871277" y="1170624"/>
                </a:lnTo>
                <a:lnTo>
                  <a:pt x="862714" y="1184276"/>
                </a:lnTo>
                <a:lnTo>
                  <a:pt x="853517" y="1197611"/>
                </a:lnTo>
                <a:lnTo>
                  <a:pt x="843686" y="1209994"/>
                </a:lnTo>
                <a:lnTo>
                  <a:pt x="833854" y="1222376"/>
                </a:lnTo>
                <a:lnTo>
                  <a:pt x="823389" y="1233806"/>
                </a:lnTo>
                <a:lnTo>
                  <a:pt x="812606" y="1244919"/>
                </a:lnTo>
                <a:lnTo>
                  <a:pt x="801823" y="1255396"/>
                </a:lnTo>
                <a:lnTo>
                  <a:pt x="790406" y="1265239"/>
                </a:lnTo>
                <a:lnTo>
                  <a:pt x="778989" y="1274446"/>
                </a:lnTo>
                <a:lnTo>
                  <a:pt x="767255" y="1282701"/>
                </a:lnTo>
                <a:lnTo>
                  <a:pt x="755521" y="1290956"/>
                </a:lnTo>
                <a:lnTo>
                  <a:pt x="743786" y="1298259"/>
                </a:lnTo>
                <a:lnTo>
                  <a:pt x="732052" y="1304609"/>
                </a:lnTo>
                <a:lnTo>
                  <a:pt x="720318" y="1310641"/>
                </a:lnTo>
                <a:lnTo>
                  <a:pt x="708584" y="1315721"/>
                </a:lnTo>
                <a:lnTo>
                  <a:pt x="696849" y="1320166"/>
                </a:lnTo>
                <a:lnTo>
                  <a:pt x="685432" y="1323659"/>
                </a:lnTo>
                <a:lnTo>
                  <a:pt x="674015" y="1326516"/>
                </a:lnTo>
                <a:lnTo>
                  <a:pt x="662915" y="1328421"/>
                </a:lnTo>
                <a:lnTo>
                  <a:pt x="657207" y="1329374"/>
                </a:lnTo>
                <a:lnTo>
                  <a:pt x="652132" y="1329691"/>
                </a:lnTo>
                <a:lnTo>
                  <a:pt x="646424" y="1330009"/>
                </a:lnTo>
                <a:lnTo>
                  <a:pt x="641349" y="1330326"/>
                </a:lnTo>
                <a:lnTo>
                  <a:pt x="635958" y="1330009"/>
                </a:lnTo>
                <a:lnTo>
                  <a:pt x="630884" y="1329691"/>
                </a:lnTo>
                <a:lnTo>
                  <a:pt x="625492" y="1329374"/>
                </a:lnTo>
                <a:lnTo>
                  <a:pt x="620101" y="1328421"/>
                </a:lnTo>
                <a:lnTo>
                  <a:pt x="609001" y="1326516"/>
                </a:lnTo>
                <a:lnTo>
                  <a:pt x="597584" y="1323659"/>
                </a:lnTo>
                <a:lnTo>
                  <a:pt x="585850" y="1320166"/>
                </a:lnTo>
                <a:lnTo>
                  <a:pt x="574433" y="1315721"/>
                </a:lnTo>
                <a:lnTo>
                  <a:pt x="562698" y="1310641"/>
                </a:lnTo>
                <a:lnTo>
                  <a:pt x="550647" y="1304609"/>
                </a:lnTo>
                <a:lnTo>
                  <a:pt x="538913" y="1298259"/>
                </a:lnTo>
                <a:lnTo>
                  <a:pt x="527179" y="1290956"/>
                </a:lnTo>
                <a:lnTo>
                  <a:pt x="515444" y="1282701"/>
                </a:lnTo>
                <a:lnTo>
                  <a:pt x="503710" y="1274446"/>
                </a:lnTo>
                <a:lnTo>
                  <a:pt x="492293" y="1265239"/>
                </a:lnTo>
                <a:lnTo>
                  <a:pt x="481193" y="1255396"/>
                </a:lnTo>
                <a:lnTo>
                  <a:pt x="470093" y="1244919"/>
                </a:lnTo>
                <a:lnTo>
                  <a:pt x="459310" y="1233806"/>
                </a:lnTo>
                <a:lnTo>
                  <a:pt x="448845" y="1222376"/>
                </a:lnTo>
                <a:lnTo>
                  <a:pt x="438696" y="1209994"/>
                </a:lnTo>
                <a:lnTo>
                  <a:pt x="429499" y="1197611"/>
                </a:lnTo>
                <a:lnTo>
                  <a:pt x="419985" y="1184276"/>
                </a:lnTo>
                <a:lnTo>
                  <a:pt x="411422" y="1170624"/>
                </a:lnTo>
                <a:lnTo>
                  <a:pt x="403176" y="1156336"/>
                </a:lnTo>
                <a:lnTo>
                  <a:pt x="395565" y="1141731"/>
                </a:lnTo>
                <a:lnTo>
                  <a:pt x="388588" y="1126809"/>
                </a:lnTo>
                <a:lnTo>
                  <a:pt x="385416" y="1119189"/>
                </a:lnTo>
                <a:lnTo>
                  <a:pt x="382245" y="1111569"/>
                </a:lnTo>
                <a:lnTo>
                  <a:pt x="379390" y="1103631"/>
                </a:lnTo>
                <a:lnTo>
                  <a:pt x="376853" y="1095694"/>
                </a:lnTo>
                <a:lnTo>
                  <a:pt x="374316" y="1087756"/>
                </a:lnTo>
                <a:lnTo>
                  <a:pt x="372096" y="1079501"/>
                </a:lnTo>
                <a:lnTo>
                  <a:pt x="369559" y="1070929"/>
                </a:lnTo>
                <a:lnTo>
                  <a:pt x="367656" y="1062674"/>
                </a:lnTo>
                <a:lnTo>
                  <a:pt x="366071" y="1054419"/>
                </a:lnTo>
                <a:lnTo>
                  <a:pt x="364485" y="1045846"/>
                </a:lnTo>
                <a:lnTo>
                  <a:pt x="363216" y="1037274"/>
                </a:lnTo>
                <a:lnTo>
                  <a:pt x="362265" y="1028384"/>
                </a:lnTo>
                <a:lnTo>
                  <a:pt x="361313" y="1019811"/>
                </a:lnTo>
                <a:lnTo>
                  <a:pt x="360996" y="1010921"/>
                </a:lnTo>
                <a:lnTo>
                  <a:pt x="360362" y="1002031"/>
                </a:lnTo>
                <a:lnTo>
                  <a:pt x="360362" y="992823"/>
                </a:lnTo>
                <a:lnTo>
                  <a:pt x="360679" y="975678"/>
                </a:lnTo>
                <a:lnTo>
                  <a:pt x="361948" y="958533"/>
                </a:lnTo>
                <a:lnTo>
                  <a:pt x="363533" y="941706"/>
                </a:lnTo>
                <a:lnTo>
                  <a:pt x="366071" y="924878"/>
                </a:lnTo>
                <a:lnTo>
                  <a:pt x="368925" y="908686"/>
                </a:lnTo>
                <a:lnTo>
                  <a:pt x="373048" y="892811"/>
                </a:lnTo>
                <a:lnTo>
                  <a:pt x="377171" y="876936"/>
                </a:lnTo>
                <a:lnTo>
                  <a:pt x="382245" y="861696"/>
                </a:lnTo>
                <a:lnTo>
                  <a:pt x="387953" y="847091"/>
                </a:lnTo>
                <a:lnTo>
                  <a:pt x="393979" y="832168"/>
                </a:lnTo>
                <a:lnTo>
                  <a:pt x="400956" y="818198"/>
                </a:lnTo>
                <a:lnTo>
                  <a:pt x="408568" y="804546"/>
                </a:lnTo>
                <a:lnTo>
                  <a:pt x="416179" y="791211"/>
                </a:lnTo>
                <a:lnTo>
                  <a:pt x="424425" y="778511"/>
                </a:lnTo>
                <a:lnTo>
                  <a:pt x="433305" y="766446"/>
                </a:lnTo>
                <a:lnTo>
                  <a:pt x="442819" y="754698"/>
                </a:lnTo>
                <a:lnTo>
                  <a:pt x="452650" y="743586"/>
                </a:lnTo>
                <a:lnTo>
                  <a:pt x="462482" y="732791"/>
                </a:lnTo>
                <a:lnTo>
                  <a:pt x="473264" y="722631"/>
                </a:lnTo>
                <a:lnTo>
                  <a:pt x="484047" y="713423"/>
                </a:lnTo>
                <a:lnTo>
                  <a:pt x="495464" y="704533"/>
                </a:lnTo>
                <a:lnTo>
                  <a:pt x="507516" y="696596"/>
                </a:lnTo>
                <a:lnTo>
                  <a:pt x="519567" y="688976"/>
                </a:lnTo>
                <a:lnTo>
                  <a:pt x="531936" y="682308"/>
                </a:lnTo>
                <a:lnTo>
                  <a:pt x="538278" y="679133"/>
                </a:lnTo>
                <a:lnTo>
                  <a:pt x="544938" y="676276"/>
                </a:lnTo>
                <a:lnTo>
                  <a:pt x="551281" y="673418"/>
                </a:lnTo>
                <a:lnTo>
                  <a:pt x="557941" y="670878"/>
                </a:lnTo>
                <a:lnTo>
                  <a:pt x="564284" y="668338"/>
                </a:lnTo>
                <a:lnTo>
                  <a:pt x="571261" y="666433"/>
                </a:lnTo>
                <a:lnTo>
                  <a:pt x="577921" y="664211"/>
                </a:lnTo>
                <a:lnTo>
                  <a:pt x="584898" y="662623"/>
                </a:lnTo>
                <a:lnTo>
                  <a:pt x="591875" y="661036"/>
                </a:lnTo>
                <a:lnTo>
                  <a:pt x="598535" y="659766"/>
                </a:lnTo>
                <a:lnTo>
                  <a:pt x="605830" y="658178"/>
                </a:lnTo>
                <a:lnTo>
                  <a:pt x="612490" y="657226"/>
                </a:lnTo>
                <a:lnTo>
                  <a:pt x="619784" y="656591"/>
                </a:lnTo>
                <a:lnTo>
                  <a:pt x="627078" y="655956"/>
                </a:lnTo>
                <a:lnTo>
                  <a:pt x="634055" y="655638"/>
                </a:lnTo>
                <a:close/>
                <a:moveTo>
                  <a:pt x="1604962" y="463550"/>
                </a:moveTo>
                <a:lnTo>
                  <a:pt x="1776412" y="463550"/>
                </a:lnTo>
                <a:lnTo>
                  <a:pt x="1776412" y="1252538"/>
                </a:lnTo>
                <a:lnTo>
                  <a:pt x="1604962" y="1252538"/>
                </a:lnTo>
                <a:lnTo>
                  <a:pt x="1604962" y="463550"/>
                </a:lnTo>
                <a:close/>
                <a:moveTo>
                  <a:pt x="0" y="0"/>
                </a:moveTo>
                <a:lnTo>
                  <a:pt x="2125663" y="0"/>
                </a:lnTo>
                <a:lnTo>
                  <a:pt x="2125663" y="171553"/>
                </a:lnTo>
                <a:lnTo>
                  <a:pt x="2039621" y="171553"/>
                </a:lnTo>
                <a:lnTo>
                  <a:pt x="2039621" y="1577975"/>
                </a:lnTo>
                <a:lnTo>
                  <a:pt x="1252220" y="1577975"/>
                </a:lnTo>
                <a:lnTo>
                  <a:pt x="1252220" y="1449310"/>
                </a:lnTo>
                <a:lnTo>
                  <a:pt x="1911033" y="1449310"/>
                </a:lnTo>
                <a:lnTo>
                  <a:pt x="1911033" y="171553"/>
                </a:lnTo>
                <a:lnTo>
                  <a:pt x="195263" y="171553"/>
                </a:lnTo>
                <a:lnTo>
                  <a:pt x="195263" y="1249164"/>
                </a:lnTo>
                <a:lnTo>
                  <a:pt x="66675" y="1249164"/>
                </a:lnTo>
                <a:lnTo>
                  <a:pt x="66675" y="171553"/>
                </a:lnTo>
                <a:lnTo>
                  <a:pt x="0" y="17155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E4C874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 tmFilter="0,0; .5, 1; 1, 1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600"/>
                            </p:stCondLst>
                            <p:childTnLst>
                              <p:par>
                                <p:cTn id="28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600"/>
                            </p:stCondLst>
                            <p:childTnLst>
                              <p:par>
                                <p:cTn id="34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600"/>
                            </p:stCondLst>
                            <p:childTnLst>
                              <p:par>
                                <p:cTn id="40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600"/>
                            </p:stCondLst>
                            <p:childTnLst>
                              <p:par>
                                <p:cTn id="46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600"/>
                            </p:stCondLst>
                            <p:childTnLst>
                              <p:par>
                                <p:cTn id="52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5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5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/>
      <p:bldP spid="13" grpId="0"/>
      <p:bldP spid="4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2" name="直接连接符 20"/>
          <p:cNvCxnSpPr>
            <a:cxnSpLocks noChangeShapeType="1"/>
          </p:cNvCxnSpPr>
          <p:nvPr/>
        </p:nvCxnSpPr>
        <p:spPr bwMode="auto">
          <a:xfrm flipV="1">
            <a:off x="4834827" y="2922636"/>
            <a:ext cx="851629" cy="943737"/>
          </a:xfrm>
          <a:prstGeom prst="lin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ysDot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3" name="直接连接符 20"/>
          <p:cNvCxnSpPr>
            <a:cxnSpLocks noChangeShapeType="1"/>
          </p:cNvCxnSpPr>
          <p:nvPr/>
        </p:nvCxnSpPr>
        <p:spPr bwMode="auto">
          <a:xfrm flipH="1" flipV="1">
            <a:off x="6459820" y="2922636"/>
            <a:ext cx="851630" cy="943737"/>
          </a:xfrm>
          <a:prstGeom prst="lin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ysDot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4" name="直接连接符 20"/>
          <p:cNvCxnSpPr>
            <a:cxnSpLocks noChangeShapeType="1"/>
          </p:cNvCxnSpPr>
          <p:nvPr/>
        </p:nvCxnSpPr>
        <p:spPr bwMode="auto">
          <a:xfrm flipH="1" flipV="1">
            <a:off x="6690541" y="2821051"/>
            <a:ext cx="3039697" cy="1199065"/>
          </a:xfrm>
          <a:prstGeom prst="lin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ysDot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5" name="直接连接符 20"/>
          <p:cNvCxnSpPr>
            <a:cxnSpLocks noChangeShapeType="1"/>
          </p:cNvCxnSpPr>
          <p:nvPr/>
        </p:nvCxnSpPr>
        <p:spPr bwMode="auto">
          <a:xfrm flipV="1">
            <a:off x="2668449" y="2821051"/>
            <a:ext cx="2851256" cy="1117439"/>
          </a:xfrm>
          <a:prstGeom prst="lin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ysDot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89" name="组合 88"/>
          <p:cNvGrpSpPr/>
          <p:nvPr/>
        </p:nvGrpSpPr>
        <p:grpSpPr>
          <a:xfrm>
            <a:off x="4143387" y="3360733"/>
            <a:ext cx="1291615" cy="1492020"/>
            <a:chOff x="4966840" y="32547"/>
            <a:chExt cx="1506022" cy="1739302"/>
          </a:xfrm>
        </p:grpSpPr>
        <p:sp>
          <p:nvSpPr>
            <p:cNvPr id="100" name="Freeform 27"/>
            <p:cNvSpPr/>
            <p:nvPr/>
          </p:nvSpPr>
          <p:spPr bwMode="auto">
            <a:xfrm>
              <a:off x="4966840" y="32547"/>
              <a:ext cx="1506022" cy="1739302"/>
            </a:xfrm>
            <a:custGeom>
              <a:avLst/>
              <a:gdLst>
                <a:gd name="T0" fmla="*/ 1098 w 2195"/>
                <a:gd name="T1" fmla="*/ 2535 h 2535"/>
                <a:gd name="T2" fmla="*/ 0 w 2195"/>
                <a:gd name="T3" fmla="*/ 1903 h 2535"/>
                <a:gd name="T4" fmla="*/ 0 w 2195"/>
                <a:gd name="T5" fmla="*/ 634 h 2535"/>
                <a:gd name="T6" fmla="*/ 1098 w 2195"/>
                <a:gd name="T7" fmla="*/ 0 h 2535"/>
                <a:gd name="T8" fmla="*/ 2195 w 2195"/>
                <a:gd name="T9" fmla="*/ 634 h 2535"/>
                <a:gd name="T10" fmla="*/ 2195 w 2195"/>
                <a:gd name="T11" fmla="*/ 1903 h 2535"/>
                <a:gd name="T12" fmla="*/ 1098 w 2195"/>
                <a:gd name="T13" fmla="*/ 2535 h 2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5" h="2535">
                  <a:moveTo>
                    <a:pt x="1098" y="2535"/>
                  </a:moveTo>
                  <a:lnTo>
                    <a:pt x="0" y="1903"/>
                  </a:lnTo>
                  <a:lnTo>
                    <a:pt x="0" y="634"/>
                  </a:lnTo>
                  <a:lnTo>
                    <a:pt x="1098" y="0"/>
                  </a:lnTo>
                  <a:lnTo>
                    <a:pt x="2195" y="634"/>
                  </a:lnTo>
                  <a:lnTo>
                    <a:pt x="2195" y="1903"/>
                  </a:lnTo>
                  <a:lnTo>
                    <a:pt x="1098" y="2535"/>
                  </a:lnTo>
                  <a:close/>
                </a:path>
              </a:pathLst>
            </a:custGeom>
            <a:gradFill>
              <a:gsLst>
                <a:gs pos="22000">
                  <a:schemeClr val="bg1">
                    <a:alpha val="40000"/>
                  </a:schemeClr>
                </a:gs>
                <a:gs pos="50000">
                  <a:srgbClr val="FFFFFF">
                    <a:alpha val="10000"/>
                  </a:srgbClr>
                </a:gs>
                <a:gs pos="50000">
                  <a:schemeClr val="bg1">
                    <a:alpha val="20000"/>
                  </a:schemeClr>
                </a:gs>
                <a:gs pos="15000">
                  <a:schemeClr val="bg1">
                    <a:alpha val="87000"/>
                  </a:schemeClr>
                </a:gs>
              </a:gsLst>
              <a:lin ang="2700000" scaled="0"/>
            </a:gradFill>
            <a:ln>
              <a:gradFill>
                <a:gsLst>
                  <a:gs pos="75000">
                    <a:srgbClr val="F0F0F0"/>
                  </a:gs>
                  <a:gs pos="50000">
                    <a:srgbClr val="C8C8C8"/>
                  </a:gs>
                  <a:gs pos="25000">
                    <a:srgbClr val="F0F0F0"/>
                  </a:gs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</a:ln>
            <a:effectLst>
              <a:outerShdw blurRad="228600" dist="88900" dir="270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01" name="Freeform 27"/>
            <p:cNvSpPr/>
            <p:nvPr/>
          </p:nvSpPr>
          <p:spPr bwMode="auto">
            <a:xfrm>
              <a:off x="5120790" y="210344"/>
              <a:ext cx="1198122" cy="1383709"/>
            </a:xfrm>
            <a:custGeom>
              <a:avLst/>
              <a:gdLst>
                <a:gd name="T0" fmla="*/ 1098 w 2195"/>
                <a:gd name="T1" fmla="*/ 2535 h 2535"/>
                <a:gd name="T2" fmla="*/ 0 w 2195"/>
                <a:gd name="T3" fmla="*/ 1903 h 2535"/>
                <a:gd name="T4" fmla="*/ 0 w 2195"/>
                <a:gd name="T5" fmla="*/ 634 h 2535"/>
                <a:gd name="T6" fmla="*/ 1098 w 2195"/>
                <a:gd name="T7" fmla="*/ 0 h 2535"/>
                <a:gd name="T8" fmla="*/ 2195 w 2195"/>
                <a:gd name="T9" fmla="*/ 634 h 2535"/>
                <a:gd name="T10" fmla="*/ 2195 w 2195"/>
                <a:gd name="T11" fmla="*/ 1903 h 2535"/>
                <a:gd name="T12" fmla="*/ 1098 w 2195"/>
                <a:gd name="T13" fmla="*/ 2535 h 2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5" h="2535">
                  <a:moveTo>
                    <a:pt x="1098" y="2535"/>
                  </a:moveTo>
                  <a:lnTo>
                    <a:pt x="0" y="1903"/>
                  </a:lnTo>
                  <a:lnTo>
                    <a:pt x="0" y="634"/>
                  </a:lnTo>
                  <a:lnTo>
                    <a:pt x="1098" y="0"/>
                  </a:lnTo>
                  <a:lnTo>
                    <a:pt x="2195" y="634"/>
                  </a:lnTo>
                  <a:lnTo>
                    <a:pt x="2195" y="1903"/>
                  </a:lnTo>
                  <a:lnTo>
                    <a:pt x="1098" y="2535"/>
                  </a:lnTo>
                  <a:close/>
                </a:path>
              </a:pathLst>
            </a:custGeom>
            <a:solidFill>
              <a:srgbClr val="CC7E33"/>
            </a:solidFill>
            <a:ln w="28575" cap="flat">
              <a:noFill/>
              <a:prstDash val="solid"/>
              <a:miter lim="800000"/>
            </a:ln>
            <a:effectLst/>
          </p:spPr>
          <p:txBody>
            <a:bodyPr vert="horz" wrap="square" lIns="91434" tIns="45717" rIns="91434" bIns="45717" numCol="1" anchor="t" anchorCtr="0" compatLnSpc="1"/>
            <a:lstStyle/>
            <a:p>
              <a:endParaRPr lang="zh-CN" altLang="en-US" sz="1705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</p:grpSp>
      <p:sp>
        <p:nvSpPr>
          <p:cNvPr id="106" name="TextBox 105"/>
          <p:cNvSpPr txBox="1"/>
          <p:nvPr/>
        </p:nvSpPr>
        <p:spPr>
          <a:xfrm>
            <a:off x="3778203" y="5091054"/>
            <a:ext cx="1680534" cy="384037"/>
          </a:xfrm>
          <a:prstGeom prst="rect">
            <a:avLst/>
          </a:prstGeom>
          <a:noFill/>
        </p:spPr>
        <p:txBody>
          <a:bodyPr wrap="square" lIns="91399" tIns="45699" rIns="91399" bIns="45699" rtlCol="0">
            <a:spAutoFit/>
          </a:bodyPr>
          <a:lstStyle/>
          <a:p>
            <a:pPr>
              <a:defRPr/>
            </a:pPr>
            <a:r>
              <a:rPr lang="en-US" altLang="zh-CN" sz="1895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YOUR TITLE</a:t>
            </a:r>
            <a:endParaRPr lang="zh-CN" altLang="en-US" sz="1895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9182770" y="5103129"/>
            <a:ext cx="1971494" cy="384037"/>
          </a:xfrm>
          <a:prstGeom prst="rect">
            <a:avLst/>
          </a:prstGeom>
          <a:noFill/>
        </p:spPr>
        <p:txBody>
          <a:bodyPr wrap="square" lIns="91399" tIns="45699" rIns="91399" bIns="45699" rtlCol="0">
            <a:spAutoFit/>
          </a:bodyPr>
          <a:lstStyle/>
          <a:p>
            <a:pPr>
              <a:defRPr/>
            </a:pPr>
            <a:r>
              <a:rPr lang="en-US" altLang="zh-CN" sz="1895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YOUR TITLE</a:t>
            </a:r>
            <a:endParaRPr lang="zh-CN" altLang="en-US" sz="1895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1318128" y="5091055"/>
            <a:ext cx="1680534" cy="384037"/>
          </a:xfrm>
          <a:prstGeom prst="rect">
            <a:avLst/>
          </a:prstGeom>
          <a:noFill/>
        </p:spPr>
        <p:txBody>
          <a:bodyPr wrap="square" lIns="91399" tIns="45699" rIns="91399" bIns="45699" rtlCol="0">
            <a:spAutoFit/>
          </a:bodyPr>
          <a:lstStyle/>
          <a:p>
            <a:pPr>
              <a:defRPr/>
            </a:pPr>
            <a:r>
              <a:rPr lang="en-US" altLang="zh-CN" sz="1895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YOUR TITLE</a:t>
            </a:r>
            <a:endParaRPr lang="zh-CN" altLang="en-US" sz="1895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6370313" y="5099473"/>
            <a:ext cx="1680534" cy="384037"/>
          </a:xfrm>
          <a:prstGeom prst="rect">
            <a:avLst/>
          </a:prstGeom>
          <a:noFill/>
        </p:spPr>
        <p:txBody>
          <a:bodyPr wrap="square" lIns="91399" tIns="45699" rIns="91399" bIns="45699" rtlCol="0">
            <a:spAutoFit/>
          </a:bodyPr>
          <a:lstStyle/>
          <a:p>
            <a:pPr>
              <a:defRPr/>
            </a:pPr>
            <a:r>
              <a:rPr lang="en-US" altLang="zh-CN" sz="1895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YOUR TITLE</a:t>
            </a:r>
            <a:endParaRPr lang="zh-CN" altLang="en-US" sz="1895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3651611" y="5445087"/>
            <a:ext cx="2147598" cy="689955"/>
          </a:xfrm>
          <a:prstGeom prst="rect">
            <a:avLst/>
          </a:prstGeom>
          <a:noFill/>
        </p:spPr>
        <p:txBody>
          <a:bodyPr wrap="square" lIns="91399" tIns="45699" rIns="91399" bIns="45699" rtlCol="0">
            <a:spAutoFit/>
          </a:bodyPr>
          <a:lstStyle>
            <a:defPPr>
              <a:defRPr lang="en-US"/>
            </a:defPPr>
            <a:lvl1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200" b="0" i="0" u="none" strike="noStrike" kern="0" cap="none" spc="0" normalizeH="0" baseline="0">
                <a:ln>
                  <a:noFill/>
                </a:ln>
                <a:solidFill>
                  <a:srgbClr val="48484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30000"/>
              </a:lnSpc>
            </a:pPr>
            <a:r>
              <a:rPr lang="zh-CN" altLang="en-US" sz="995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995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9039347" y="5476572"/>
            <a:ext cx="2170459" cy="689955"/>
          </a:xfrm>
          <a:prstGeom prst="rect">
            <a:avLst/>
          </a:prstGeom>
          <a:noFill/>
        </p:spPr>
        <p:txBody>
          <a:bodyPr wrap="square" lIns="91399" tIns="45699" rIns="91399" bIns="4569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995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995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1273384" y="5445087"/>
            <a:ext cx="2154426" cy="689955"/>
          </a:xfrm>
          <a:prstGeom prst="rect">
            <a:avLst/>
          </a:prstGeom>
          <a:noFill/>
        </p:spPr>
        <p:txBody>
          <a:bodyPr wrap="square" lIns="91399" tIns="45699" rIns="91399" bIns="4569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995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995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6231227" y="5482150"/>
            <a:ext cx="2183422" cy="689955"/>
          </a:xfrm>
          <a:prstGeom prst="rect">
            <a:avLst/>
          </a:prstGeom>
          <a:noFill/>
        </p:spPr>
        <p:txBody>
          <a:bodyPr wrap="square" lIns="91399" tIns="45699" rIns="91399" bIns="4569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995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995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114" name="组合 113"/>
          <p:cNvGrpSpPr/>
          <p:nvPr/>
        </p:nvGrpSpPr>
        <p:grpSpPr>
          <a:xfrm>
            <a:off x="5114885" y="1188837"/>
            <a:ext cx="2007282" cy="2318731"/>
            <a:chOff x="3752572" y="829317"/>
            <a:chExt cx="1506022" cy="1739302"/>
          </a:xfrm>
        </p:grpSpPr>
        <p:grpSp>
          <p:nvGrpSpPr>
            <p:cNvPr id="115" name="组合 114"/>
            <p:cNvGrpSpPr/>
            <p:nvPr/>
          </p:nvGrpSpPr>
          <p:grpSpPr>
            <a:xfrm>
              <a:off x="3752572" y="829317"/>
              <a:ext cx="1506022" cy="1739302"/>
              <a:chOff x="4966840" y="32547"/>
              <a:chExt cx="1506022" cy="1739302"/>
            </a:xfrm>
          </p:grpSpPr>
          <p:sp>
            <p:nvSpPr>
              <p:cNvPr id="117" name="Freeform 27"/>
              <p:cNvSpPr/>
              <p:nvPr/>
            </p:nvSpPr>
            <p:spPr bwMode="auto">
              <a:xfrm>
                <a:off x="4966840" y="32547"/>
                <a:ext cx="1506022" cy="1739302"/>
              </a:xfrm>
              <a:custGeom>
                <a:avLst/>
                <a:gdLst>
                  <a:gd name="T0" fmla="*/ 1098 w 2195"/>
                  <a:gd name="T1" fmla="*/ 2535 h 2535"/>
                  <a:gd name="T2" fmla="*/ 0 w 2195"/>
                  <a:gd name="T3" fmla="*/ 1903 h 2535"/>
                  <a:gd name="T4" fmla="*/ 0 w 2195"/>
                  <a:gd name="T5" fmla="*/ 634 h 2535"/>
                  <a:gd name="T6" fmla="*/ 1098 w 2195"/>
                  <a:gd name="T7" fmla="*/ 0 h 2535"/>
                  <a:gd name="T8" fmla="*/ 2195 w 2195"/>
                  <a:gd name="T9" fmla="*/ 634 h 2535"/>
                  <a:gd name="T10" fmla="*/ 2195 w 2195"/>
                  <a:gd name="T11" fmla="*/ 1903 h 2535"/>
                  <a:gd name="T12" fmla="*/ 1098 w 2195"/>
                  <a:gd name="T13" fmla="*/ 2535 h 25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95" h="2535">
                    <a:moveTo>
                      <a:pt x="1098" y="2535"/>
                    </a:moveTo>
                    <a:lnTo>
                      <a:pt x="0" y="1903"/>
                    </a:lnTo>
                    <a:lnTo>
                      <a:pt x="0" y="634"/>
                    </a:lnTo>
                    <a:lnTo>
                      <a:pt x="1098" y="0"/>
                    </a:lnTo>
                    <a:lnTo>
                      <a:pt x="2195" y="634"/>
                    </a:lnTo>
                    <a:lnTo>
                      <a:pt x="2195" y="1903"/>
                    </a:lnTo>
                    <a:lnTo>
                      <a:pt x="1098" y="2535"/>
                    </a:lnTo>
                    <a:close/>
                  </a:path>
                </a:pathLst>
              </a:custGeom>
              <a:gradFill>
                <a:gsLst>
                  <a:gs pos="22000">
                    <a:schemeClr val="bg1">
                      <a:alpha val="40000"/>
                    </a:schemeClr>
                  </a:gs>
                  <a:gs pos="50000">
                    <a:srgbClr val="FFFFFF">
                      <a:alpha val="10000"/>
                    </a:srgbClr>
                  </a:gs>
                  <a:gs pos="50000">
                    <a:schemeClr val="bg1">
                      <a:alpha val="20000"/>
                    </a:schemeClr>
                  </a:gs>
                  <a:gs pos="15000">
                    <a:schemeClr val="bg1">
                      <a:alpha val="87000"/>
                    </a:schemeClr>
                  </a:gs>
                </a:gsLst>
                <a:lin ang="2700000" scaled="0"/>
              </a:gradFill>
              <a:ln>
                <a:gradFill>
                  <a:gsLst>
                    <a:gs pos="75000">
                      <a:srgbClr val="F0F0F0"/>
                    </a:gs>
                    <a:gs pos="50000">
                      <a:srgbClr val="C8C8C8"/>
                    </a:gs>
                    <a:gs pos="25000">
                      <a:srgbClr val="F0F0F0"/>
                    </a:gs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</a:ln>
              <a:effectLst>
                <a:outerShdw blurRad="228600" dist="88900" dir="2700000" algn="tl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705">
                  <a:solidFill>
                    <a:prstClr val="white"/>
                  </a:solidFill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8" name="Freeform 27"/>
              <p:cNvSpPr/>
              <p:nvPr/>
            </p:nvSpPr>
            <p:spPr bwMode="auto">
              <a:xfrm>
                <a:off x="5120790" y="210344"/>
                <a:ext cx="1198122" cy="1383709"/>
              </a:xfrm>
              <a:custGeom>
                <a:avLst/>
                <a:gdLst>
                  <a:gd name="T0" fmla="*/ 1098 w 2195"/>
                  <a:gd name="T1" fmla="*/ 2535 h 2535"/>
                  <a:gd name="T2" fmla="*/ 0 w 2195"/>
                  <a:gd name="T3" fmla="*/ 1903 h 2535"/>
                  <a:gd name="T4" fmla="*/ 0 w 2195"/>
                  <a:gd name="T5" fmla="*/ 634 h 2535"/>
                  <a:gd name="T6" fmla="*/ 1098 w 2195"/>
                  <a:gd name="T7" fmla="*/ 0 h 2535"/>
                  <a:gd name="T8" fmla="*/ 2195 w 2195"/>
                  <a:gd name="T9" fmla="*/ 634 h 2535"/>
                  <a:gd name="T10" fmla="*/ 2195 w 2195"/>
                  <a:gd name="T11" fmla="*/ 1903 h 2535"/>
                  <a:gd name="T12" fmla="*/ 1098 w 2195"/>
                  <a:gd name="T13" fmla="*/ 2535 h 25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95" h="2535">
                    <a:moveTo>
                      <a:pt x="1098" y="2535"/>
                    </a:moveTo>
                    <a:lnTo>
                      <a:pt x="0" y="1903"/>
                    </a:lnTo>
                    <a:lnTo>
                      <a:pt x="0" y="634"/>
                    </a:lnTo>
                    <a:lnTo>
                      <a:pt x="1098" y="0"/>
                    </a:lnTo>
                    <a:lnTo>
                      <a:pt x="2195" y="634"/>
                    </a:lnTo>
                    <a:lnTo>
                      <a:pt x="2195" y="1903"/>
                    </a:lnTo>
                    <a:lnTo>
                      <a:pt x="1098" y="2535"/>
                    </a:lnTo>
                    <a:close/>
                  </a:path>
                </a:pathLst>
              </a:custGeom>
              <a:solidFill>
                <a:srgbClr val="FFC633"/>
              </a:solidFill>
              <a:ln w="28575" cap="flat">
                <a:solidFill>
                  <a:schemeClr val="bg1"/>
                </a:solidFill>
                <a:prstDash val="solid"/>
                <a:miter lim="800000"/>
              </a:ln>
              <a:effectLst/>
            </p:spPr>
            <p:txBody>
              <a:bodyPr vert="horz" wrap="square" lIns="91434" tIns="45717" rIns="91434" bIns="45717" numCol="1" anchor="t" anchorCtr="0" compatLnSpc="1"/>
              <a:lstStyle/>
              <a:p>
                <a:endParaRPr lang="zh-CN" altLang="en-US" sz="1705"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16" name="TextBox 115"/>
            <p:cNvSpPr txBox="1"/>
            <p:nvPr/>
          </p:nvSpPr>
          <p:spPr>
            <a:xfrm>
              <a:off x="4042733" y="1408510"/>
              <a:ext cx="925698" cy="5946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2275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YOUR TITLE</a:t>
              </a:r>
              <a:endParaRPr lang="zh-CN" altLang="en-US" sz="2275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</p:grpSp>
      <p:sp>
        <p:nvSpPr>
          <p:cNvPr id="119" name="Freeform 12"/>
          <p:cNvSpPr/>
          <p:nvPr/>
        </p:nvSpPr>
        <p:spPr bwMode="auto">
          <a:xfrm>
            <a:off x="4402316" y="3710685"/>
            <a:ext cx="773757" cy="735730"/>
          </a:xfrm>
          <a:custGeom>
            <a:avLst/>
            <a:gdLst>
              <a:gd name="T0" fmla="*/ 244 w 836"/>
              <a:gd name="T1" fmla="*/ 537 h 795"/>
              <a:gd name="T2" fmla="*/ 510 w 836"/>
              <a:gd name="T3" fmla="*/ 376 h 795"/>
              <a:gd name="T4" fmla="*/ 187 w 836"/>
              <a:gd name="T5" fmla="*/ 332 h 795"/>
              <a:gd name="T6" fmla="*/ 619 w 836"/>
              <a:gd name="T7" fmla="*/ 327 h 795"/>
              <a:gd name="T8" fmla="*/ 619 w 836"/>
              <a:gd name="T9" fmla="*/ 358 h 795"/>
              <a:gd name="T10" fmla="*/ 374 w 836"/>
              <a:gd name="T11" fmla="*/ 533 h 795"/>
              <a:gd name="T12" fmla="*/ 635 w 836"/>
              <a:gd name="T13" fmla="*/ 554 h 795"/>
              <a:gd name="T14" fmla="*/ 627 w 836"/>
              <a:gd name="T15" fmla="*/ 508 h 795"/>
              <a:gd name="T16" fmla="*/ 836 w 836"/>
              <a:gd name="T17" fmla="*/ 304 h 795"/>
              <a:gd name="T18" fmla="*/ 547 w 836"/>
              <a:gd name="T19" fmla="*/ 262 h 795"/>
              <a:gd name="T20" fmla="*/ 418 w 836"/>
              <a:gd name="T21" fmla="*/ 0 h 795"/>
              <a:gd name="T22" fmla="*/ 289 w 836"/>
              <a:gd name="T23" fmla="*/ 262 h 795"/>
              <a:gd name="T24" fmla="*/ 0 w 836"/>
              <a:gd name="T25" fmla="*/ 304 h 795"/>
              <a:gd name="T26" fmla="*/ 209 w 836"/>
              <a:gd name="T27" fmla="*/ 508 h 795"/>
              <a:gd name="T28" fmla="*/ 159 w 836"/>
              <a:gd name="T29" fmla="*/ 795 h 795"/>
              <a:gd name="T30" fmla="*/ 418 w 836"/>
              <a:gd name="T31" fmla="*/ 660 h 795"/>
              <a:gd name="T32" fmla="*/ 676 w 836"/>
              <a:gd name="T33" fmla="*/ 795 h 795"/>
              <a:gd name="T34" fmla="*/ 636 w 836"/>
              <a:gd name="T35" fmla="*/ 559 h 795"/>
              <a:gd name="T36" fmla="*/ 244 w 836"/>
              <a:gd name="T37" fmla="*/ 576 h 795"/>
              <a:gd name="T38" fmla="*/ 244 w 836"/>
              <a:gd name="T39" fmla="*/ 537 h 7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836" h="795">
                <a:moveTo>
                  <a:pt x="244" y="537"/>
                </a:moveTo>
                <a:cubicBezTo>
                  <a:pt x="263" y="515"/>
                  <a:pt x="510" y="376"/>
                  <a:pt x="510" y="376"/>
                </a:cubicBezTo>
                <a:lnTo>
                  <a:pt x="187" y="332"/>
                </a:lnTo>
                <a:lnTo>
                  <a:pt x="619" y="327"/>
                </a:lnTo>
                <a:cubicBezTo>
                  <a:pt x="619" y="327"/>
                  <a:pt x="634" y="340"/>
                  <a:pt x="619" y="358"/>
                </a:cubicBezTo>
                <a:cubicBezTo>
                  <a:pt x="603" y="376"/>
                  <a:pt x="374" y="533"/>
                  <a:pt x="374" y="533"/>
                </a:cubicBezTo>
                <a:lnTo>
                  <a:pt x="635" y="554"/>
                </a:lnTo>
                <a:lnTo>
                  <a:pt x="627" y="508"/>
                </a:lnTo>
                <a:lnTo>
                  <a:pt x="836" y="304"/>
                </a:lnTo>
                <a:lnTo>
                  <a:pt x="547" y="262"/>
                </a:lnTo>
                <a:lnTo>
                  <a:pt x="418" y="0"/>
                </a:lnTo>
                <a:lnTo>
                  <a:pt x="289" y="262"/>
                </a:lnTo>
                <a:lnTo>
                  <a:pt x="0" y="304"/>
                </a:lnTo>
                <a:lnTo>
                  <a:pt x="209" y="508"/>
                </a:lnTo>
                <a:lnTo>
                  <a:pt x="159" y="795"/>
                </a:lnTo>
                <a:lnTo>
                  <a:pt x="418" y="660"/>
                </a:lnTo>
                <a:lnTo>
                  <a:pt x="676" y="795"/>
                </a:lnTo>
                <a:lnTo>
                  <a:pt x="636" y="559"/>
                </a:lnTo>
                <a:lnTo>
                  <a:pt x="244" y="576"/>
                </a:lnTo>
                <a:cubicBezTo>
                  <a:pt x="244" y="576"/>
                  <a:pt x="225" y="559"/>
                  <a:pt x="244" y="53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21882" tIns="60941" rIns="121882" bIns="60941" numCol="1" anchor="t" anchorCtr="0" compatLnSpc="1"/>
          <a:lstStyle/>
          <a:p>
            <a:pPr defTabSz="1218565">
              <a:defRPr/>
            </a:pPr>
            <a:endParaRPr lang="zh-CN" altLang="en-US" sz="2400" kern="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120" name="组合 119"/>
          <p:cNvGrpSpPr/>
          <p:nvPr/>
        </p:nvGrpSpPr>
        <p:grpSpPr>
          <a:xfrm>
            <a:off x="9509118" y="3360733"/>
            <a:ext cx="1291615" cy="1492020"/>
            <a:chOff x="4966840" y="32547"/>
            <a:chExt cx="1506022" cy="1739302"/>
          </a:xfrm>
        </p:grpSpPr>
        <p:sp>
          <p:nvSpPr>
            <p:cNvPr id="121" name="Freeform 27"/>
            <p:cNvSpPr/>
            <p:nvPr/>
          </p:nvSpPr>
          <p:spPr bwMode="auto">
            <a:xfrm>
              <a:off x="4966840" y="32547"/>
              <a:ext cx="1506022" cy="1739302"/>
            </a:xfrm>
            <a:custGeom>
              <a:avLst/>
              <a:gdLst>
                <a:gd name="T0" fmla="*/ 1098 w 2195"/>
                <a:gd name="T1" fmla="*/ 2535 h 2535"/>
                <a:gd name="T2" fmla="*/ 0 w 2195"/>
                <a:gd name="T3" fmla="*/ 1903 h 2535"/>
                <a:gd name="T4" fmla="*/ 0 w 2195"/>
                <a:gd name="T5" fmla="*/ 634 h 2535"/>
                <a:gd name="T6" fmla="*/ 1098 w 2195"/>
                <a:gd name="T7" fmla="*/ 0 h 2535"/>
                <a:gd name="T8" fmla="*/ 2195 w 2195"/>
                <a:gd name="T9" fmla="*/ 634 h 2535"/>
                <a:gd name="T10" fmla="*/ 2195 w 2195"/>
                <a:gd name="T11" fmla="*/ 1903 h 2535"/>
                <a:gd name="T12" fmla="*/ 1098 w 2195"/>
                <a:gd name="T13" fmla="*/ 2535 h 2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5" h="2535">
                  <a:moveTo>
                    <a:pt x="1098" y="2535"/>
                  </a:moveTo>
                  <a:lnTo>
                    <a:pt x="0" y="1903"/>
                  </a:lnTo>
                  <a:lnTo>
                    <a:pt x="0" y="634"/>
                  </a:lnTo>
                  <a:lnTo>
                    <a:pt x="1098" y="0"/>
                  </a:lnTo>
                  <a:lnTo>
                    <a:pt x="2195" y="634"/>
                  </a:lnTo>
                  <a:lnTo>
                    <a:pt x="2195" y="1903"/>
                  </a:lnTo>
                  <a:lnTo>
                    <a:pt x="1098" y="2535"/>
                  </a:lnTo>
                  <a:close/>
                </a:path>
              </a:pathLst>
            </a:custGeom>
            <a:gradFill>
              <a:gsLst>
                <a:gs pos="22000">
                  <a:schemeClr val="bg1">
                    <a:alpha val="40000"/>
                  </a:schemeClr>
                </a:gs>
                <a:gs pos="50000">
                  <a:srgbClr val="FFFFFF">
                    <a:alpha val="10000"/>
                  </a:srgbClr>
                </a:gs>
                <a:gs pos="50000">
                  <a:schemeClr val="bg1">
                    <a:alpha val="20000"/>
                  </a:schemeClr>
                </a:gs>
                <a:gs pos="15000">
                  <a:schemeClr val="bg1">
                    <a:alpha val="87000"/>
                  </a:schemeClr>
                </a:gs>
              </a:gsLst>
              <a:lin ang="2700000" scaled="0"/>
            </a:gradFill>
            <a:ln>
              <a:gradFill>
                <a:gsLst>
                  <a:gs pos="75000">
                    <a:srgbClr val="F0F0F0"/>
                  </a:gs>
                  <a:gs pos="50000">
                    <a:srgbClr val="C8C8C8"/>
                  </a:gs>
                  <a:gs pos="25000">
                    <a:srgbClr val="F0F0F0"/>
                  </a:gs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</a:ln>
            <a:effectLst>
              <a:outerShdw blurRad="228600" dist="88900" dir="270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22" name="Freeform 27"/>
            <p:cNvSpPr/>
            <p:nvPr/>
          </p:nvSpPr>
          <p:spPr bwMode="auto">
            <a:xfrm>
              <a:off x="5120790" y="210344"/>
              <a:ext cx="1198122" cy="1383709"/>
            </a:xfrm>
            <a:custGeom>
              <a:avLst/>
              <a:gdLst>
                <a:gd name="T0" fmla="*/ 1098 w 2195"/>
                <a:gd name="T1" fmla="*/ 2535 h 2535"/>
                <a:gd name="T2" fmla="*/ 0 w 2195"/>
                <a:gd name="T3" fmla="*/ 1903 h 2535"/>
                <a:gd name="T4" fmla="*/ 0 w 2195"/>
                <a:gd name="T5" fmla="*/ 634 h 2535"/>
                <a:gd name="T6" fmla="*/ 1098 w 2195"/>
                <a:gd name="T7" fmla="*/ 0 h 2535"/>
                <a:gd name="T8" fmla="*/ 2195 w 2195"/>
                <a:gd name="T9" fmla="*/ 634 h 2535"/>
                <a:gd name="T10" fmla="*/ 2195 w 2195"/>
                <a:gd name="T11" fmla="*/ 1903 h 2535"/>
                <a:gd name="T12" fmla="*/ 1098 w 2195"/>
                <a:gd name="T13" fmla="*/ 2535 h 2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5" h="2535">
                  <a:moveTo>
                    <a:pt x="1098" y="2535"/>
                  </a:moveTo>
                  <a:lnTo>
                    <a:pt x="0" y="1903"/>
                  </a:lnTo>
                  <a:lnTo>
                    <a:pt x="0" y="634"/>
                  </a:lnTo>
                  <a:lnTo>
                    <a:pt x="1098" y="0"/>
                  </a:lnTo>
                  <a:lnTo>
                    <a:pt x="2195" y="634"/>
                  </a:lnTo>
                  <a:lnTo>
                    <a:pt x="2195" y="1903"/>
                  </a:lnTo>
                  <a:lnTo>
                    <a:pt x="1098" y="2535"/>
                  </a:lnTo>
                  <a:close/>
                </a:path>
              </a:pathLst>
            </a:custGeom>
            <a:solidFill>
              <a:srgbClr val="FFC633"/>
            </a:solidFill>
            <a:ln w="28575" cap="flat">
              <a:noFill/>
              <a:prstDash val="solid"/>
              <a:miter lim="800000"/>
            </a:ln>
            <a:effectLst/>
          </p:spPr>
          <p:txBody>
            <a:bodyPr vert="horz" wrap="square" lIns="91434" tIns="45717" rIns="91434" bIns="45717" numCol="1" anchor="t" anchorCtr="0" compatLnSpc="1"/>
            <a:lstStyle/>
            <a:p>
              <a:endParaRPr lang="zh-CN" altLang="en-US" sz="1705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</p:grpSp>
      <p:sp>
        <p:nvSpPr>
          <p:cNvPr id="123" name="Freeform 18"/>
          <p:cNvSpPr>
            <a:spLocks noEditPoints="1"/>
          </p:cNvSpPr>
          <p:nvPr/>
        </p:nvSpPr>
        <p:spPr bwMode="auto">
          <a:xfrm>
            <a:off x="9848940" y="3815222"/>
            <a:ext cx="719911" cy="631190"/>
          </a:xfrm>
          <a:custGeom>
            <a:avLst/>
            <a:gdLst>
              <a:gd name="T0" fmla="*/ 417 w 785"/>
              <a:gd name="T1" fmla="*/ 0 h 690"/>
              <a:gd name="T2" fmla="*/ 417 w 785"/>
              <a:gd name="T3" fmla="*/ 593 h 690"/>
              <a:gd name="T4" fmla="*/ 646 w 785"/>
              <a:gd name="T5" fmla="*/ 690 h 690"/>
              <a:gd name="T6" fmla="*/ 626 w 785"/>
              <a:gd name="T7" fmla="*/ 540 h 690"/>
              <a:gd name="T8" fmla="*/ 30 w 785"/>
              <a:gd name="T9" fmla="*/ 315 h 690"/>
              <a:gd name="T10" fmla="*/ 0 w 785"/>
              <a:gd name="T11" fmla="*/ 396 h 690"/>
              <a:gd name="T12" fmla="*/ 122 w 785"/>
              <a:gd name="T13" fmla="*/ 600 h 690"/>
              <a:gd name="T14" fmla="*/ 214 w 785"/>
              <a:gd name="T15" fmla="*/ 613 h 690"/>
              <a:gd name="T16" fmla="*/ 355 w 785"/>
              <a:gd name="T17" fmla="*/ 609 h 690"/>
              <a:gd name="T18" fmla="*/ 189 w 785"/>
              <a:gd name="T19" fmla="*/ 400 h 690"/>
              <a:gd name="T20" fmla="*/ 257 w 785"/>
              <a:gd name="T21" fmla="*/ 219 h 690"/>
              <a:gd name="T22" fmla="*/ 310 w 785"/>
              <a:gd name="T23" fmla="*/ 241 h 690"/>
              <a:gd name="T24" fmla="*/ 311 w 785"/>
              <a:gd name="T25" fmla="*/ 287 h 690"/>
              <a:gd name="T26" fmla="*/ 317 w 785"/>
              <a:gd name="T27" fmla="*/ 320 h 690"/>
              <a:gd name="T28" fmla="*/ 320 w 785"/>
              <a:gd name="T29" fmla="*/ 371 h 690"/>
              <a:gd name="T30" fmla="*/ 287 w 785"/>
              <a:gd name="T31" fmla="*/ 397 h 690"/>
              <a:gd name="T32" fmla="*/ 189 w 785"/>
              <a:gd name="T33" fmla="*/ 400 h 690"/>
              <a:gd name="T34" fmla="*/ 252 w 785"/>
              <a:gd name="T35" fmla="*/ 295 h 690"/>
              <a:gd name="T36" fmla="*/ 289 w 785"/>
              <a:gd name="T37" fmla="*/ 284 h 690"/>
              <a:gd name="T38" fmla="*/ 289 w 785"/>
              <a:gd name="T39" fmla="*/ 252 h 690"/>
              <a:gd name="T40" fmla="*/ 249 w 785"/>
              <a:gd name="T41" fmla="*/ 240 h 690"/>
              <a:gd name="T42" fmla="*/ 213 w 785"/>
              <a:gd name="T43" fmla="*/ 295 h 690"/>
              <a:gd name="T44" fmla="*/ 258 w 785"/>
              <a:gd name="T45" fmla="*/ 379 h 690"/>
              <a:gd name="T46" fmla="*/ 288 w 785"/>
              <a:gd name="T47" fmla="*/ 373 h 690"/>
              <a:gd name="T48" fmla="*/ 301 w 785"/>
              <a:gd name="T49" fmla="*/ 348 h 690"/>
              <a:gd name="T50" fmla="*/ 281 w 785"/>
              <a:gd name="T51" fmla="*/ 320 h 690"/>
              <a:gd name="T52" fmla="*/ 213 w 785"/>
              <a:gd name="T53" fmla="*/ 317 h 690"/>
              <a:gd name="T54" fmla="*/ 372 w 785"/>
              <a:gd name="T55" fmla="*/ 400 h 690"/>
              <a:gd name="T56" fmla="*/ 440 w 785"/>
              <a:gd name="T57" fmla="*/ 219 h 690"/>
              <a:gd name="T58" fmla="*/ 493 w 785"/>
              <a:gd name="T59" fmla="*/ 241 h 690"/>
              <a:gd name="T60" fmla="*/ 494 w 785"/>
              <a:gd name="T61" fmla="*/ 287 h 690"/>
              <a:gd name="T62" fmla="*/ 500 w 785"/>
              <a:gd name="T63" fmla="*/ 320 h 690"/>
              <a:gd name="T64" fmla="*/ 503 w 785"/>
              <a:gd name="T65" fmla="*/ 371 h 690"/>
              <a:gd name="T66" fmla="*/ 470 w 785"/>
              <a:gd name="T67" fmla="*/ 397 h 690"/>
              <a:gd name="T68" fmla="*/ 372 w 785"/>
              <a:gd name="T69" fmla="*/ 400 h 690"/>
              <a:gd name="T70" fmla="*/ 435 w 785"/>
              <a:gd name="T71" fmla="*/ 295 h 690"/>
              <a:gd name="T72" fmla="*/ 472 w 785"/>
              <a:gd name="T73" fmla="*/ 284 h 690"/>
              <a:gd name="T74" fmla="*/ 472 w 785"/>
              <a:gd name="T75" fmla="*/ 252 h 690"/>
              <a:gd name="T76" fmla="*/ 432 w 785"/>
              <a:gd name="T77" fmla="*/ 240 h 690"/>
              <a:gd name="T78" fmla="*/ 396 w 785"/>
              <a:gd name="T79" fmla="*/ 295 h 690"/>
              <a:gd name="T80" fmla="*/ 441 w 785"/>
              <a:gd name="T81" fmla="*/ 379 h 690"/>
              <a:gd name="T82" fmla="*/ 471 w 785"/>
              <a:gd name="T83" fmla="*/ 373 h 690"/>
              <a:gd name="T84" fmla="*/ 484 w 785"/>
              <a:gd name="T85" fmla="*/ 348 h 690"/>
              <a:gd name="T86" fmla="*/ 464 w 785"/>
              <a:gd name="T87" fmla="*/ 320 h 690"/>
              <a:gd name="T88" fmla="*/ 396 w 785"/>
              <a:gd name="T89" fmla="*/ 317 h 690"/>
              <a:gd name="T90" fmla="*/ 548 w 785"/>
              <a:gd name="T91" fmla="*/ 342 h 690"/>
              <a:gd name="T92" fmla="*/ 578 w 785"/>
              <a:gd name="T93" fmla="*/ 362 h 690"/>
              <a:gd name="T94" fmla="*/ 624 w 785"/>
              <a:gd name="T95" fmla="*/ 382 h 690"/>
              <a:gd name="T96" fmla="*/ 664 w 785"/>
              <a:gd name="T97" fmla="*/ 367 h 690"/>
              <a:gd name="T98" fmla="*/ 664 w 785"/>
              <a:gd name="T99" fmla="*/ 336 h 690"/>
              <a:gd name="T100" fmla="*/ 615 w 785"/>
              <a:gd name="T101" fmla="*/ 317 h 690"/>
              <a:gd name="T102" fmla="*/ 561 w 785"/>
              <a:gd name="T103" fmla="*/ 288 h 690"/>
              <a:gd name="T104" fmla="*/ 562 w 785"/>
              <a:gd name="T105" fmla="*/ 240 h 690"/>
              <a:gd name="T106" fmla="*/ 618 w 785"/>
              <a:gd name="T107" fmla="*/ 216 h 690"/>
              <a:gd name="T108" fmla="*/ 678 w 785"/>
              <a:gd name="T109" fmla="*/ 241 h 690"/>
              <a:gd name="T110" fmla="*/ 664 w 785"/>
              <a:gd name="T111" fmla="*/ 272 h 690"/>
              <a:gd name="T112" fmla="*/ 619 w 785"/>
              <a:gd name="T113" fmla="*/ 237 h 690"/>
              <a:gd name="T114" fmla="*/ 578 w 785"/>
              <a:gd name="T115" fmla="*/ 264 h 690"/>
              <a:gd name="T116" fmla="*/ 621 w 785"/>
              <a:gd name="T117" fmla="*/ 293 h 690"/>
              <a:gd name="T118" fmla="*/ 685 w 785"/>
              <a:gd name="T119" fmla="*/ 323 h 690"/>
              <a:gd name="T120" fmla="*/ 684 w 785"/>
              <a:gd name="T121" fmla="*/ 376 h 690"/>
              <a:gd name="T122" fmla="*/ 625 w 785"/>
              <a:gd name="T123" fmla="*/ 403 h 690"/>
              <a:gd name="T124" fmla="*/ 558 w 785"/>
              <a:gd name="T125" fmla="*/ 375 h 6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785" h="690">
                <a:moveTo>
                  <a:pt x="785" y="297"/>
                </a:moveTo>
                <a:cubicBezTo>
                  <a:pt x="785" y="133"/>
                  <a:pt x="620" y="0"/>
                  <a:pt x="417" y="0"/>
                </a:cubicBezTo>
                <a:cubicBezTo>
                  <a:pt x="213" y="0"/>
                  <a:pt x="49" y="133"/>
                  <a:pt x="49" y="297"/>
                </a:cubicBezTo>
                <a:cubicBezTo>
                  <a:pt x="49" y="460"/>
                  <a:pt x="213" y="593"/>
                  <a:pt x="417" y="593"/>
                </a:cubicBezTo>
                <a:cubicBezTo>
                  <a:pt x="436" y="593"/>
                  <a:pt x="455" y="592"/>
                  <a:pt x="473" y="589"/>
                </a:cubicBezTo>
                <a:cubicBezTo>
                  <a:pt x="507" y="646"/>
                  <a:pt x="571" y="685"/>
                  <a:pt x="646" y="690"/>
                </a:cubicBezTo>
                <a:cubicBezTo>
                  <a:pt x="626" y="664"/>
                  <a:pt x="615" y="632"/>
                  <a:pt x="615" y="598"/>
                </a:cubicBezTo>
                <a:cubicBezTo>
                  <a:pt x="615" y="577"/>
                  <a:pt x="619" y="559"/>
                  <a:pt x="626" y="540"/>
                </a:cubicBezTo>
                <a:cubicBezTo>
                  <a:pt x="722" y="487"/>
                  <a:pt x="785" y="398"/>
                  <a:pt x="785" y="297"/>
                </a:cubicBezTo>
                <a:close/>
                <a:moveTo>
                  <a:pt x="30" y="315"/>
                </a:moveTo>
                <a:cubicBezTo>
                  <a:pt x="30" y="307"/>
                  <a:pt x="31" y="300"/>
                  <a:pt x="32" y="293"/>
                </a:cubicBezTo>
                <a:cubicBezTo>
                  <a:pt x="11" y="324"/>
                  <a:pt x="0" y="359"/>
                  <a:pt x="0" y="396"/>
                </a:cubicBezTo>
                <a:cubicBezTo>
                  <a:pt x="0" y="473"/>
                  <a:pt x="48" y="541"/>
                  <a:pt x="121" y="581"/>
                </a:cubicBezTo>
                <a:cubicBezTo>
                  <a:pt x="122" y="587"/>
                  <a:pt x="122" y="593"/>
                  <a:pt x="122" y="600"/>
                </a:cubicBezTo>
                <a:cubicBezTo>
                  <a:pt x="122" y="625"/>
                  <a:pt x="114" y="649"/>
                  <a:pt x="99" y="669"/>
                </a:cubicBezTo>
                <a:cubicBezTo>
                  <a:pt x="146" y="666"/>
                  <a:pt x="187" y="645"/>
                  <a:pt x="214" y="613"/>
                </a:cubicBezTo>
                <a:cubicBezTo>
                  <a:pt x="234" y="617"/>
                  <a:pt x="255" y="619"/>
                  <a:pt x="276" y="619"/>
                </a:cubicBezTo>
                <a:cubicBezTo>
                  <a:pt x="303" y="619"/>
                  <a:pt x="330" y="616"/>
                  <a:pt x="355" y="609"/>
                </a:cubicBezTo>
                <a:cubicBezTo>
                  <a:pt x="172" y="592"/>
                  <a:pt x="30" y="467"/>
                  <a:pt x="30" y="315"/>
                </a:cubicBezTo>
                <a:close/>
                <a:moveTo>
                  <a:pt x="189" y="400"/>
                </a:moveTo>
                <a:lnTo>
                  <a:pt x="189" y="219"/>
                </a:lnTo>
                <a:lnTo>
                  <a:pt x="257" y="219"/>
                </a:lnTo>
                <a:cubicBezTo>
                  <a:pt x="271" y="219"/>
                  <a:pt x="282" y="221"/>
                  <a:pt x="290" y="224"/>
                </a:cubicBezTo>
                <a:cubicBezTo>
                  <a:pt x="299" y="228"/>
                  <a:pt x="305" y="234"/>
                  <a:pt x="310" y="241"/>
                </a:cubicBezTo>
                <a:cubicBezTo>
                  <a:pt x="315" y="249"/>
                  <a:pt x="317" y="257"/>
                  <a:pt x="317" y="265"/>
                </a:cubicBezTo>
                <a:cubicBezTo>
                  <a:pt x="317" y="273"/>
                  <a:pt x="315" y="280"/>
                  <a:pt x="311" y="287"/>
                </a:cubicBezTo>
                <a:cubicBezTo>
                  <a:pt x="306" y="294"/>
                  <a:pt x="300" y="300"/>
                  <a:pt x="292" y="304"/>
                </a:cubicBezTo>
                <a:cubicBezTo>
                  <a:pt x="303" y="307"/>
                  <a:pt x="311" y="312"/>
                  <a:pt x="317" y="320"/>
                </a:cubicBezTo>
                <a:cubicBezTo>
                  <a:pt x="323" y="328"/>
                  <a:pt x="326" y="337"/>
                  <a:pt x="326" y="348"/>
                </a:cubicBezTo>
                <a:cubicBezTo>
                  <a:pt x="326" y="356"/>
                  <a:pt x="324" y="364"/>
                  <a:pt x="320" y="371"/>
                </a:cubicBezTo>
                <a:cubicBezTo>
                  <a:pt x="317" y="379"/>
                  <a:pt x="312" y="384"/>
                  <a:pt x="307" y="388"/>
                </a:cubicBezTo>
                <a:cubicBezTo>
                  <a:pt x="302" y="392"/>
                  <a:pt x="295" y="395"/>
                  <a:pt x="287" y="397"/>
                </a:cubicBezTo>
                <a:cubicBezTo>
                  <a:pt x="279" y="399"/>
                  <a:pt x="270" y="400"/>
                  <a:pt x="258" y="400"/>
                </a:cubicBezTo>
                <a:lnTo>
                  <a:pt x="189" y="400"/>
                </a:lnTo>
                <a:close/>
                <a:moveTo>
                  <a:pt x="213" y="295"/>
                </a:moveTo>
                <a:lnTo>
                  <a:pt x="252" y="295"/>
                </a:lnTo>
                <a:cubicBezTo>
                  <a:pt x="263" y="295"/>
                  <a:pt x="270" y="294"/>
                  <a:pt x="275" y="293"/>
                </a:cubicBezTo>
                <a:cubicBezTo>
                  <a:pt x="281" y="291"/>
                  <a:pt x="286" y="288"/>
                  <a:pt x="289" y="284"/>
                </a:cubicBezTo>
                <a:cubicBezTo>
                  <a:pt x="292" y="280"/>
                  <a:pt x="293" y="274"/>
                  <a:pt x="293" y="268"/>
                </a:cubicBezTo>
                <a:cubicBezTo>
                  <a:pt x="293" y="262"/>
                  <a:pt x="292" y="257"/>
                  <a:pt x="289" y="252"/>
                </a:cubicBezTo>
                <a:cubicBezTo>
                  <a:pt x="286" y="248"/>
                  <a:pt x="282" y="245"/>
                  <a:pt x="277" y="243"/>
                </a:cubicBezTo>
                <a:cubicBezTo>
                  <a:pt x="271" y="241"/>
                  <a:pt x="262" y="240"/>
                  <a:pt x="249" y="240"/>
                </a:cubicBezTo>
                <a:lnTo>
                  <a:pt x="213" y="240"/>
                </a:lnTo>
                <a:lnTo>
                  <a:pt x="213" y="295"/>
                </a:lnTo>
                <a:close/>
                <a:moveTo>
                  <a:pt x="213" y="379"/>
                </a:moveTo>
                <a:lnTo>
                  <a:pt x="258" y="379"/>
                </a:lnTo>
                <a:cubicBezTo>
                  <a:pt x="266" y="379"/>
                  <a:pt x="271" y="379"/>
                  <a:pt x="274" y="378"/>
                </a:cubicBezTo>
                <a:cubicBezTo>
                  <a:pt x="280" y="377"/>
                  <a:pt x="284" y="375"/>
                  <a:pt x="288" y="373"/>
                </a:cubicBezTo>
                <a:cubicBezTo>
                  <a:pt x="292" y="371"/>
                  <a:pt x="295" y="367"/>
                  <a:pt x="297" y="363"/>
                </a:cubicBezTo>
                <a:cubicBezTo>
                  <a:pt x="300" y="359"/>
                  <a:pt x="301" y="353"/>
                  <a:pt x="301" y="348"/>
                </a:cubicBezTo>
                <a:cubicBezTo>
                  <a:pt x="301" y="341"/>
                  <a:pt x="299" y="335"/>
                  <a:pt x="296" y="330"/>
                </a:cubicBezTo>
                <a:cubicBezTo>
                  <a:pt x="292" y="325"/>
                  <a:pt x="287" y="322"/>
                  <a:pt x="281" y="320"/>
                </a:cubicBezTo>
                <a:cubicBezTo>
                  <a:pt x="275" y="318"/>
                  <a:pt x="266" y="317"/>
                  <a:pt x="255" y="317"/>
                </a:cubicBezTo>
                <a:lnTo>
                  <a:pt x="213" y="317"/>
                </a:lnTo>
                <a:lnTo>
                  <a:pt x="213" y="379"/>
                </a:lnTo>
                <a:close/>
                <a:moveTo>
                  <a:pt x="372" y="400"/>
                </a:moveTo>
                <a:lnTo>
                  <a:pt x="372" y="219"/>
                </a:lnTo>
                <a:lnTo>
                  <a:pt x="440" y="219"/>
                </a:lnTo>
                <a:cubicBezTo>
                  <a:pt x="454" y="219"/>
                  <a:pt x="465" y="221"/>
                  <a:pt x="473" y="224"/>
                </a:cubicBezTo>
                <a:cubicBezTo>
                  <a:pt x="482" y="228"/>
                  <a:pt x="488" y="234"/>
                  <a:pt x="493" y="241"/>
                </a:cubicBezTo>
                <a:cubicBezTo>
                  <a:pt x="498" y="249"/>
                  <a:pt x="500" y="257"/>
                  <a:pt x="500" y="265"/>
                </a:cubicBezTo>
                <a:cubicBezTo>
                  <a:pt x="500" y="273"/>
                  <a:pt x="498" y="280"/>
                  <a:pt x="494" y="287"/>
                </a:cubicBezTo>
                <a:cubicBezTo>
                  <a:pt x="489" y="294"/>
                  <a:pt x="483" y="300"/>
                  <a:pt x="475" y="304"/>
                </a:cubicBezTo>
                <a:cubicBezTo>
                  <a:pt x="486" y="307"/>
                  <a:pt x="494" y="312"/>
                  <a:pt x="500" y="320"/>
                </a:cubicBezTo>
                <a:cubicBezTo>
                  <a:pt x="506" y="328"/>
                  <a:pt x="509" y="337"/>
                  <a:pt x="509" y="348"/>
                </a:cubicBezTo>
                <a:cubicBezTo>
                  <a:pt x="509" y="356"/>
                  <a:pt x="507" y="364"/>
                  <a:pt x="503" y="371"/>
                </a:cubicBezTo>
                <a:cubicBezTo>
                  <a:pt x="500" y="379"/>
                  <a:pt x="495" y="384"/>
                  <a:pt x="490" y="388"/>
                </a:cubicBezTo>
                <a:cubicBezTo>
                  <a:pt x="485" y="392"/>
                  <a:pt x="478" y="395"/>
                  <a:pt x="470" y="397"/>
                </a:cubicBezTo>
                <a:cubicBezTo>
                  <a:pt x="462" y="399"/>
                  <a:pt x="453" y="400"/>
                  <a:pt x="441" y="400"/>
                </a:cubicBezTo>
                <a:lnTo>
                  <a:pt x="372" y="400"/>
                </a:lnTo>
                <a:close/>
                <a:moveTo>
                  <a:pt x="396" y="295"/>
                </a:moveTo>
                <a:lnTo>
                  <a:pt x="435" y="295"/>
                </a:lnTo>
                <a:cubicBezTo>
                  <a:pt x="446" y="295"/>
                  <a:pt x="453" y="294"/>
                  <a:pt x="458" y="293"/>
                </a:cubicBezTo>
                <a:cubicBezTo>
                  <a:pt x="464" y="291"/>
                  <a:pt x="469" y="288"/>
                  <a:pt x="472" y="284"/>
                </a:cubicBezTo>
                <a:cubicBezTo>
                  <a:pt x="475" y="280"/>
                  <a:pt x="476" y="274"/>
                  <a:pt x="476" y="268"/>
                </a:cubicBezTo>
                <a:cubicBezTo>
                  <a:pt x="476" y="262"/>
                  <a:pt x="475" y="257"/>
                  <a:pt x="472" y="252"/>
                </a:cubicBezTo>
                <a:cubicBezTo>
                  <a:pt x="469" y="248"/>
                  <a:pt x="465" y="245"/>
                  <a:pt x="460" y="243"/>
                </a:cubicBezTo>
                <a:cubicBezTo>
                  <a:pt x="454" y="241"/>
                  <a:pt x="445" y="240"/>
                  <a:pt x="432" y="240"/>
                </a:cubicBezTo>
                <a:lnTo>
                  <a:pt x="396" y="240"/>
                </a:lnTo>
                <a:lnTo>
                  <a:pt x="396" y="295"/>
                </a:lnTo>
                <a:close/>
                <a:moveTo>
                  <a:pt x="396" y="379"/>
                </a:moveTo>
                <a:lnTo>
                  <a:pt x="441" y="379"/>
                </a:lnTo>
                <a:cubicBezTo>
                  <a:pt x="449" y="379"/>
                  <a:pt x="454" y="379"/>
                  <a:pt x="457" y="378"/>
                </a:cubicBezTo>
                <a:cubicBezTo>
                  <a:pt x="463" y="377"/>
                  <a:pt x="467" y="375"/>
                  <a:pt x="471" y="373"/>
                </a:cubicBezTo>
                <a:cubicBezTo>
                  <a:pt x="475" y="371"/>
                  <a:pt x="478" y="367"/>
                  <a:pt x="480" y="363"/>
                </a:cubicBezTo>
                <a:cubicBezTo>
                  <a:pt x="483" y="359"/>
                  <a:pt x="484" y="353"/>
                  <a:pt x="484" y="348"/>
                </a:cubicBezTo>
                <a:cubicBezTo>
                  <a:pt x="484" y="341"/>
                  <a:pt x="482" y="335"/>
                  <a:pt x="479" y="330"/>
                </a:cubicBezTo>
                <a:cubicBezTo>
                  <a:pt x="475" y="325"/>
                  <a:pt x="470" y="322"/>
                  <a:pt x="464" y="320"/>
                </a:cubicBezTo>
                <a:cubicBezTo>
                  <a:pt x="458" y="318"/>
                  <a:pt x="449" y="317"/>
                  <a:pt x="438" y="317"/>
                </a:cubicBezTo>
                <a:lnTo>
                  <a:pt x="396" y="317"/>
                </a:lnTo>
                <a:lnTo>
                  <a:pt x="396" y="379"/>
                </a:lnTo>
                <a:close/>
                <a:moveTo>
                  <a:pt x="548" y="342"/>
                </a:moveTo>
                <a:lnTo>
                  <a:pt x="570" y="340"/>
                </a:lnTo>
                <a:cubicBezTo>
                  <a:pt x="571" y="349"/>
                  <a:pt x="574" y="357"/>
                  <a:pt x="578" y="362"/>
                </a:cubicBezTo>
                <a:cubicBezTo>
                  <a:pt x="582" y="368"/>
                  <a:pt x="588" y="373"/>
                  <a:pt x="596" y="376"/>
                </a:cubicBezTo>
                <a:cubicBezTo>
                  <a:pt x="604" y="380"/>
                  <a:pt x="614" y="382"/>
                  <a:pt x="624" y="382"/>
                </a:cubicBezTo>
                <a:cubicBezTo>
                  <a:pt x="633" y="382"/>
                  <a:pt x="641" y="380"/>
                  <a:pt x="648" y="378"/>
                </a:cubicBezTo>
                <a:cubicBezTo>
                  <a:pt x="655" y="375"/>
                  <a:pt x="660" y="371"/>
                  <a:pt x="664" y="367"/>
                </a:cubicBezTo>
                <a:cubicBezTo>
                  <a:pt x="667" y="362"/>
                  <a:pt x="669" y="357"/>
                  <a:pt x="669" y="351"/>
                </a:cubicBezTo>
                <a:cubicBezTo>
                  <a:pt x="669" y="345"/>
                  <a:pt x="667" y="340"/>
                  <a:pt x="664" y="336"/>
                </a:cubicBezTo>
                <a:cubicBezTo>
                  <a:pt x="661" y="332"/>
                  <a:pt x="655" y="328"/>
                  <a:pt x="648" y="325"/>
                </a:cubicBezTo>
                <a:cubicBezTo>
                  <a:pt x="643" y="324"/>
                  <a:pt x="632" y="321"/>
                  <a:pt x="615" y="317"/>
                </a:cubicBezTo>
                <a:cubicBezTo>
                  <a:pt x="599" y="313"/>
                  <a:pt x="587" y="309"/>
                  <a:pt x="580" y="305"/>
                </a:cubicBezTo>
                <a:cubicBezTo>
                  <a:pt x="572" y="301"/>
                  <a:pt x="565" y="295"/>
                  <a:pt x="561" y="288"/>
                </a:cubicBezTo>
                <a:cubicBezTo>
                  <a:pt x="557" y="282"/>
                  <a:pt x="555" y="274"/>
                  <a:pt x="555" y="266"/>
                </a:cubicBezTo>
                <a:cubicBezTo>
                  <a:pt x="555" y="257"/>
                  <a:pt x="557" y="248"/>
                  <a:pt x="562" y="240"/>
                </a:cubicBezTo>
                <a:cubicBezTo>
                  <a:pt x="568" y="232"/>
                  <a:pt x="575" y="226"/>
                  <a:pt x="585" y="222"/>
                </a:cubicBezTo>
                <a:cubicBezTo>
                  <a:pt x="595" y="218"/>
                  <a:pt x="606" y="216"/>
                  <a:pt x="618" y="216"/>
                </a:cubicBezTo>
                <a:cubicBezTo>
                  <a:pt x="632" y="216"/>
                  <a:pt x="644" y="218"/>
                  <a:pt x="654" y="222"/>
                </a:cubicBezTo>
                <a:cubicBezTo>
                  <a:pt x="664" y="227"/>
                  <a:pt x="672" y="233"/>
                  <a:pt x="678" y="241"/>
                </a:cubicBezTo>
                <a:cubicBezTo>
                  <a:pt x="683" y="250"/>
                  <a:pt x="686" y="259"/>
                  <a:pt x="687" y="270"/>
                </a:cubicBezTo>
                <a:lnTo>
                  <a:pt x="664" y="272"/>
                </a:lnTo>
                <a:cubicBezTo>
                  <a:pt x="662" y="260"/>
                  <a:pt x="658" y="252"/>
                  <a:pt x="651" y="246"/>
                </a:cubicBezTo>
                <a:cubicBezTo>
                  <a:pt x="644" y="240"/>
                  <a:pt x="633" y="237"/>
                  <a:pt x="619" y="237"/>
                </a:cubicBezTo>
                <a:cubicBezTo>
                  <a:pt x="605" y="237"/>
                  <a:pt x="594" y="240"/>
                  <a:pt x="588" y="245"/>
                </a:cubicBezTo>
                <a:cubicBezTo>
                  <a:pt x="581" y="250"/>
                  <a:pt x="578" y="257"/>
                  <a:pt x="578" y="264"/>
                </a:cubicBezTo>
                <a:cubicBezTo>
                  <a:pt x="578" y="271"/>
                  <a:pt x="580" y="276"/>
                  <a:pt x="585" y="280"/>
                </a:cubicBezTo>
                <a:cubicBezTo>
                  <a:pt x="589" y="284"/>
                  <a:pt x="601" y="289"/>
                  <a:pt x="621" y="293"/>
                </a:cubicBezTo>
                <a:cubicBezTo>
                  <a:pt x="640" y="298"/>
                  <a:pt x="654" y="301"/>
                  <a:pt x="661" y="305"/>
                </a:cubicBezTo>
                <a:cubicBezTo>
                  <a:pt x="672" y="310"/>
                  <a:pt x="679" y="316"/>
                  <a:pt x="685" y="323"/>
                </a:cubicBezTo>
                <a:cubicBezTo>
                  <a:pt x="690" y="331"/>
                  <a:pt x="692" y="339"/>
                  <a:pt x="692" y="349"/>
                </a:cubicBezTo>
                <a:cubicBezTo>
                  <a:pt x="692" y="359"/>
                  <a:pt x="689" y="368"/>
                  <a:pt x="684" y="376"/>
                </a:cubicBezTo>
                <a:cubicBezTo>
                  <a:pt x="678" y="385"/>
                  <a:pt x="670" y="391"/>
                  <a:pt x="660" y="396"/>
                </a:cubicBezTo>
                <a:cubicBezTo>
                  <a:pt x="650" y="401"/>
                  <a:pt x="638" y="403"/>
                  <a:pt x="625" y="403"/>
                </a:cubicBezTo>
                <a:cubicBezTo>
                  <a:pt x="609" y="403"/>
                  <a:pt x="595" y="401"/>
                  <a:pt x="584" y="396"/>
                </a:cubicBezTo>
                <a:cubicBezTo>
                  <a:pt x="573" y="391"/>
                  <a:pt x="564" y="384"/>
                  <a:pt x="558" y="375"/>
                </a:cubicBezTo>
                <a:cubicBezTo>
                  <a:pt x="551" y="365"/>
                  <a:pt x="548" y="354"/>
                  <a:pt x="548" y="34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21882" tIns="60941" rIns="121882" bIns="60941" numCol="1" anchor="t" anchorCtr="0" compatLnSpc="1"/>
          <a:lstStyle/>
          <a:p>
            <a:pPr defTabSz="1218565">
              <a:defRPr/>
            </a:pPr>
            <a:endParaRPr lang="zh-CN" altLang="en-US" sz="2400" kern="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124" name="组合 123"/>
          <p:cNvGrpSpPr/>
          <p:nvPr/>
        </p:nvGrpSpPr>
        <p:grpSpPr>
          <a:xfrm>
            <a:off x="1545318" y="3385784"/>
            <a:ext cx="1291615" cy="1492020"/>
            <a:chOff x="229394" y="1453367"/>
            <a:chExt cx="969072" cy="1119178"/>
          </a:xfrm>
        </p:grpSpPr>
        <p:sp>
          <p:nvSpPr>
            <p:cNvPr id="125" name="Freeform 27"/>
            <p:cNvSpPr/>
            <p:nvPr/>
          </p:nvSpPr>
          <p:spPr bwMode="auto">
            <a:xfrm>
              <a:off x="229394" y="1453367"/>
              <a:ext cx="969072" cy="1119178"/>
            </a:xfrm>
            <a:custGeom>
              <a:avLst/>
              <a:gdLst>
                <a:gd name="T0" fmla="*/ 1098 w 2195"/>
                <a:gd name="T1" fmla="*/ 2535 h 2535"/>
                <a:gd name="T2" fmla="*/ 0 w 2195"/>
                <a:gd name="T3" fmla="*/ 1903 h 2535"/>
                <a:gd name="T4" fmla="*/ 0 w 2195"/>
                <a:gd name="T5" fmla="*/ 634 h 2535"/>
                <a:gd name="T6" fmla="*/ 1098 w 2195"/>
                <a:gd name="T7" fmla="*/ 0 h 2535"/>
                <a:gd name="T8" fmla="*/ 2195 w 2195"/>
                <a:gd name="T9" fmla="*/ 634 h 2535"/>
                <a:gd name="T10" fmla="*/ 2195 w 2195"/>
                <a:gd name="T11" fmla="*/ 1903 h 2535"/>
                <a:gd name="T12" fmla="*/ 1098 w 2195"/>
                <a:gd name="T13" fmla="*/ 2535 h 2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5" h="2535">
                  <a:moveTo>
                    <a:pt x="1098" y="2535"/>
                  </a:moveTo>
                  <a:lnTo>
                    <a:pt x="0" y="1903"/>
                  </a:lnTo>
                  <a:lnTo>
                    <a:pt x="0" y="634"/>
                  </a:lnTo>
                  <a:lnTo>
                    <a:pt x="1098" y="0"/>
                  </a:lnTo>
                  <a:lnTo>
                    <a:pt x="2195" y="634"/>
                  </a:lnTo>
                  <a:lnTo>
                    <a:pt x="2195" y="1903"/>
                  </a:lnTo>
                  <a:lnTo>
                    <a:pt x="1098" y="2535"/>
                  </a:lnTo>
                  <a:close/>
                </a:path>
              </a:pathLst>
            </a:custGeom>
            <a:gradFill>
              <a:gsLst>
                <a:gs pos="22000">
                  <a:schemeClr val="bg1">
                    <a:alpha val="40000"/>
                  </a:schemeClr>
                </a:gs>
                <a:gs pos="50000">
                  <a:srgbClr val="FFFFFF">
                    <a:alpha val="10000"/>
                  </a:srgbClr>
                </a:gs>
                <a:gs pos="50000">
                  <a:schemeClr val="bg1">
                    <a:alpha val="20000"/>
                  </a:schemeClr>
                </a:gs>
                <a:gs pos="15000">
                  <a:schemeClr val="bg1">
                    <a:alpha val="87000"/>
                  </a:schemeClr>
                </a:gs>
              </a:gsLst>
              <a:lin ang="2700000" scaled="0"/>
            </a:gradFill>
            <a:ln>
              <a:gradFill>
                <a:gsLst>
                  <a:gs pos="75000">
                    <a:srgbClr val="F0F0F0"/>
                  </a:gs>
                  <a:gs pos="50000">
                    <a:srgbClr val="C8C8C8"/>
                  </a:gs>
                  <a:gs pos="25000">
                    <a:srgbClr val="F0F0F0"/>
                  </a:gs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</a:ln>
            <a:effectLst>
              <a:outerShdw blurRad="228600" dist="88900" dir="270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26" name="Freeform 27"/>
            <p:cNvSpPr/>
            <p:nvPr/>
          </p:nvSpPr>
          <p:spPr bwMode="auto">
            <a:xfrm>
              <a:off x="337774" y="1563847"/>
              <a:ext cx="770949" cy="890367"/>
            </a:xfrm>
            <a:custGeom>
              <a:avLst/>
              <a:gdLst>
                <a:gd name="T0" fmla="*/ 1098 w 2195"/>
                <a:gd name="T1" fmla="*/ 2535 h 2535"/>
                <a:gd name="T2" fmla="*/ 0 w 2195"/>
                <a:gd name="T3" fmla="*/ 1903 h 2535"/>
                <a:gd name="T4" fmla="*/ 0 w 2195"/>
                <a:gd name="T5" fmla="*/ 634 h 2535"/>
                <a:gd name="T6" fmla="*/ 1098 w 2195"/>
                <a:gd name="T7" fmla="*/ 0 h 2535"/>
                <a:gd name="T8" fmla="*/ 2195 w 2195"/>
                <a:gd name="T9" fmla="*/ 634 h 2535"/>
                <a:gd name="T10" fmla="*/ 2195 w 2195"/>
                <a:gd name="T11" fmla="*/ 1903 h 2535"/>
                <a:gd name="T12" fmla="*/ 1098 w 2195"/>
                <a:gd name="T13" fmla="*/ 2535 h 2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5" h="2535">
                  <a:moveTo>
                    <a:pt x="1098" y="2535"/>
                  </a:moveTo>
                  <a:lnTo>
                    <a:pt x="0" y="1903"/>
                  </a:lnTo>
                  <a:lnTo>
                    <a:pt x="0" y="634"/>
                  </a:lnTo>
                  <a:lnTo>
                    <a:pt x="1098" y="0"/>
                  </a:lnTo>
                  <a:lnTo>
                    <a:pt x="2195" y="634"/>
                  </a:lnTo>
                  <a:lnTo>
                    <a:pt x="2195" y="1903"/>
                  </a:lnTo>
                  <a:lnTo>
                    <a:pt x="1098" y="2535"/>
                  </a:lnTo>
                  <a:close/>
                </a:path>
              </a:pathLst>
            </a:custGeom>
            <a:solidFill>
              <a:srgbClr val="A95711"/>
            </a:solidFill>
            <a:ln w="28575" cap="flat">
              <a:noFill/>
              <a:prstDash val="solid"/>
              <a:miter lim="800000"/>
            </a:ln>
            <a:effectLst/>
          </p:spPr>
          <p:txBody>
            <a:bodyPr vert="horz" wrap="square" lIns="91434" tIns="45717" rIns="91434" bIns="45717" numCol="1" anchor="t" anchorCtr="0" compatLnSpc="1"/>
            <a:lstStyle/>
            <a:p>
              <a:endParaRPr lang="zh-CN" altLang="en-US" sz="1705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27" name="组合 126"/>
          <p:cNvGrpSpPr/>
          <p:nvPr/>
        </p:nvGrpSpPr>
        <p:grpSpPr>
          <a:xfrm>
            <a:off x="1947483" y="3904303"/>
            <a:ext cx="525152" cy="452511"/>
            <a:chOff x="3320568" y="5902574"/>
            <a:chExt cx="394011" cy="339433"/>
          </a:xfrm>
        </p:grpSpPr>
        <p:sp>
          <p:nvSpPr>
            <p:cNvPr id="128" name="Freeform 14"/>
            <p:cNvSpPr>
              <a:spLocks noEditPoints="1"/>
            </p:cNvSpPr>
            <p:nvPr/>
          </p:nvSpPr>
          <p:spPr bwMode="auto">
            <a:xfrm>
              <a:off x="3320568" y="5953787"/>
              <a:ext cx="361871" cy="288220"/>
            </a:xfrm>
            <a:custGeom>
              <a:avLst/>
              <a:gdLst>
                <a:gd name="T0" fmla="*/ 580 w 704"/>
                <a:gd name="T1" fmla="*/ 236 h 561"/>
                <a:gd name="T2" fmla="*/ 564 w 704"/>
                <a:gd name="T3" fmla="*/ 214 h 561"/>
                <a:gd name="T4" fmla="*/ 558 w 704"/>
                <a:gd name="T5" fmla="*/ 130 h 561"/>
                <a:gd name="T6" fmla="*/ 409 w 704"/>
                <a:gd name="T7" fmla="*/ 136 h 561"/>
                <a:gd name="T8" fmla="*/ 385 w 704"/>
                <a:gd name="T9" fmla="*/ 99 h 561"/>
                <a:gd name="T10" fmla="*/ 264 w 704"/>
                <a:gd name="T11" fmla="*/ 37 h 561"/>
                <a:gd name="T12" fmla="*/ 64 w 704"/>
                <a:gd name="T13" fmla="*/ 203 h 561"/>
                <a:gd name="T14" fmla="*/ 8 w 704"/>
                <a:gd name="T15" fmla="*/ 355 h 561"/>
                <a:gd name="T16" fmla="*/ 301 w 704"/>
                <a:gd name="T17" fmla="*/ 551 h 561"/>
                <a:gd name="T18" fmla="*/ 652 w 704"/>
                <a:gd name="T19" fmla="*/ 396 h 561"/>
                <a:gd name="T20" fmla="*/ 580 w 704"/>
                <a:gd name="T21" fmla="*/ 236 h 561"/>
                <a:gd name="T22" fmla="*/ 310 w 704"/>
                <a:gd name="T23" fmla="*/ 510 h 561"/>
                <a:gd name="T24" fmla="*/ 310 w 704"/>
                <a:gd name="T25" fmla="*/ 510 h 561"/>
                <a:gd name="T26" fmla="*/ 82 w 704"/>
                <a:gd name="T27" fmla="*/ 368 h 561"/>
                <a:gd name="T28" fmla="*/ 310 w 704"/>
                <a:gd name="T29" fmla="*/ 210 h 561"/>
                <a:gd name="T30" fmla="*/ 539 w 704"/>
                <a:gd name="T31" fmla="*/ 340 h 561"/>
                <a:gd name="T32" fmla="*/ 310 w 704"/>
                <a:gd name="T33" fmla="*/ 510 h 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04" h="561">
                  <a:moveTo>
                    <a:pt x="580" y="236"/>
                  </a:moveTo>
                  <a:cubicBezTo>
                    <a:pt x="550" y="230"/>
                    <a:pt x="564" y="214"/>
                    <a:pt x="564" y="214"/>
                  </a:cubicBezTo>
                  <a:cubicBezTo>
                    <a:pt x="564" y="214"/>
                    <a:pt x="594" y="165"/>
                    <a:pt x="558" y="130"/>
                  </a:cubicBezTo>
                  <a:cubicBezTo>
                    <a:pt x="515" y="86"/>
                    <a:pt x="409" y="136"/>
                    <a:pt x="409" y="136"/>
                  </a:cubicBezTo>
                  <a:cubicBezTo>
                    <a:pt x="368" y="148"/>
                    <a:pt x="379" y="130"/>
                    <a:pt x="385" y="99"/>
                  </a:cubicBezTo>
                  <a:cubicBezTo>
                    <a:pt x="385" y="62"/>
                    <a:pt x="372" y="0"/>
                    <a:pt x="264" y="37"/>
                  </a:cubicBezTo>
                  <a:cubicBezTo>
                    <a:pt x="157" y="74"/>
                    <a:pt x="64" y="203"/>
                    <a:pt x="64" y="203"/>
                  </a:cubicBezTo>
                  <a:cubicBezTo>
                    <a:pt x="0" y="289"/>
                    <a:pt x="8" y="355"/>
                    <a:pt x="8" y="355"/>
                  </a:cubicBezTo>
                  <a:cubicBezTo>
                    <a:pt x="24" y="501"/>
                    <a:pt x="180" y="542"/>
                    <a:pt x="301" y="551"/>
                  </a:cubicBezTo>
                  <a:cubicBezTo>
                    <a:pt x="428" y="561"/>
                    <a:pt x="600" y="507"/>
                    <a:pt x="652" y="396"/>
                  </a:cubicBezTo>
                  <a:cubicBezTo>
                    <a:pt x="704" y="286"/>
                    <a:pt x="610" y="242"/>
                    <a:pt x="580" y="236"/>
                  </a:cubicBezTo>
                  <a:close/>
                  <a:moveTo>
                    <a:pt x="310" y="510"/>
                  </a:moveTo>
                  <a:lnTo>
                    <a:pt x="310" y="510"/>
                  </a:lnTo>
                  <a:cubicBezTo>
                    <a:pt x="184" y="516"/>
                    <a:pt x="82" y="452"/>
                    <a:pt x="82" y="368"/>
                  </a:cubicBezTo>
                  <a:cubicBezTo>
                    <a:pt x="82" y="283"/>
                    <a:pt x="184" y="216"/>
                    <a:pt x="310" y="210"/>
                  </a:cubicBezTo>
                  <a:cubicBezTo>
                    <a:pt x="437" y="204"/>
                    <a:pt x="539" y="256"/>
                    <a:pt x="539" y="340"/>
                  </a:cubicBezTo>
                  <a:cubicBezTo>
                    <a:pt x="539" y="425"/>
                    <a:pt x="437" y="504"/>
                    <a:pt x="310" y="51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34" tIns="45717" rIns="91434" bIns="45717" numCol="1" anchor="t" anchorCtr="0" compatLnSpc="1"/>
            <a:lstStyle/>
            <a:p>
              <a:pPr defTabSz="1218565">
                <a:defRPr/>
              </a:pPr>
              <a:endParaRPr lang="zh-CN" altLang="en-US" sz="2400" kern="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29" name="Freeform 15"/>
            <p:cNvSpPr>
              <a:spLocks noEditPoints="1"/>
            </p:cNvSpPr>
            <p:nvPr/>
          </p:nvSpPr>
          <p:spPr bwMode="auto">
            <a:xfrm>
              <a:off x="3401513" y="6082414"/>
              <a:ext cx="142844" cy="127436"/>
            </a:xfrm>
            <a:custGeom>
              <a:avLst/>
              <a:gdLst>
                <a:gd name="T0" fmla="*/ 127 w 277"/>
                <a:gd name="T1" fmla="*/ 15 h 246"/>
                <a:gd name="T2" fmla="*/ 15 w 277"/>
                <a:gd name="T3" fmla="*/ 148 h 246"/>
                <a:gd name="T4" fmla="*/ 49 w 277"/>
                <a:gd name="T5" fmla="*/ 205 h 246"/>
                <a:gd name="T6" fmla="*/ 239 w 277"/>
                <a:gd name="T7" fmla="*/ 171 h 246"/>
                <a:gd name="T8" fmla="*/ 127 w 277"/>
                <a:gd name="T9" fmla="*/ 15 h 246"/>
                <a:gd name="T10" fmla="*/ 95 w 277"/>
                <a:gd name="T11" fmla="*/ 182 h 246"/>
                <a:gd name="T12" fmla="*/ 95 w 277"/>
                <a:gd name="T13" fmla="*/ 182 h 246"/>
                <a:gd name="T14" fmla="*/ 52 w 277"/>
                <a:gd name="T15" fmla="*/ 151 h 246"/>
                <a:gd name="T16" fmla="*/ 93 w 277"/>
                <a:gd name="T17" fmla="*/ 108 h 246"/>
                <a:gd name="T18" fmla="*/ 138 w 277"/>
                <a:gd name="T19" fmla="*/ 141 h 246"/>
                <a:gd name="T20" fmla="*/ 95 w 277"/>
                <a:gd name="T21" fmla="*/ 182 h 246"/>
                <a:gd name="T22" fmla="*/ 170 w 277"/>
                <a:gd name="T23" fmla="*/ 118 h 246"/>
                <a:gd name="T24" fmla="*/ 170 w 277"/>
                <a:gd name="T25" fmla="*/ 118 h 246"/>
                <a:gd name="T26" fmla="*/ 148 w 277"/>
                <a:gd name="T27" fmla="*/ 116 h 246"/>
                <a:gd name="T28" fmla="*/ 153 w 277"/>
                <a:gd name="T29" fmla="*/ 92 h 246"/>
                <a:gd name="T30" fmla="*/ 177 w 277"/>
                <a:gd name="T31" fmla="*/ 94 h 246"/>
                <a:gd name="T32" fmla="*/ 170 w 277"/>
                <a:gd name="T33" fmla="*/ 118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77" h="246">
                  <a:moveTo>
                    <a:pt x="127" y="15"/>
                  </a:moveTo>
                  <a:cubicBezTo>
                    <a:pt x="0" y="29"/>
                    <a:pt x="15" y="148"/>
                    <a:pt x="15" y="148"/>
                  </a:cubicBezTo>
                  <a:cubicBezTo>
                    <a:pt x="15" y="148"/>
                    <a:pt x="13" y="186"/>
                    <a:pt x="49" y="205"/>
                  </a:cubicBezTo>
                  <a:cubicBezTo>
                    <a:pt x="123" y="246"/>
                    <a:pt x="200" y="221"/>
                    <a:pt x="239" y="171"/>
                  </a:cubicBezTo>
                  <a:cubicBezTo>
                    <a:pt x="277" y="121"/>
                    <a:pt x="255" y="0"/>
                    <a:pt x="127" y="15"/>
                  </a:cubicBezTo>
                  <a:close/>
                  <a:moveTo>
                    <a:pt x="95" y="182"/>
                  </a:moveTo>
                  <a:lnTo>
                    <a:pt x="95" y="182"/>
                  </a:lnTo>
                  <a:cubicBezTo>
                    <a:pt x="71" y="184"/>
                    <a:pt x="52" y="171"/>
                    <a:pt x="52" y="151"/>
                  </a:cubicBezTo>
                  <a:cubicBezTo>
                    <a:pt x="52" y="131"/>
                    <a:pt x="69" y="110"/>
                    <a:pt x="93" y="108"/>
                  </a:cubicBezTo>
                  <a:cubicBezTo>
                    <a:pt x="120" y="105"/>
                    <a:pt x="138" y="121"/>
                    <a:pt x="138" y="141"/>
                  </a:cubicBezTo>
                  <a:cubicBezTo>
                    <a:pt x="138" y="161"/>
                    <a:pt x="119" y="179"/>
                    <a:pt x="95" y="182"/>
                  </a:cubicBezTo>
                  <a:close/>
                  <a:moveTo>
                    <a:pt x="170" y="118"/>
                  </a:moveTo>
                  <a:lnTo>
                    <a:pt x="170" y="118"/>
                  </a:lnTo>
                  <a:cubicBezTo>
                    <a:pt x="162" y="124"/>
                    <a:pt x="152" y="123"/>
                    <a:pt x="148" y="116"/>
                  </a:cubicBezTo>
                  <a:cubicBezTo>
                    <a:pt x="143" y="109"/>
                    <a:pt x="145" y="98"/>
                    <a:pt x="153" y="92"/>
                  </a:cubicBezTo>
                  <a:cubicBezTo>
                    <a:pt x="163" y="85"/>
                    <a:pt x="173" y="87"/>
                    <a:pt x="177" y="94"/>
                  </a:cubicBezTo>
                  <a:cubicBezTo>
                    <a:pt x="181" y="101"/>
                    <a:pt x="178" y="112"/>
                    <a:pt x="170" y="1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34" tIns="45717" rIns="91434" bIns="45717" numCol="1" anchor="t" anchorCtr="0" compatLnSpc="1"/>
            <a:lstStyle/>
            <a:p>
              <a:pPr defTabSz="1218565">
                <a:defRPr/>
              </a:pPr>
              <a:endParaRPr lang="zh-CN" altLang="en-US" sz="2400" kern="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30" name="Freeform 16"/>
            <p:cNvSpPr/>
            <p:nvPr/>
          </p:nvSpPr>
          <p:spPr bwMode="auto">
            <a:xfrm>
              <a:off x="3581258" y="5902574"/>
              <a:ext cx="133321" cy="150065"/>
            </a:xfrm>
            <a:custGeom>
              <a:avLst/>
              <a:gdLst>
                <a:gd name="T0" fmla="*/ 256 w 259"/>
                <a:gd name="T1" fmla="*/ 269 h 293"/>
                <a:gd name="T2" fmla="*/ 257 w 259"/>
                <a:gd name="T3" fmla="*/ 262 h 293"/>
                <a:gd name="T4" fmla="*/ 259 w 259"/>
                <a:gd name="T5" fmla="*/ 228 h 293"/>
                <a:gd name="T6" fmla="*/ 32 w 259"/>
                <a:gd name="T7" fmla="*/ 0 h 293"/>
                <a:gd name="T8" fmla="*/ 0 w 259"/>
                <a:gd name="T9" fmla="*/ 31 h 293"/>
                <a:gd name="T10" fmla="*/ 32 w 259"/>
                <a:gd name="T11" fmla="*/ 63 h 293"/>
                <a:gd name="T12" fmla="*/ 196 w 259"/>
                <a:gd name="T13" fmla="*/ 228 h 293"/>
                <a:gd name="T14" fmla="*/ 194 w 259"/>
                <a:gd name="T15" fmla="*/ 258 h 293"/>
                <a:gd name="T16" fmla="*/ 194 w 259"/>
                <a:gd name="T17" fmla="*/ 258 h 293"/>
                <a:gd name="T18" fmla="*/ 194 w 259"/>
                <a:gd name="T19" fmla="*/ 261 h 293"/>
                <a:gd name="T20" fmla="*/ 225 w 259"/>
                <a:gd name="T21" fmla="*/ 293 h 293"/>
                <a:gd name="T22" fmla="*/ 256 w 259"/>
                <a:gd name="T23" fmla="*/ 269 h 293"/>
                <a:gd name="T24" fmla="*/ 256 w 259"/>
                <a:gd name="T25" fmla="*/ 269 h 293"/>
                <a:gd name="T26" fmla="*/ 256 w 259"/>
                <a:gd name="T27" fmla="*/ 269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59" h="293">
                  <a:moveTo>
                    <a:pt x="256" y="269"/>
                  </a:moveTo>
                  <a:cubicBezTo>
                    <a:pt x="256" y="267"/>
                    <a:pt x="257" y="264"/>
                    <a:pt x="257" y="262"/>
                  </a:cubicBezTo>
                  <a:cubicBezTo>
                    <a:pt x="258" y="250"/>
                    <a:pt x="259" y="239"/>
                    <a:pt x="259" y="228"/>
                  </a:cubicBezTo>
                  <a:cubicBezTo>
                    <a:pt x="259" y="102"/>
                    <a:pt x="157" y="0"/>
                    <a:pt x="32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49"/>
                    <a:pt x="14" y="63"/>
                    <a:pt x="32" y="63"/>
                  </a:cubicBezTo>
                  <a:cubicBezTo>
                    <a:pt x="123" y="63"/>
                    <a:pt x="196" y="137"/>
                    <a:pt x="196" y="228"/>
                  </a:cubicBezTo>
                  <a:cubicBezTo>
                    <a:pt x="196" y="238"/>
                    <a:pt x="196" y="248"/>
                    <a:pt x="194" y="258"/>
                  </a:cubicBezTo>
                  <a:lnTo>
                    <a:pt x="194" y="258"/>
                  </a:lnTo>
                  <a:cubicBezTo>
                    <a:pt x="194" y="259"/>
                    <a:pt x="194" y="260"/>
                    <a:pt x="194" y="261"/>
                  </a:cubicBezTo>
                  <a:cubicBezTo>
                    <a:pt x="194" y="279"/>
                    <a:pt x="208" y="293"/>
                    <a:pt x="225" y="293"/>
                  </a:cubicBezTo>
                  <a:cubicBezTo>
                    <a:pt x="240" y="293"/>
                    <a:pt x="252" y="283"/>
                    <a:pt x="256" y="269"/>
                  </a:cubicBezTo>
                  <a:lnTo>
                    <a:pt x="256" y="269"/>
                  </a:lnTo>
                  <a:cubicBezTo>
                    <a:pt x="256" y="269"/>
                    <a:pt x="256" y="269"/>
                    <a:pt x="256" y="26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34" tIns="45717" rIns="91434" bIns="45717" numCol="1" anchor="t" anchorCtr="0" compatLnSpc="1"/>
            <a:lstStyle/>
            <a:p>
              <a:pPr defTabSz="1218565">
                <a:defRPr/>
              </a:pPr>
              <a:endParaRPr lang="zh-CN" altLang="en-US" sz="2400" kern="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31" name="Freeform 17"/>
            <p:cNvSpPr/>
            <p:nvPr/>
          </p:nvSpPr>
          <p:spPr bwMode="auto">
            <a:xfrm>
              <a:off x="3584830" y="5954978"/>
              <a:ext cx="77373" cy="84560"/>
            </a:xfrm>
            <a:custGeom>
              <a:avLst/>
              <a:gdLst>
                <a:gd name="T0" fmla="*/ 151 w 152"/>
                <a:gd name="T1" fmla="*/ 137 h 164"/>
                <a:gd name="T2" fmla="*/ 152 w 152"/>
                <a:gd name="T3" fmla="*/ 126 h 164"/>
                <a:gd name="T4" fmla="*/ 26 w 152"/>
                <a:gd name="T5" fmla="*/ 0 h 164"/>
                <a:gd name="T6" fmla="*/ 0 w 152"/>
                <a:gd name="T7" fmla="*/ 26 h 164"/>
                <a:gd name="T8" fmla="*/ 26 w 152"/>
                <a:gd name="T9" fmla="*/ 52 h 164"/>
                <a:gd name="T10" fmla="*/ 99 w 152"/>
                <a:gd name="T11" fmla="*/ 126 h 164"/>
                <a:gd name="T12" fmla="*/ 99 w 152"/>
                <a:gd name="T13" fmla="*/ 135 h 164"/>
                <a:gd name="T14" fmla="*/ 99 w 152"/>
                <a:gd name="T15" fmla="*/ 135 h 164"/>
                <a:gd name="T16" fmla="*/ 99 w 152"/>
                <a:gd name="T17" fmla="*/ 138 h 164"/>
                <a:gd name="T18" fmla="*/ 125 w 152"/>
                <a:gd name="T19" fmla="*/ 164 h 164"/>
                <a:gd name="T20" fmla="*/ 151 w 152"/>
                <a:gd name="T21" fmla="*/ 142 h 164"/>
                <a:gd name="T22" fmla="*/ 151 w 152"/>
                <a:gd name="T23" fmla="*/ 142 h 164"/>
                <a:gd name="T24" fmla="*/ 151 w 152"/>
                <a:gd name="T25" fmla="*/ 140 h 164"/>
                <a:gd name="T26" fmla="*/ 151 w 152"/>
                <a:gd name="T27" fmla="*/ 138 h 164"/>
                <a:gd name="T28" fmla="*/ 151 w 152"/>
                <a:gd name="T29" fmla="*/ 137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2" h="164">
                  <a:moveTo>
                    <a:pt x="151" y="137"/>
                  </a:moveTo>
                  <a:cubicBezTo>
                    <a:pt x="152" y="133"/>
                    <a:pt x="152" y="130"/>
                    <a:pt x="152" y="126"/>
                  </a:cubicBezTo>
                  <a:cubicBezTo>
                    <a:pt x="152" y="56"/>
                    <a:pt x="95" y="0"/>
                    <a:pt x="26" y="0"/>
                  </a:cubicBezTo>
                  <a:cubicBezTo>
                    <a:pt x="11" y="0"/>
                    <a:pt x="0" y="11"/>
                    <a:pt x="0" y="26"/>
                  </a:cubicBezTo>
                  <a:cubicBezTo>
                    <a:pt x="0" y="40"/>
                    <a:pt x="11" y="52"/>
                    <a:pt x="26" y="52"/>
                  </a:cubicBezTo>
                  <a:cubicBezTo>
                    <a:pt x="66" y="52"/>
                    <a:pt x="99" y="85"/>
                    <a:pt x="99" y="126"/>
                  </a:cubicBezTo>
                  <a:cubicBezTo>
                    <a:pt x="99" y="129"/>
                    <a:pt x="99" y="132"/>
                    <a:pt x="99" y="135"/>
                  </a:cubicBezTo>
                  <a:lnTo>
                    <a:pt x="99" y="135"/>
                  </a:lnTo>
                  <a:cubicBezTo>
                    <a:pt x="99" y="136"/>
                    <a:pt x="99" y="137"/>
                    <a:pt x="99" y="138"/>
                  </a:cubicBezTo>
                  <a:cubicBezTo>
                    <a:pt x="99" y="153"/>
                    <a:pt x="111" y="164"/>
                    <a:pt x="125" y="164"/>
                  </a:cubicBezTo>
                  <a:cubicBezTo>
                    <a:pt x="138" y="164"/>
                    <a:pt x="149" y="154"/>
                    <a:pt x="151" y="142"/>
                  </a:cubicBezTo>
                  <a:lnTo>
                    <a:pt x="151" y="142"/>
                  </a:lnTo>
                  <a:cubicBezTo>
                    <a:pt x="151" y="141"/>
                    <a:pt x="151" y="140"/>
                    <a:pt x="151" y="140"/>
                  </a:cubicBezTo>
                  <a:cubicBezTo>
                    <a:pt x="151" y="139"/>
                    <a:pt x="151" y="139"/>
                    <a:pt x="151" y="138"/>
                  </a:cubicBezTo>
                  <a:cubicBezTo>
                    <a:pt x="151" y="138"/>
                    <a:pt x="151" y="138"/>
                    <a:pt x="151" y="13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34" tIns="45717" rIns="91434" bIns="45717" numCol="1" anchor="t" anchorCtr="0" compatLnSpc="1"/>
            <a:lstStyle/>
            <a:p>
              <a:pPr defTabSz="1218565">
                <a:defRPr/>
              </a:pPr>
              <a:endParaRPr lang="zh-CN" altLang="en-US" sz="2400" kern="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32" name="组合 131"/>
          <p:cNvGrpSpPr/>
          <p:nvPr/>
        </p:nvGrpSpPr>
        <p:grpSpPr>
          <a:xfrm>
            <a:off x="6650611" y="3420583"/>
            <a:ext cx="1291615" cy="1492020"/>
            <a:chOff x="229394" y="1453366"/>
            <a:chExt cx="969072" cy="1119178"/>
          </a:xfrm>
        </p:grpSpPr>
        <p:sp>
          <p:nvSpPr>
            <p:cNvPr id="133" name="Freeform 27"/>
            <p:cNvSpPr/>
            <p:nvPr/>
          </p:nvSpPr>
          <p:spPr bwMode="auto">
            <a:xfrm>
              <a:off x="229394" y="1453366"/>
              <a:ext cx="969072" cy="1119178"/>
            </a:xfrm>
            <a:custGeom>
              <a:avLst/>
              <a:gdLst>
                <a:gd name="T0" fmla="*/ 1098 w 2195"/>
                <a:gd name="T1" fmla="*/ 2535 h 2535"/>
                <a:gd name="T2" fmla="*/ 0 w 2195"/>
                <a:gd name="T3" fmla="*/ 1903 h 2535"/>
                <a:gd name="T4" fmla="*/ 0 w 2195"/>
                <a:gd name="T5" fmla="*/ 634 h 2535"/>
                <a:gd name="T6" fmla="*/ 1098 w 2195"/>
                <a:gd name="T7" fmla="*/ 0 h 2535"/>
                <a:gd name="T8" fmla="*/ 2195 w 2195"/>
                <a:gd name="T9" fmla="*/ 634 h 2535"/>
                <a:gd name="T10" fmla="*/ 2195 w 2195"/>
                <a:gd name="T11" fmla="*/ 1903 h 2535"/>
                <a:gd name="T12" fmla="*/ 1098 w 2195"/>
                <a:gd name="T13" fmla="*/ 2535 h 2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5" h="2535">
                  <a:moveTo>
                    <a:pt x="1098" y="2535"/>
                  </a:moveTo>
                  <a:lnTo>
                    <a:pt x="0" y="1903"/>
                  </a:lnTo>
                  <a:lnTo>
                    <a:pt x="0" y="634"/>
                  </a:lnTo>
                  <a:lnTo>
                    <a:pt x="1098" y="0"/>
                  </a:lnTo>
                  <a:lnTo>
                    <a:pt x="2195" y="634"/>
                  </a:lnTo>
                  <a:lnTo>
                    <a:pt x="2195" y="1903"/>
                  </a:lnTo>
                  <a:lnTo>
                    <a:pt x="1098" y="2535"/>
                  </a:lnTo>
                  <a:close/>
                </a:path>
              </a:pathLst>
            </a:custGeom>
            <a:gradFill>
              <a:gsLst>
                <a:gs pos="22000">
                  <a:schemeClr val="bg1">
                    <a:alpha val="40000"/>
                  </a:schemeClr>
                </a:gs>
                <a:gs pos="50000">
                  <a:srgbClr val="FFFFFF">
                    <a:alpha val="10000"/>
                  </a:srgbClr>
                </a:gs>
                <a:gs pos="50000">
                  <a:schemeClr val="bg1">
                    <a:alpha val="20000"/>
                  </a:schemeClr>
                </a:gs>
                <a:gs pos="15000">
                  <a:schemeClr val="bg1">
                    <a:alpha val="87000"/>
                  </a:schemeClr>
                </a:gs>
              </a:gsLst>
              <a:lin ang="2700000" scaled="0"/>
            </a:gradFill>
            <a:ln>
              <a:gradFill>
                <a:gsLst>
                  <a:gs pos="75000">
                    <a:srgbClr val="F0F0F0"/>
                  </a:gs>
                  <a:gs pos="50000">
                    <a:srgbClr val="C8C8C8"/>
                  </a:gs>
                  <a:gs pos="25000">
                    <a:srgbClr val="F0F0F0"/>
                  </a:gs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</a:ln>
            <a:effectLst>
              <a:outerShdw blurRad="228600" dist="88900" dir="270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34" name="Freeform 27"/>
            <p:cNvSpPr/>
            <p:nvPr/>
          </p:nvSpPr>
          <p:spPr bwMode="auto">
            <a:xfrm>
              <a:off x="337774" y="1563847"/>
              <a:ext cx="770949" cy="890367"/>
            </a:xfrm>
            <a:custGeom>
              <a:avLst/>
              <a:gdLst>
                <a:gd name="T0" fmla="*/ 1098 w 2195"/>
                <a:gd name="T1" fmla="*/ 2535 h 2535"/>
                <a:gd name="T2" fmla="*/ 0 w 2195"/>
                <a:gd name="T3" fmla="*/ 1903 h 2535"/>
                <a:gd name="T4" fmla="*/ 0 w 2195"/>
                <a:gd name="T5" fmla="*/ 634 h 2535"/>
                <a:gd name="T6" fmla="*/ 1098 w 2195"/>
                <a:gd name="T7" fmla="*/ 0 h 2535"/>
                <a:gd name="T8" fmla="*/ 2195 w 2195"/>
                <a:gd name="T9" fmla="*/ 634 h 2535"/>
                <a:gd name="T10" fmla="*/ 2195 w 2195"/>
                <a:gd name="T11" fmla="*/ 1903 h 2535"/>
                <a:gd name="T12" fmla="*/ 1098 w 2195"/>
                <a:gd name="T13" fmla="*/ 2535 h 2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5" h="2535">
                  <a:moveTo>
                    <a:pt x="1098" y="2535"/>
                  </a:moveTo>
                  <a:lnTo>
                    <a:pt x="0" y="1903"/>
                  </a:lnTo>
                  <a:lnTo>
                    <a:pt x="0" y="634"/>
                  </a:lnTo>
                  <a:lnTo>
                    <a:pt x="1098" y="0"/>
                  </a:lnTo>
                  <a:lnTo>
                    <a:pt x="2195" y="634"/>
                  </a:lnTo>
                  <a:lnTo>
                    <a:pt x="2195" y="1903"/>
                  </a:lnTo>
                  <a:lnTo>
                    <a:pt x="1098" y="2535"/>
                  </a:lnTo>
                  <a:close/>
                </a:path>
              </a:pathLst>
            </a:custGeom>
            <a:solidFill>
              <a:srgbClr val="FFA52A"/>
            </a:solidFill>
            <a:ln w="28575" cap="flat">
              <a:noFill/>
              <a:prstDash val="solid"/>
              <a:miter lim="800000"/>
            </a:ln>
            <a:effectLst/>
          </p:spPr>
          <p:txBody>
            <a:bodyPr vert="horz" wrap="square" lIns="91434" tIns="45717" rIns="91434" bIns="45717" numCol="1" anchor="t" anchorCtr="0" compatLnSpc="1"/>
            <a:lstStyle/>
            <a:p>
              <a:endParaRPr lang="zh-CN" altLang="en-US" sz="1705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35" name="组合 134"/>
          <p:cNvGrpSpPr/>
          <p:nvPr/>
        </p:nvGrpSpPr>
        <p:grpSpPr>
          <a:xfrm>
            <a:off x="7048287" y="3917977"/>
            <a:ext cx="558471" cy="460449"/>
            <a:chOff x="5161140" y="7206311"/>
            <a:chExt cx="419009" cy="345387"/>
          </a:xfrm>
        </p:grpSpPr>
        <p:sp>
          <p:nvSpPr>
            <p:cNvPr id="136" name="Freeform 10"/>
            <p:cNvSpPr>
              <a:spLocks noEditPoints="1"/>
            </p:cNvSpPr>
            <p:nvPr/>
          </p:nvSpPr>
          <p:spPr bwMode="auto">
            <a:xfrm>
              <a:off x="5161140" y="7206311"/>
              <a:ext cx="297592" cy="271546"/>
            </a:xfrm>
            <a:custGeom>
              <a:avLst/>
              <a:gdLst>
                <a:gd name="T0" fmla="*/ 568 w 580"/>
                <a:gd name="T1" fmla="*/ 207 h 528"/>
                <a:gd name="T2" fmla="*/ 580 w 580"/>
                <a:gd name="T3" fmla="*/ 207 h 528"/>
                <a:gd name="T4" fmla="*/ 292 w 580"/>
                <a:gd name="T5" fmla="*/ 0 h 528"/>
                <a:gd name="T6" fmla="*/ 0 w 580"/>
                <a:gd name="T7" fmla="*/ 244 h 528"/>
                <a:gd name="T8" fmla="*/ 114 w 580"/>
                <a:gd name="T9" fmla="*/ 438 h 528"/>
                <a:gd name="T10" fmla="*/ 117 w 580"/>
                <a:gd name="T11" fmla="*/ 440 h 528"/>
                <a:gd name="T12" fmla="*/ 89 w 580"/>
                <a:gd name="T13" fmla="*/ 528 h 528"/>
                <a:gd name="T14" fmla="*/ 194 w 580"/>
                <a:gd name="T15" fmla="*/ 475 h 528"/>
                <a:gd name="T16" fmla="*/ 199 w 580"/>
                <a:gd name="T17" fmla="*/ 476 h 528"/>
                <a:gd name="T18" fmla="*/ 292 w 580"/>
                <a:gd name="T19" fmla="*/ 488 h 528"/>
                <a:gd name="T20" fmla="*/ 311 w 580"/>
                <a:gd name="T21" fmla="*/ 488 h 528"/>
                <a:gd name="T22" fmla="*/ 302 w 580"/>
                <a:gd name="T23" fmla="*/ 430 h 528"/>
                <a:gd name="T24" fmla="*/ 568 w 580"/>
                <a:gd name="T25" fmla="*/ 207 h 528"/>
                <a:gd name="T26" fmla="*/ 393 w 580"/>
                <a:gd name="T27" fmla="*/ 121 h 528"/>
                <a:gd name="T28" fmla="*/ 393 w 580"/>
                <a:gd name="T29" fmla="*/ 121 h 528"/>
                <a:gd name="T30" fmla="*/ 434 w 580"/>
                <a:gd name="T31" fmla="*/ 160 h 528"/>
                <a:gd name="T32" fmla="*/ 393 w 580"/>
                <a:gd name="T33" fmla="*/ 200 h 528"/>
                <a:gd name="T34" fmla="*/ 352 w 580"/>
                <a:gd name="T35" fmla="*/ 160 h 528"/>
                <a:gd name="T36" fmla="*/ 393 w 580"/>
                <a:gd name="T37" fmla="*/ 121 h 528"/>
                <a:gd name="T38" fmla="*/ 190 w 580"/>
                <a:gd name="T39" fmla="*/ 200 h 528"/>
                <a:gd name="T40" fmla="*/ 190 w 580"/>
                <a:gd name="T41" fmla="*/ 200 h 528"/>
                <a:gd name="T42" fmla="*/ 149 w 580"/>
                <a:gd name="T43" fmla="*/ 160 h 528"/>
                <a:gd name="T44" fmla="*/ 190 w 580"/>
                <a:gd name="T45" fmla="*/ 121 h 528"/>
                <a:gd name="T46" fmla="*/ 231 w 580"/>
                <a:gd name="T47" fmla="*/ 160 h 528"/>
                <a:gd name="T48" fmla="*/ 190 w 580"/>
                <a:gd name="T49" fmla="*/ 200 h 5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80" h="528">
                  <a:moveTo>
                    <a:pt x="568" y="207"/>
                  </a:moveTo>
                  <a:cubicBezTo>
                    <a:pt x="572" y="207"/>
                    <a:pt x="576" y="207"/>
                    <a:pt x="580" y="207"/>
                  </a:cubicBezTo>
                  <a:cubicBezTo>
                    <a:pt x="559" y="90"/>
                    <a:pt x="438" y="0"/>
                    <a:pt x="292" y="0"/>
                  </a:cubicBezTo>
                  <a:cubicBezTo>
                    <a:pt x="130" y="0"/>
                    <a:pt x="0" y="110"/>
                    <a:pt x="0" y="244"/>
                  </a:cubicBezTo>
                  <a:cubicBezTo>
                    <a:pt x="0" y="323"/>
                    <a:pt x="45" y="394"/>
                    <a:pt x="114" y="438"/>
                  </a:cubicBezTo>
                  <a:cubicBezTo>
                    <a:pt x="115" y="439"/>
                    <a:pt x="117" y="440"/>
                    <a:pt x="117" y="440"/>
                  </a:cubicBezTo>
                  <a:lnTo>
                    <a:pt x="89" y="528"/>
                  </a:lnTo>
                  <a:lnTo>
                    <a:pt x="194" y="475"/>
                  </a:lnTo>
                  <a:cubicBezTo>
                    <a:pt x="194" y="475"/>
                    <a:pt x="198" y="476"/>
                    <a:pt x="199" y="476"/>
                  </a:cubicBezTo>
                  <a:cubicBezTo>
                    <a:pt x="228" y="484"/>
                    <a:pt x="259" y="488"/>
                    <a:pt x="292" y="488"/>
                  </a:cubicBezTo>
                  <a:cubicBezTo>
                    <a:pt x="298" y="488"/>
                    <a:pt x="305" y="488"/>
                    <a:pt x="311" y="488"/>
                  </a:cubicBezTo>
                  <a:cubicBezTo>
                    <a:pt x="305" y="469"/>
                    <a:pt x="302" y="450"/>
                    <a:pt x="302" y="430"/>
                  </a:cubicBezTo>
                  <a:cubicBezTo>
                    <a:pt x="302" y="307"/>
                    <a:pt x="421" y="207"/>
                    <a:pt x="568" y="207"/>
                  </a:cubicBezTo>
                  <a:close/>
                  <a:moveTo>
                    <a:pt x="393" y="121"/>
                  </a:moveTo>
                  <a:lnTo>
                    <a:pt x="393" y="121"/>
                  </a:lnTo>
                  <a:cubicBezTo>
                    <a:pt x="416" y="121"/>
                    <a:pt x="434" y="138"/>
                    <a:pt x="434" y="160"/>
                  </a:cubicBezTo>
                  <a:cubicBezTo>
                    <a:pt x="434" y="182"/>
                    <a:pt x="416" y="200"/>
                    <a:pt x="393" y="200"/>
                  </a:cubicBezTo>
                  <a:cubicBezTo>
                    <a:pt x="370" y="200"/>
                    <a:pt x="352" y="182"/>
                    <a:pt x="352" y="160"/>
                  </a:cubicBezTo>
                  <a:cubicBezTo>
                    <a:pt x="352" y="138"/>
                    <a:pt x="370" y="121"/>
                    <a:pt x="393" y="121"/>
                  </a:cubicBezTo>
                  <a:close/>
                  <a:moveTo>
                    <a:pt x="190" y="200"/>
                  </a:moveTo>
                  <a:lnTo>
                    <a:pt x="190" y="200"/>
                  </a:lnTo>
                  <a:cubicBezTo>
                    <a:pt x="167" y="200"/>
                    <a:pt x="149" y="182"/>
                    <a:pt x="149" y="160"/>
                  </a:cubicBezTo>
                  <a:cubicBezTo>
                    <a:pt x="149" y="138"/>
                    <a:pt x="167" y="121"/>
                    <a:pt x="190" y="121"/>
                  </a:cubicBezTo>
                  <a:cubicBezTo>
                    <a:pt x="213" y="121"/>
                    <a:pt x="231" y="138"/>
                    <a:pt x="231" y="160"/>
                  </a:cubicBezTo>
                  <a:cubicBezTo>
                    <a:pt x="231" y="182"/>
                    <a:pt x="213" y="200"/>
                    <a:pt x="190" y="2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34" tIns="45717" rIns="91434" bIns="45717" numCol="1" anchor="t" anchorCtr="0" compatLnSpc="1"/>
            <a:lstStyle/>
            <a:p>
              <a:pPr defTabSz="1218565">
                <a:defRPr/>
              </a:pPr>
              <a:endParaRPr lang="zh-CN" altLang="en-US" sz="2400" kern="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37" name="Freeform 11"/>
            <p:cNvSpPr>
              <a:spLocks noEditPoints="1"/>
            </p:cNvSpPr>
            <p:nvPr/>
          </p:nvSpPr>
          <p:spPr bwMode="auto">
            <a:xfrm>
              <a:off x="5327791" y="7321837"/>
              <a:ext cx="252358" cy="229861"/>
            </a:xfrm>
            <a:custGeom>
              <a:avLst/>
              <a:gdLst>
                <a:gd name="T0" fmla="*/ 0 w 493"/>
                <a:gd name="T1" fmla="*/ 206 h 446"/>
                <a:gd name="T2" fmla="*/ 247 w 493"/>
                <a:gd name="T3" fmla="*/ 412 h 446"/>
                <a:gd name="T4" fmla="*/ 325 w 493"/>
                <a:gd name="T5" fmla="*/ 402 h 446"/>
                <a:gd name="T6" fmla="*/ 329 w 493"/>
                <a:gd name="T7" fmla="*/ 401 h 446"/>
                <a:gd name="T8" fmla="*/ 418 w 493"/>
                <a:gd name="T9" fmla="*/ 446 h 446"/>
                <a:gd name="T10" fmla="*/ 394 w 493"/>
                <a:gd name="T11" fmla="*/ 371 h 446"/>
                <a:gd name="T12" fmla="*/ 397 w 493"/>
                <a:gd name="T13" fmla="*/ 370 h 446"/>
                <a:gd name="T14" fmla="*/ 493 w 493"/>
                <a:gd name="T15" fmla="*/ 206 h 446"/>
                <a:gd name="T16" fmla="*/ 247 w 493"/>
                <a:gd name="T17" fmla="*/ 0 h 446"/>
                <a:gd name="T18" fmla="*/ 0 w 493"/>
                <a:gd name="T19" fmla="*/ 206 h 446"/>
                <a:gd name="T20" fmla="*/ 298 w 493"/>
                <a:gd name="T21" fmla="*/ 135 h 446"/>
                <a:gd name="T22" fmla="*/ 298 w 493"/>
                <a:gd name="T23" fmla="*/ 135 h 446"/>
                <a:gd name="T24" fmla="*/ 333 w 493"/>
                <a:gd name="T25" fmla="*/ 102 h 446"/>
                <a:gd name="T26" fmla="*/ 367 w 493"/>
                <a:gd name="T27" fmla="*/ 135 h 446"/>
                <a:gd name="T28" fmla="*/ 333 w 493"/>
                <a:gd name="T29" fmla="*/ 169 h 446"/>
                <a:gd name="T30" fmla="*/ 298 w 493"/>
                <a:gd name="T31" fmla="*/ 135 h 446"/>
                <a:gd name="T32" fmla="*/ 127 w 493"/>
                <a:gd name="T33" fmla="*/ 135 h 446"/>
                <a:gd name="T34" fmla="*/ 127 w 493"/>
                <a:gd name="T35" fmla="*/ 135 h 446"/>
                <a:gd name="T36" fmla="*/ 161 w 493"/>
                <a:gd name="T37" fmla="*/ 102 h 446"/>
                <a:gd name="T38" fmla="*/ 196 w 493"/>
                <a:gd name="T39" fmla="*/ 135 h 446"/>
                <a:gd name="T40" fmla="*/ 161 w 493"/>
                <a:gd name="T41" fmla="*/ 169 h 446"/>
                <a:gd name="T42" fmla="*/ 127 w 493"/>
                <a:gd name="T43" fmla="*/ 135 h 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93" h="446">
                  <a:moveTo>
                    <a:pt x="0" y="206"/>
                  </a:moveTo>
                  <a:cubicBezTo>
                    <a:pt x="0" y="320"/>
                    <a:pt x="111" y="412"/>
                    <a:pt x="247" y="412"/>
                  </a:cubicBezTo>
                  <a:cubicBezTo>
                    <a:pt x="274" y="412"/>
                    <a:pt x="300" y="409"/>
                    <a:pt x="325" y="402"/>
                  </a:cubicBezTo>
                  <a:cubicBezTo>
                    <a:pt x="326" y="401"/>
                    <a:pt x="329" y="401"/>
                    <a:pt x="329" y="401"/>
                  </a:cubicBezTo>
                  <a:lnTo>
                    <a:pt x="418" y="446"/>
                  </a:lnTo>
                  <a:lnTo>
                    <a:pt x="394" y="371"/>
                  </a:lnTo>
                  <a:cubicBezTo>
                    <a:pt x="394" y="371"/>
                    <a:pt x="396" y="370"/>
                    <a:pt x="397" y="370"/>
                  </a:cubicBezTo>
                  <a:cubicBezTo>
                    <a:pt x="455" y="332"/>
                    <a:pt x="493" y="273"/>
                    <a:pt x="493" y="206"/>
                  </a:cubicBezTo>
                  <a:cubicBezTo>
                    <a:pt x="493" y="92"/>
                    <a:pt x="383" y="0"/>
                    <a:pt x="247" y="0"/>
                  </a:cubicBezTo>
                  <a:cubicBezTo>
                    <a:pt x="111" y="0"/>
                    <a:pt x="0" y="92"/>
                    <a:pt x="0" y="206"/>
                  </a:cubicBezTo>
                  <a:close/>
                  <a:moveTo>
                    <a:pt x="298" y="135"/>
                  </a:moveTo>
                  <a:lnTo>
                    <a:pt x="298" y="135"/>
                  </a:lnTo>
                  <a:cubicBezTo>
                    <a:pt x="298" y="117"/>
                    <a:pt x="314" y="102"/>
                    <a:pt x="333" y="102"/>
                  </a:cubicBezTo>
                  <a:cubicBezTo>
                    <a:pt x="352" y="102"/>
                    <a:pt x="367" y="117"/>
                    <a:pt x="367" y="135"/>
                  </a:cubicBezTo>
                  <a:cubicBezTo>
                    <a:pt x="367" y="154"/>
                    <a:pt x="352" y="169"/>
                    <a:pt x="333" y="169"/>
                  </a:cubicBezTo>
                  <a:cubicBezTo>
                    <a:pt x="314" y="169"/>
                    <a:pt x="298" y="154"/>
                    <a:pt x="298" y="135"/>
                  </a:cubicBezTo>
                  <a:close/>
                  <a:moveTo>
                    <a:pt x="127" y="135"/>
                  </a:moveTo>
                  <a:lnTo>
                    <a:pt x="127" y="135"/>
                  </a:lnTo>
                  <a:cubicBezTo>
                    <a:pt x="127" y="117"/>
                    <a:pt x="142" y="102"/>
                    <a:pt x="161" y="102"/>
                  </a:cubicBezTo>
                  <a:cubicBezTo>
                    <a:pt x="180" y="102"/>
                    <a:pt x="196" y="117"/>
                    <a:pt x="196" y="135"/>
                  </a:cubicBezTo>
                  <a:cubicBezTo>
                    <a:pt x="196" y="154"/>
                    <a:pt x="180" y="169"/>
                    <a:pt x="161" y="169"/>
                  </a:cubicBezTo>
                  <a:cubicBezTo>
                    <a:pt x="142" y="169"/>
                    <a:pt x="127" y="154"/>
                    <a:pt x="127" y="13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34" tIns="45717" rIns="91434" bIns="45717" numCol="1" anchor="t" anchorCtr="0" compatLnSpc="1"/>
            <a:lstStyle/>
            <a:p>
              <a:pPr defTabSz="1218565">
                <a:defRPr/>
              </a:pPr>
              <a:endParaRPr lang="zh-CN" altLang="en-US" sz="2400" kern="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2006" y="251698"/>
            <a:ext cx="12209979" cy="6614322"/>
            <a:chOff x="794" y="265448"/>
            <a:chExt cx="12877006" cy="6975660"/>
          </a:xfrm>
        </p:grpSpPr>
        <p:grpSp>
          <p:nvGrpSpPr>
            <p:cNvPr id="42" name="Group 28"/>
            <p:cNvGrpSpPr/>
            <p:nvPr/>
          </p:nvGrpSpPr>
          <p:grpSpPr bwMode="auto">
            <a:xfrm>
              <a:off x="794" y="265448"/>
              <a:ext cx="455358" cy="607144"/>
              <a:chOff x="0" y="0"/>
              <a:chExt cx="204" cy="318"/>
            </a:xfrm>
          </p:grpSpPr>
          <p:sp>
            <p:nvSpPr>
              <p:cNvPr id="49" name="Rectangle 29"/>
              <p:cNvSpPr>
                <a:spLocks noChangeArrowheads="1"/>
              </p:cNvSpPr>
              <p:nvPr/>
            </p:nvSpPr>
            <p:spPr bwMode="auto">
              <a:xfrm>
                <a:off x="158" y="0"/>
                <a:ext cx="46" cy="318"/>
              </a:xfrm>
              <a:prstGeom prst="rect">
                <a:avLst/>
              </a:prstGeom>
              <a:solidFill>
                <a:srgbClr val="FFC6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</a:pPr>
                <a:endParaRPr lang="zh-CN" altLang="en-US" sz="1705"/>
              </a:p>
            </p:txBody>
          </p:sp>
          <p:sp>
            <p:nvSpPr>
              <p:cNvPr id="50" name="Rectangle 30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58" cy="318"/>
              </a:xfrm>
              <a:prstGeom prst="rect">
                <a:avLst/>
              </a:prstGeom>
              <a:solidFill>
                <a:srgbClr val="AD541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</a:pPr>
                <a:endParaRPr lang="zh-CN" altLang="en-US" sz="1705"/>
              </a:p>
            </p:txBody>
          </p:sp>
        </p:grpSp>
        <p:grpSp>
          <p:nvGrpSpPr>
            <p:cNvPr id="43" name="组合 42"/>
            <p:cNvGrpSpPr/>
            <p:nvPr/>
          </p:nvGrpSpPr>
          <p:grpSpPr>
            <a:xfrm>
              <a:off x="2468935" y="7195389"/>
              <a:ext cx="10408865" cy="45719"/>
              <a:chOff x="2650856" y="7186888"/>
              <a:chExt cx="10209035" cy="45762"/>
            </a:xfrm>
          </p:grpSpPr>
          <p:sp>
            <p:nvSpPr>
              <p:cNvPr id="44" name="矩形 43"/>
              <p:cNvSpPr/>
              <p:nvPr/>
            </p:nvSpPr>
            <p:spPr>
              <a:xfrm>
                <a:off x="4701112" y="7186888"/>
                <a:ext cx="2008010" cy="45762"/>
              </a:xfrm>
              <a:prstGeom prst="rect">
                <a:avLst/>
              </a:prstGeom>
              <a:solidFill>
                <a:srgbClr val="C980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705"/>
              </a:p>
            </p:txBody>
          </p:sp>
          <p:sp>
            <p:nvSpPr>
              <p:cNvPr id="45" name="矩形 44"/>
              <p:cNvSpPr/>
              <p:nvPr/>
            </p:nvSpPr>
            <p:spPr>
              <a:xfrm>
                <a:off x="6751368" y="7186888"/>
                <a:ext cx="2008010" cy="45762"/>
              </a:xfrm>
              <a:prstGeom prst="rect">
                <a:avLst/>
              </a:prstGeom>
              <a:solidFill>
                <a:srgbClr val="FCA52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705"/>
              </a:p>
            </p:txBody>
          </p:sp>
          <p:sp>
            <p:nvSpPr>
              <p:cNvPr id="46" name="矩形 45"/>
              <p:cNvSpPr/>
              <p:nvPr/>
            </p:nvSpPr>
            <p:spPr>
              <a:xfrm>
                <a:off x="8801624" y="7186888"/>
                <a:ext cx="2008010" cy="45762"/>
              </a:xfrm>
              <a:prstGeom prst="rect">
                <a:avLst/>
              </a:prstGeom>
              <a:solidFill>
                <a:srgbClr val="FFC6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705"/>
              </a:p>
            </p:txBody>
          </p:sp>
          <p:sp>
            <p:nvSpPr>
              <p:cNvPr id="47" name="矩形 46"/>
              <p:cNvSpPr/>
              <p:nvPr/>
            </p:nvSpPr>
            <p:spPr>
              <a:xfrm>
                <a:off x="10851881" y="7186888"/>
                <a:ext cx="2008010" cy="45762"/>
              </a:xfrm>
              <a:prstGeom prst="rect">
                <a:avLst/>
              </a:prstGeom>
              <a:solidFill>
                <a:srgbClr val="AD541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705"/>
              </a:p>
            </p:txBody>
          </p:sp>
          <p:sp>
            <p:nvSpPr>
              <p:cNvPr id="48" name="矩形 47"/>
              <p:cNvSpPr/>
              <p:nvPr/>
            </p:nvSpPr>
            <p:spPr>
              <a:xfrm>
                <a:off x="2650856" y="7186888"/>
                <a:ext cx="2008010" cy="45762"/>
              </a:xfrm>
              <a:prstGeom prst="rect">
                <a:avLst/>
              </a:prstGeom>
              <a:solidFill>
                <a:srgbClr val="AD541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705"/>
              </a:p>
            </p:txBody>
          </p:sp>
        </p:grpSp>
      </p:grpSp>
      <p:sp>
        <p:nvSpPr>
          <p:cNvPr id="51" name="Rectangle 60"/>
          <p:cNvSpPr>
            <a:spLocks noChangeArrowheads="1"/>
          </p:cNvSpPr>
          <p:nvPr/>
        </p:nvSpPr>
        <p:spPr bwMode="auto">
          <a:xfrm>
            <a:off x="533631" y="349853"/>
            <a:ext cx="1797283" cy="384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895" b="1" dirty="0">
                <a:solidFill>
                  <a:srgbClr val="AD541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相关标题文字</a:t>
            </a:r>
            <a:endParaRPr lang="zh-CN" altLang="en-US" sz="1895" b="1" dirty="0">
              <a:solidFill>
                <a:srgbClr val="AD541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Tm="0">
        <p14:prism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0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500"/>
                            </p:stCondLst>
                            <p:childTnLst>
                              <p:par>
                                <p:cTn id="7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/>
      <p:bldP spid="107" grpId="0"/>
      <p:bldP spid="108" grpId="0"/>
      <p:bldP spid="109" grpId="0"/>
      <p:bldP spid="110" grpId="0"/>
      <p:bldP spid="111" grpId="0"/>
      <p:bldP spid="112" grpId="0"/>
      <p:bldP spid="113" grpId="0"/>
      <p:bldP spid="119" grpId="0" animBg="1"/>
      <p:bldP spid="12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圆角矩形 46"/>
          <p:cNvSpPr/>
          <p:nvPr/>
        </p:nvSpPr>
        <p:spPr bwMode="auto">
          <a:xfrm>
            <a:off x="4667765" y="2060943"/>
            <a:ext cx="2859645" cy="1531697"/>
          </a:xfrm>
          <a:prstGeom prst="roundRect">
            <a:avLst/>
          </a:prstGeom>
          <a:gradFill flip="none" rotWithShape="1">
            <a:gsLst>
              <a:gs pos="0">
                <a:srgbClr val="F0F0F0"/>
              </a:gs>
              <a:gs pos="100000">
                <a:srgbClr val="F1F1F1"/>
              </a:gs>
            </a:gsLst>
            <a:lin ang="2700000" scaled="1"/>
            <a:tileRect/>
          </a:gradFill>
          <a:ln w="38100">
            <a:gradFill flip="none" rotWithShape="1">
              <a:gsLst>
                <a:gs pos="100000">
                  <a:srgbClr val="FFFFFF"/>
                </a:gs>
                <a:gs pos="0">
                  <a:srgbClr val="CECED0"/>
                </a:gs>
              </a:gsLst>
              <a:lin ang="18900000" scaled="0"/>
              <a:tileRect/>
            </a:gradFill>
          </a:ln>
          <a:effectLst>
            <a:outerShdw blurRad="203200" dist="88900" dir="8100000" sx="102000" sy="102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705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9" name="圆角矩形 68"/>
          <p:cNvSpPr/>
          <p:nvPr/>
        </p:nvSpPr>
        <p:spPr bwMode="auto">
          <a:xfrm>
            <a:off x="4667765" y="3933023"/>
            <a:ext cx="2859645" cy="1531697"/>
          </a:xfrm>
          <a:prstGeom prst="roundRect">
            <a:avLst/>
          </a:prstGeom>
          <a:gradFill flip="none" rotWithShape="1">
            <a:gsLst>
              <a:gs pos="0">
                <a:srgbClr val="F0F0F0"/>
              </a:gs>
              <a:gs pos="100000">
                <a:srgbClr val="F1F1F1"/>
              </a:gs>
            </a:gsLst>
            <a:lin ang="2700000" scaled="1"/>
            <a:tileRect/>
          </a:gradFill>
          <a:ln w="38100">
            <a:gradFill flip="none" rotWithShape="1">
              <a:gsLst>
                <a:gs pos="100000">
                  <a:srgbClr val="FFFFFF"/>
                </a:gs>
                <a:gs pos="0">
                  <a:srgbClr val="CECED0"/>
                </a:gs>
              </a:gsLst>
              <a:lin ang="18900000" scaled="0"/>
              <a:tileRect/>
            </a:gradFill>
          </a:ln>
          <a:effectLst>
            <a:outerShdw blurRad="203200" dist="88900" dir="8100000" sx="102000" sy="102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705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2181503" y="2276950"/>
            <a:ext cx="2764037" cy="1132417"/>
            <a:chOff x="4304043" y="1286668"/>
            <a:chExt cx="3837944" cy="2757793"/>
          </a:xfrm>
          <a:solidFill>
            <a:srgbClr val="A95711"/>
          </a:solidFill>
          <a:effectLst>
            <a:outerShdw blurRad="381000" dist="2540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45" name="圆角矩形 44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46" name="圆角矩形 45"/>
            <p:cNvSpPr/>
            <p:nvPr/>
          </p:nvSpPr>
          <p:spPr>
            <a:xfrm>
              <a:off x="4351931" y="1367703"/>
              <a:ext cx="3742172" cy="259572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2181503" y="4168663"/>
            <a:ext cx="2764037" cy="1132417"/>
            <a:chOff x="4304043" y="1286668"/>
            <a:chExt cx="3837944" cy="2757793"/>
          </a:xfrm>
          <a:solidFill>
            <a:srgbClr val="CC7E33"/>
          </a:solidFill>
          <a:effectLst>
            <a:outerShdw blurRad="381000" dist="2540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49" name="圆角矩形 48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50" name="圆角矩形 49"/>
            <p:cNvSpPr/>
            <p:nvPr/>
          </p:nvSpPr>
          <p:spPr>
            <a:xfrm>
              <a:off x="4351931" y="1367703"/>
              <a:ext cx="3742172" cy="259572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1173458" y="2165682"/>
            <a:ext cx="3211374" cy="1315688"/>
            <a:chOff x="4304043" y="1286668"/>
            <a:chExt cx="3837944" cy="2757793"/>
          </a:xfrm>
          <a:effectLst>
            <a:outerShdw blurRad="381000" dist="2540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58" name="圆角矩形 57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59" name="圆角矩形 58"/>
            <p:cNvSpPr/>
            <p:nvPr/>
          </p:nvSpPr>
          <p:spPr>
            <a:xfrm>
              <a:off x="4351931" y="1367703"/>
              <a:ext cx="3742172" cy="2595722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1138974" y="4057395"/>
            <a:ext cx="3211374" cy="1315688"/>
            <a:chOff x="4304043" y="1286668"/>
            <a:chExt cx="3837944" cy="2757793"/>
          </a:xfrm>
          <a:effectLst>
            <a:outerShdw blurRad="381000" dist="2540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61" name="圆角矩形 60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62" name="圆角矩形 61"/>
            <p:cNvSpPr/>
            <p:nvPr/>
          </p:nvSpPr>
          <p:spPr>
            <a:xfrm>
              <a:off x="4351931" y="1367703"/>
              <a:ext cx="3742172" cy="2595722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7293720" y="2246548"/>
            <a:ext cx="2764037" cy="1132417"/>
            <a:chOff x="4304043" y="1286668"/>
            <a:chExt cx="3837944" cy="2757793"/>
          </a:xfrm>
          <a:solidFill>
            <a:srgbClr val="FFA52A"/>
          </a:solidFill>
          <a:effectLst>
            <a:outerShdw blurRad="381000" dist="2540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52" name="圆角矩形 51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53" name="圆角矩形 52"/>
            <p:cNvSpPr/>
            <p:nvPr/>
          </p:nvSpPr>
          <p:spPr>
            <a:xfrm>
              <a:off x="4351931" y="1367703"/>
              <a:ext cx="3742172" cy="259572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7293720" y="4138261"/>
            <a:ext cx="2764037" cy="1132417"/>
            <a:chOff x="4304043" y="1286668"/>
            <a:chExt cx="3837944" cy="2757793"/>
          </a:xfrm>
          <a:solidFill>
            <a:srgbClr val="FFC633"/>
          </a:solidFill>
          <a:effectLst>
            <a:outerShdw blurRad="381000" dist="2540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55" name="圆角矩形 54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56" name="圆角矩形 55"/>
            <p:cNvSpPr/>
            <p:nvPr/>
          </p:nvSpPr>
          <p:spPr>
            <a:xfrm>
              <a:off x="4351931" y="1367703"/>
              <a:ext cx="3742172" cy="259572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0" name="组合 69"/>
          <p:cNvGrpSpPr/>
          <p:nvPr/>
        </p:nvGrpSpPr>
        <p:grpSpPr>
          <a:xfrm>
            <a:off x="7854425" y="2165682"/>
            <a:ext cx="3211374" cy="1315688"/>
            <a:chOff x="4304043" y="1286668"/>
            <a:chExt cx="3837944" cy="2757793"/>
          </a:xfrm>
          <a:effectLst>
            <a:outerShdw blurRad="381000" dist="2540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71" name="圆角矩形 70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72" name="圆角矩形 71"/>
            <p:cNvSpPr/>
            <p:nvPr/>
          </p:nvSpPr>
          <p:spPr>
            <a:xfrm>
              <a:off x="4351931" y="1367703"/>
              <a:ext cx="3742172" cy="2595722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3" name="组合 72"/>
          <p:cNvGrpSpPr/>
          <p:nvPr/>
        </p:nvGrpSpPr>
        <p:grpSpPr>
          <a:xfrm>
            <a:off x="7819939" y="4057395"/>
            <a:ext cx="3211374" cy="1315688"/>
            <a:chOff x="4304043" y="1286668"/>
            <a:chExt cx="3837944" cy="2757793"/>
          </a:xfrm>
          <a:effectLst>
            <a:outerShdw blurRad="381000" dist="2540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74" name="圆角矩形 73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75" name="圆角矩形 74"/>
            <p:cNvSpPr/>
            <p:nvPr/>
          </p:nvSpPr>
          <p:spPr>
            <a:xfrm>
              <a:off x="4351931" y="1367703"/>
              <a:ext cx="3742172" cy="2595722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</p:grpSp>
      <p:sp>
        <p:nvSpPr>
          <p:cNvPr id="78" name="TextBox 77"/>
          <p:cNvSpPr txBox="1"/>
          <p:nvPr/>
        </p:nvSpPr>
        <p:spPr>
          <a:xfrm>
            <a:off x="5101655" y="2564964"/>
            <a:ext cx="2151997" cy="442515"/>
          </a:xfrm>
          <a:prstGeom prst="rect">
            <a:avLst/>
          </a:prstGeom>
          <a:noFill/>
        </p:spPr>
        <p:txBody>
          <a:bodyPr wrap="square" lIns="91399" tIns="45699" rIns="91399" bIns="45699" rtlCol="0">
            <a:spAutoFit/>
          </a:bodyPr>
          <a:lstStyle/>
          <a:p>
            <a:pPr>
              <a:defRPr/>
            </a:pPr>
            <a:r>
              <a:rPr lang="en-US" altLang="zh-CN" sz="2275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YOUR TITLE</a:t>
            </a:r>
            <a:endParaRPr lang="zh-CN" altLang="en-US" sz="2275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5101655" y="4421909"/>
            <a:ext cx="2151997" cy="442515"/>
          </a:xfrm>
          <a:prstGeom prst="rect">
            <a:avLst/>
          </a:prstGeom>
          <a:noFill/>
        </p:spPr>
        <p:txBody>
          <a:bodyPr wrap="square" lIns="91399" tIns="45699" rIns="91399" bIns="45699" rtlCol="0">
            <a:spAutoFit/>
          </a:bodyPr>
          <a:lstStyle/>
          <a:p>
            <a:pPr>
              <a:defRPr/>
            </a:pPr>
            <a:r>
              <a:rPr lang="en-US" altLang="zh-CN" sz="2275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YOUR TITLE</a:t>
            </a:r>
            <a:endParaRPr lang="zh-CN" altLang="en-US" sz="2275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1633398" y="2473109"/>
            <a:ext cx="2484127" cy="689955"/>
          </a:xfrm>
          <a:prstGeom prst="rect">
            <a:avLst/>
          </a:prstGeom>
          <a:noFill/>
        </p:spPr>
        <p:txBody>
          <a:bodyPr wrap="square" lIns="91399" tIns="45699" rIns="91399" bIns="45699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995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995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8214205" y="2473109"/>
            <a:ext cx="2484127" cy="689955"/>
          </a:xfrm>
          <a:prstGeom prst="rect">
            <a:avLst/>
          </a:prstGeom>
          <a:noFill/>
        </p:spPr>
        <p:txBody>
          <a:bodyPr wrap="square" lIns="91399" tIns="45699" rIns="91399" bIns="4569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995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995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1633398" y="4375591"/>
            <a:ext cx="2484127" cy="689955"/>
          </a:xfrm>
          <a:prstGeom prst="rect">
            <a:avLst/>
          </a:prstGeom>
          <a:noFill/>
        </p:spPr>
        <p:txBody>
          <a:bodyPr wrap="square" lIns="91399" tIns="45699" rIns="91399" bIns="45699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995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995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8214205" y="4375591"/>
            <a:ext cx="2484127" cy="689955"/>
          </a:xfrm>
          <a:prstGeom prst="rect">
            <a:avLst/>
          </a:prstGeom>
          <a:noFill/>
        </p:spPr>
        <p:txBody>
          <a:bodyPr wrap="square" lIns="91399" tIns="45699" rIns="91399" bIns="4569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995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995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2006" y="251698"/>
            <a:ext cx="12209979" cy="6614322"/>
            <a:chOff x="794" y="265448"/>
            <a:chExt cx="12877006" cy="6975660"/>
          </a:xfrm>
        </p:grpSpPr>
        <p:grpSp>
          <p:nvGrpSpPr>
            <p:cNvPr id="35" name="Group 28"/>
            <p:cNvGrpSpPr/>
            <p:nvPr/>
          </p:nvGrpSpPr>
          <p:grpSpPr bwMode="auto">
            <a:xfrm>
              <a:off x="794" y="265448"/>
              <a:ext cx="455358" cy="607144"/>
              <a:chOff x="0" y="0"/>
              <a:chExt cx="204" cy="318"/>
            </a:xfrm>
          </p:grpSpPr>
          <p:sp>
            <p:nvSpPr>
              <p:cNvPr id="42" name="Rectangle 29"/>
              <p:cNvSpPr>
                <a:spLocks noChangeArrowheads="1"/>
              </p:cNvSpPr>
              <p:nvPr/>
            </p:nvSpPr>
            <p:spPr bwMode="auto">
              <a:xfrm>
                <a:off x="158" y="0"/>
                <a:ext cx="46" cy="318"/>
              </a:xfrm>
              <a:prstGeom prst="rect">
                <a:avLst/>
              </a:prstGeom>
              <a:solidFill>
                <a:srgbClr val="FFC6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</a:pPr>
                <a:endParaRPr lang="zh-CN" altLang="en-US" sz="1705"/>
              </a:p>
            </p:txBody>
          </p:sp>
          <p:sp>
            <p:nvSpPr>
              <p:cNvPr id="43" name="Rectangle 30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58" cy="318"/>
              </a:xfrm>
              <a:prstGeom prst="rect">
                <a:avLst/>
              </a:prstGeom>
              <a:solidFill>
                <a:srgbClr val="AD541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</a:pPr>
                <a:endParaRPr lang="zh-CN" altLang="en-US" sz="1705"/>
              </a:p>
            </p:txBody>
          </p:sp>
        </p:grpSp>
        <p:grpSp>
          <p:nvGrpSpPr>
            <p:cNvPr id="36" name="组合 35"/>
            <p:cNvGrpSpPr/>
            <p:nvPr/>
          </p:nvGrpSpPr>
          <p:grpSpPr>
            <a:xfrm>
              <a:off x="2468935" y="7195389"/>
              <a:ext cx="10408865" cy="45719"/>
              <a:chOff x="2650856" y="7186888"/>
              <a:chExt cx="10209035" cy="45762"/>
            </a:xfrm>
          </p:grpSpPr>
          <p:sp>
            <p:nvSpPr>
              <p:cNvPr id="37" name="矩形 36"/>
              <p:cNvSpPr/>
              <p:nvPr/>
            </p:nvSpPr>
            <p:spPr>
              <a:xfrm>
                <a:off x="4701112" y="7186888"/>
                <a:ext cx="2008010" cy="45762"/>
              </a:xfrm>
              <a:prstGeom prst="rect">
                <a:avLst/>
              </a:prstGeom>
              <a:solidFill>
                <a:srgbClr val="C980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705"/>
              </a:p>
            </p:txBody>
          </p:sp>
          <p:sp>
            <p:nvSpPr>
              <p:cNvPr id="38" name="矩形 37"/>
              <p:cNvSpPr/>
              <p:nvPr/>
            </p:nvSpPr>
            <p:spPr>
              <a:xfrm>
                <a:off x="6751368" y="7186888"/>
                <a:ext cx="2008010" cy="45762"/>
              </a:xfrm>
              <a:prstGeom prst="rect">
                <a:avLst/>
              </a:prstGeom>
              <a:solidFill>
                <a:srgbClr val="FCA52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705"/>
              </a:p>
            </p:txBody>
          </p:sp>
          <p:sp>
            <p:nvSpPr>
              <p:cNvPr id="39" name="矩形 38"/>
              <p:cNvSpPr/>
              <p:nvPr/>
            </p:nvSpPr>
            <p:spPr>
              <a:xfrm>
                <a:off x="8801624" y="7186888"/>
                <a:ext cx="2008010" cy="45762"/>
              </a:xfrm>
              <a:prstGeom prst="rect">
                <a:avLst/>
              </a:prstGeom>
              <a:solidFill>
                <a:srgbClr val="FFC6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705"/>
              </a:p>
            </p:txBody>
          </p:sp>
          <p:sp>
            <p:nvSpPr>
              <p:cNvPr id="40" name="矩形 39"/>
              <p:cNvSpPr/>
              <p:nvPr/>
            </p:nvSpPr>
            <p:spPr>
              <a:xfrm>
                <a:off x="10851881" y="7186888"/>
                <a:ext cx="2008010" cy="45762"/>
              </a:xfrm>
              <a:prstGeom prst="rect">
                <a:avLst/>
              </a:prstGeom>
              <a:solidFill>
                <a:srgbClr val="AD541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705"/>
              </a:p>
            </p:txBody>
          </p:sp>
          <p:sp>
            <p:nvSpPr>
              <p:cNvPr id="41" name="矩形 40"/>
              <p:cNvSpPr/>
              <p:nvPr/>
            </p:nvSpPr>
            <p:spPr>
              <a:xfrm>
                <a:off x="2650856" y="7186888"/>
                <a:ext cx="2008010" cy="45762"/>
              </a:xfrm>
              <a:prstGeom prst="rect">
                <a:avLst/>
              </a:prstGeom>
              <a:solidFill>
                <a:srgbClr val="AD541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705"/>
              </a:p>
            </p:txBody>
          </p:sp>
        </p:grpSp>
      </p:grpSp>
      <p:sp>
        <p:nvSpPr>
          <p:cNvPr id="63" name="Rectangle 60"/>
          <p:cNvSpPr>
            <a:spLocks noChangeArrowheads="1"/>
          </p:cNvSpPr>
          <p:nvPr/>
        </p:nvSpPr>
        <p:spPr bwMode="auto">
          <a:xfrm>
            <a:off x="533631" y="349853"/>
            <a:ext cx="1797283" cy="384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895" b="1" dirty="0">
                <a:solidFill>
                  <a:srgbClr val="AD541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相关标题文字</a:t>
            </a:r>
            <a:endParaRPr lang="zh-CN" altLang="en-US" sz="1895" b="1" dirty="0">
              <a:solidFill>
                <a:srgbClr val="AD541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Tm="0">
        <p14:prism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500"/>
                            </p:stCondLst>
                            <p:childTnLst>
                              <p:par>
                                <p:cTn id="5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000"/>
                            </p:stCondLst>
                            <p:childTnLst>
                              <p:par>
                                <p:cTn id="5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50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0"/>
                            </p:stCondLst>
                            <p:childTnLst>
                              <p:par>
                                <p:cTn id="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69" grpId="0" animBg="1"/>
      <p:bldP spid="78" grpId="0"/>
      <p:bldP spid="79" grpId="0"/>
      <p:bldP spid="80" grpId="0"/>
      <p:bldP spid="81" grpId="0"/>
      <p:bldP spid="82" grpId="0"/>
      <p:bldP spid="83" grpId="0"/>
    </p:bldLst>
  </p:timing>
</p:sld>
</file>

<file path=ppt/theme/theme1.xml><?xml version="1.0" encoding="utf-8"?>
<a:theme xmlns:a="http://schemas.openxmlformats.org/drawingml/2006/main" name="Office 主题​​">
  <a:themeElements>
    <a:clrScheme name="黄色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5278</Words>
  <Application>WPS 演示</Application>
  <PresentationFormat>自定义</PresentationFormat>
  <Paragraphs>537</Paragraphs>
  <Slides>26</Slides>
  <Notes>27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8" baseType="lpstr">
      <vt:lpstr>Arial</vt:lpstr>
      <vt:lpstr>宋体</vt:lpstr>
      <vt:lpstr>Wingdings</vt:lpstr>
      <vt:lpstr>微软雅黑</vt:lpstr>
      <vt:lpstr>方正兰亭黑_GBK</vt:lpstr>
      <vt:lpstr>时尚中黑简体</vt:lpstr>
      <vt:lpstr>Calibri</vt:lpstr>
      <vt:lpstr>Arial Unicode MS</vt:lpstr>
      <vt:lpstr>黑体</vt:lpstr>
      <vt:lpstr>迷你简粗倩</vt:lpstr>
      <vt:lpstr>Arial Unicode MS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http://www.deepbbs.org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深度联盟http://www.deepbbs.org</dc:creator>
  <cp:lastModifiedBy>骑蚂蚁兜风</cp:lastModifiedBy>
  <cp:revision>59</cp:revision>
  <dcterms:created xsi:type="dcterms:W3CDTF">2015-09-13T11:28:00Z</dcterms:created>
  <dcterms:modified xsi:type="dcterms:W3CDTF">2019-01-02T01:51:55Z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