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69" r:id="rId2"/>
    <p:sldId id="370" r:id="rId3"/>
    <p:sldId id="371" r:id="rId4"/>
    <p:sldId id="373" r:id="rId5"/>
    <p:sldId id="372" r:id="rId6"/>
    <p:sldId id="374" r:id="rId7"/>
    <p:sldId id="376" r:id="rId8"/>
    <p:sldId id="387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403" r:id="rId19"/>
    <p:sldId id="386" r:id="rId20"/>
    <p:sldId id="388" r:id="rId21"/>
    <p:sldId id="391" r:id="rId22"/>
    <p:sldId id="389" r:id="rId23"/>
    <p:sldId id="390" r:id="rId24"/>
    <p:sldId id="394" r:id="rId25"/>
    <p:sldId id="392" r:id="rId26"/>
    <p:sldId id="40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3300"/>
    <a:srgbClr val="660066"/>
    <a:srgbClr val="FF66FF"/>
    <a:srgbClr val="FF99FF"/>
    <a:srgbClr val="FF3300"/>
    <a:srgbClr val="FFCC00"/>
    <a:srgbClr val="FFCC66"/>
    <a:srgbClr val="FF75F8"/>
    <a:srgbClr val="FFFF00"/>
    <a:srgbClr val="FF740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90" autoAdjust="0"/>
    <p:restoredTop sz="94708" autoAdjust="0"/>
  </p:normalViewPr>
  <p:slideViewPr>
    <p:cSldViewPr snapToObjects="1">
      <p:cViewPr>
        <p:scale>
          <a:sx n="60" d="100"/>
          <a:sy n="60" d="100"/>
        </p:scale>
        <p:origin x="-834" y="-252"/>
      </p:cViewPr>
      <p:guideLst>
        <p:guide orient="horz"/>
        <p:guide pos="3651"/>
        <p:guide pos="1882"/>
        <p:guide pos="37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8" d="100"/>
        <a:sy n="4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21096-F98F-4438-AEF7-5FC1498B7F10}" type="doc">
      <dgm:prSet loTypeId="urn:microsoft.com/office/officeart/2009/3/layout/CircleRelationship" loCatId="relationship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56CB9864-C30E-43DC-888B-095C279401DB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正增长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D7939455-8830-49B6-AB82-B71A95118477}" type="parTrans" cxnId="{8A7252EF-32B7-4976-9320-25A6D2578ADD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0ED659FD-8A72-4286-9E79-F1F846887A1F}" type="sibTrans" cxnId="{8A7252EF-32B7-4976-9320-25A6D2578ADD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CAE17E36-44EF-40E1-8EE7-E65E6F2BD821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规模人力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横向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3A54883E-860C-4AFF-8544-905C9943D59E}" type="parTrans" cxnId="{F2CF9549-D5C5-4715-99E9-4AF263D49FC5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455CA156-33D6-4FCB-87CD-1A9599E756A6}" type="sibTrans" cxnId="{F2CF9549-D5C5-4715-99E9-4AF263D49FC5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4290DBB3-11AC-46FF-8183-A5F9A1023C50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组织架构（纵向）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C38B8E4F-1FD5-4A2C-98D2-B07175CCF5A3}" type="parTrans" cxnId="{87340AD7-91D5-4092-A793-5BC580F4A7F5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4F9B6D11-52F7-4748-88CA-7E5C5F7044DF}" type="sibTrans" cxnId="{87340AD7-91D5-4092-A793-5BC580F4A7F5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72AB9BF2-9020-4E51-9B3F-44AEA181020A}" type="pres">
      <dgm:prSet presAssocID="{E1A21096-F98F-4438-AEF7-5FC1498B7F1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CEED907B-F41B-45B8-B3E1-587B3FCDCC89}" type="pres">
      <dgm:prSet presAssocID="{56CB9864-C30E-43DC-888B-095C279401DB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FFECC186-6E01-4892-939D-12991748D874}" type="pres">
      <dgm:prSet presAssocID="{56CB9864-C30E-43DC-888B-095C279401DB}" presName="Accent1" presStyleLbl="node1" presStyleIdx="0" presStyleCnt="13"/>
      <dgm:spPr/>
    </dgm:pt>
    <dgm:pt modelId="{031A6CFE-90E8-4DB5-92E6-91836E3E2C3B}" type="pres">
      <dgm:prSet presAssocID="{56CB9864-C30E-43DC-888B-095C279401DB}" presName="Accent2" presStyleLbl="node1" presStyleIdx="1" presStyleCnt="13"/>
      <dgm:spPr/>
    </dgm:pt>
    <dgm:pt modelId="{76B21DDF-744A-413E-93C3-021B3CCB0770}" type="pres">
      <dgm:prSet presAssocID="{56CB9864-C30E-43DC-888B-095C279401DB}" presName="Accent3" presStyleLbl="node1" presStyleIdx="2" presStyleCnt="13"/>
      <dgm:spPr/>
    </dgm:pt>
    <dgm:pt modelId="{A8B6105E-9065-40A1-AECC-C48519DD597F}" type="pres">
      <dgm:prSet presAssocID="{56CB9864-C30E-43DC-888B-095C279401DB}" presName="Accent4" presStyleLbl="node1" presStyleIdx="3" presStyleCnt="13"/>
      <dgm:spPr/>
    </dgm:pt>
    <dgm:pt modelId="{993A3639-ED5D-4FBE-ACEC-CCE6F858872E}" type="pres">
      <dgm:prSet presAssocID="{56CB9864-C30E-43DC-888B-095C279401DB}" presName="Accent5" presStyleLbl="node1" presStyleIdx="4" presStyleCnt="13"/>
      <dgm:spPr/>
    </dgm:pt>
    <dgm:pt modelId="{C27F186E-0F0E-4528-BD60-DD79460C6DFA}" type="pres">
      <dgm:prSet presAssocID="{56CB9864-C30E-43DC-888B-095C279401DB}" presName="Accent6" presStyleLbl="node1" presStyleIdx="5" presStyleCnt="13"/>
      <dgm:spPr/>
    </dgm:pt>
    <dgm:pt modelId="{4F55044F-6DB7-476B-875A-77B07FE7EA52}" type="pres">
      <dgm:prSet presAssocID="{CAE17E36-44EF-40E1-8EE7-E65E6F2BD821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3C602D-5BCF-422E-99EA-CEDA95921C51}" type="pres">
      <dgm:prSet presAssocID="{CAE17E36-44EF-40E1-8EE7-E65E6F2BD821}" presName="Accent7" presStyleCnt="0"/>
      <dgm:spPr/>
    </dgm:pt>
    <dgm:pt modelId="{C93381F2-9C55-4568-9A71-614FC35B9915}" type="pres">
      <dgm:prSet presAssocID="{CAE17E36-44EF-40E1-8EE7-E65E6F2BD821}" presName="AccentHold1" presStyleLbl="node1" presStyleIdx="7" presStyleCnt="13"/>
      <dgm:spPr/>
    </dgm:pt>
    <dgm:pt modelId="{CCE7435A-D6EB-48BB-8B88-DE9F3C0B2A88}" type="pres">
      <dgm:prSet presAssocID="{CAE17E36-44EF-40E1-8EE7-E65E6F2BD821}" presName="Accent8" presStyleCnt="0"/>
      <dgm:spPr/>
    </dgm:pt>
    <dgm:pt modelId="{74B88456-C16D-4816-A7AC-621F2EB71ECE}" type="pres">
      <dgm:prSet presAssocID="{CAE17E36-44EF-40E1-8EE7-E65E6F2BD821}" presName="AccentHold2" presStyleLbl="node1" presStyleIdx="8" presStyleCnt="13"/>
      <dgm:spPr/>
    </dgm:pt>
    <dgm:pt modelId="{1AEA74AD-EEA4-49BD-956B-1E9F06A87DF1}" type="pres">
      <dgm:prSet presAssocID="{4290DBB3-11AC-46FF-8183-A5F9A1023C50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5817416-0966-4944-970F-FEB661AAB49A}" type="pres">
      <dgm:prSet presAssocID="{4290DBB3-11AC-46FF-8183-A5F9A1023C50}" presName="Accent9" presStyleCnt="0"/>
      <dgm:spPr/>
    </dgm:pt>
    <dgm:pt modelId="{22BDFF75-44A5-4E06-A15E-1A7B68699C1E}" type="pres">
      <dgm:prSet presAssocID="{4290DBB3-11AC-46FF-8183-A5F9A1023C50}" presName="AccentHold1" presStyleLbl="node1" presStyleIdx="10" presStyleCnt="13"/>
      <dgm:spPr/>
    </dgm:pt>
    <dgm:pt modelId="{858FE6CB-9134-4BE3-83B2-0622E2C51E74}" type="pres">
      <dgm:prSet presAssocID="{4290DBB3-11AC-46FF-8183-A5F9A1023C50}" presName="Accent10" presStyleCnt="0"/>
      <dgm:spPr/>
    </dgm:pt>
    <dgm:pt modelId="{7A480D0B-9482-4BFE-849C-26AE4BCCDC1D}" type="pres">
      <dgm:prSet presAssocID="{4290DBB3-11AC-46FF-8183-A5F9A1023C50}" presName="AccentHold2" presStyleLbl="node1" presStyleIdx="11" presStyleCnt="13"/>
      <dgm:spPr/>
    </dgm:pt>
    <dgm:pt modelId="{370DB9F5-59D9-4FF6-B9D4-0FAD4E77EED9}" type="pres">
      <dgm:prSet presAssocID="{4290DBB3-11AC-46FF-8183-A5F9A1023C50}" presName="Accent11" presStyleCnt="0"/>
      <dgm:spPr/>
    </dgm:pt>
    <dgm:pt modelId="{5D7589F9-3CC5-4F5B-9032-A59A04750881}" type="pres">
      <dgm:prSet presAssocID="{4290DBB3-11AC-46FF-8183-A5F9A1023C50}" presName="AccentHold3" presStyleLbl="node1" presStyleIdx="12" presStyleCnt="13"/>
      <dgm:spPr/>
    </dgm:pt>
  </dgm:ptLst>
  <dgm:cxnLst>
    <dgm:cxn modelId="{571F4683-9053-4118-A0FB-E37A447ED0DA}" type="presOf" srcId="{56CB9864-C30E-43DC-888B-095C279401DB}" destId="{CEED907B-F41B-45B8-B3E1-587B3FCDCC89}" srcOrd="0" destOrd="0" presId="urn:microsoft.com/office/officeart/2009/3/layout/CircleRelationship"/>
    <dgm:cxn modelId="{B8DEE353-14BD-4F82-B47E-E8A37C679410}" type="presOf" srcId="{CAE17E36-44EF-40E1-8EE7-E65E6F2BD821}" destId="{4F55044F-6DB7-476B-875A-77B07FE7EA52}" srcOrd="0" destOrd="0" presId="urn:microsoft.com/office/officeart/2009/3/layout/CircleRelationship"/>
    <dgm:cxn modelId="{2C4F6776-82C0-41F0-BD82-C204F99A7C3C}" type="presOf" srcId="{4290DBB3-11AC-46FF-8183-A5F9A1023C50}" destId="{1AEA74AD-EEA4-49BD-956B-1E9F06A87DF1}" srcOrd="0" destOrd="0" presId="urn:microsoft.com/office/officeart/2009/3/layout/CircleRelationship"/>
    <dgm:cxn modelId="{87340AD7-91D5-4092-A793-5BC580F4A7F5}" srcId="{56CB9864-C30E-43DC-888B-095C279401DB}" destId="{4290DBB3-11AC-46FF-8183-A5F9A1023C50}" srcOrd="1" destOrd="0" parTransId="{C38B8E4F-1FD5-4A2C-98D2-B07175CCF5A3}" sibTransId="{4F9B6D11-52F7-4748-88CA-7E5C5F7044DF}"/>
    <dgm:cxn modelId="{09A923EC-141C-4366-8DA5-1757367B3F69}" type="presOf" srcId="{E1A21096-F98F-4438-AEF7-5FC1498B7F10}" destId="{72AB9BF2-9020-4E51-9B3F-44AEA181020A}" srcOrd="0" destOrd="0" presId="urn:microsoft.com/office/officeart/2009/3/layout/CircleRelationship"/>
    <dgm:cxn modelId="{F2CF9549-D5C5-4715-99E9-4AF263D49FC5}" srcId="{56CB9864-C30E-43DC-888B-095C279401DB}" destId="{CAE17E36-44EF-40E1-8EE7-E65E6F2BD821}" srcOrd="0" destOrd="0" parTransId="{3A54883E-860C-4AFF-8544-905C9943D59E}" sibTransId="{455CA156-33D6-4FCB-87CD-1A9599E756A6}"/>
    <dgm:cxn modelId="{8A7252EF-32B7-4976-9320-25A6D2578ADD}" srcId="{E1A21096-F98F-4438-AEF7-5FC1498B7F10}" destId="{56CB9864-C30E-43DC-888B-095C279401DB}" srcOrd="0" destOrd="0" parTransId="{D7939455-8830-49B6-AB82-B71A95118477}" sibTransId="{0ED659FD-8A72-4286-9E79-F1F846887A1F}"/>
    <dgm:cxn modelId="{751E4C40-F93D-45FC-B330-A0234F8A5EE1}" type="presParOf" srcId="{72AB9BF2-9020-4E51-9B3F-44AEA181020A}" destId="{CEED907B-F41B-45B8-B3E1-587B3FCDCC89}" srcOrd="0" destOrd="0" presId="urn:microsoft.com/office/officeart/2009/3/layout/CircleRelationship"/>
    <dgm:cxn modelId="{6F6670DC-D911-44E2-85C2-631E0F47294C}" type="presParOf" srcId="{72AB9BF2-9020-4E51-9B3F-44AEA181020A}" destId="{FFECC186-6E01-4892-939D-12991748D874}" srcOrd="1" destOrd="0" presId="urn:microsoft.com/office/officeart/2009/3/layout/CircleRelationship"/>
    <dgm:cxn modelId="{0D82EF23-FBF8-4614-A58F-EDA10B2FA136}" type="presParOf" srcId="{72AB9BF2-9020-4E51-9B3F-44AEA181020A}" destId="{031A6CFE-90E8-4DB5-92E6-91836E3E2C3B}" srcOrd="2" destOrd="0" presId="urn:microsoft.com/office/officeart/2009/3/layout/CircleRelationship"/>
    <dgm:cxn modelId="{EFE6A132-D74B-4507-9407-267516F9A658}" type="presParOf" srcId="{72AB9BF2-9020-4E51-9B3F-44AEA181020A}" destId="{76B21DDF-744A-413E-93C3-021B3CCB0770}" srcOrd="3" destOrd="0" presId="urn:microsoft.com/office/officeart/2009/3/layout/CircleRelationship"/>
    <dgm:cxn modelId="{B13C6407-CCE6-4098-9B20-C300E6B6AF7A}" type="presParOf" srcId="{72AB9BF2-9020-4E51-9B3F-44AEA181020A}" destId="{A8B6105E-9065-40A1-AECC-C48519DD597F}" srcOrd="4" destOrd="0" presId="urn:microsoft.com/office/officeart/2009/3/layout/CircleRelationship"/>
    <dgm:cxn modelId="{4E0AFAB6-44E0-4BDB-9BF9-039F9CACFF2B}" type="presParOf" srcId="{72AB9BF2-9020-4E51-9B3F-44AEA181020A}" destId="{993A3639-ED5D-4FBE-ACEC-CCE6F858872E}" srcOrd="5" destOrd="0" presId="urn:microsoft.com/office/officeart/2009/3/layout/CircleRelationship"/>
    <dgm:cxn modelId="{A2F84D2F-1B1C-41BF-9C18-2E6C465BF7C1}" type="presParOf" srcId="{72AB9BF2-9020-4E51-9B3F-44AEA181020A}" destId="{C27F186E-0F0E-4528-BD60-DD79460C6DFA}" srcOrd="6" destOrd="0" presId="urn:microsoft.com/office/officeart/2009/3/layout/CircleRelationship"/>
    <dgm:cxn modelId="{6D099210-E0F6-42C4-9E7D-593133D5AA71}" type="presParOf" srcId="{72AB9BF2-9020-4E51-9B3F-44AEA181020A}" destId="{4F55044F-6DB7-476B-875A-77B07FE7EA52}" srcOrd="7" destOrd="0" presId="urn:microsoft.com/office/officeart/2009/3/layout/CircleRelationship"/>
    <dgm:cxn modelId="{30B8B7BA-5B62-4102-8C6A-BEC5396A4AC9}" type="presParOf" srcId="{72AB9BF2-9020-4E51-9B3F-44AEA181020A}" destId="{6A3C602D-5BCF-422E-99EA-CEDA95921C51}" srcOrd="8" destOrd="0" presId="urn:microsoft.com/office/officeart/2009/3/layout/CircleRelationship"/>
    <dgm:cxn modelId="{5FE0B404-2F45-4096-B44F-B7250B5A7DA7}" type="presParOf" srcId="{6A3C602D-5BCF-422E-99EA-CEDA95921C51}" destId="{C93381F2-9C55-4568-9A71-614FC35B9915}" srcOrd="0" destOrd="0" presId="urn:microsoft.com/office/officeart/2009/3/layout/CircleRelationship"/>
    <dgm:cxn modelId="{183C0C00-5ED5-44DE-A1DA-059A57193307}" type="presParOf" srcId="{72AB9BF2-9020-4E51-9B3F-44AEA181020A}" destId="{CCE7435A-D6EB-48BB-8B88-DE9F3C0B2A88}" srcOrd="9" destOrd="0" presId="urn:microsoft.com/office/officeart/2009/3/layout/CircleRelationship"/>
    <dgm:cxn modelId="{7AD517C9-2B21-4BD3-AFF9-57EBB2C6EBC6}" type="presParOf" srcId="{CCE7435A-D6EB-48BB-8B88-DE9F3C0B2A88}" destId="{74B88456-C16D-4816-A7AC-621F2EB71ECE}" srcOrd="0" destOrd="0" presId="urn:microsoft.com/office/officeart/2009/3/layout/CircleRelationship"/>
    <dgm:cxn modelId="{11CA7F65-E05A-47BA-9B57-EFCDF267E2E2}" type="presParOf" srcId="{72AB9BF2-9020-4E51-9B3F-44AEA181020A}" destId="{1AEA74AD-EEA4-49BD-956B-1E9F06A87DF1}" srcOrd="10" destOrd="0" presId="urn:microsoft.com/office/officeart/2009/3/layout/CircleRelationship"/>
    <dgm:cxn modelId="{9F054413-835D-4AF2-84A2-B15BFE914713}" type="presParOf" srcId="{72AB9BF2-9020-4E51-9B3F-44AEA181020A}" destId="{15817416-0966-4944-970F-FEB661AAB49A}" srcOrd="11" destOrd="0" presId="urn:microsoft.com/office/officeart/2009/3/layout/CircleRelationship"/>
    <dgm:cxn modelId="{CC66F38A-6FC3-4516-B74C-A71388F7D6F9}" type="presParOf" srcId="{15817416-0966-4944-970F-FEB661AAB49A}" destId="{22BDFF75-44A5-4E06-A15E-1A7B68699C1E}" srcOrd="0" destOrd="0" presId="urn:microsoft.com/office/officeart/2009/3/layout/CircleRelationship"/>
    <dgm:cxn modelId="{D828D0EA-7F66-4A48-A490-D55140294790}" type="presParOf" srcId="{72AB9BF2-9020-4E51-9B3F-44AEA181020A}" destId="{858FE6CB-9134-4BE3-83B2-0622E2C51E74}" srcOrd="12" destOrd="0" presId="urn:microsoft.com/office/officeart/2009/3/layout/CircleRelationship"/>
    <dgm:cxn modelId="{0CAAB139-B3F5-4F53-91BB-E3A6BDD5303C}" type="presParOf" srcId="{858FE6CB-9134-4BE3-83B2-0622E2C51E74}" destId="{7A480D0B-9482-4BFE-849C-26AE4BCCDC1D}" srcOrd="0" destOrd="0" presId="urn:microsoft.com/office/officeart/2009/3/layout/CircleRelationship"/>
    <dgm:cxn modelId="{7410C059-DE9E-4C84-BDD2-CE474DA44F33}" type="presParOf" srcId="{72AB9BF2-9020-4E51-9B3F-44AEA181020A}" destId="{370DB9F5-59D9-4FF6-B9D4-0FAD4E77EED9}" srcOrd="13" destOrd="0" presId="urn:microsoft.com/office/officeart/2009/3/layout/CircleRelationship"/>
    <dgm:cxn modelId="{B6353F78-51F1-4C5B-820B-EA2C82780BA8}" type="presParOf" srcId="{370DB9F5-59D9-4FF6-B9D4-0FAD4E77EED9}" destId="{5D7589F9-3CC5-4F5B-9032-A59A04750881}" srcOrd="0" destOrd="0" presId="urn:microsoft.com/office/officeart/2009/3/layout/CircleRelationship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B0760-8F99-4FF7-B6CF-5F0124E6882A}" type="doc">
      <dgm:prSet loTypeId="urn:microsoft.com/office/officeart/2005/8/layout/hProcess11" loCatId="process" qsTypeId="urn:microsoft.com/office/officeart/2005/8/quickstyle/3d1" qsCatId="3D" csTypeId="urn:microsoft.com/office/officeart/2005/8/colors/colorful1#2" csCatId="colorful" phldr="1"/>
      <dgm:spPr/>
    </dgm:pt>
    <dgm:pt modelId="{DDCE2995-05A6-45A6-82CD-928FB04AA43A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分解目标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E4A9EC65-6320-43D1-B610-DEE6525EB23D}" type="parTrans" cxnId="{3EA20DEB-67EF-433C-B593-75DBBCF3AB84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9A53D695-9D22-485F-935B-ED7C8FE4BF68}" type="sibTrans" cxnId="{3EA20DEB-67EF-433C-B593-75DBBCF3AB84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1DB06CAF-F2C5-47E2-A1E5-B31EF24AE692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圈定目标人群</a:t>
          </a:r>
          <a:endParaRPr lang="zh-CN" altLang="en-US" sz="20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F8DB19F-F173-4D6F-B259-43D15AAE6AFD}" type="parTrans" cxnId="{2B7AC3E3-A754-4AAC-A432-A1B4FC6F7336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03A7C3ED-4576-499D-A40E-D5FDD606F26A}" type="sibTrans" cxnId="{2B7AC3E3-A754-4AAC-A432-A1B4FC6F7336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985F8C31-CAD1-4FF0-BFE8-893384283A59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设计动作</a:t>
          </a:r>
          <a:endParaRPr lang="zh-CN" altLang="en-US" sz="20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2A87024-A964-4796-8A40-8CE20687A34B}" type="parTrans" cxnId="{2511E0DD-78E2-429E-9F27-E4118BAB02F5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D6576B88-242B-4EAC-B8DD-7325F67A4937}" type="sibTrans" cxnId="{2511E0DD-78E2-429E-9F27-E4118BAB02F5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E325490B-1A27-4778-8BE3-3771E903A0DC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定期评估</a:t>
          </a:r>
          <a:endParaRPr lang="zh-CN" altLang="en-US" sz="20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7FB43BF-B3BF-48B9-9B5C-42EAD11C5D85}" type="parTrans" cxnId="{609B4D1D-FB39-4950-B67B-BCAD28B57798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6AF2D981-3AFD-4520-AEFA-A2CAADAC7EFD}" type="sibTrans" cxnId="{609B4D1D-FB39-4950-B67B-BCAD28B57798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CE1C05B0-5BB8-414E-BF08-10597585A2AD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最终达成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A59733C5-78B2-47DA-8D6D-8D3C9B0FBF3C}" type="parTrans" cxnId="{1A384C6D-313C-4522-BC43-2052D32D9365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079A0D1A-D11C-4DF0-8380-793F0EB269A1}" type="sibTrans" cxnId="{1A384C6D-313C-4522-BC43-2052D32D9365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59A98305-B8A3-44A4-8CF3-CEA70059E312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落实、追踪</a:t>
          </a:r>
          <a:endParaRPr lang="zh-CN" altLang="en-US" sz="20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B8604C0-219F-48F2-A68D-1311FE07A427}" type="parTrans" cxnId="{8AF51FDA-462D-4FBD-AB28-CE97371F411C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DA37D728-4959-4664-BB75-C287A52C9E55}" type="sibTrans" cxnId="{8AF51FDA-462D-4FBD-AB28-CE97371F411C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B6907BE5-7D8E-43FB-AD09-F94706DAB146}" type="pres">
      <dgm:prSet presAssocID="{486B0760-8F99-4FF7-B6CF-5F0124E6882A}" presName="Name0" presStyleCnt="0">
        <dgm:presLayoutVars>
          <dgm:dir/>
          <dgm:resizeHandles val="exact"/>
        </dgm:presLayoutVars>
      </dgm:prSet>
      <dgm:spPr/>
    </dgm:pt>
    <dgm:pt modelId="{0725BD24-FD65-49D3-9AD9-D0790700C8D3}" type="pres">
      <dgm:prSet presAssocID="{486B0760-8F99-4FF7-B6CF-5F0124E6882A}" presName="arrow" presStyleLbl="bgShp" presStyleIdx="0" presStyleCnt="1"/>
      <dgm:spPr/>
    </dgm:pt>
    <dgm:pt modelId="{48AC1909-79E8-4512-A1C1-AECE5053FCF2}" type="pres">
      <dgm:prSet presAssocID="{486B0760-8F99-4FF7-B6CF-5F0124E6882A}" presName="points" presStyleCnt="0"/>
      <dgm:spPr/>
    </dgm:pt>
    <dgm:pt modelId="{9A59CD24-690D-49B0-ADC2-51322434ADA0}" type="pres">
      <dgm:prSet presAssocID="{DDCE2995-05A6-45A6-82CD-928FB04AA43A}" presName="compositeA" presStyleCnt="0"/>
      <dgm:spPr/>
    </dgm:pt>
    <dgm:pt modelId="{EA350FAE-C797-4448-A554-0EC6C4C1A6C0}" type="pres">
      <dgm:prSet presAssocID="{DDCE2995-05A6-45A6-82CD-928FB04AA43A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F4EE9-119A-47CE-9524-571082155BB3}" type="pres">
      <dgm:prSet presAssocID="{DDCE2995-05A6-45A6-82CD-928FB04AA43A}" presName="circleA" presStyleLbl="node1" presStyleIdx="0" presStyleCnt="6"/>
      <dgm:spPr/>
    </dgm:pt>
    <dgm:pt modelId="{6D1680A5-DF49-4CB3-B89F-48F6FDA41876}" type="pres">
      <dgm:prSet presAssocID="{DDCE2995-05A6-45A6-82CD-928FB04AA43A}" presName="spaceA" presStyleCnt="0"/>
      <dgm:spPr/>
    </dgm:pt>
    <dgm:pt modelId="{93590A31-9746-47C0-A771-D3EA24E59AA9}" type="pres">
      <dgm:prSet presAssocID="{9A53D695-9D22-485F-935B-ED7C8FE4BF68}" presName="space" presStyleCnt="0"/>
      <dgm:spPr/>
    </dgm:pt>
    <dgm:pt modelId="{2821D682-6DBA-45B5-BB61-A00EAAC90522}" type="pres">
      <dgm:prSet presAssocID="{1DB06CAF-F2C5-47E2-A1E5-B31EF24AE692}" presName="compositeB" presStyleCnt="0"/>
      <dgm:spPr/>
    </dgm:pt>
    <dgm:pt modelId="{6F1F3F20-0BC5-461D-8F4A-F75979EB4184}" type="pres">
      <dgm:prSet presAssocID="{1DB06CAF-F2C5-47E2-A1E5-B31EF24AE692}" presName="textB" presStyleLbl="revTx" presStyleIdx="1" presStyleCnt="6" custScaleX="1219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6F4F95-9BA5-4CDC-974C-B0CCEA0442BB}" type="pres">
      <dgm:prSet presAssocID="{1DB06CAF-F2C5-47E2-A1E5-B31EF24AE692}" presName="circleB" presStyleLbl="node1" presStyleIdx="1" presStyleCnt="6"/>
      <dgm:spPr/>
    </dgm:pt>
    <dgm:pt modelId="{92262B3B-4CD0-428C-8E4C-1E1534563E29}" type="pres">
      <dgm:prSet presAssocID="{1DB06CAF-F2C5-47E2-A1E5-B31EF24AE692}" presName="spaceB" presStyleCnt="0"/>
      <dgm:spPr/>
    </dgm:pt>
    <dgm:pt modelId="{00EA437B-1C46-42D6-A0A0-A86E8AE11197}" type="pres">
      <dgm:prSet presAssocID="{03A7C3ED-4576-499D-A40E-D5FDD606F26A}" presName="space" presStyleCnt="0"/>
      <dgm:spPr/>
    </dgm:pt>
    <dgm:pt modelId="{2C8FA4D5-0436-4841-A7CC-606EC17DD034}" type="pres">
      <dgm:prSet presAssocID="{985F8C31-CAD1-4FF0-BFE8-893384283A59}" presName="compositeA" presStyleCnt="0"/>
      <dgm:spPr/>
    </dgm:pt>
    <dgm:pt modelId="{CE128330-8B2B-4034-BCE8-341BCF38B27F}" type="pres">
      <dgm:prSet presAssocID="{985F8C31-CAD1-4FF0-BFE8-893384283A59}" presName="textA" presStyleLbl="revTx" presStyleIdx="2" presStyleCnt="6" custLinFactNeighborX="300" custLinFactNeighborY="-129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5FBC6-ADE9-48B1-8119-8D9F2FB5DDE8}" type="pres">
      <dgm:prSet presAssocID="{985F8C31-CAD1-4FF0-BFE8-893384283A59}" presName="circleA" presStyleLbl="node1" presStyleIdx="2" presStyleCnt="6"/>
      <dgm:spPr/>
    </dgm:pt>
    <dgm:pt modelId="{937F5647-4BDC-49E9-8EA3-F8312E7BBCCB}" type="pres">
      <dgm:prSet presAssocID="{985F8C31-CAD1-4FF0-BFE8-893384283A59}" presName="spaceA" presStyleCnt="0"/>
      <dgm:spPr/>
    </dgm:pt>
    <dgm:pt modelId="{CEFFEE1B-F912-463E-A76F-A090059E5C19}" type="pres">
      <dgm:prSet presAssocID="{D6576B88-242B-4EAC-B8DD-7325F67A4937}" presName="space" presStyleCnt="0"/>
      <dgm:spPr/>
    </dgm:pt>
    <dgm:pt modelId="{9A8C6B7D-BFE4-41D9-9B42-B66E501FE9B7}" type="pres">
      <dgm:prSet presAssocID="{59A98305-B8A3-44A4-8CF3-CEA70059E312}" presName="compositeB" presStyleCnt="0"/>
      <dgm:spPr/>
    </dgm:pt>
    <dgm:pt modelId="{573A97BC-C07C-49B5-867A-1269E994B524}" type="pres">
      <dgm:prSet presAssocID="{59A98305-B8A3-44A4-8CF3-CEA70059E312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96B07-C2BC-477C-92CB-3D1502071BD7}" type="pres">
      <dgm:prSet presAssocID="{59A98305-B8A3-44A4-8CF3-CEA70059E312}" presName="circleB" presStyleLbl="node1" presStyleIdx="3" presStyleCnt="6"/>
      <dgm:spPr/>
    </dgm:pt>
    <dgm:pt modelId="{EB2B9C85-B983-4A0F-8892-CA1FE15AFAE3}" type="pres">
      <dgm:prSet presAssocID="{59A98305-B8A3-44A4-8CF3-CEA70059E312}" presName="spaceB" presStyleCnt="0"/>
      <dgm:spPr/>
    </dgm:pt>
    <dgm:pt modelId="{DA98DEF2-6EAF-473B-8543-875F7E31211E}" type="pres">
      <dgm:prSet presAssocID="{DA37D728-4959-4664-BB75-C287A52C9E55}" presName="space" presStyleCnt="0"/>
      <dgm:spPr/>
    </dgm:pt>
    <dgm:pt modelId="{3BA6733F-A874-46D8-B0F5-C6A15AD3C379}" type="pres">
      <dgm:prSet presAssocID="{E325490B-1A27-4778-8BE3-3771E903A0DC}" presName="compositeA" presStyleCnt="0"/>
      <dgm:spPr/>
    </dgm:pt>
    <dgm:pt modelId="{6F377984-56C4-477A-BCA9-CED4BAD1AF4B}" type="pres">
      <dgm:prSet presAssocID="{E325490B-1A27-4778-8BE3-3771E903A0DC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24E652-461C-427F-98D4-5B39F95FF710}" type="pres">
      <dgm:prSet presAssocID="{E325490B-1A27-4778-8BE3-3771E903A0DC}" presName="circleA" presStyleLbl="node1" presStyleIdx="4" presStyleCnt="6"/>
      <dgm:spPr/>
    </dgm:pt>
    <dgm:pt modelId="{FCA03C2A-6B54-4FCA-8E89-CFA235DAB1B4}" type="pres">
      <dgm:prSet presAssocID="{E325490B-1A27-4778-8BE3-3771E903A0DC}" presName="spaceA" presStyleCnt="0"/>
      <dgm:spPr/>
    </dgm:pt>
    <dgm:pt modelId="{A69DF668-7860-4ACF-89BE-AD1C6D29699F}" type="pres">
      <dgm:prSet presAssocID="{6AF2D981-3AFD-4520-AEFA-A2CAADAC7EFD}" presName="space" presStyleCnt="0"/>
      <dgm:spPr/>
    </dgm:pt>
    <dgm:pt modelId="{F07B9E0A-B72A-4C6C-8D0B-5F495701A443}" type="pres">
      <dgm:prSet presAssocID="{CE1C05B0-5BB8-414E-BF08-10597585A2AD}" presName="compositeB" presStyleCnt="0"/>
      <dgm:spPr/>
    </dgm:pt>
    <dgm:pt modelId="{EB11040A-C2FB-47F9-B900-B3A0538CBD4B}" type="pres">
      <dgm:prSet presAssocID="{CE1C05B0-5BB8-414E-BF08-10597585A2AD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4FC5C9-48DE-4BED-9564-EFAB95CD04BC}" type="pres">
      <dgm:prSet presAssocID="{CE1C05B0-5BB8-414E-BF08-10597585A2AD}" presName="circleB" presStyleLbl="node1" presStyleIdx="5" presStyleCnt="6"/>
      <dgm:spPr/>
    </dgm:pt>
    <dgm:pt modelId="{E8ABC206-AA7C-42EA-BDDD-795EAE992DFC}" type="pres">
      <dgm:prSet presAssocID="{CE1C05B0-5BB8-414E-BF08-10597585A2AD}" presName="spaceB" presStyleCnt="0"/>
      <dgm:spPr/>
    </dgm:pt>
  </dgm:ptLst>
  <dgm:cxnLst>
    <dgm:cxn modelId="{609B4D1D-FB39-4950-B67B-BCAD28B57798}" srcId="{486B0760-8F99-4FF7-B6CF-5F0124E6882A}" destId="{E325490B-1A27-4778-8BE3-3771E903A0DC}" srcOrd="4" destOrd="0" parTransId="{07FB43BF-B3BF-48B9-9B5C-42EAD11C5D85}" sibTransId="{6AF2D981-3AFD-4520-AEFA-A2CAADAC7EFD}"/>
    <dgm:cxn modelId="{3EA20DEB-67EF-433C-B593-75DBBCF3AB84}" srcId="{486B0760-8F99-4FF7-B6CF-5F0124E6882A}" destId="{DDCE2995-05A6-45A6-82CD-928FB04AA43A}" srcOrd="0" destOrd="0" parTransId="{E4A9EC65-6320-43D1-B610-DEE6525EB23D}" sibTransId="{9A53D695-9D22-485F-935B-ED7C8FE4BF68}"/>
    <dgm:cxn modelId="{9F4EE317-AE8D-4189-AD88-A7B99BACB228}" type="presOf" srcId="{CE1C05B0-5BB8-414E-BF08-10597585A2AD}" destId="{EB11040A-C2FB-47F9-B900-B3A0538CBD4B}" srcOrd="0" destOrd="0" presId="urn:microsoft.com/office/officeart/2005/8/layout/hProcess11"/>
    <dgm:cxn modelId="{8AF51FDA-462D-4FBD-AB28-CE97371F411C}" srcId="{486B0760-8F99-4FF7-B6CF-5F0124E6882A}" destId="{59A98305-B8A3-44A4-8CF3-CEA70059E312}" srcOrd="3" destOrd="0" parTransId="{7B8604C0-219F-48F2-A68D-1311FE07A427}" sibTransId="{DA37D728-4959-4664-BB75-C287A52C9E55}"/>
    <dgm:cxn modelId="{08719135-0712-4743-B338-35C6F032BBA2}" type="presOf" srcId="{DDCE2995-05A6-45A6-82CD-928FB04AA43A}" destId="{EA350FAE-C797-4448-A554-0EC6C4C1A6C0}" srcOrd="0" destOrd="0" presId="urn:microsoft.com/office/officeart/2005/8/layout/hProcess11"/>
    <dgm:cxn modelId="{2B7AC3E3-A754-4AAC-A432-A1B4FC6F7336}" srcId="{486B0760-8F99-4FF7-B6CF-5F0124E6882A}" destId="{1DB06CAF-F2C5-47E2-A1E5-B31EF24AE692}" srcOrd="1" destOrd="0" parTransId="{8F8DB19F-F173-4D6F-B259-43D15AAE6AFD}" sibTransId="{03A7C3ED-4576-499D-A40E-D5FDD606F26A}"/>
    <dgm:cxn modelId="{E03C3F8F-AB47-4DB4-8302-469D4CEA6517}" type="presOf" srcId="{985F8C31-CAD1-4FF0-BFE8-893384283A59}" destId="{CE128330-8B2B-4034-BCE8-341BCF38B27F}" srcOrd="0" destOrd="0" presId="urn:microsoft.com/office/officeart/2005/8/layout/hProcess11"/>
    <dgm:cxn modelId="{812909D4-76CD-4532-AC72-58DA9CF741A1}" type="presOf" srcId="{E325490B-1A27-4778-8BE3-3771E903A0DC}" destId="{6F377984-56C4-477A-BCA9-CED4BAD1AF4B}" srcOrd="0" destOrd="0" presId="urn:microsoft.com/office/officeart/2005/8/layout/hProcess11"/>
    <dgm:cxn modelId="{31B30805-727E-4698-BE3A-152E2E338D28}" type="presOf" srcId="{59A98305-B8A3-44A4-8CF3-CEA70059E312}" destId="{573A97BC-C07C-49B5-867A-1269E994B524}" srcOrd="0" destOrd="0" presId="urn:microsoft.com/office/officeart/2005/8/layout/hProcess11"/>
    <dgm:cxn modelId="{94227BFB-285B-4C5F-B60F-CC2EEF6468F5}" type="presOf" srcId="{486B0760-8F99-4FF7-B6CF-5F0124E6882A}" destId="{B6907BE5-7D8E-43FB-AD09-F94706DAB146}" srcOrd="0" destOrd="0" presId="urn:microsoft.com/office/officeart/2005/8/layout/hProcess11"/>
    <dgm:cxn modelId="{1A384C6D-313C-4522-BC43-2052D32D9365}" srcId="{486B0760-8F99-4FF7-B6CF-5F0124E6882A}" destId="{CE1C05B0-5BB8-414E-BF08-10597585A2AD}" srcOrd="5" destOrd="0" parTransId="{A59733C5-78B2-47DA-8D6D-8D3C9B0FBF3C}" sibTransId="{079A0D1A-D11C-4DF0-8380-793F0EB269A1}"/>
    <dgm:cxn modelId="{2511E0DD-78E2-429E-9F27-E4118BAB02F5}" srcId="{486B0760-8F99-4FF7-B6CF-5F0124E6882A}" destId="{985F8C31-CAD1-4FF0-BFE8-893384283A59}" srcOrd="2" destOrd="0" parTransId="{A2A87024-A964-4796-8A40-8CE20687A34B}" sibTransId="{D6576B88-242B-4EAC-B8DD-7325F67A4937}"/>
    <dgm:cxn modelId="{8CC93F99-A541-419F-AF69-71AC09DFB906}" type="presOf" srcId="{1DB06CAF-F2C5-47E2-A1E5-B31EF24AE692}" destId="{6F1F3F20-0BC5-461D-8F4A-F75979EB4184}" srcOrd="0" destOrd="0" presId="urn:microsoft.com/office/officeart/2005/8/layout/hProcess11"/>
    <dgm:cxn modelId="{F4990DEF-DD33-445D-B059-9602AE8B0CB1}" type="presParOf" srcId="{B6907BE5-7D8E-43FB-AD09-F94706DAB146}" destId="{0725BD24-FD65-49D3-9AD9-D0790700C8D3}" srcOrd="0" destOrd="0" presId="urn:microsoft.com/office/officeart/2005/8/layout/hProcess11"/>
    <dgm:cxn modelId="{F3B8F2D6-609A-41E6-9291-F8F2EE96D71F}" type="presParOf" srcId="{B6907BE5-7D8E-43FB-AD09-F94706DAB146}" destId="{48AC1909-79E8-4512-A1C1-AECE5053FCF2}" srcOrd="1" destOrd="0" presId="urn:microsoft.com/office/officeart/2005/8/layout/hProcess11"/>
    <dgm:cxn modelId="{F3CD5961-7B82-4E50-8446-CD5321B7D0EF}" type="presParOf" srcId="{48AC1909-79E8-4512-A1C1-AECE5053FCF2}" destId="{9A59CD24-690D-49B0-ADC2-51322434ADA0}" srcOrd="0" destOrd="0" presId="urn:microsoft.com/office/officeart/2005/8/layout/hProcess11"/>
    <dgm:cxn modelId="{10B27117-C5B0-4379-9984-CAA4E9C95FE1}" type="presParOf" srcId="{9A59CD24-690D-49B0-ADC2-51322434ADA0}" destId="{EA350FAE-C797-4448-A554-0EC6C4C1A6C0}" srcOrd="0" destOrd="0" presId="urn:microsoft.com/office/officeart/2005/8/layout/hProcess11"/>
    <dgm:cxn modelId="{F4FA0E38-B5F1-47F6-962F-BCF43D35E8E1}" type="presParOf" srcId="{9A59CD24-690D-49B0-ADC2-51322434ADA0}" destId="{D98F4EE9-119A-47CE-9524-571082155BB3}" srcOrd="1" destOrd="0" presId="urn:microsoft.com/office/officeart/2005/8/layout/hProcess11"/>
    <dgm:cxn modelId="{C18EFC7D-E345-4997-BF62-872EC331FC28}" type="presParOf" srcId="{9A59CD24-690D-49B0-ADC2-51322434ADA0}" destId="{6D1680A5-DF49-4CB3-B89F-48F6FDA41876}" srcOrd="2" destOrd="0" presId="urn:microsoft.com/office/officeart/2005/8/layout/hProcess11"/>
    <dgm:cxn modelId="{41B8965F-D786-40AA-A532-F9BB66BF982F}" type="presParOf" srcId="{48AC1909-79E8-4512-A1C1-AECE5053FCF2}" destId="{93590A31-9746-47C0-A771-D3EA24E59AA9}" srcOrd="1" destOrd="0" presId="urn:microsoft.com/office/officeart/2005/8/layout/hProcess11"/>
    <dgm:cxn modelId="{E64B3D9E-CA9D-44DA-AD89-1968F84C1727}" type="presParOf" srcId="{48AC1909-79E8-4512-A1C1-AECE5053FCF2}" destId="{2821D682-6DBA-45B5-BB61-A00EAAC90522}" srcOrd="2" destOrd="0" presId="urn:microsoft.com/office/officeart/2005/8/layout/hProcess11"/>
    <dgm:cxn modelId="{CB55661C-A98C-4C8B-865A-79DD8175BD39}" type="presParOf" srcId="{2821D682-6DBA-45B5-BB61-A00EAAC90522}" destId="{6F1F3F20-0BC5-461D-8F4A-F75979EB4184}" srcOrd="0" destOrd="0" presId="urn:microsoft.com/office/officeart/2005/8/layout/hProcess11"/>
    <dgm:cxn modelId="{964F995F-F398-4F79-8813-5FA82F6CDF3A}" type="presParOf" srcId="{2821D682-6DBA-45B5-BB61-A00EAAC90522}" destId="{C96F4F95-9BA5-4CDC-974C-B0CCEA0442BB}" srcOrd="1" destOrd="0" presId="urn:microsoft.com/office/officeart/2005/8/layout/hProcess11"/>
    <dgm:cxn modelId="{12FFE9A4-5F34-4909-AC34-A82BDB42F22D}" type="presParOf" srcId="{2821D682-6DBA-45B5-BB61-A00EAAC90522}" destId="{92262B3B-4CD0-428C-8E4C-1E1534563E29}" srcOrd="2" destOrd="0" presId="urn:microsoft.com/office/officeart/2005/8/layout/hProcess11"/>
    <dgm:cxn modelId="{55472821-8E53-4313-BA28-FE6568031775}" type="presParOf" srcId="{48AC1909-79E8-4512-A1C1-AECE5053FCF2}" destId="{00EA437B-1C46-42D6-A0A0-A86E8AE11197}" srcOrd="3" destOrd="0" presId="urn:microsoft.com/office/officeart/2005/8/layout/hProcess11"/>
    <dgm:cxn modelId="{7BE73012-B95C-457A-98D8-2217B20680E3}" type="presParOf" srcId="{48AC1909-79E8-4512-A1C1-AECE5053FCF2}" destId="{2C8FA4D5-0436-4841-A7CC-606EC17DD034}" srcOrd="4" destOrd="0" presId="urn:microsoft.com/office/officeart/2005/8/layout/hProcess11"/>
    <dgm:cxn modelId="{E00CF3FE-93B7-4947-94A5-25C03551640A}" type="presParOf" srcId="{2C8FA4D5-0436-4841-A7CC-606EC17DD034}" destId="{CE128330-8B2B-4034-BCE8-341BCF38B27F}" srcOrd="0" destOrd="0" presId="urn:microsoft.com/office/officeart/2005/8/layout/hProcess11"/>
    <dgm:cxn modelId="{B2A8DDBD-886A-4E58-8939-EAECD6C9334B}" type="presParOf" srcId="{2C8FA4D5-0436-4841-A7CC-606EC17DD034}" destId="{D6B5FBC6-ADE9-48B1-8119-8D9F2FB5DDE8}" srcOrd="1" destOrd="0" presId="urn:microsoft.com/office/officeart/2005/8/layout/hProcess11"/>
    <dgm:cxn modelId="{ED2E3BE4-0EB3-4C2D-95F1-7502E7D5DA35}" type="presParOf" srcId="{2C8FA4D5-0436-4841-A7CC-606EC17DD034}" destId="{937F5647-4BDC-49E9-8EA3-F8312E7BBCCB}" srcOrd="2" destOrd="0" presId="urn:microsoft.com/office/officeart/2005/8/layout/hProcess11"/>
    <dgm:cxn modelId="{B9720FCB-1135-4DE0-94CE-E2EF47F01AC6}" type="presParOf" srcId="{48AC1909-79E8-4512-A1C1-AECE5053FCF2}" destId="{CEFFEE1B-F912-463E-A76F-A090059E5C19}" srcOrd="5" destOrd="0" presId="urn:microsoft.com/office/officeart/2005/8/layout/hProcess11"/>
    <dgm:cxn modelId="{941C612E-36CA-49AF-8AF5-0A905E5600D6}" type="presParOf" srcId="{48AC1909-79E8-4512-A1C1-AECE5053FCF2}" destId="{9A8C6B7D-BFE4-41D9-9B42-B66E501FE9B7}" srcOrd="6" destOrd="0" presId="urn:microsoft.com/office/officeart/2005/8/layout/hProcess11"/>
    <dgm:cxn modelId="{A3072243-965A-4ADE-B36E-10C7FCF30086}" type="presParOf" srcId="{9A8C6B7D-BFE4-41D9-9B42-B66E501FE9B7}" destId="{573A97BC-C07C-49B5-867A-1269E994B524}" srcOrd="0" destOrd="0" presId="urn:microsoft.com/office/officeart/2005/8/layout/hProcess11"/>
    <dgm:cxn modelId="{956F1CE2-C118-444D-9782-1CC0A33472B7}" type="presParOf" srcId="{9A8C6B7D-BFE4-41D9-9B42-B66E501FE9B7}" destId="{76896B07-C2BC-477C-92CB-3D1502071BD7}" srcOrd="1" destOrd="0" presId="urn:microsoft.com/office/officeart/2005/8/layout/hProcess11"/>
    <dgm:cxn modelId="{420A4AFC-081E-456E-8911-B08E2BB7954A}" type="presParOf" srcId="{9A8C6B7D-BFE4-41D9-9B42-B66E501FE9B7}" destId="{EB2B9C85-B983-4A0F-8892-CA1FE15AFAE3}" srcOrd="2" destOrd="0" presId="urn:microsoft.com/office/officeart/2005/8/layout/hProcess11"/>
    <dgm:cxn modelId="{547F68E7-BE8C-44F1-A415-8656C134D209}" type="presParOf" srcId="{48AC1909-79E8-4512-A1C1-AECE5053FCF2}" destId="{DA98DEF2-6EAF-473B-8543-875F7E31211E}" srcOrd="7" destOrd="0" presId="urn:microsoft.com/office/officeart/2005/8/layout/hProcess11"/>
    <dgm:cxn modelId="{698B41B4-E77F-4F75-898E-42212F0C872E}" type="presParOf" srcId="{48AC1909-79E8-4512-A1C1-AECE5053FCF2}" destId="{3BA6733F-A874-46D8-B0F5-C6A15AD3C379}" srcOrd="8" destOrd="0" presId="urn:microsoft.com/office/officeart/2005/8/layout/hProcess11"/>
    <dgm:cxn modelId="{DE0629A5-4AF4-4268-8A31-C795E837FCBB}" type="presParOf" srcId="{3BA6733F-A874-46D8-B0F5-C6A15AD3C379}" destId="{6F377984-56C4-477A-BCA9-CED4BAD1AF4B}" srcOrd="0" destOrd="0" presId="urn:microsoft.com/office/officeart/2005/8/layout/hProcess11"/>
    <dgm:cxn modelId="{F934FA3E-890B-43E3-8DED-6FB7E662C631}" type="presParOf" srcId="{3BA6733F-A874-46D8-B0F5-C6A15AD3C379}" destId="{5C24E652-461C-427F-98D4-5B39F95FF710}" srcOrd="1" destOrd="0" presId="urn:microsoft.com/office/officeart/2005/8/layout/hProcess11"/>
    <dgm:cxn modelId="{12B74ED7-0D4D-4DBB-9605-491515F6C76D}" type="presParOf" srcId="{3BA6733F-A874-46D8-B0F5-C6A15AD3C379}" destId="{FCA03C2A-6B54-4FCA-8E89-CFA235DAB1B4}" srcOrd="2" destOrd="0" presId="urn:microsoft.com/office/officeart/2005/8/layout/hProcess11"/>
    <dgm:cxn modelId="{E851C360-FF95-4826-87D0-91467D14F614}" type="presParOf" srcId="{48AC1909-79E8-4512-A1C1-AECE5053FCF2}" destId="{A69DF668-7860-4ACF-89BE-AD1C6D29699F}" srcOrd="9" destOrd="0" presId="urn:microsoft.com/office/officeart/2005/8/layout/hProcess11"/>
    <dgm:cxn modelId="{368ECBA5-2C2B-4E04-9296-D9F118332FF7}" type="presParOf" srcId="{48AC1909-79E8-4512-A1C1-AECE5053FCF2}" destId="{F07B9E0A-B72A-4C6C-8D0B-5F495701A443}" srcOrd="10" destOrd="0" presId="urn:microsoft.com/office/officeart/2005/8/layout/hProcess11"/>
    <dgm:cxn modelId="{337F7A17-A8DB-4071-8B2B-4229674C27AD}" type="presParOf" srcId="{F07B9E0A-B72A-4C6C-8D0B-5F495701A443}" destId="{EB11040A-C2FB-47F9-B900-B3A0538CBD4B}" srcOrd="0" destOrd="0" presId="urn:microsoft.com/office/officeart/2005/8/layout/hProcess11"/>
    <dgm:cxn modelId="{B4FF3DC6-314E-4DA7-BCC0-CD50CA12ACA3}" type="presParOf" srcId="{F07B9E0A-B72A-4C6C-8D0B-5F495701A443}" destId="{124FC5C9-48DE-4BED-9564-EFAB95CD04BC}" srcOrd="1" destOrd="0" presId="urn:microsoft.com/office/officeart/2005/8/layout/hProcess11"/>
    <dgm:cxn modelId="{F1A9653D-846E-4999-9A46-7B8E7CEAE377}" type="presParOf" srcId="{F07B9E0A-B72A-4C6C-8D0B-5F495701A443}" destId="{E8ABC206-AA7C-42EA-BDDD-795EAE992DFC}" srcOrd="2" destOrd="0" presId="urn:microsoft.com/office/officeart/2005/8/layout/hProcess1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6B0760-8F99-4FF7-B6CF-5F0124E6882A}" type="doc">
      <dgm:prSet loTypeId="urn:microsoft.com/office/officeart/2005/8/layout/hProcess11" loCatId="process" qsTypeId="urn:microsoft.com/office/officeart/2005/8/quickstyle/3d1" qsCatId="3D" csTypeId="urn:microsoft.com/office/officeart/2005/8/colors/colorful1#3" csCatId="colorful" phldr="1"/>
      <dgm:spPr/>
    </dgm:pt>
    <dgm:pt modelId="{DDCE2995-05A6-45A6-82CD-928FB04AA43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圈定目标人群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E4A9EC65-6320-43D1-B610-DEE6525EB23D}" type="parTrans" cxnId="{3EA20DEB-67EF-433C-B593-75DBBCF3AB84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9A53D695-9D22-485F-935B-ED7C8FE4BF68}" type="sibTrans" cxnId="{3EA20DEB-67EF-433C-B593-75DBBCF3AB84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1DB06CAF-F2C5-47E2-A1E5-B31EF24AE692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晋升规划面谈</a:t>
          </a:r>
          <a:endParaRPr lang="zh-CN" altLang="en-US" sz="18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F8DB19F-F173-4D6F-B259-43D15AAE6AFD}" type="parTrans" cxnId="{2B7AC3E3-A754-4AAC-A432-A1B4FC6F7336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03A7C3ED-4576-499D-A40E-D5FDD606F26A}" type="sibTrans" cxnId="{2B7AC3E3-A754-4AAC-A432-A1B4FC6F7336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985F8C31-CAD1-4FF0-BFE8-893384283A59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支撑</a:t>
          </a:r>
          <a:endParaRPr lang="en-US" altLang="zh-CN" sz="1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动作</a:t>
          </a:r>
          <a:endParaRPr lang="zh-CN" altLang="en-US" sz="18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2A87024-A964-4796-8A40-8CE20687A34B}" type="parTrans" cxnId="{2511E0DD-78E2-429E-9F27-E4118BAB02F5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D6576B88-242B-4EAC-B8DD-7325F67A4937}" type="sibTrans" cxnId="{2511E0DD-78E2-429E-9F27-E4118BAB02F5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E325490B-1A27-4778-8BE3-3771E903A0DC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定期评估</a:t>
          </a:r>
          <a:endParaRPr lang="zh-CN" altLang="en-US" sz="18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7FB43BF-B3BF-48B9-9B5C-42EAD11C5D85}" type="parTrans" cxnId="{609B4D1D-FB39-4950-B67B-BCAD28B57798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6AF2D981-3AFD-4520-AEFA-A2CAADAC7EFD}" type="sibTrans" cxnId="{609B4D1D-FB39-4950-B67B-BCAD28B57798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CE1C05B0-5BB8-414E-BF08-10597585A2AD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最终达成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A59733C5-78B2-47DA-8D6D-8D3C9B0FBF3C}" type="parTrans" cxnId="{1A384C6D-313C-4522-BC43-2052D32D9365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079A0D1A-D11C-4DF0-8380-793F0EB269A1}" type="sibTrans" cxnId="{1A384C6D-313C-4522-BC43-2052D32D9365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59A98305-B8A3-44A4-8CF3-CEA70059E312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落实、追踪</a:t>
          </a:r>
          <a:endParaRPr lang="zh-CN" altLang="en-US" sz="18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B8604C0-219F-48F2-A68D-1311FE07A427}" type="parTrans" cxnId="{8AF51FDA-462D-4FBD-AB28-CE97371F411C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DA37D728-4959-4664-BB75-C287A52C9E55}" type="sibTrans" cxnId="{8AF51FDA-462D-4FBD-AB28-CE97371F411C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B6907BE5-7D8E-43FB-AD09-F94706DAB146}" type="pres">
      <dgm:prSet presAssocID="{486B0760-8F99-4FF7-B6CF-5F0124E6882A}" presName="Name0" presStyleCnt="0">
        <dgm:presLayoutVars>
          <dgm:dir/>
          <dgm:resizeHandles val="exact"/>
        </dgm:presLayoutVars>
      </dgm:prSet>
      <dgm:spPr/>
    </dgm:pt>
    <dgm:pt modelId="{0725BD24-FD65-49D3-9AD9-D0790700C8D3}" type="pres">
      <dgm:prSet presAssocID="{486B0760-8F99-4FF7-B6CF-5F0124E6882A}" presName="arrow" presStyleLbl="bgShp" presStyleIdx="0" presStyleCnt="1"/>
      <dgm:spPr/>
    </dgm:pt>
    <dgm:pt modelId="{48AC1909-79E8-4512-A1C1-AECE5053FCF2}" type="pres">
      <dgm:prSet presAssocID="{486B0760-8F99-4FF7-B6CF-5F0124E6882A}" presName="points" presStyleCnt="0"/>
      <dgm:spPr/>
    </dgm:pt>
    <dgm:pt modelId="{9A59CD24-690D-49B0-ADC2-51322434ADA0}" type="pres">
      <dgm:prSet presAssocID="{DDCE2995-05A6-45A6-82CD-928FB04AA43A}" presName="compositeA" presStyleCnt="0"/>
      <dgm:spPr/>
    </dgm:pt>
    <dgm:pt modelId="{EA350FAE-C797-4448-A554-0EC6C4C1A6C0}" type="pres">
      <dgm:prSet presAssocID="{DDCE2995-05A6-45A6-82CD-928FB04AA43A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F4EE9-119A-47CE-9524-571082155BB3}" type="pres">
      <dgm:prSet presAssocID="{DDCE2995-05A6-45A6-82CD-928FB04AA43A}" presName="circleA" presStyleLbl="node1" presStyleIdx="0" presStyleCnt="6"/>
      <dgm:spPr/>
    </dgm:pt>
    <dgm:pt modelId="{6D1680A5-DF49-4CB3-B89F-48F6FDA41876}" type="pres">
      <dgm:prSet presAssocID="{DDCE2995-05A6-45A6-82CD-928FB04AA43A}" presName="spaceA" presStyleCnt="0"/>
      <dgm:spPr/>
    </dgm:pt>
    <dgm:pt modelId="{93590A31-9746-47C0-A771-D3EA24E59AA9}" type="pres">
      <dgm:prSet presAssocID="{9A53D695-9D22-485F-935B-ED7C8FE4BF68}" presName="space" presStyleCnt="0"/>
      <dgm:spPr/>
    </dgm:pt>
    <dgm:pt modelId="{2821D682-6DBA-45B5-BB61-A00EAAC90522}" type="pres">
      <dgm:prSet presAssocID="{1DB06CAF-F2C5-47E2-A1E5-B31EF24AE692}" presName="compositeB" presStyleCnt="0"/>
      <dgm:spPr/>
    </dgm:pt>
    <dgm:pt modelId="{6F1F3F20-0BC5-461D-8F4A-F75979EB4184}" type="pres">
      <dgm:prSet presAssocID="{1DB06CAF-F2C5-47E2-A1E5-B31EF24AE692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6F4F95-9BA5-4CDC-974C-B0CCEA0442BB}" type="pres">
      <dgm:prSet presAssocID="{1DB06CAF-F2C5-47E2-A1E5-B31EF24AE692}" presName="circleB" presStyleLbl="node1" presStyleIdx="1" presStyleCnt="6"/>
      <dgm:spPr/>
    </dgm:pt>
    <dgm:pt modelId="{92262B3B-4CD0-428C-8E4C-1E1534563E29}" type="pres">
      <dgm:prSet presAssocID="{1DB06CAF-F2C5-47E2-A1E5-B31EF24AE692}" presName="spaceB" presStyleCnt="0"/>
      <dgm:spPr/>
    </dgm:pt>
    <dgm:pt modelId="{00EA437B-1C46-42D6-A0A0-A86E8AE11197}" type="pres">
      <dgm:prSet presAssocID="{03A7C3ED-4576-499D-A40E-D5FDD606F26A}" presName="space" presStyleCnt="0"/>
      <dgm:spPr/>
    </dgm:pt>
    <dgm:pt modelId="{2C8FA4D5-0436-4841-A7CC-606EC17DD034}" type="pres">
      <dgm:prSet presAssocID="{985F8C31-CAD1-4FF0-BFE8-893384283A59}" presName="compositeA" presStyleCnt="0"/>
      <dgm:spPr/>
    </dgm:pt>
    <dgm:pt modelId="{CE128330-8B2B-4034-BCE8-341BCF38B27F}" type="pres">
      <dgm:prSet presAssocID="{985F8C31-CAD1-4FF0-BFE8-893384283A59}" presName="textA" presStyleLbl="revTx" presStyleIdx="2" presStyleCnt="6" custLinFactNeighborX="300" custLinFactNeighborY="-129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5FBC6-ADE9-48B1-8119-8D9F2FB5DDE8}" type="pres">
      <dgm:prSet presAssocID="{985F8C31-CAD1-4FF0-BFE8-893384283A59}" presName="circleA" presStyleLbl="node1" presStyleIdx="2" presStyleCnt="6"/>
      <dgm:spPr/>
    </dgm:pt>
    <dgm:pt modelId="{937F5647-4BDC-49E9-8EA3-F8312E7BBCCB}" type="pres">
      <dgm:prSet presAssocID="{985F8C31-CAD1-4FF0-BFE8-893384283A59}" presName="spaceA" presStyleCnt="0"/>
      <dgm:spPr/>
    </dgm:pt>
    <dgm:pt modelId="{CEFFEE1B-F912-463E-A76F-A090059E5C19}" type="pres">
      <dgm:prSet presAssocID="{D6576B88-242B-4EAC-B8DD-7325F67A4937}" presName="space" presStyleCnt="0"/>
      <dgm:spPr/>
    </dgm:pt>
    <dgm:pt modelId="{9A8C6B7D-BFE4-41D9-9B42-B66E501FE9B7}" type="pres">
      <dgm:prSet presAssocID="{59A98305-B8A3-44A4-8CF3-CEA70059E312}" presName="compositeB" presStyleCnt="0"/>
      <dgm:spPr/>
    </dgm:pt>
    <dgm:pt modelId="{573A97BC-C07C-49B5-867A-1269E994B524}" type="pres">
      <dgm:prSet presAssocID="{59A98305-B8A3-44A4-8CF3-CEA70059E312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96B07-C2BC-477C-92CB-3D1502071BD7}" type="pres">
      <dgm:prSet presAssocID="{59A98305-B8A3-44A4-8CF3-CEA70059E312}" presName="circleB" presStyleLbl="node1" presStyleIdx="3" presStyleCnt="6"/>
      <dgm:spPr/>
    </dgm:pt>
    <dgm:pt modelId="{EB2B9C85-B983-4A0F-8892-CA1FE15AFAE3}" type="pres">
      <dgm:prSet presAssocID="{59A98305-B8A3-44A4-8CF3-CEA70059E312}" presName="spaceB" presStyleCnt="0"/>
      <dgm:spPr/>
    </dgm:pt>
    <dgm:pt modelId="{DA98DEF2-6EAF-473B-8543-875F7E31211E}" type="pres">
      <dgm:prSet presAssocID="{DA37D728-4959-4664-BB75-C287A52C9E55}" presName="space" presStyleCnt="0"/>
      <dgm:spPr/>
    </dgm:pt>
    <dgm:pt modelId="{3BA6733F-A874-46D8-B0F5-C6A15AD3C379}" type="pres">
      <dgm:prSet presAssocID="{E325490B-1A27-4778-8BE3-3771E903A0DC}" presName="compositeA" presStyleCnt="0"/>
      <dgm:spPr/>
    </dgm:pt>
    <dgm:pt modelId="{6F377984-56C4-477A-BCA9-CED4BAD1AF4B}" type="pres">
      <dgm:prSet presAssocID="{E325490B-1A27-4778-8BE3-3771E903A0DC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24E652-461C-427F-98D4-5B39F95FF710}" type="pres">
      <dgm:prSet presAssocID="{E325490B-1A27-4778-8BE3-3771E903A0DC}" presName="circleA" presStyleLbl="node1" presStyleIdx="4" presStyleCnt="6"/>
      <dgm:spPr/>
    </dgm:pt>
    <dgm:pt modelId="{FCA03C2A-6B54-4FCA-8E89-CFA235DAB1B4}" type="pres">
      <dgm:prSet presAssocID="{E325490B-1A27-4778-8BE3-3771E903A0DC}" presName="spaceA" presStyleCnt="0"/>
      <dgm:spPr/>
    </dgm:pt>
    <dgm:pt modelId="{A69DF668-7860-4ACF-89BE-AD1C6D29699F}" type="pres">
      <dgm:prSet presAssocID="{6AF2D981-3AFD-4520-AEFA-A2CAADAC7EFD}" presName="space" presStyleCnt="0"/>
      <dgm:spPr/>
    </dgm:pt>
    <dgm:pt modelId="{F07B9E0A-B72A-4C6C-8D0B-5F495701A443}" type="pres">
      <dgm:prSet presAssocID="{CE1C05B0-5BB8-414E-BF08-10597585A2AD}" presName="compositeB" presStyleCnt="0"/>
      <dgm:spPr/>
    </dgm:pt>
    <dgm:pt modelId="{EB11040A-C2FB-47F9-B900-B3A0538CBD4B}" type="pres">
      <dgm:prSet presAssocID="{CE1C05B0-5BB8-414E-BF08-10597585A2AD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4FC5C9-48DE-4BED-9564-EFAB95CD04BC}" type="pres">
      <dgm:prSet presAssocID="{CE1C05B0-5BB8-414E-BF08-10597585A2AD}" presName="circleB" presStyleLbl="node1" presStyleIdx="5" presStyleCnt="6"/>
      <dgm:spPr/>
    </dgm:pt>
    <dgm:pt modelId="{E8ABC206-AA7C-42EA-BDDD-795EAE992DFC}" type="pres">
      <dgm:prSet presAssocID="{CE1C05B0-5BB8-414E-BF08-10597585A2AD}" presName="spaceB" presStyleCnt="0"/>
      <dgm:spPr/>
    </dgm:pt>
  </dgm:ptLst>
  <dgm:cxnLst>
    <dgm:cxn modelId="{609B4D1D-FB39-4950-B67B-BCAD28B57798}" srcId="{486B0760-8F99-4FF7-B6CF-5F0124E6882A}" destId="{E325490B-1A27-4778-8BE3-3771E903A0DC}" srcOrd="4" destOrd="0" parTransId="{07FB43BF-B3BF-48B9-9B5C-42EAD11C5D85}" sibTransId="{6AF2D981-3AFD-4520-AEFA-A2CAADAC7EFD}"/>
    <dgm:cxn modelId="{3EA20DEB-67EF-433C-B593-75DBBCF3AB84}" srcId="{486B0760-8F99-4FF7-B6CF-5F0124E6882A}" destId="{DDCE2995-05A6-45A6-82CD-928FB04AA43A}" srcOrd="0" destOrd="0" parTransId="{E4A9EC65-6320-43D1-B610-DEE6525EB23D}" sibTransId="{9A53D695-9D22-485F-935B-ED7C8FE4BF68}"/>
    <dgm:cxn modelId="{839014F9-F3A5-4B74-906F-6D2491AF43C9}" type="presOf" srcId="{E325490B-1A27-4778-8BE3-3771E903A0DC}" destId="{6F377984-56C4-477A-BCA9-CED4BAD1AF4B}" srcOrd="0" destOrd="0" presId="urn:microsoft.com/office/officeart/2005/8/layout/hProcess11"/>
    <dgm:cxn modelId="{8AF51FDA-462D-4FBD-AB28-CE97371F411C}" srcId="{486B0760-8F99-4FF7-B6CF-5F0124E6882A}" destId="{59A98305-B8A3-44A4-8CF3-CEA70059E312}" srcOrd="3" destOrd="0" parTransId="{7B8604C0-219F-48F2-A68D-1311FE07A427}" sibTransId="{DA37D728-4959-4664-BB75-C287A52C9E55}"/>
    <dgm:cxn modelId="{2B7AC3E3-A754-4AAC-A432-A1B4FC6F7336}" srcId="{486B0760-8F99-4FF7-B6CF-5F0124E6882A}" destId="{1DB06CAF-F2C5-47E2-A1E5-B31EF24AE692}" srcOrd="1" destOrd="0" parTransId="{8F8DB19F-F173-4D6F-B259-43D15AAE6AFD}" sibTransId="{03A7C3ED-4576-499D-A40E-D5FDD606F26A}"/>
    <dgm:cxn modelId="{A9553D5F-46E1-40FB-8889-6A9C0EF6F001}" type="presOf" srcId="{CE1C05B0-5BB8-414E-BF08-10597585A2AD}" destId="{EB11040A-C2FB-47F9-B900-B3A0538CBD4B}" srcOrd="0" destOrd="0" presId="urn:microsoft.com/office/officeart/2005/8/layout/hProcess11"/>
    <dgm:cxn modelId="{0AD4FA95-C2C7-4E87-9939-9FD561466FE4}" type="presOf" srcId="{1DB06CAF-F2C5-47E2-A1E5-B31EF24AE692}" destId="{6F1F3F20-0BC5-461D-8F4A-F75979EB4184}" srcOrd="0" destOrd="0" presId="urn:microsoft.com/office/officeart/2005/8/layout/hProcess11"/>
    <dgm:cxn modelId="{89851CA1-8EFF-47A6-9F8E-7659202A54C1}" type="presOf" srcId="{DDCE2995-05A6-45A6-82CD-928FB04AA43A}" destId="{EA350FAE-C797-4448-A554-0EC6C4C1A6C0}" srcOrd="0" destOrd="0" presId="urn:microsoft.com/office/officeart/2005/8/layout/hProcess11"/>
    <dgm:cxn modelId="{D5263D29-5F0A-488E-9D9E-9A8B85C5F75A}" type="presOf" srcId="{59A98305-B8A3-44A4-8CF3-CEA70059E312}" destId="{573A97BC-C07C-49B5-867A-1269E994B524}" srcOrd="0" destOrd="0" presId="urn:microsoft.com/office/officeart/2005/8/layout/hProcess11"/>
    <dgm:cxn modelId="{6DD3372F-62A9-429E-9087-39424013E993}" type="presOf" srcId="{985F8C31-CAD1-4FF0-BFE8-893384283A59}" destId="{CE128330-8B2B-4034-BCE8-341BCF38B27F}" srcOrd="0" destOrd="0" presId="urn:microsoft.com/office/officeart/2005/8/layout/hProcess11"/>
    <dgm:cxn modelId="{079A8F19-B69B-400F-8DE5-EDF956F20490}" type="presOf" srcId="{486B0760-8F99-4FF7-B6CF-5F0124E6882A}" destId="{B6907BE5-7D8E-43FB-AD09-F94706DAB146}" srcOrd="0" destOrd="0" presId="urn:microsoft.com/office/officeart/2005/8/layout/hProcess11"/>
    <dgm:cxn modelId="{1A384C6D-313C-4522-BC43-2052D32D9365}" srcId="{486B0760-8F99-4FF7-B6CF-5F0124E6882A}" destId="{CE1C05B0-5BB8-414E-BF08-10597585A2AD}" srcOrd="5" destOrd="0" parTransId="{A59733C5-78B2-47DA-8D6D-8D3C9B0FBF3C}" sibTransId="{079A0D1A-D11C-4DF0-8380-793F0EB269A1}"/>
    <dgm:cxn modelId="{2511E0DD-78E2-429E-9F27-E4118BAB02F5}" srcId="{486B0760-8F99-4FF7-B6CF-5F0124E6882A}" destId="{985F8C31-CAD1-4FF0-BFE8-893384283A59}" srcOrd="2" destOrd="0" parTransId="{A2A87024-A964-4796-8A40-8CE20687A34B}" sibTransId="{D6576B88-242B-4EAC-B8DD-7325F67A4937}"/>
    <dgm:cxn modelId="{FFBA6EC1-E96A-4F97-BE64-B90EE832D9D5}" type="presParOf" srcId="{B6907BE5-7D8E-43FB-AD09-F94706DAB146}" destId="{0725BD24-FD65-49D3-9AD9-D0790700C8D3}" srcOrd="0" destOrd="0" presId="urn:microsoft.com/office/officeart/2005/8/layout/hProcess11"/>
    <dgm:cxn modelId="{0710111F-871B-4600-94F0-62EC7E05A88A}" type="presParOf" srcId="{B6907BE5-7D8E-43FB-AD09-F94706DAB146}" destId="{48AC1909-79E8-4512-A1C1-AECE5053FCF2}" srcOrd="1" destOrd="0" presId="urn:microsoft.com/office/officeart/2005/8/layout/hProcess11"/>
    <dgm:cxn modelId="{D05D2FF4-182E-4F2B-A8BD-3D0E564DA583}" type="presParOf" srcId="{48AC1909-79E8-4512-A1C1-AECE5053FCF2}" destId="{9A59CD24-690D-49B0-ADC2-51322434ADA0}" srcOrd="0" destOrd="0" presId="urn:microsoft.com/office/officeart/2005/8/layout/hProcess11"/>
    <dgm:cxn modelId="{94C6C6D5-9780-4B3F-8A9F-A2C0B79484E2}" type="presParOf" srcId="{9A59CD24-690D-49B0-ADC2-51322434ADA0}" destId="{EA350FAE-C797-4448-A554-0EC6C4C1A6C0}" srcOrd="0" destOrd="0" presId="urn:microsoft.com/office/officeart/2005/8/layout/hProcess11"/>
    <dgm:cxn modelId="{A83B94B3-1EEB-469F-A19F-476399B7A096}" type="presParOf" srcId="{9A59CD24-690D-49B0-ADC2-51322434ADA0}" destId="{D98F4EE9-119A-47CE-9524-571082155BB3}" srcOrd="1" destOrd="0" presId="urn:microsoft.com/office/officeart/2005/8/layout/hProcess11"/>
    <dgm:cxn modelId="{847F93AB-D335-4BD4-94E4-4E03E634CE45}" type="presParOf" srcId="{9A59CD24-690D-49B0-ADC2-51322434ADA0}" destId="{6D1680A5-DF49-4CB3-B89F-48F6FDA41876}" srcOrd="2" destOrd="0" presId="urn:microsoft.com/office/officeart/2005/8/layout/hProcess11"/>
    <dgm:cxn modelId="{C153394E-ED86-4BF0-AD19-A7831C0020F6}" type="presParOf" srcId="{48AC1909-79E8-4512-A1C1-AECE5053FCF2}" destId="{93590A31-9746-47C0-A771-D3EA24E59AA9}" srcOrd="1" destOrd="0" presId="urn:microsoft.com/office/officeart/2005/8/layout/hProcess11"/>
    <dgm:cxn modelId="{C7972F62-AA6E-418F-8B4B-F26B8213A0D2}" type="presParOf" srcId="{48AC1909-79E8-4512-A1C1-AECE5053FCF2}" destId="{2821D682-6DBA-45B5-BB61-A00EAAC90522}" srcOrd="2" destOrd="0" presId="urn:microsoft.com/office/officeart/2005/8/layout/hProcess11"/>
    <dgm:cxn modelId="{CE8D975A-EBE8-4707-81AD-E408068B1AE5}" type="presParOf" srcId="{2821D682-6DBA-45B5-BB61-A00EAAC90522}" destId="{6F1F3F20-0BC5-461D-8F4A-F75979EB4184}" srcOrd="0" destOrd="0" presId="urn:microsoft.com/office/officeart/2005/8/layout/hProcess11"/>
    <dgm:cxn modelId="{9FA39CAF-EC7E-4818-8D18-8C72C7A8698A}" type="presParOf" srcId="{2821D682-6DBA-45B5-BB61-A00EAAC90522}" destId="{C96F4F95-9BA5-4CDC-974C-B0CCEA0442BB}" srcOrd="1" destOrd="0" presId="urn:microsoft.com/office/officeart/2005/8/layout/hProcess11"/>
    <dgm:cxn modelId="{48D53910-6CC4-46CA-BD66-31D8341D843F}" type="presParOf" srcId="{2821D682-6DBA-45B5-BB61-A00EAAC90522}" destId="{92262B3B-4CD0-428C-8E4C-1E1534563E29}" srcOrd="2" destOrd="0" presId="urn:microsoft.com/office/officeart/2005/8/layout/hProcess11"/>
    <dgm:cxn modelId="{DBA7936E-1E2E-4B38-AABE-1C3AF02A23B0}" type="presParOf" srcId="{48AC1909-79E8-4512-A1C1-AECE5053FCF2}" destId="{00EA437B-1C46-42D6-A0A0-A86E8AE11197}" srcOrd="3" destOrd="0" presId="urn:microsoft.com/office/officeart/2005/8/layout/hProcess11"/>
    <dgm:cxn modelId="{3021CCCD-467C-4B04-A76E-ED7A59343A9B}" type="presParOf" srcId="{48AC1909-79E8-4512-A1C1-AECE5053FCF2}" destId="{2C8FA4D5-0436-4841-A7CC-606EC17DD034}" srcOrd="4" destOrd="0" presId="urn:microsoft.com/office/officeart/2005/8/layout/hProcess11"/>
    <dgm:cxn modelId="{8F0D0594-DF13-4D2C-8966-5F2E0D243FAB}" type="presParOf" srcId="{2C8FA4D5-0436-4841-A7CC-606EC17DD034}" destId="{CE128330-8B2B-4034-BCE8-341BCF38B27F}" srcOrd="0" destOrd="0" presId="urn:microsoft.com/office/officeart/2005/8/layout/hProcess11"/>
    <dgm:cxn modelId="{D301CD46-1C72-42E9-825E-8D39D7D21B02}" type="presParOf" srcId="{2C8FA4D5-0436-4841-A7CC-606EC17DD034}" destId="{D6B5FBC6-ADE9-48B1-8119-8D9F2FB5DDE8}" srcOrd="1" destOrd="0" presId="urn:microsoft.com/office/officeart/2005/8/layout/hProcess11"/>
    <dgm:cxn modelId="{C2B55C48-0FEB-4495-9542-218094B489D7}" type="presParOf" srcId="{2C8FA4D5-0436-4841-A7CC-606EC17DD034}" destId="{937F5647-4BDC-49E9-8EA3-F8312E7BBCCB}" srcOrd="2" destOrd="0" presId="urn:microsoft.com/office/officeart/2005/8/layout/hProcess11"/>
    <dgm:cxn modelId="{4A4250AC-CB94-4F21-9CA5-843BE29C1992}" type="presParOf" srcId="{48AC1909-79E8-4512-A1C1-AECE5053FCF2}" destId="{CEFFEE1B-F912-463E-A76F-A090059E5C19}" srcOrd="5" destOrd="0" presId="urn:microsoft.com/office/officeart/2005/8/layout/hProcess11"/>
    <dgm:cxn modelId="{010530EB-022F-43CA-98D3-B0DBC0D6C37E}" type="presParOf" srcId="{48AC1909-79E8-4512-A1C1-AECE5053FCF2}" destId="{9A8C6B7D-BFE4-41D9-9B42-B66E501FE9B7}" srcOrd="6" destOrd="0" presId="urn:microsoft.com/office/officeart/2005/8/layout/hProcess11"/>
    <dgm:cxn modelId="{168144D9-17C4-43A3-BE70-8C9DE63F3589}" type="presParOf" srcId="{9A8C6B7D-BFE4-41D9-9B42-B66E501FE9B7}" destId="{573A97BC-C07C-49B5-867A-1269E994B524}" srcOrd="0" destOrd="0" presId="urn:microsoft.com/office/officeart/2005/8/layout/hProcess11"/>
    <dgm:cxn modelId="{F41394BA-9FC4-4B1B-A559-32F7CC98F99E}" type="presParOf" srcId="{9A8C6B7D-BFE4-41D9-9B42-B66E501FE9B7}" destId="{76896B07-C2BC-477C-92CB-3D1502071BD7}" srcOrd="1" destOrd="0" presId="urn:microsoft.com/office/officeart/2005/8/layout/hProcess11"/>
    <dgm:cxn modelId="{FF49C428-8D58-4082-A747-C1DBEE8CE929}" type="presParOf" srcId="{9A8C6B7D-BFE4-41D9-9B42-B66E501FE9B7}" destId="{EB2B9C85-B983-4A0F-8892-CA1FE15AFAE3}" srcOrd="2" destOrd="0" presId="urn:microsoft.com/office/officeart/2005/8/layout/hProcess11"/>
    <dgm:cxn modelId="{1D5EA07D-634B-4349-9C91-D5CC83185703}" type="presParOf" srcId="{48AC1909-79E8-4512-A1C1-AECE5053FCF2}" destId="{DA98DEF2-6EAF-473B-8543-875F7E31211E}" srcOrd="7" destOrd="0" presId="urn:microsoft.com/office/officeart/2005/8/layout/hProcess11"/>
    <dgm:cxn modelId="{E2EC92BD-85D5-4898-8A07-B2F967C3BEFC}" type="presParOf" srcId="{48AC1909-79E8-4512-A1C1-AECE5053FCF2}" destId="{3BA6733F-A874-46D8-B0F5-C6A15AD3C379}" srcOrd="8" destOrd="0" presId="urn:microsoft.com/office/officeart/2005/8/layout/hProcess11"/>
    <dgm:cxn modelId="{A681690C-C936-400F-A68D-B9A1D16EF467}" type="presParOf" srcId="{3BA6733F-A874-46D8-B0F5-C6A15AD3C379}" destId="{6F377984-56C4-477A-BCA9-CED4BAD1AF4B}" srcOrd="0" destOrd="0" presId="urn:microsoft.com/office/officeart/2005/8/layout/hProcess11"/>
    <dgm:cxn modelId="{1DA46753-7E22-4FBC-A32B-3B80EAB9B9A0}" type="presParOf" srcId="{3BA6733F-A874-46D8-B0F5-C6A15AD3C379}" destId="{5C24E652-461C-427F-98D4-5B39F95FF710}" srcOrd="1" destOrd="0" presId="urn:microsoft.com/office/officeart/2005/8/layout/hProcess11"/>
    <dgm:cxn modelId="{5E533098-131A-4491-88D0-859D1FCEFE74}" type="presParOf" srcId="{3BA6733F-A874-46D8-B0F5-C6A15AD3C379}" destId="{FCA03C2A-6B54-4FCA-8E89-CFA235DAB1B4}" srcOrd="2" destOrd="0" presId="urn:microsoft.com/office/officeart/2005/8/layout/hProcess11"/>
    <dgm:cxn modelId="{3511E408-AC98-43F6-8A30-7AEE93C0972E}" type="presParOf" srcId="{48AC1909-79E8-4512-A1C1-AECE5053FCF2}" destId="{A69DF668-7860-4ACF-89BE-AD1C6D29699F}" srcOrd="9" destOrd="0" presId="urn:microsoft.com/office/officeart/2005/8/layout/hProcess11"/>
    <dgm:cxn modelId="{38BF6AFF-2C9B-4933-991D-21DC09FE6808}" type="presParOf" srcId="{48AC1909-79E8-4512-A1C1-AECE5053FCF2}" destId="{F07B9E0A-B72A-4C6C-8D0B-5F495701A443}" srcOrd="10" destOrd="0" presId="urn:microsoft.com/office/officeart/2005/8/layout/hProcess11"/>
    <dgm:cxn modelId="{A8B6252F-AC61-45B1-B957-61973981C63B}" type="presParOf" srcId="{F07B9E0A-B72A-4C6C-8D0B-5F495701A443}" destId="{EB11040A-C2FB-47F9-B900-B3A0538CBD4B}" srcOrd="0" destOrd="0" presId="urn:microsoft.com/office/officeart/2005/8/layout/hProcess11"/>
    <dgm:cxn modelId="{0A86018A-848B-493D-944C-1553BEABC1BE}" type="presParOf" srcId="{F07B9E0A-B72A-4C6C-8D0B-5F495701A443}" destId="{124FC5C9-48DE-4BED-9564-EFAB95CD04BC}" srcOrd="1" destOrd="0" presId="urn:microsoft.com/office/officeart/2005/8/layout/hProcess11"/>
    <dgm:cxn modelId="{DE555960-A7FE-4005-A1B9-6EE2F18FBA1B}" type="presParOf" srcId="{F07B9E0A-B72A-4C6C-8D0B-5F495701A443}" destId="{E8ABC206-AA7C-42EA-BDDD-795EAE992DFC}" srcOrd="2" destOrd="0" presId="urn:microsoft.com/office/officeart/2005/8/layout/hProcess1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DBFA6F-4FF2-4130-9D52-C70D8239702A}" type="doc">
      <dgm:prSet loTypeId="urn:microsoft.com/office/officeart/2005/8/layout/matrix3" loCatId="matrix" qsTypeId="urn:microsoft.com/office/officeart/2005/8/quickstyle/3d1" qsCatId="3D" csTypeId="urn:microsoft.com/office/officeart/2005/8/colors/colorful1#4" csCatId="colorful" phldr="1"/>
      <dgm:spPr/>
      <dgm:t>
        <a:bodyPr/>
        <a:lstStyle/>
        <a:p>
          <a:endParaRPr lang="zh-CN" altLang="en-US"/>
        </a:p>
      </dgm:t>
    </dgm:pt>
    <dgm:pt modelId="{E5DA177C-BD3C-4DC4-BF83-92D5B8B9838B}">
      <dgm:prSet phldrT="[文本]" custT="1"/>
      <dgm:spPr/>
      <dgm:t>
        <a:bodyPr/>
        <a:lstStyle/>
        <a:p>
          <a:r>
            <a:rPr lang="zh-CN" altLang="en-US" sz="3200" b="1" dirty="0" smtClean="0">
              <a:latin typeface="微软雅黑" pitchFamily="34" charset="-122"/>
              <a:ea typeface="微软雅黑" pitchFamily="34" charset="-122"/>
            </a:rPr>
            <a:t>产说会</a:t>
          </a:r>
          <a:endParaRPr lang="zh-CN" altLang="en-US" sz="3200" b="1" dirty="0">
            <a:latin typeface="微软雅黑" pitchFamily="34" charset="-122"/>
            <a:ea typeface="微软雅黑" pitchFamily="34" charset="-122"/>
          </a:endParaRPr>
        </a:p>
      </dgm:t>
    </dgm:pt>
    <dgm:pt modelId="{164DFC4F-05F2-4E3D-ACA2-ED098F073A4C}" type="parTrans" cxnId="{2D00121F-00CA-4B67-8BBF-1922886056B7}">
      <dgm:prSet/>
      <dgm:spPr/>
      <dgm:t>
        <a:bodyPr/>
        <a:lstStyle/>
        <a:p>
          <a:endParaRPr lang="zh-CN" altLang="en-US" sz="3200" b="1">
            <a:latin typeface="微软雅黑" pitchFamily="34" charset="-122"/>
            <a:ea typeface="微软雅黑" pitchFamily="34" charset="-122"/>
          </a:endParaRPr>
        </a:p>
      </dgm:t>
    </dgm:pt>
    <dgm:pt modelId="{276B38E4-A469-48F0-A236-6E88E4F56728}" type="sibTrans" cxnId="{2D00121F-00CA-4B67-8BBF-1922886056B7}">
      <dgm:prSet/>
      <dgm:spPr/>
      <dgm:t>
        <a:bodyPr/>
        <a:lstStyle/>
        <a:p>
          <a:endParaRPr lang="zh-CN" altLang="en-US" sz="3200" b="1">
            <a:latin typeface="微软雅黑" pitchFamily="34" charset="-122"/>
            <a:ea typeface="微软雅黑" pitchFamily="34" charset="-122"/>
          </a:endParaRPr>
        </a:p>
      </dgm:t>
    </dgm:pt>
    <dgm:pt modelId="{C47E6135-C31D-4622-9E36-64032B78C20B}">
      <dgm:prSet phldrT="[文本]" custT="1"/>
      <dgm:spPr/>
      <dgm:t>
        <a:bodyPr/>
        <a:lstStyle/>
        <a:p>
          <a:r>
            <a:rPr lang="zh-CN" altLang="en-US" sz="3200" b="1" dirty="0" smtClean="0">
              <a:latin typeface="微软雅黑" pitchFamily="34" charset="-122"/>
              <a:ea typeface="微软雅黑" pitchFamily="34" charset="-122"/>
            </a:rPr>
            <a:t>创说会</a:t>
          </a:r>
          <a:endParaRPr lang="zh-CN" altLang="en-US" sz="3200" b="1" dirty="0">
            <a:latin typeface="微软雅黑" pitchFamily="34" charset="-122"/>
            <a:ea typeface="微软雅黑" pitchFamily="34" charset="-122"/>
          </a:endParaRPr>
        </a:p>
      </dgm:t>
    </dgm:pt>
    <dgm:pt modelId="{15978199-A3A5-462A-8C96-3EB90B4003B2}" type="parTrans" cxnId="{950EC747-C0F3-452A-8F56-083D579955DC}">
      <dgm:prSet/>
      <dgm:spPr/>
      <dgm:t>
        <a:bodyPr/>
        <a:lstStyle/>
        <a:p>
          <a:endParaRPr lang="zh-CN" altLang="en-US" sz="3200" b="1">
            <a:latin typeface="微软雅黑" pitchFamily="34" charset="-122"/>
            <a:ea typeface="微软雅黑" pitchFamily="34" charset="-122"/>
          </a:endParaRPr>
        </a:p>
      </dgm:t>
    </dgm:pt>
    <dgm:pt modelId="{1B019BB4-6B9D-40A4-B7D8-18BEF5C0CBD4}" type="sibTrans" cxnId="{950EC747-C0F3-452A-8F56-083D579955DC}">
      <dgm:prSet/>
      <dgm:spPr/>
      <dgm:t>
        <a:bodyPr/>
        <a:lstStyle/>
        <a:p>
          <a:endParaRPr lang="zh-CN" altLang="en-US" sz="3200" b="1">
            <a:latin typeface="微软雅黑" pitchFamily="34" charset="-122"/>
            <a:ea typeface="微软雅黑" pitchFamily="34" charset="-122"/>
          </a:endParaRPr>
        </a:p>
      </dgm:t>
    </dgm:pt>
    <dgm:pt modelId="{AD8477F3-BA8F-444A-91D8-794FA1DAFA74}">
      <dgm:prSet phldrT="[文本]" custT="1"/>
      <dgm:spPr/>
      <dgm:t>
        <a:bodyPr/>
        <a:lstStyle/>
        <a:p>
          <a:r>
            <a:rPr lang="zh-CN" altLang="en-US" sz="3200" b="1" dirty="0" smtClean="0">
              <a:latin typeface="微软雅黑" pitchFamily="34" charset="-122"/>
              <a:ea typeface="微软雅黑" pitchFamily="34" charset="-122"/>
            </a:rPr>
            <a:t>行辅工具</a:t>
          </a:r>
          <a:endParaRPr lang="zh-CN" altLang="en-US" sz="3200" b="1" dirty="0">
            <a:latin typeface="微软雅黑" pitchFamily="34" charset="-122"/>
            <a:ea typeface="微软雅黑" pitchFamily="34" charset="-122"/>
          </a:endParaRPr>
        </a:p>
      </dgm:t>
    </dgm:pt>
    <dgm:pt modelId="{66FECE09-A06E-4A09-A816-52BDAF68E9B5}" type="parTrans" cxnId="{C60E681E-C58B-4A46-BA26-C43CB375A6AD}">
      <dgm:prSet/>
      <dgm:spPr/>
      <dgm:t>
        <a:bodyPr/>
        <a:lstStyle/>
        <a:p>
          <a:endParaRPr lang="zh-CN" altLang="en-US" sz="3200" b="1">
            <a:latin typeface="微软雅黑" pitchFamily="34" charset="-122"/>
            <a:ea typeface="微软雅黑" pitchFamily="34" charset="-122"/>
          </a:endParaRPr>
        </a:p>
      </dgm:t>
    </dgm:pt>
    <dgm:pt modelId="{91BA7257-E577-414B-9A42-5907BDE957A5}" type="sibTrans" cxnId="{C60E681E-C58B-4A46-BA26-C43CB375A6AD}">
      <dgm:prSet/>
      <dgm:spPr/>
      <dgm:t>
        <a:bodyPr/>
        <a:lstStyle/>
        <a:p>
          <a:endParaRPr lang="zh-CN" altLang="en-US" sz="3200" b="1">
            <a:latin typeface="微软雅黑" pitchFamily="34" charset="-122"/>
            <a:ea typeface="微软雅黑" pitchFamily="34" charset="-122"/>
          </a:endParaRPr>
        </a:p>
      </dgm:t>
    </dgm:pt>
    <dgm:pt modelId="{1043C321-7893-4C4F-A772-942845E5AB17}">
      <dgm:prSet phldrT="[文本]" custT="1"/>
      <dgm:spPr/>
      <dgm:t>
        <a:bodyPr/>
        <a:lstStyle/>
        <a:p>
          <a:r>
            <a:rPr lang="zh-CN" altLang="en-US" sz="3200" b="1" dirty="0" smtClean="0">
              <a:latin typeface="微软雅黑" pitchFamily="34" charset="-122"/>
              <a:ea typeface="微软雅黑" pitchFamily="34" charset="-122"/>
            </a:rPr>
            <a:t>政策支撑</a:t>
          </a:r>
          <a:endParaRPr lang="zh-CN" altLang="en-US" sz="3200" b="1" dirty="0">
            <a:latin typeface="微软雅黑" pitchFamily="34" charset="-122"/>
            <a:ea typeface="微软雅黑" pitchFamily="34" charset="-122"/>
          </a:endParaRPr>
        </a:p>
      </dgm:t>
    </dgm:pt>
    <dgm:pt modelId="{F4C8F38E-4748-48C0-87D2-6AFA7FBB6BE0}" type="parTrans" cxnId="{209A25AA-ABCE-467B-BD85-7FB65AEEC5CF}">
      <dgm:prSet/>
      <dgm:spPr/>
      <dgm:t>
        <a:bodyPr/>
        <a:lstStyle/>
        <a:p>
          <a:endParaRPr lang="zh-CN" altLang="en-US" sz="3200" b="1">
            <a:latin typeface="微软雅黑" pitchFamily="34" charset="-122"/>
            <a:ea typeface="微软雅黑" pitchFamily="34" charset="-122"/>
          </a:endParaRPr>
        </a:p>
      </dgm:t>
    </dgm:pt>
    <dgm:pt modelId="{6538AEE8-F476-4549-B18F-A2547D09D8E5}" type="sibTrans" cxnId="{209A25AA-ABCE-467B-BD85-7FB65AEEC5CF}">
      <dgm:prSet/>
      <dgm:spPr/>
      <dgm:t>
        <a:bodyPr/>
        <a:lstStyle/>
        <a:p>
          <a:endParaRPr lang="zh-CN" altLang="en-US" sz="3200" b="1">
            <a:latin typeface="微软雅黑" pitchFamily="34" charset="-122"/>
            <a:ea typeface="微软雅黑" pitchFamily="34" charset="-122"/>
          </a:endParaRPr>
        </a:p>
      </dgm:t>
    </dgm:pt>
    <dgm:pt modelId="{4AFA1539-06C2-4D81-97F3-E496A094929E}" type="pres">
      <dgm:prSet presAssocID="{F9DBFA6F-4FF2-4130-9D52-C70D8239702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4EF4FA-15DC-4295-B276-198D44B7DD62}" type="pres">
      <dgm:prSet presAssocID="{F9DBFA6F-4FF2-4130-9D52-C70D8239702A}" presName="diamond" presStyleLbl="bgShp" presStyleIdx="0" presStyleCnt="1"/>
      <dgm:spPr/>
    </dgm:pt>
    <dgm:pt modelId="{EC0B12D9-73FF-4857-B5A5-039779C44023}" type="pres">
      <dgm:prSet presAssocID="{F9DBFA6F-4FF2-4130-9D52-C70D8239702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0BC4BD-80FB-4800-A596-7FB072F39AB1}" type="pres">
      <dgm:prSet presAssocID="{F9DBFA6F-4FF2-4130-9D52-C70D8239702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B24B47-B19C-4589-8164-B7D05274DDE7}" type="pres">
      <dgm:prSet presAssocID="{F9DBFA6F-4FF2-4130-9D52-C70D8239702A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1EFBA0-76D3-4F8C-ABA8-0A34BA9B0C56}" type="pres">
      <dgm:prSet presAssocID="{F9DBFA6F-4FF2-4130-9D52-C70D8239702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1015C2-7E58-4330-9A4F-EBFB96D4061E}" type="presOf" srcId="{F9DBFA6F-4FF2-4130-9D52-C70D8239702A}" destId="{4AFA1539-06C2-4D81-97F3-E496A094929E}" srcOrd="0" destOrd="0" presId="urn:microsoft.com/office/officeart/2005/8/layout/matrix3"/>
    <dgm:cxn modelId="{209A25AA-ABCE-467B-BD85-7FB65AEEC5CF}" srcId="{F9DBFA6F-4FF2-4130-9D52-C70D8239702A}" destId="{1043C321-7893-4C4F-A772-942845E5AB17}" srcOrd="3" destOrd="0" parTransId="{F4C8F38E-4748-48C0-87D2-6AFA7FBB6BE0}" sibTransId="{6538AEE8-F476-4549-B18F-A2547D09D8E5}"/>
    <dgm:cxn modelId="{8BE58D43-13D8-4AAC-A756-0F8C330F9F8B}" type="presOf" srcId="{AD8477F3-BA8F-444A-91D8-794FA1DAFA74}" destId="{21B24B47-B19C-4589-8164-B7D05274DDE7}" srcOrd="0" destOrd="0" presId="urn:microsoft.com/office/officeart/2005/8/layout/matrix3"/>
    <dgm:cxn modelId="{30EB742D-0F2C-4DDE-BCD8-5C82F397A92C}" type="presOf" srcId="{E5DA177C-BD3C-4DC4-BF83-92D5B8B9838B}" destId="{EC0B12D9-73FF-4857-B5A5-039779C44023}" srcOrd="0" destOrd="0" presId="urn:microsoft.com/office/officeart/2005/8/layout/matrix3"/>
    <dgm:cxn modelId="{950EC747-C0F3-452A-8F56-083D579955DC}" srcId="{F9DBFA6F-4FF2-4130-9D52-C70D8239702A}" destId="{C47E6135-C31D-4622-9E36-64032B78C20B}" srcOrd="1" destOrd="0" parTransId="{15978199-A3A5-462A-8C96-3EB90B4003B2}" sibTransId="{1B019BB4-6B9D-40A4-B7D8-18BEF5C0CBD4}"/>
    <dgm:cxn modelId="{2D00121F-00CA-4B67-8BBF-1922886056B7}" srcId="{F9DBFA6F-4FF2-4130-9D52-C70D8239702A}" destId="{E5DA177C-BD3C-4DC4-BF83-92D5B8B9838B}" srcOrd="0" destOrd="0" parTransId="{164DFC4F-05F2-4E3D-ACA2-ED098F073A4C}" sibTransId="{276B38E4-A469-48F0-A236-6E88E4F56728}"/>
    <dgm:cxn modelId="{C60E681E-C58B-4A46-BA26-C43CB375A6AD}" srcId="{F9DBFA6F-4FF2-4130-9D52-C70D8239702A}" destId="{AD8477F3-BA8F-444A-91D8-794FA1DAFA74}" srcOrd="2" destOrd="0" parTransId="{66FECE09-A06E-4A09-A816-52BDAF68E9B5}" sibTransId="{91BA7257-E577-414B-9A42-5907BDE957A5}"/>
    <dgm:cxn modelId="{CAAF8022-0335-4E16-BF06-25A40CF22525}" type="presOf" srcId="{C47E6135-C31D-4622-9E36-64032B78C20B}" destId="{890BC4BD-80FB-4800-A596-7FB072F39AB1}" srcOrd="0" destOrd="0" presId="urn:microsoft.com/office/officeart/2005/8/layout/matrix3"/>
    <dgm:cxn modelId="{2CDC6D44-B15D-41F1-B47A-23FECE00208F}" type="presOf" srcId="{1043C321-7893-4C4F-A772-942845E5AB17}" destId="{321EFBA0-76D3-4F8C-ABA8-0A34BA9B0C56}" srcOrd="0" destOrd="0" presId="urn:microsoft.com/office/officeart/2005/8/layout/matrix3"/>
    <dgm:cxn modelId="{BD176524-F779-4AB8-A3BA-9806C9C8E25E}" type="presParOf" srcId="{4AFA1539-06C2-4D81-97F3-E496A094929E}" destId="{154EF4FA-15DC-4295-B276-198D44B7DD62}" srcOrd="0" destOrd="0" presId="urn:microsoft.com/office/officeart/2005/8/layout/matrix3"/>
    <dgm:cxn modelId="{2CA515B0-F14B-4DBC-B6E1-1A766E33077F}" type="presParOf" srcId="{4AFA1539-06C2-4D81-97F3-E496A094929E}" destId="{EC0B12D9-73FF-4857-B5A5-039779C44023}" srcOrd="1" destOrd="0" presId="urn:microsoft.com/office/officeart/2005/8/layout/matrix3"/>
    <dgm:cxn modelId="{EEFB49DB-4687-4B48-A6A0-2BA665CFC0D1}" type="presParOf" srcId="{4AFA1539-06C2-4D81-97F3-E496A094929E}" destId="{890BC4BD-80FB-4800-A596-7FB072F39AB1}" srcOrd="2" destOrd="0" presId="urn:microsoft.com/office/officeart/2005/8/layout/matrix3"/>
    <dgm:cxn modelId="{DDED1CE9-5488-419A-A230-3AA17769665F}" type="presParOf" srcId="{4AFA1539-06C2-4D81-97F3-E496A094929E}" destId="{21B24B47-B19C-4589-8164-B7D05274DDE7}" srcOrd="3" destOrd="0" presId="urn:microsoft.com/office/officeart/2005/8/layout/matrix3"/>
    <dgm:cxn modelId="{FDAB6843-F9F4-4D69-9EB9-095CDAE85A94}" type="presParOf" srcId="{4AFA1539-06C2-4D81-97F3-E496A094929E}" destId="{321EFBA0-76D3-4F8C-ABA8-0A34BA9B0C56}" srcOrd="4" destOrd="0" presId="urn:microsoft.com/office/officeart/2005/8/layout/matrix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D907B-F41B-45B8-B3E1-587B3FCDCC89}">
      <dsp:nvSpPr>
        <dsp:cNvPr id="0" name=""/>
        <dsp:cNvSpPr/>
      </dsp:nvSpPr>
      <dsp:spPr>
        <a:xfrm>
          <a:off x="1149705" y="266763"/>
          <a:ext cx="3277819" cy="32777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正增长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29730" y="746778"/>
        <a:ext cx="2317769" cy="2317718"/>
      </dsp:txXfrm>
    </dsp:sp>
    <dsp:sp modelId="{FFECC186-6E01-4892-939D-12991748D874}">
      <dsp:nvSpPr>
        <dsp:cNvPr id="0" name=""/>
        <dsp:cNvSpPr/>
      </dsp:nvSpPr>
      <dsp:spPr>
        <a:xfrm>
          <a:off x="3019958" y="117427"/>
          <a:ext cx="364540" cy="36453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1A6CFE-90E8-4DB5-92E6-91836E3E2C3B}">
      <dsp:nvSpPr>
        <dsp:cNvPr id="0" name=""/>
        <dsp:cNvSpPr/>
      </dsp:nvSpPr>
      <dsp:spPr>
        <a:xfrm>
          <a:off x="2156764" y="3300978"/>
          <a:ext cx="263956" cy="2642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21DDF-744A-413E-93C3-021B3CCB0770}">
      <dsp:nvSpPr>
        <dsp:cNvPr id="0" name=""/>
        <dsp:cNvSpPr/>
      </dsp:nvSpPr>
      <dsp:spPr>
        <a:xfrm>
          <a:off x="4638446" y="1597009"/>
          <a:ext cx="263956" cy="26421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B6105E-9065-40A1-AECC-C48519DD597F}">
      <dsp:nvSpPr>
        <dsp:cNvPr id="0" name=""/>
        <dsp:cNvSpPr/>
      </dsp:nvSpPr>
      <dsp:spPr>
        <a:xfrm>
          <a:off x="3375355" y="3582038"/>
          <a:ext cx="364540" cy="36453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3A3639-ED5D-4FBE-ACEC-CCE6F858872E}">
      <dsp:nvSpPr>
        <dsp:cNvPr id="0" name=""/>
        <dsp:cNvSpPr/>
      </dsp:nvSpPr>
      <dsp:spPr>
        <a:xfrm>
          <a:off x="2231745" y="635510"/>
          <a:ext cx="263956" cy="26421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7F186E-0F0E-4528-BD60-DD79460C6DFA}">
      <dsp:nvSpPr>
        <dsp:cNvPr id="0" name=""/>
        <dsp:cNvSpPr/>
      </dsp:nvSpPr>
      <dsp:spPr>
        <a:xfrm>
          <a:off x="1399641" y="2146874"/>
          <a:ext cx="263956" cy="26421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55044F-6DB7-476B-875A-77B07FE7EA52}">
      <dsp:nvSpPr>
        <dsp:cNvPr id="0" name=""/>
        <dsp:cNvSpPr/>
      </dsp:nvSpPr>
      <dsp:spPr>
        <a:xfrm>
          <a:off x="125577" y="858366"/>
          <a:ext cx="1332585" cy="133215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规模人力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横向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0730" y="1053456"/>
        <a:ext cx="942279" cy="941979"/>
      </dsp:txXfrm>
    </dsp:sp>
    <dsp:sp modelId="{C93381F2-9C55-4568-9A71-614FC35B9915}">
      <dsp:nvSpPr>
        <dsp:cNvPr id="0" name=""/>
        <dsp:cNvSpPr/>
      </dsp:nvSpPr>
      <dsp:spPr>
        <a:xfrm>
          <a:off x="2651150" y="646997"/>
          <a:ext cx="364540" cy="36453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B88456-C16D-4816-A7AC-621F2EB71ECE}">
      <dsp:nvSpPr>
        <dsp:cNvPr id="0" name=""/>
        <dsp:cNvSpPr/>
      </dsp:nvSpPr>
      <dsp:spPr>
        <a:xfrm>
          <a:off x="250545" y="2581099"/>
          <a:ext cx="658977" cy="65899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EA74AD-EEA4-49BD-956B-1E9F06A87DF1}">
      <dsp:nvSpPr>
        <dsp:cNvPr id="0" name=""/>
        <dsp:cNvSpPr/>
      </dsp:nvSpPr>
      <dsp:spPr>
        <a:xfrm>
          <a:off x="4763414" y="231535"/>
          <a:ext cx="1332585" cy="133215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组织架构（纵向）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958567" y="426625"/>
        <a:ext cx="942279" cy="941979"/>
      </dsp:txXfrm>
    </dsp:sp>
    <dsp:sp modelId="{22BDFF75-44A5-4E06-A15E-1A7B68699C1E}">
      <dsp:nvSpPr>
        <dsp:cNvPr id="0" name=""/>
        <dsp:cNvSpPr/>
      </dsp:nvSpPr>
      <dsp:spPr>
        <a:xfrm>
          <a:off x="4169054" y="1151296"/>
          <a:ext cx="364540" cy="36453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480D0B-9482-4BFE-849C-26AE4BCCDC1D}">
      <dsp:nvSpPr>
        <dsp:cNvPr id="0" name=""/>
        <dsp:cNvSpPr/>
      </dsp:nvSpPr>
      <dsp:spPr>
        <a:xfrm>
          <a:off x="0" y="3365308"/>
          <a:ext cx="263956" cy="2642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7589F9-3CC5-4F5B-9032-A59A04750881}">
      <dsp:nvSpPr>
        <dsp:cNvPr id="0" name=""/>
        <dsp:cNvSpPr/>
      </dsp:nvSpPr>
      <dsp:spPr>
        <a:xfrm>
          <a:off x="2632252" y="2989286"/>
          <a:ext cx="263956" cy="26421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5BD24-FD65-49D3-9AD9-D0790700C8D3}">
      <dsp:nvSpPr>
        <dsp:cNvPr id="0" name=""/>
        <dsp:cNvSpPr/>
      </dsp:nvSpPr>
      <dsp:spPr>
        <a:xfrm>
          <a:off x="0" y="842493"/>
          <a:ext cx="7236982" cy="1123324"/>
        </a:xfrm>
        <a:prstGeom prst="notched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A350FAE-C797-4448-A554-0EC6C4C1A6C0}">
      <dsp:nvSpPr>
        <dsp:cNvPr id="0" name=""/>
        <dsp:cNvSpPr/>
      </dsp:nvSpPr>
      <dsp:spPr>
        <a:xfrm>
          <a:off x="837" y="0"/>
          <a:ext cx="1006569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分解目标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837" y="0"/>
        <a:ext cx="1006569" cy="1123324"/>
      </dsp:txXfrm>
    </dsp:sp>
    <dsp:sp modelId="{D98F4EE9-119A-47CE-9524-571082155BB3}">
      <dsp:nvSpPr>
        <dsp:cNvPr id="0" name=""/>
        <dsp:cNvSpPr/>
      </dsp:nvSpPr>
      <dsp:spPr>
        <a:xfrm>
          <a:off x="363706" y="1263740"/>
          <a:ext cx="280831" cy="2808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1F3F20-0BC5-461D-8F4A-F75979EB4184}">
      <dsp:nvSpPr>
        <dsp:cNvPr id="0" name=""/>
        <dsp:cNvSpPr/>
      </dsp:nvSpPr>
      <dsp:spPr>
        <a:xfrm>
          <a:off x="1057735" y="1684987"/>
          <a:ext cx="1227118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圈定目标人群</a:t>
          </a:r>
          <a:endParaRPr lang="zh-CN" altLang="en-US" sz="20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057735" y="1684987"/>
        <a:ext cx="1227118" cy="1123324"/>
      </dsp:txXfrm>
    </dsp:sp>
    <dsp:sp modelId="{C96F4F95-9BA5-4CDC-974C-B0CCEA0442BB}">
      <dsp:nvSpPr>
        <dsp:cNvPr id="0" name=""/>
        <dsp:cNvSpPr/>
      </dsp:nvSpPr>
      <dsp:spPr>
        <a:xfrm>
          <a:off x="1530879" y="1263740"/>
          <a:ext cx="280831" cy="2808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128330-8B2B-4034-BCE8-341BCF38B27F}">
      <dsp:nvSpPr>
        <dsp:cNvPr id="0" name=""/>
        <dsp:cNvSpPr/>
      </dsp:nvSpPr>
      <dsp:spPr>
        <a:xfrm>
          <a:off x="2338202" y="0"/>
          <a:ext cx="1006569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设计动作</a:t>
          </a:r>
          <a:endParaRPr lang="zh-CN" altLang="en-US" sz="20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338202" y="0"/>
        <a:ext cx="1006569" cy="1123324"/>
      </dsp:txXfrm>
    </dsp:sp>
    <dsp:sp modelId="{D6B5FBC6-ADE9-48B1-8119-8D9F2FB5DDE8}">
      <dsp:nvSpPr>
        <dsp:cNvPr id="0" name=""/>
        <dsp:cNvSpPr/>
      </dsp:nvSpPr>
      <dsp:spPr>
        <a:xfrm>
          <a:off x="2698052" y="1263740"/>
          <a:ext cx="280831" cy="28083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3A97BC-C07C-49B5-867A-1269E994B524}">
      <dsp:nvSpPr>
        <dsp:cNvPr id="0" name=""/>
        <dsp:cNvSpPr/>
      </dsp:nvSpPr>
      <dsp:spPr>
        <a:xfrm>
          <a:off x="3392080" y="1684987"/>
          <a:ext cx="1006569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落实、追踪</a:t>
          </a:r>
          <a:endParaRPr lang="zh-CN" altLang="en-US" sz="20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392080" y="1684987"/>
        <a:ext cx="1006569" cy="1123324"/>
      </dsp:txXfrm>
    </dsp:sp>
    <dsp:sp modelId="{76896B07-C2BC-477C-92CB-3D1502071BD7}">
      <dsp:nvSpPr>
        <dsp:cNvPr id="0" name=""/>
        <dsp:cNvSpPr/>
      </dsp:nvSpPr>
      <dsp:spPr>
        <a:xfrm>
          <a:off x="3754950" y="1263740"/>
          <a:ext cx="280831" cy="2808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377984-56C4-477A-BCA9-CED4BAD1AF4B}">
      <dsp:nvSpPr>
        <dsp:cNvPr id="0" name=""/>
        <dsp:cNvSpPr/>
      </dsp:nvSpPr>
      <dsp:spPr>
        <a:xfrm>
          <a:off x="4448978" y="0"/>
          <a:ext cx="1006569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定期评估</a:t>
          </a:r>
          <a:endParaRPr lang="zh-CN" altLang="en-US" sz="20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448978" y="0"/>
        <a:ext cx="1006569" cy="1123324"/>
      </dsp:txXfrm>
    </dsp:sp>
    <dsp:sp modelId="{5C24E652-461C-427F-98D4-5B39F95FF710}">
      <dsp:nvSpPr>
        <dsp:cNvPr id="0" name=""/>
        <dsp:cNvSpPr/>
      </dsp:nvSpPr>
      <dsp:spPr>
        <a:xfrm>
          <a:off x="4811847" y="1263740"/>
          <a:ext cx="280831" cy="28083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11040A-C2FB-47F9-B900-B3A0538CBD4B}">
      <dsp:nvSpPr>
        <dsp:cNvPr id="0" name=""/>
        <dsp:cNvSpPr/>
      </dsp:nvSpPr>
      <dsp:spPr>
        <a:xfrm>
          <a:off x="5505876" y="1684987"/>
          <a:ext cx="1006569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最终达成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505876" y="1684987"/>
        <a:ext cx="1006569" cy="1123324"/>
      </dsp:txXfrm>
    </dsp:sp>
    <dsp:sp modelId="{124FC5C9-48DE-4BED-9564-EFAB95CD04BC}">
      <dsp:nvSpPr>
        <dsp:cNvPr id="0" name=""/>
        <dsp:cNvSpPr/>
      </dsp:nvSpPr>
      <dsp:spPr>
        <a:xfrm>
          <a:off x="5868745" y="1263740"/>
          <a:ext cx="280831" cy="2808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5BD24-FD65-49D3-9AD9-D0790700C8D3}">
      <dsp:nvSpPr>
        <dsp:cNvPr id="0" name=""/>
        <dsp:cNvSpPr/>
      </dsp:nvSpPr>
      <dsp:spPr>
        <a:xfrm>
          <a:off x="0" y="842493"/>
          <a:ext cx="7236982" cy="1123324"/>
        </a:xfrm>
        <a:prstGeom prst="notched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A350FAE-C797-4448-A554-0EC6C4C1A6C0}">
      <dsp:nvSpPr>
        <dsp:cNvPr id="0" name=""/>
        <dsp:cNvSpPr/>
      </dsp:nvSpPr>
      <dsp:spPr>
        <a:xfrm>
          <a:off x="1788" y="0"/>
          <a:ext cx="1041552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圈定目标人群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88" y="0"/>
        <a:ext cx="1041552" cy="1123324"/>
      </dsp:txXfrm>
    </dsp:sp>
    <dsp:sp modelId="{D98F4EE9-119A-47CE-9524-571082155BB3}">
      <dsp:nvSpPr>
        <dsp:cNvPr id="0" name=""/>
        <dsp:cNvSpPr/>
      </dsp:nvSpPr>
      <dsp:spPr>
        <a:xfrm>
          <a:off x="382149" y="1263740"/>
          <a:ext cx="280831" cy="2808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1F3F20-0BC5-461D-8F4A-F75979EB4184}">
      <dsp:nvSpPr>
        <dsp:cNvPr id="0" name=""/>
        <dsp:cNvSpPr/>
      </dsp:nvSpPr>
      <dsp:spPr>
        <a:xfrm>
          <a:off x="1095419" y="1684987"/>
          <a:ext cx="1041552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晋升规划面谈</a:t>
          </a:r>
          <a:endParaRPr lang="zh-CN" altLang="en-US" sz="18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095419" y="1684987"/>
        <a:ext cx="1041552" cy="1123324"/>
      </dsp:txXfrm>
    </dsp:sp>
    <dsp:sp modelId="{C96F4F95-9BA5-4CDC-974C-B0CCEA0442BB}">
      <dsp:nvSpPr>
        <dsp:cNvPr id="0" name=""/>
        <dsp:cNvSpPr/>
      </dsp:nvSpPr>
      <dsp:spPr>
        <a:xfrm>
          <a:off x="1475780" y="1263740"/>
          <a:ext cx="280831" cy="2808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128330-8B2B-4034-BCE8-341BCF38B27F}">
      <dsp:nvSpPr>
        <dsp:cNvPr id="0" name=""/>
        <dsp:cNvSpPr/>
      </dsp:nvSpPr>
      <dsp:spPr>
        <a:xfrm>
          <a:off x="2192174" y="0"/>
          <a:ext cx="1041552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支撑</a:t>
          </a:r>
          <a:endParaRPr lang="en-US" altLang="zh-CN" sz="1800" b="1" kern="1200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动作</a:t>
          </a:r>
          <a:endParaRPr lang="zh-CN" altLang="en-US" sz="18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192174" y="0"/>
        <a:ext cx="1041552" cy="1123324"/>
      </dsp:txXfrm>
    </dsp:sp>
    <dsp:sp modelId="{D6B5FBC6-ADE9-48B1-8119-8D9F2FB5DDE8}">
      <dsp:nvSpPr>
        <dsp:cNvPr id="0" name=""/>
        <dsp:cNvSpPr/>
      </dsp:nvSpPr>
      <dsp:spPr>
        <a:xfrm>
          <a:off x="2569411" y="1263740"/>
          <a:ext cx="280831" cy="28083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3A97BC-C07C-49B5-867A-1269E994B524}">
      <dsp:nvSpPr>
        <dsp:cNvPr id="0" name=""/>
        <dsp:cNvSpPr/>
      </dsp:nvSpPr>
      <dsp:spPr>
        <a:xfrm>
          <a:off x="3282680" y="1684987"/>
          <a:ext cx="1041552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落实、追踪</a:t>
          </a:r>
          <a:endParaRPr lang="zh-CN" altLang="en-US" sz="18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282680" y="1684987"/>
        <a:ext cx="1041552" cy="1123324"/>
      </dsp:txXfrm>
    </dsp:sp>
    <dsp:sp modelId="{76896B07-C2BC-477C-92CB-3D1502071BD7}">
      <dsp:nvSpPr>
        <dsp:cNvPr id="0" name=""/>
        <dsp:cNvSpPr/>
      </dsp:nvSpPr>
      <dsp:spPr>
        <a:xfrm>
          <a:off x="3663041" y="1263740"/>
          <a:ext cx="280831" cy="2808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377984-56C4-477A-BCA9-CED4BAD1AF4B}">
      <dsp:nvSpPr>
        <dsp:cNvPr id="0" name=""/>
        <dsp:cNvSpPr/>
      </dsp:nvSpPr>
      <dsp:spPr>
        <a:xfrm>
          <a:off x="4376311" y="0"/>
          <a:ext cx="1041552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定期评估</a:t>
          </a:r>
          <a:endParaRPr lang="zh-CN" altLang="en-US" sz="18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376311" y="0"/>
        <a:ext cx="1041552" cy="1123324"/>
      </dsp:txXfrm>
    </dsp:sp>
    <dsp:sp modelId="{5C24E652-461C-427F-98D4-5B39F95FF710}">
      <dsp:nvSpPr>
        <dsp:cNvPr id="0" name=""/>
        <dsp:cNvSpPr/>
      </dsp:nvSpPr>
      <dsp:spPr>
        <a:xfrm>
          <a:off x="4756672" y="1263740"/>
          <a:ext cx="280831" cy="28083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11040A-C2FB-47F9-B900-B3A0538CBD4B}">
      <dsp:nvSpPr>
        <dsp:cNvPr id="0" name=""/>
        <dsp:cNvSpPr/>
      </dsp:nvSpPr>
      <dsp:spPr>
        <a:xfrm>
          <a:off x="5469941" y="1684987"/>
          <a:ext cx="1041552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最终达成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469941" y="1684987"/>
        <a:ext cx="1041552" cy="1123324"/>
      </dsp:txXfrm>
    </dsp:sp>
    <dsp:sp modelId="{124FC5C9-48DE-4BED-9564-EFAB95CD04BC}">
      <dsp:nvSpPr>
        <dsp:cNvPr id="0" name=""/>
        <dsp:cNvSpPr/>
      </dsp:nvSpPr>
      <dsp:spPr>
        <a:xfrm>
          <a:off x="5850302" y="1263740"/>
          <a:ext cx="280831" cy="2808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EF4FA-15DC-4295-B276-198D44B7DD62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0B12D9-73FF-4857-B5A5-039779C44023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latin typeface="微软雅黑" pitchFamily="34" charset="-122"/>
              <a:ea typeface="微软雅黑" pitchFamily="34" charset="-122"/>
            </a:rPr>
            <a:t>产说会</a:t>
          </a:r>
          <a:endParaRPr lang="zh-CN" altLang="en-US" sz="3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79451" y="463451"/>
        <a:ext cx="1430218" cy="1430218"/>
      </dsp:txXfrm>
    </dsp:sp>
    <dsp:sp modelId="{890BC4BD-80FB-4800-A596-7FB072F39AB1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latin typeface="微软雅黑" pitchFamily="34" charset="-122"/>
              <a:ea typeface="微软雅黑" pitchFamily="34" charset="-122"/>
            </a:rPr>
            <a:t>创说会</a:t>
          </a:r>
          <a:endParaRPr lang="zh-CN" altLang="en-US" sz="3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86331" y="463451"/>
        <a:ext cx="1430218" cy="1430218"/>
      </dsp:txXfrm>
    </dsp:sp>
    <dsp:sp modelId="{21B24B47-B19C-4589-8164-B7D05274DDE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latin typeface="微软雅黑" pitchFamily="34" charset="-122"/>
              <a:ea typeface="微软雅黑" pitchFamily="34" charset="-122"/>
            </a:rPr>
            <a:t>行辅工具</a:t>
          </a:r>
          <a:endParaRPr lang="zh-CN" altLang="en-US" sz="3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79451" y="2170331"/>
        <a:ext cx="1430218" cy="1430218"/>
      </dsp:txXfrm>
    </dsp:sp>
    <dsp:sp modelId="{321EFBA0-76D3-4F8C-ABA8-0A34BA9B0C56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latin typeface="微软雅黑" pitchFamily="34" charset="-122"/>
              <a:ea typeface="微软雅黑" pitchFamily="34" charset="-122"/>
            </a:rPr>
            <a:t>政策支撑</a:t>
          </a:r>
          <a:endParaRPr lang="zh-CN" altLang="en-US" sz="3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86331" y="2170331"/>
        <a:ext cx="143021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64E83-64E5-43C5-86A9-FA40A647D39C}" type="datetimeFigureOut">
              <a:rPr lang="zh-CN" altLang="en-US" smtClean="0"/>
              <a:pPr/>
              <a:t>2013-7-31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0D97-FE3C-4579-9ECC-702E8838E1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53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C:\Documents and Settings\鱼不愚\桌面\未标题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" y="97700"/>
            <a:ext cx="1656184" cy="504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​​ 8"/>
          <p:cNvSpPr/>
          <p:nvPr userDrawn="1"/>
        </p:nvSpPr>
        <p:spPr>
          <a:xfrm>
            <a:off x="363171" y="602686"/>
            <a:ext cx="8417658" cy="5652628"/>
          </a:xfrm>
          <a:prstGeom prst="roundRect">
            <a:avLst>
              <a:gd name="adj" fmla="val 3134"/>
            </a:avLst>
          </a:prstGeom>
          <a:solidFill>
            <a:schemeClr val="bg1">
              <a:lumMod val="85000"/>
              <a:alpha val="74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" y="97700"/>
            <a:ext cx="1656184" cy="504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 descr="C:\Documents and Settings\鱼不愚\桌面\未标题-1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圆角矩形​​ 12"/>
          <p:cNvSpPr/>
          <p:nvPr userDrawn="1"/>
        </p:nvSpPr>
        <p:spPr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圆角矩形​​ 8"/>
          <p:cNvSpPr/>
          <p:nvPr userDrawn="1"/>
        </p:nvSpPr>
        <p:spPr>
          <a:xfrm>
            <a:off x="363171" y="602686"/>
            <a:ext cx="8417658" cy="5652628"/>
          </a:xfrm>
          <a:prstGeom prst="roundRect">
            <a:avLst>
              <a:gd name="adj" fmla="val 3134"/>
            </a:avLst>
          </a:prstGeom>
          <a:solidFill>
            <a:schemeClr val="bg1">
              <a:lumMod val="85000"/>
              <a:alpha val="74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" y="97700"/>
            <a:ext cx="1656184" cy="5049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4265171.ht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642918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做了四个月的组织发展？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3980" y="2636912"/>
            <a:ext cx="61705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什么是 </a:t>
            </a:r>
            <a:r>
              <a:rPr lang="zh-CN" altLang="en-US" sz="6600" b="1" dirty="0" smtClean="0">
                <a:solidFill>
                  <a:srgbClr val="993300"/>
                </a:solidFill>
                <a:latin typeface="迷你简娃娃篆" pitchFamily="2" charset="-122"/>
                <a:ea typeface="迷你简娃娃篆" pitchFamily="2" charset="-122"/>
              </a:rPr>
              <a:t>组织发展？</a:t>
            </a:r>
            <a:endParaRPr lang="zh-CN" altLang="en-US" sz="6600" b="1" dirty="0">
              <a:solidFill>
                <a:srgbClr val="993300"/>
              </a:solidFill>
              <a:latin typeface="迷你简娃娃篆" pitchFamily="2" charset="-122"/>
              <a:ea typeface="迷你简娃娃篆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06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1451" y="644786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以季度为单位，组织发展</a:t>
            </a:r>
            <a:r>
              <a:rPr lang="zh-CN" altLang="en-US" sz="3200" b="1" noProof="0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做</a:t>
            </a:r>
            <a:r>
              <a:rPr lang="zh-CN" altLang="en-US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什么？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66239" y="1916832"/>
            <a:ext cx="4464496" cy="306968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="" xmlns:p14="http://schemas.microsoft.com/office/powerpoint/2010/main" val="3661424476"/>
              </p:ext>
            </p:extLst>
          </p:nvPr>
        </p:nvGraphicFramePr>
        <p:xfrm>
          <a:off x="939669" y="1990708"/>
          <a:ext cx="723698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43808" y="52059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组织发展是重点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56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61451" y="644786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动作分解</a:t>
            </a:r>
            <a:r>
              <a:rPr lang="en-US" altLang="zh-CN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分解目标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1844824"/>
            <a:ext cx="5472608" cy="1569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目标分解的误区：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不是将你的任务目标分解到下级单位！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8746" y="3717032"/>
            <a:ext cx="5472608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正确的目标分解：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是对目标可达成性的分解（人从哪来）！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224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61451" y="644786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动作分解</a:t>
            </a:r>
            <a:r>
              <a:rPr lang="en-US" altLang="zh-CN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圈定目标人群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700808"/>
            <a:ext cx="5184576" cy="3785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针对目标可达成性确定相关人员：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意愿较好，做大做强人员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基本法晋升人员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冲刺准主任人员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期望获得方案人员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83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1451" y="644786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动作分解</a:t>
            </a:r>
            <a:r>
              <a:rPr lang="en-US" altLang="zh-CN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设计动作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576" y="1628800"/>
            <a:ext cx="7128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不要问业务员能给你带来什么，先问你给业务员什么支撑，</a:t>
            </a:r>
            <a:r>
              <a:rPr lang="zh-CN" altLang="en-US" sz="2400" b="1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能否支撑业务员达成“目标”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2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增员资料、增员彩页、方案支撑、创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说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会、小交会、代资考辅导、答谢宴等等等等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059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1451" y="644786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动作分解</a:t>
            </a:r>
            <a:r>
              <a:rPr lang="en-US" altLang="zh-CN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落实、追踪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850215"/>
            <a:ext cx="7128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没有落实的动作叫思想，思想再多也无法达成预期目标。在保险界有两种人，说的比作的多，做的比说得多，你是那种人？没事不要谈真理，谈动作！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95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1451" y="644786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动作分解</a:t>
            </a:r>
            <a:r>
              <a:rPr lang="en-US" altLang="zh-CN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定期评估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11760" y="2348880"/>
            <a:ext cx="4320480" cy="1656184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0"/>
            </a:lightRig>
          </a:scene3d>
          <a:sp3d prstMaterial="powder">
            <a:bevelT w="63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给自己赢得更多的时间与空间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8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1451" y="644786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结果是过程好坏的呈现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862822"/>
            <a:ext cx="7128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寿险行业依然是需要结果说话，打个比方，你来了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个人面试，参训了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个人，但是你仅仅上岗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个人。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250000"/>
              </a:lnSpc>
            </a:pPr>
            <a:r>
              <a:rPr lang="zh-CN" altLang="en-US" sz="2400" b="1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结果是检验过程的唯一真理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93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642918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再谈组织架构</a:t>
            </a:r>
            <a:r>
              <a:rPr lang="zh-CN" altLang="en-US" sz="3200" b="1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正增长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40078" y="1865224"/>
            <a:ext cx="5671689" cy="3326083"/>
            <a:chOff x="1957111" y="1930111"/>
            <a:chExt cx="5008722" cy="2937295"/>
          </a:xfrm>
        </p:grpSpPr>
        <p:grpSp>
          <p:nvGrpSpPr>
            <p:cNvPr id="4" name="组合 3"/>
            <p:cNvGrpSpPr/>
            <p:nvPr/>
          </p:nvGrpSpPr>
          <p:grpSpPr>
            <a:xfrm>
              <a:off x="4655989" y="2573053"/>
              <a:ext cx="2309844" cy="2286016"/>
              <a:chOff x="3433928" y="5325308"/>
              <a:chExt cx="1500198" cy="1188000"/>
            </a:xfr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15" name="立方体 14"/>
              <p:cNvSpPr/>
              <p:nvPr/>
            </p:nvSpPr>
            <p:spPr>
              <a:xfrm>
                <a:off x="3433928" y="5325308"/>
                <a:ext cx="1500198" cy="1188000"/>
              </a:xfrm>
              <a:prstGeom prst="cube">
                <a:avLst>
                  <a:gd name="adj" fmla="val 22899"/>
                </a:avLst>
              </a:prstGeom>
              <a:gradFill flip="none" rotWithShape="1">
                <a:gsLst>
                  <a:gs pos="0">
                    <a:srgbClr val="15C2FF"/>
                  </a:gs>
                  <a:gs pos="100000">
                    <a:srgbClr val="0060A8"/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49694" y="5619434"/>
                <a:ext cx="1158774" cy="80158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63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rect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" name="肘形连接符 4"/>
            <p:cNvCxnSpPr/>
            <p:nvPr/>
          </p:nvCxnSpPr>
          <p:spPr>
            <a:xfrm flipV="1">
              <a:off x="3798733" y="3930375"/>
              <a:ext cx="1501180" cy="357190"/>
            </a:xfrm>
            <a:prstGeom prst="bentConnector3">
              <a:avLst>
                <a:gd name="adj1" fmla="val 50000"/>
              </a:avLst>
            </a:prstGeom>
            <a:ln w="41275" cap="sq">
              <a:solidFill>
                <a:schemeClr val="bg1"/>
              </a:solidFill>
              <a:prstDash val="sysDash"/>
              <a:round/>
              <a:headEnd type="oval"/>
              <a:tailEnd type="stealth"/>
            </a:ln>
            <a:effectLst>
              <a:glow rad="63500">
                <a:srgbClr val="FFFF00"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2012783" y="1930111"/>
              <a:ext cx="1536184" cy="1297681"/>
            </a:xfrm>
            <a:prstGeom prst="roundRect">
              <a:avLst>
                <a:gd name="adj" fmla="val 8913"/>
              </a:avLst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solidFill>
                <a:srgbClr val="F9FE1E"/>
              </a:solidFill>
            </a:ln>
            <a:effectLst>
              <a:glow rad="63500">
                <a:srgbClr val="FFFF00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012783" y="3569725"/>
              <a:ext cx="1536184" cy="1297681"/>
            </a:xfrm>
            <a:prstGeom prst="roundRect">
              <a:avLst>
                <a:gd name="adj" fmla="val 8913"/>
              </a:avLst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solidFill>
                <a:srgbClr val="F9FE1E"/>
              </a:solidFill>
            </a:ln>
            <a:effectLst>
              <a:glow rad="63500">
                <a:srgbClr val="FFFF00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084221" y="1970017"/>
              <a:ext cx="1428760" cy="46016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alpha val="3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084221" y="3609630"/>
              <a:ext cx="1428760" cy="46016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alpha val="3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72877" y="2136051"/>
              <a:ext cx="1606048" cy="7338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rgbClr val="0070C0"/>
                  </a:solidFill>
                  <a:latin typeface="时尚中黑简体" pitchFamily="2" charset="-122"/>
                  <a:ea typeface="时尚中黑简体" pitchFamily="2" charset="-122"/>
                </a:rPr>
                <a:t>同业</a:t>
              </a:r>
              <a:endParaRPr lang="en-US" altLang="zh-CN" sz="2400" spc="300" dirty="0" smtClean="0">
                <a:solidFill>
                  <a:srgbClr val="0070C0"/>
                </a:solidFill>
                <a:latin typeface="时尚中黑简体" pitchFamily="2" charset="-122"/>
                <a:ea typeface="时尚中黑简体" pitchFamily="2" charset="-122"/>
              </a:endParaRPr>
            </a:p>
            <a:p>
              <a:pPr algn="ctr"/>
              <a:r>
                <a:rPr lang="zh-CN" altLang="en-US" sz="2400" spc="300" dirty="0" smtClean="0">
                  <a:solidFill>
                    <a:srgbClr val="0070C0"/>
                  </a:solidFill>
                  <a:latin typeface="时尚中黑简体" pitchFamily="2" charset="-122"/>
                  <a:ea typeface="时尚中黑简体" pitchFamily="2" charset="-122"/>
                </a:rPr>
                <a:t>引进</a:t>
              </a:r>
              <a:endParaRPr lang="zh-CN" altLang="en-US" sz="2400" spc="300" dirty="0">
                <a:solidFill>
                  <a:srgbClr val="0070C0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7111" y="3822132"/>
              <a:ext cx="1606048" cy="7338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rgbClr val="0070C0"/>
                  </a:solidFill>
                  <a:latin typeface="时尚中黑简体" pitchFamily="2" charset="-122"/>
                  <a:ea typeface="时尚中黑简体" pitchFamily="2" charset="-122"/>
                </a:rPr>
                <a:t>晋升</a:t>
              </a:r>
              <a:endParaRPr lang="en-US" altLang="zh-CN" sz="2400" spc="300" dirty="0" smtClean="0">
                <a:solidFill>
                  <a:srgbClr val="0070C0"/>
                </a:solidFill>
                <a:latin typeface="时尚中黑简体" pitchFamily="2" charset="-122"/>
                <a:ea typeface="时尚中黑简体" pitchFamily="2" charset="-122"/>
              </a:endParaRPr>
            </a:p>
            <a:p>
              <a:pPr algn="ctr"/>
              <a:r>
                <a:rPr lang="zh-CN" altLang="en-US" sz="2400" spc="300" dirty="0">
                  <a:solidFill>
                    <a:srgbClr val="0070C0"/>
                  </a:solidFill>
                  <a:latin typeface="时尚中黑简体" pitchFamily="2" charset="-122"/>
                  <a:ea typeface="时尚中黑简体" pitchFamily="2" charset="-122"/>
                </a:rPr>
                <a:t>考核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95985" y="3631352"/>
              <a:ext cx="1606048" cy="5164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300" dirty="0" smtClean="0">
                  <a:solidFill>
                    <a:srgbClr val="FBC35F"/>
                  </a:solidFill>
                  <a:latin typeface="时尚中黑简体" pitchFamily="2" charset="-122"/>
                  <a:ea typeface="时尚中黑简体" pitchFamily="2" charset="-122"/>
                </a:rPr>
                <a:t>内生</a:t>
              </a:r>
              <a:endParaRPr lang="zh-CN" altLang="en-US" sz="3200" spc="300" dirty="0">
                <a:solidFill>
                  <a:srgbClr val="FBC35F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97413" y="2544016"/>
              <a:ext cx="1606048" cy="5164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300" dirty="0">
                  <a:solidFill>
                    <a:srgbClr val="FBC35F"/>
                  </a:solidFill>
                  <a:latin typeface="时尚中黑简体" pitchFamily="2" charset="-122"/>
                  <a:ea typeface="时尚中黑简体" pitchFamily="2" charset="-122"/>
                </a:rPr>
                <a:t>外引</a:t>
              </a:r>
            </a:p>
          </p:txBody>
        </p:sp>
        <p:cxnSp>
          <p:nvCxnSpPr>
            <p:cNvPr id="14" name="肘形连接符 13"/>
            <p:cNvCxnSpPr/>
            <p:nvPr/>
          </p:nvCxnSpPr>
          <p:spPr>
            <a:xfrm>
              <a:off x="3727295" y="2475000"/>
              <a:ext cx="1572618" cy="312367"/>
            </a:xfrm>
            <a:prstGeom prst="bentConnector3">
              <a:avLst>
                <a:gd name="adj1" fmla="val 50000"/>
              </a:avLst>
            </a:prstGeom>
            <a:ln w="41275" cap="sq">
              <a:solidFill>
                <a:schemeClr val="bg1"/>
              </a:solidFill>
              <a:prstDash val="sysDash"/>
              <a:round/>
              <a:headEnd type="oval"/>
              <a:tailEnd type="stealth"/>
            </a:ln>
            <a:effectLst>
              <a:glow rad="63500">
                <a:srgbClr val="FFFF00"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右箭头 17"/>
          <p:cNvSpPr/>
          <p:nvPr/>
        </p:nvSpPr>
        <p:spPr>
          <a:xfrm rot="16200000">
            <a:off x="1884014" y="4042461"/>
            <a:ext cx="347727" cy="292388"/>
          </a:xfrm>
          <a:prstGeom prst="right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0"/>
            </a:lightRig>
          </a:scene3d>
          <a:sp3d prstMaterial="powder">
            <a:bevelT w="63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5400000">
            <a:off x="1911683" y="4450845"/>
            <a:ext cx="347727" cy="292388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53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642918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SWOT</a:t>
            </a:r>
            <a:r>
              <a:rPr lang="zh-CN" altLang="en-US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是基础分析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42910" y="1844824"/>
            <a:ext cx="8249570" cy="3571900"/>
            <a:chOff x="642910" y="1928802"/>
            <a:chExt cx="8249570" cy="3571900"/>
          </a:xfrm>
        </p:grpSpPr>
        <p:sp>
          <p:nvSpPr>
            <p:cNvPr id="4" name="任意多边形 3"/>
            <p:cNvSpPr/>
            <p:nvPr/>
          </p:nvSpPr>
          <p:spPr>
            <a:xfrm>
              <a:off x="3452150" y="2000240"/>
              <a:ext cx="5440330" cy="857256"/>
            </a:xfrm>
            <a:custGeom>
              <a:avLst/>
              <a:gdLst>
                <a:gd name="connsiteX0" fmla="*/ 0 w 4500594"/>
                <a:gd name="connsiteY0" fmla="*/ 1571636 h 1571636"/>
                <a:gd name="connsiteX1" fmla="*/ 455979 w 4500594"/>
                <a:gd name="connsiteY1" fmla="*/ 0 h 1571636"/>
                <a:gd name="connsiteX2" fmla="*/ 4044615 w 4500594"/>
                <a:gd name="connsiteY2" fmla="*/ 0 h 1571636"/>
                <a:gd name="connsiteX3" fmla="*/ 4500594 w 4500594"/>
                <a:gd name="connsiteY3" fmla="*/ 1571636 h 1571636"/>
                <a:gd name="connsiteX4" fmla="*/ 0 w 4500594"/>
                <a:gd name="connsiteY4" fmla="*/ 1571636 h 1571636"/>
                <a:gd name="connsiteX0" fmla="*/ 0 w 4500594"/>
                <a:gd name="connsiteY0" fmla="*/ 1571636 h 1571636"/>
                <a:gd name="connsiteX1" fmla="*/ 27319 w 4500594"/>
                <a:gd name="connsiteY1" fmla="*/ 0 h 1571636"/>
                <a:gd name="connsiteX2" fmla="*/ 4044615 w 4500594"/>
                <a:gd name="connsiteY2" fmla="*/ 0 h 1571636"/>
                <a:gd name="connsiteX3" fmla="*/ 4500594 w 4500594"/>
                <a:gd name="connsiteY3" fmla="*/ 1571636 h 1571636"/>
                <a:gd name="connsiteX4" fmla="*/ 0 w 4500594"/>
                <a:gd name="connsiteY4" fmla="*/ 1571636 h 157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594" h="1571636">
                  <a:moveTo>
                    <a:pt x="0" y="1571636"/>
                  </a:moveTo>
                  <a:lnTo>
                    <a:pt x="27319" y="0"/>
                  </a:lnTo>
                  <a:lnTo>
                    <a:pt x="4044615" y="0"/>
                  </a:lnTo>
                  <a:lnTo>
                    <a:pt x="4500594" y="1571636"/>
                  </a:lnTo>
                  <a:lnTo>
                    <a:pt x="0" y="15716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scene3d>
              <a:camera prst="orthographicFront"/>
              <a:lightRig rig="flat" dir="t">
                <a:rot lat="0" lon="0" rev="6000000"/>
              </a:lightRig>
            </a:scene3d>
            <a:sp3d extrusionH="76200" contourW="19050" prstMaterial="powder">
              <a:bevelT/>
              <a:bevelB/>
              <a:contourClr>
                <a:srgbClr val="65D7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3452150" y="2857496"/>
              <a:ext cx="5440330" cy="857256"/>
            </a:xfrm>
            <a:custGeom>
              <a:avLst/>
              <a:gdLst>
                <a:gd name="connsiteX0" fmla="*/ 0 w 4500594"/>
                <a:gd name="connsiteY0" fmla="*/ 1571636 h 1571636"/>
                <a:gd name="connsiteX1" fmla="*/ 455979 w 4500594"/>
                <a:gd name="connsiteY1" fmla="*/ 0 h 1571636"/>
                <a:gd name="connsiteX2" fmla="*/ 4044615 w 4500594"/>
                <a:gd name="connsiteY2" fmla="*/ 0 h 1571636"/>
                <a:gd name="connsiteX3" fmla="*/ 4500594 w 4500594"/>
                <a:gd name="connsiteY3" fmla="*/ 1571636 h 1571636"/>
                <a:gd name="connsiteX4" fmla="*/ 0 w 4500594"/>
                <a:gd name="connsiteY4" fmla="*/ 1571636 h 1571636"/>
                <a:gd name="connsiteX0" fmla="*/ 0 w 4500594"/>
                <a:gd name="connsiteY0" fmla="*/ 1571636 h 1571636"/>
                <a:gd name="connsiteX1" fmla="*/ 27319 w 4500594"/>
                <a:gd name="connsiteY1" fmla="*/ 0 h 1571636"/>
                <a:gd name="connsiteX2" fmla="*/ 4044615 w 4500594"/>
                <a:gd name="connsiteY2" fmla="*/ 0 h 1571636"/>
                <a:gd name="connsiteX3" fmla="*/ 4500594 w 4500594"/>
                <a:gd name="connsiteY3" fmla="*/ 1571636 h 1571636"/>
                <a:gd name="connsiteX4" fmla="*/ 0 w 4500594"/>
                <a:gd name="connsiteY4" fmla="*/ 1571636 h 157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594" h="1571636">
                  <a:moveTo>
                    <a:pt x="0" y="1571636"/>
                  </a:moveTo>
                  <a:lnTo>
                    <a:pt x="27319" y="0"/>
                  </a:lnTo>
                  <a:lnTo>
                    <a:pt x="4044615" y="0"/>
                  </a:lnTo>
                  <a:lnTo>
                    <a:pt x="4500594" y="1571636"/>
                  </a:lnTo>
                  <a:lnTo>
                    <a:pt x="0" y="15716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/>
                </a:gs>
                <a:gs pos="100000">
                  <a:srgbClr val="027C19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scene3d>
              <a:camera prst="orthographicFront"/>
              <a:lightRig rig="flat" dir="t">
                <a:rot lat="0" lon="0" rev="6000000"/>
              </a:lightRig>
            </a:scene3d>
            <a:sp3d extrusionH="76200" contourW="19050" prstMaterial="powder">
              <a:bevelT/>
              <a:bevelB/>
              <a:contourClr>
                <a:srgbClr val="92D05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452150" y="3714752"/>
              <a:ext cx="5440330" cy="857256"/>
            </a:xfrm>
            <a:custGeom>
              <a:avLst/>
              <a:gdLst>
                <a:gd name="connsiteX0" fmla="*/ 0 w 4500594"/>
                <a:gd name="connsiteY0" fmla="*/ 1571636 h 1571636"/>
                <a:gd name="connsiteX1" fmla="*/ 455979 w 4500594"/>
                <a:gd name="connsiteY1" fmla="*/ 0 h 1571636"/>
                <a:gd name="connsiteX2" fmla="*/ 4044615 w 4500594"/>
                <a:gd name="connsiteY2" fmla="*/ 0 h 1571636"/>
                <a:gd name="connsiteX3" fmla="*/ 4500594 w 4500594"/>
                <a:gd name="connsiteY3" fmla="*/ 1571636 h 1571636"/>
                <a:gd name="connsiteX4" fmla="*/ 0 w 4500594"/>
                <a:gd name="connsiteY4" fmla="*/ 1571636 h 1571636"/>
                <a:gd name="connsiteX0" fmla="*/ 0 w 4500594"/>
                <a:gd name="connsiteY0" fmla="*/ 1571636 h 1571636"/>
                <a:gd name="connsiteX1" fmla="*/ 27319 w 4500594"/>
                <a:gd name="connsiteY1" fmla="*/ 0 h 1571636"/>
                <a:gd name="connsiteX2" fmla="*/ 4044615 w 4500594"/>
                <a:gd name="connsiteY2" fmla="*/ 0 h 1571636"/>
                <a:gd name="connsiteX3" fmla="*/ 4500594 w 4500594"/>
                <a:gd name="connsiteY3" fmla="*/ 1571636 h 1571636"/>
                <a:gd name="connsiteX4" fmla="*/ 0 w 4500594"/>
                <a:gd name="connsiteY4" fmla="*/ 1571636 h 157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594" h="1571636">
                  <a:moveTo>
                    <a:pt x="0" y="1571636"/>
                  </a:moveTo>
                  <a:lnTo>
                    <a:pt x="27319" y="0"/>
                  </a:lnTo>
                  <a:lnTo>
                    <a:pt x="4044615" y="0"/>
                  </a:lnTo>
                  <a:lnTo>
                    <a:pt x="4500594" y="1571636"/>
                  </a:lnTo>
                  <a:lnTo>
                    <a:pt x="0" y="15716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E38"/>
                </a:gs>
                <a:gs pos="100000">
                  <a:srgbClr val="FFB01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scene3d>
              <a:camera prst="orthographicFront"/>
              <a:lightRig rig="flat" dir="t">
                <a:rot lat="0" lon="0" rev="6000000"/>
              </a:lightRig>
            </a:scene3d>
            <a:sp3d extrusionH="76200" contourW="19050" prstMaterial="powder">
              <a:bevelT/>
              <a:bevelB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452150" y="4595141"/>
              <a:ext cx="5440330" cy="857256"/>
            </a:xfrm>
            <a:custGeom>
              <a:avLst/>
              <a:gdLst>
                <a:gd name="connsiteX0" fmla="*/ 0 w 4500594"/>
                <a:gd name="connsiteY0" fmla="*/ 1571636 h 1571636"/>
                <a:gd name="connsiteX1" fmla="*/ 455979 w 4500594"/>
                <a:gd name="connsiteY1" fmla="*/ 0 h 1571636"/>
                <a:gd name="connsiteX2" fmla="*/ 4044615 w 4500594"/>
                <a:gd name="connsiteY2" fmla="*/ 0 h 1571636"/>
                <a:gd name="connsiteX3" fmla="*/ 4500594 w 4500594"/>
                <a:gd name="connsiteY3" fmla="*/ 1571636 h 1571636"/>
                <a:gd name="connsiteX4" fmla="*/ 0 w 4500594"/>
                <a:gd name="connsiteY4" fmla="*/ 1571636 h 1571636"/>
                <a:gd name="connsiteX0" fmla="*/ 0 w 4500594"/>
                <a:gd name="connsiteY0" fmla="*/ 1571636 h 1571636"/>
                <a:gd name="connsiteX1" fmla="*/ 27319 w 4500594"/>
                <a:gd name="connsiteY1" fmla="*/ 0 h 1571636"/>
                <a:gd name="connsiteX2" fmla="*/ 4044615 w 4500594"/>
                <a:gd name="connsiteY2" fmla="*/ 0 h 1571636"/>
                <a:gd name="connsiteX3" fmla="*/ 4500594 w 4500594"/>
                <a:gd name="connsiteY3" fmla="*/ 1571636 h 1571636"/>
                <a:gd name="connsiteX4" fmla="*/ 0 w 4500594"/>
                <a:gd name="connsiteY4" fmla="*/ 1571636 h 157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594" h="1571636">
                  <a:moveTo>
                    <a:pt x="0" y="1571636"/>
                  </a:moveTo>
                  <a:lnTo>
                    <a:pt x="27319" y="0"/>
                  </a:lnTo>
                  <a:lnTo>
                    <a:pt x="4044615" y="0"/>
                  </a:lnTo>
                  <a:lnTo>
                    <a:pt x="4500594" y="1571636"/>
                  </a:lnTo>
                  <a:lnTo>
                    <a:pt x="0" y="15716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100000">
                  <a:srgbClr val="C0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scene3d>
              <a:camera prst="orthographicFront"/>
              <a:lightRig rig="flat" dir="t">
                <a:rot lat="0" lon="0" rev="6000000"/>
              </a:lightRig>
            </a:scene3d>
            <a:sp3d extrusionH="76200" contourW="19050" prstMaterial="powder">
              <a:bevelT/>
              <a:bevelB/>
              <a:contourClr>
                <a:srgbClr val="FF0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42910" y="1928802"/>
              <a:ext cx="2166298" cy="3571900"/>
            </a:xfrm>
            <a:prstGeom prst="roundRect">
              <a:avLst>
                <a:gd name="adj" fmla="val 8913"/>
              </a:avLst>
            </a:prstGeom>
            <a:gradFill>
              <a:gsLst>
                <a:gs pos="0">
                  <a:srgbClr val="FFC000"/>
                </a:gs>
                <a:gs pos="100000">
                  <a:srgbClr val="FA790E"/>
                </a:gs>
              </a:gsLst>
              <a:path path="rect">
                <a:fillToRect r="100000" b="100000"/>
              </a:path>
            </a:gra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 rot="16200000">
              <a:off x="2689019" y="1977553"/>
              <a:ext cx="502631" cy="753947"/>
            </a:xfrm>
            <a:prstGeom prst="downArrow">
              <a:avLst>
                <a:gd name="adj1" fmla="val 35231"/>
                <a:gd name="adj2" fmla="val 50000"/>
              </a:avLst>
            </a:prstGeom>
            <a:gradFill flip="none" rotWithShape="1">
              <a:gsLst>
                <a:gs pos="0">
                  <a:srgbClr val="FFFF00"/>
                </a:gs>
                <a:gs pos="100000">
                  <a:srgbClr val="FFCC00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extrusionH="44450" contourW="50800" prstMaterial="flat">
              <a:bevelT w="38100" h="38100" prst="coolSlant"/>
              <a:contourClr>
                <a:srgbClr val="FFFF00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 rot="16200000">
              <a:off x="2689019" y="2876188"/>
              <a:ext cx="502631" cy="753947"/>
            </a:xfrm>
            <a:prstGeom prst="downArrow">
              <a:avLst>
                <a:gd name="adj1" fmla="val 35231"/>
                <a:gd name="adj2" fmla="val 50000"/>
              </a:avLst>
            </a:prstGeom>
            <a:gradFill flip="none" rotWithShape="1">
              <a:gsLst>
                <a:gs pos="0">
                  <a:srgbClr val="FFFF00"/>
                </a:gs>
                <a:gs pos="100000">
                  <a:srgbClr val="FFCC00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extrusionH="44450" contourW="50800" prstMaterial="flat">
              <a:bevelT w="38100" h="38100" prst="coolSlant"/>
              <a:contourClr>
                <a:srgbClr val="FFFF00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 rot="16200000">
              <a:off x="2689019" y="3743292"/>
              <a:ext cx="502631" cy="753947"/>
            </a:xfrm>
            <a:prstGeom prst="downArrow">
              <a:avLst>
                <a:gd name="adj1" fmla="val 35231"/>
                <a:gd name="adj2" fmla="val 50000"/>
              </a:avLst>
            </a:prstGeom>
            <a:gradFill flip="none" rotWithShape="1">
              <a:gsLst>
                <a:gs pos="0">
                  <a:srgbClr val="FFFF00"/>
                </a:gs>
                <a:gs pos="100000">
                  <a:srgbClr val="FFCC00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extrusionH="44450" contourW="50800" prstMaterial="flat">
              <a:bevelT w="38100" h="38100" prst="coolSlant"/>
              <a:contourClr>
                <a:srgbClr val="FFFF00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下箭头 11"/>
            <p:cNvSpPr/>
            <p:nvPr/>
          </p:nvSpPr>
          <p:spPr>
            <a:xfrm rot="16200000">
              <a:off x="2689019" y="4626161"/>
              <a:ext cx="502631" cy="753947"/>
            </a:xfrm>
            <a:prstGeom prst="downArrow">
              <a:avLst>
                <a:gd name="adj1" fmla="val 35231"/>
                <a:gd name="adj2" fmla="val 50000"/>
              </a:avLst>
            </a:prstGeom>
            <a:gradFill flip="none" rotWithShape="1">
              <a:gsLst>
                <a:gs pos="0">
                  <a:srgbClr val="FFFF00"/>
                </a:gs>
                <a:gs pos="100000">
                  <a:srgbClr val="FFCC00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extrusionH="44450" contourW="50800" prstMaterial="flat">
              <a:bevelT w="38100" h="38100" prst="coolSlant"/>
              <a:contourClr>
                <a:srgbClr val="FFFF00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0430" y="2143116"/>
              <a:ext cx="4671970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 smtClean="0"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lang="zh-CN" altLang="en-US" sz="2000" b="1" spc="300" dirty="0" smtClean="0">
                  <a:latin typeface="微软雅黑" pitchFamily="34" charset="-122"/>
                  <a:ea typeface="微软雅黑" pitchFamily="34" charset="-122"/>
                </a:rPr>
                <a:t>（优点）：</a:t>
              </a:r>
              <a:r>
                <a:rPr lang="zh-CN" altLang="en-US" sz="2000" b="1" spc="300" dirty="0">
                  <a:latin typeface="微软雅黑" pitchFamily="34" charset="-122"/>
                  <a:ea typeface="微软雅黑" pitchFamily="34" charset="-122"/>
                </a:rPr>
                <a:t>泰</a:t>
              </a:r>
              <a:r>
                <a:rPr lang="zh-CN" altLang="en-US" sz="2000" b="1" spc="300" dirty="0" smtClean="0">
                  <a:latin typeface="微软雅黑" pitchFamily="34" charset="-122"/>
                  <a:ea typeface="微软雅黑" pitchFamily="34" charset="-122"/>
                </a:rPr>
                <a:t>康在当地的吸引力</a:t>
              </a:r>
              <a:endParaRPr lang="zh-CN" altLang="en-US" sz="2000" b="1" spc="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0430" y="3040860"/>
              <a:ext cx="524803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 smtClean="0">
                  <a:latin typeface="微软雅黑" pitchFamily="34" charset="-122"/>
                  <a:ea typeface="微软雅黑" pitchFamily="34" charset="-122"/>
                </a:rPr>
                <a:t>W</a:t>
              </a:r>
              <a:r>
                <a:rPr lang="zh-CN" altLang="en-US" sz="2000" b="1" spc="300" dirty="0" smtClean="0">
                  <a:latin typeface="微软雅黑" pitchFamily="34" charset="-122"/>
                  <a:ea typeface="微软雅黑" pitchFamily="34" charset="-122"/>
                </a:rPr>
                <a:t>（缺点）：泰康在当地市场存在不足</a:t>
              </a:r>
              <a:endParaRPr lang="zh-CN" altLang="en-US" sz="2000" b="1" spc="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0430" y="3926608"/>
              <a:ext cx="4671970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 smtClean="0"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zh-CN" altLang="en-US" sz="2000" b="1" spc="300" dirty="0" smtClean="0">
                  <a:latin typeface="微软雅黑" pitchFamily="34" charset="-122"/>
                  <a:ea typeface="微软雅黑" pitchFamily="34" charset="-122"/>
                </a:rPr>
                <a:t>（机会）：同业优秀人才的动向</a:t>
              </a:r>
              <a:endParaRPr lang="zh-CN" altLang="en-US" sz="2000" b="1" spc="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0430" y="4762181"/>
              <a:ext cx="5392050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 smtClean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zh-CN" altLang="en-US" sz="2000" b="1" spc="300" dirty="0" smtClean="0">
                  <a:latin typeface="微软雅黑" pitchFamily="34" charset="-122"/>
                  <a:ea typeface="微软雅黑" pitchFamily="34" charset="-122"/>
                </a:rPr>
                <a:t>（威胁）：当地同业有无针对性政策</a:t>
              </a:r>
              <a:endParaRPr lang="zh-CN" altLang="en-US" sz="2000" b="1" spc="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0100" y="3143248"/>
              <a:ext cx="1492792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SWOT </a:t>
              </a:r>
            </a:p>
            <a:p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  析</a:t>
              </a:r>
              <a:endParaRPr lang="zh-CN" altLang="en-US" sz="20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75656" y="5767461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你分析过吗？想做的更好就要付出更多</a:t>
            </a:r>
            <a:endParaRPr lang="zh-CN" altLang="en-US" sz="2800" b="1" dirty="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23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642918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熟知每个层级的晋升考核周期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66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642918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其实组织发展是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动词：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2091527"/>
            <a:ext cx="7699544" cy="1913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动词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用来形容或表示各类动作的词汇。</a:t>
            </a:r>
          </a:p>
        </p:txBody>
      </p:sp>
    </p:spTree>
    <p:extLst>
      <p:ext uri="{BB962C8B-B14F-4D97-AF65-F5344CB8AC3E}">
        <p14:creationId xmlns="" xmlns:p14="http://schemas.microsoft.com/office/powerpoint/2010/main" val="389848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642918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重要的一个观点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2132856"/>
            <a:ext cx="4464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晋升从第一个月开始，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而不是从最后一个月开始！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6" name="Picture 2" descr="http://pic4.nipic.com/20090820/608094_09252602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378" y="4581128"/>
            <a:ext cx="3395663" cy="1676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936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1451" y="644786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晋升中组织发展做什么？？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66239" y="1916832"/>
            <a:ext cx="4464496" cy="306968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="" xmlns:p14="http://schemas.microsoft.com/office/powerpoint/2010/main" val="3713844102"/>
              </p:ext>
            </p:extLst>
          </p:nvPr>
        </p:nvGraphicFramePr>
        <p:xfrm>
          <a:off x="939669" y="1990708"/>
          <a:ext cx="723698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936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642918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动作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分解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晋升规划面谈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1780626"/>
            <a:ext cx="5760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考验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画饼功力的时候到了，画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饼够不够香，够不够诱人是成功的关键，意愿在这里显得非常重要，激发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代理人的欲望，就成功了一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半！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0" name="Picture 2" descr="http://www.cqjj.net/upload/health/upload/0c529d25a52433854e47fcbc64493d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05" y="3617731"/>
            <a:ext cx="3333750" cy="26763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824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642918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动作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分解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支撑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动作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="" xmlns:p14="http://schemas.microsoft.com/office/powerpoint/2010/main" val="2371038702"/>
              </p:ext>
            </p:extLst>
          </p:nvPr>
        </p:nvGraphicFramePr>
        <p:xfrm>
          <a:off x="1547664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8954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642918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考核人员的关注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27287" y="2996952"/>
            <a:ext cx="5184576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2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记住：不提考核。。。。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8674" name="Picture 2" descr="C:\Users\Administrator\AppData\Local\Microsoft\Windows\Temporary Internet Files\Content.IE5\2PRLWOW4\MC90042177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20888"/>
            <a:ext cx="3527031" cy="35629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648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35696" y="1916832"/>
            <a:ext cx="5400600" cy="245672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组织发展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远没有想象中那么难！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91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1968127"/>
            <a:ext cx="4320480" cy="202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组织发展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你真的</a:t>
            </a:r>
            <a:r>
              <a:rPr lang="zh-CN" altLang="en-US" sz="5400" b="1" dirty="0" smtClean="0">
                <a:solidFill>
                  <a:srgbClr val="993300"/>
                </a:solidFill>
                <a:latin typeface="迷你简娃娃篆" pitchFamily="2" charset="-122"/>
                <a:ea typeface="迷你简娃娃篆" pitchFamily="2" charset="-122"/>
              </a:rPr>
              <a:t>懂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吗？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04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642918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组织发展代表动作：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7689" y="1850215"/>
            <a:ext cx="71287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组织发展（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Organiz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ational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Development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，简称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OD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）是指将行为科学知识广泛应用在根据计划发展、改进和加强那些促进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组织有效性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的战略、结构和过程上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20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寿险行业组织发展是指为达成相关目标而设计并加以实施的</a:t>
            </a:r>
            <a:r>
              <a:rPr lang="zh-CN" altLang="en-US" sz="2000" b="1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一系列动作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2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同侧圆角矩形 19"/>
          <p:cNvSpPr/>
          <p:nvPr/>
        </p:nvSpPr>
        <p:spPr>
          <a:xfrm rot="5400000">
            <a:off x="1526800" y="2527013"/>
            <a:ext cx="489680" cy="2569934"/>
          </a:xfrm>
          <a:prstGeom prst="round2SameRect">
            <a:avLst/>
          </a:prstGeom>
          <a:solidFill>
            <a:srgbClr val="A8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360" y="2420888"/>
            <a:ext cx="7778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别告诉我</a:t>
            </a:r>
            <a:r>
              <a:rPr lang="zh-CN" altLang="en-US" sz="4400" b="1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你真的懂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“组织发展”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​​ 17"/>
          <p:cNvSpPr/>
          <p:nvPr/>
        </p:nvSpPr>
        <p:spPr>
          <a:xfrm>
            <a:off x="486673" y="3550369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代理人管理部</a:t>
            </a:r>
            <a:endParaRPr lang="zh-CN" altLang="en-US" sz="28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642918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为什么要做组织发展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  <a:cs typeface="+mj-cs"/>
              </a:rPr>
              <a:t>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2636912"/>
            <a:ext cx="3528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达成目标！</a:t>
            </a:r>
            <a:endParaRPr lang="zh-CN" altLang="en-US" sz="5400" b="1" dirty="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42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642918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目标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---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一个中心两个基本点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="" xmlns:p14="http://schemas.microsoft.com/office/powerpoint/2010/main" val="2757587051"/>
              </p:ext>
            </p:extLst>
          </p:nvPr>
        </p:nvGraphicFramePr>
        <p:xfrm>
          <a:off x="1763688" y="16014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6657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642918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  <a:cs typeface="+mj-cs"/>
              </a:rPr>
              <a:t>先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谈规模人力</a:t>
            </a:r>
            <a:r>
              <a:rPr lang="zh-CN" altLang="en-US" sz="3200" b="1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正增长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763688" y="1878152"/>
            <a:ext cx="5671689" cy="3326083"/>
            <a:chOff x="1957111" y="1930111"/>
            <a:chExt cx="5008722" cy="2937295"/>
          </a:xfrm>
        </p:grpSpPr>
        <p:grpSp>
          <p:nvGrpSpPr>
            <p:cNvPr id="8" name="组合 7"/>
            <p:cNvGrpSpPr/>
            <p:nvPr/>
          </p:nvGrpSpPr>
          <p:grpSpPr>
            <a:xfrm>
              <a:off x="4655989" y="2573053"/>
              <a:ext cx="2309844" cy="2286016"/>
              <a:chOff x="3433928" y="5325308"/>
              <a:chExt cx="1500198" cy="1188000"/>
            </a:xfr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9" name="立方体 8"/>
              <p:cNvSpPr/>
              <p:nvPr/>
            </p:nvSpPr>
            <p:spPr>
              <a:xfrm>
                <a:off x="3433928" y="5325308"/>
                <a:ext cx="1500198" cy="1188000"/>
              </a:xfrm>
              <a:prstGeom prst="cube">
                <a:avLst>
                  <a:gd name="adj" fmla="val 22899"/>
                </a:avLst>
              </a:prstGeom>
              <a:gradFill flip="none" rotWithShape="1">
                <a:gsLst>
                  <a:gs pos="0">
                    <a:srgbClr val="15C2FF"/>
                  </a:gs>
                  <a:gs pos="100000">
                    <a:srgbClr val="0060A8"/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449694" y="5619434"/>
                <a:ext cx="1158774" cy="80158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63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rect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" name="肘形连接符 10"/>
            <p:cNvCxnSpPr/>
            <p:nvPr/>
          </p:nvCxnSpPr>
          <p:spPr>
            <a:xfrm flipV="1">
              <a:off x="3798733" y="3930375"/>
              <a:ext cx="1501180" cy="357190"/>
            </a:xfrm>
            <a:prstGeom prst="bentConnector3">
              <a:avLst>
                <a:gd name="adj1" fmla="val 50000"/>
              </a:avLst>
            </a:prstGeom>
            <a:ln w="41275" cap="sq">
              <a:solidFill>
                <a:schemeClr val="bg1"/>
              </a:solidFill>
              <a:prstDash val="sysDash"/>
              <a:round/>
              <a:headEnd type="oval"/>
              <a:tailEnd type="stealth"/>
            </a:ln>
            <a:effectLst>
              <a:glow rad="63500">
                <a:srgbClr val="FFFF00"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2012783" y="1930111"/>
              <a:ext cx="1536184" cy="1297681"/>
            </a:xfrm>
            <a:prstGeom prst="roundRect">
              <a:avLst>
                <a:gd name="adj" fmla="val 8913"/>
              </a:avLst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solidFill>
                <a:srgbClr val="F9FE1E"/>
              </a:solidFill>
            </a:ln>
            <a:effectLst>
              <a:glow rad="63500">
                <a:srgbClr val="FFFF00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012783" y="3569725"/>
              <a:ext cx="1536184" cy="1297681"/>
            </a:xfrm>
            <a:prstGeom prst="roundRect">
              <a:avLst>
                <a:gd name="adj" fmla="val 8913"/>
              </a:avLst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solidFill>
                <a:srgbClr val="F9FE1E"/>
              </a:solidFill>
            </a:ln>
            <a:effectLst>
              <a:glow rad="63500">
                <a:srgbClr val="FFFF00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084221" y="1970017"/>
              <a:ext cx="1428760" cy="46016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alpha val="3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084221" y="3609630"/>
              <a:ext cx="1428760" cy="46016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alpha val="3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72877" y="2136051"/>
              <a:ext cx="1606048" cy="7338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rgbClr val="0070C0"/>
                  </a:solidFill>
                  <a:latin typeface="时尚中黑简体" pitchFamily="2" charset="-122"/>
                  <a:ea typeface="时尚中黑简体" pitchFamily="2" charset="-122"/>
                </a:rPr>
                <a:t>提高</a:t>
              </a:r>
              <a:endParaRPr lang="en-US" altLang="zh-CN" sz="2400" spc="300" dirty="0" smtClean="0">
                <a:solidFill>
                  <a:srgbClr val="0070C0"/>
                </a:solidFill>
                <a:latin typeface="时尚中黑简体" pitchFamily="2" charset="-122"/>
                <a:ea typeface="时尚中黑简体" pitchFamily="2" charset="-122"/>
              </a:endParaRPr>
            </a:p>
            <a:p>
              <a:pPr algn="ctr"/>
              <a:r>
                <a:rPr lang="zh-CN" altLang="en-US" sz="2400" spc="300" dirty="0">
                  <a:solidFill>
                    <a:srgbClr val="0070C0"/>
                  </a:solidFill>
                  <a:latin typeface="时尚中黑简体" pitchFamily="2" charset="-122"/>
                  <a:ea typeface="时尚中黑简体" pitchFamily="2" charset="-122"/>
                </a:rPr>
                <a:t>留存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57111" y="3822132"/>
              <a:ext cx="1606048" cy="7338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rgbClr val="0070C0"/>
                  </a:solidFill>
                  <a:latin typeface="时尚中黑简体" pitchFamily="2" charset="-122"/>
                  <a:ea typeface="时尚中黑简体" pitchFamily="2" charset="-122"/>
                </a:rPr>
                <a:t>新人</a:t>
              </a:r>
              <a:endParaRPr lang="en-US" altLang="zh-CN" sz="2400" spc="300" dirty="0" smtClean="0">
                <a:solidFill>
                  <a:srgbClr val="0070C0"/>
                </a:solidFill>
                <a:latin typeface="时尚中黑简体" pitchFamily="2" charset="-122"/>
                <a:ea typeface="时尚中黑简体" pitchFamily="2" charset="-122"/>
              </a:endParaRPr>
            </a:p>
            <a:p>
              <a:pPr algn="ctr"/>
              <a:r>
                <a:rPr lang="zh-CN" altLang="en-US" sz="2400" spc="300" dirty="0">
                  <a:solidFill>
                    <a:srgbClr val="0070C0"/>
                  </a:solidFill>
                  <a:latin typeface="时尚中黑简体" pitchFamily="2" charset="-122"/>
                  <a:ea typeface="时尚中黑简体" pitchFamily="2" charset="-122"/>
                </a:rPr>
                <a:t>招募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95985" y="3631352"/>
              <a:ext cx="1606048" cy="5164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300" dirty="0" smtClean="0">
                  <a:solidFill>
                    <a:srgbClr val="FBC35F"/>
                  </a:solidFill>
                  <a:latin typeface="时尚中黑简体" pitchFamily="2" charset="-122"/>
                  <a:ea typeface="时尚中黑简体" pitchFamily="2" charset="-122"/>
                </a:rPr>
                <a:t>开源</a:t>
              </a:r>
              <a:endParaRPr lang="zh-CN" altLang="en-US" sz="3200" spc="300" dirty="0">
                <a:solidFill>
                  <a:srgbClr val="FBC35F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97413" y="2544016"/>
              <a:ext cx="1606048" cy="5164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300" dirty="0" smtClean="0">
                  <a:solidFill>
                    <a:srgbClr val="FBC35F"/>
                  </a:solidFill>
                  <a:latin typeface="时尚中黑简体" pitchFamily="2" charset="-122"/>
                  <a:ea typeface="时尚中黑简体" pitchFamily="2" charset="-122"/>
                </a:rPr>
                <a:t>节流</a:t>
              </a:r>
              <a:endParaRPr lang="zh-CN" altLang="en-US" sz="3200" spc="300" dirty="0">
                <a:solidFill>
                  <a:srgbClr val="FBC35F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  <p:cxnSp>
          <p:nvCxnSpPr>
            <p:cNvPr id="24" name="肘形连接符 23"/>
            <p:cNvCxnSpPr/>
            <p:nvPr/>
          </p:nvCxnSpPr>
          <p:spPr>
            <a:xfrm>
              <a:off x="3727295" y="2475000"/>
              <a:ext cx="1572618" cy="312367"/>
            </a:xfrm>
            <a:prstGeom prst="bentConnector3">
              <a:avLst>
                <a:gd name="adj1" fmla="val 50000"/>
              </a:avLst>
            </a:prstGeom>
            <a:ln w="41275" cap="sq">
              <a:solidFill>
                <a:schemeClr val="bg1"/>
              </a:solidFill>
              <a:prstDash val="sysDash"/>
              <a:round/>
              <a:headEnd type="oval"/>
              <a:tailEnd type="stealth"/>
            </a:ln>
            <a:effectLst>
              <a:glow rad="63500">
                <a:srgbClr val="FFFF00"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乘号 27"/>
          <p:cNvSpPr/>
          <p:nvPr/>
        </p:nvSpPr>
        <p:spPr>
          <a:xfrm>
            <a:off x="1313489" y="2617162"/>
            <a:ext cx="936104" cy="893750"/>
          </a:xfrm>
          <a:prstGeom prst="mathMultiply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0"/>
            </a:lightRig>
          </a:scene3d>
          <a:sp3d prstMaterial="powder">
            <a:bevelT w="63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846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642918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看看一个图标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42910" y="1844824"/>
            <a:ext cx="8249570" cy="3571900"/>
            <a:chOff x="642910" y="1928802"/>
            <a:chExt cx="8249570" cy="3571900"/>
          </a:xfrm>
        </p:grpSpPr>
        <p:sp>
          <p:nvSpPr>
            <p:cNvPr id="4" name="任意多边形 3"/>
            <p:cNvSpPr/>
            <p:nvPr/>
          </p:nvSpPr>
          <p:spPr>
            <a:xfrm>
              <a:off x="3452150" y="2000240"/>
              <a:ext cx="5120378" cy="857256"/>
            </a:xfrm>
            <a:custGeom>
              <a:avLst/>
              <a:gdLst>
                <a:gd name="connsiteX0" fmla="*/ 0 w 4500594"/>
                <a:gd name="connsiteY0" fmla="*/ 1571636 h 1571636"/>
                <a:gd name="connsiteX1" fmla="*/ 455979 w 4500594"/>
                <a:gd name="connsiteY1" fmla="*/ 0 h 1571636"/>
                <a:gd name="connsiteX2" fmla="*/ 4044615 w 4500594"/>
                <a:gd name="connsiteY2" fmla="*/ 0 h 1571636"/>
                <a:gd name="connsiteX3" fmla="*/ 4500594 w 4500594"/>
                <a:gd name="connsiteY3" fmla="*/ 1571636 h 1571636"/>
                <a:gd name="connsiteX4" fmla="*/ 0 w 4500594"/>
                <a:gd name="connsiteY4" fmla="*/ 1571636 h 1571636"/>
                <a:gd name="connsiteX0" fmla="*/ 0 w 4500594"/>
                <a:gd name="connsiteY0" fmla="*/ 1571636 h 1571636"/>
                <a:gd name="connsiteX1" fmla="*/ 27319 w 4500594"/>
                <a:gd name="connsiteY1" fmla="*/ 0 h 1571636"/>
                <a:gd name="connsiteX2" fmla="*/ 4044615 w 4500594"/>
                <a:gd name="connsiteY2" fmla="*/ 0 h 1571636"/>
                <a:gd name="connsiteX3" fmla="*/ 4500594 w 4500594"/>
                <a:gd name="connsiteY3" fmla="*/ 1571636 h 1571636"/>
                <a:gd name="connsiteX4" fmla="*/ 0 w 4500594"/>
                <a:gd name="connsiteY4" fmla="*/ 1571636 h 157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594" h="1571636">
                  <a:moveTo>
                    <a:pt x="0" y="1571636"/>
                  </a:moveTo>
                  <a:lnTo>
                    <a:pt x="27319" y="0"/>
                  </a:lnTo>
                  <a:lnTo>
                    <a:pt x="4044615" y="0"/>
                  </a:lnTo>
                  <a:lnTo>
                    <a:pt x="4500594" y="1571636"/>
                  </a:lnTo>
                  <a:lnTo>
                    <a:pt x="0" y="15716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scene3d>
              <a:camera prst="orthographicFront"/>
              <a:lightRig rig="flat" dir="t">
                <a:rot lat="0" lon="0" rev="6000000"/>
              </a:lightRig>
            </a:scene3d>
            <a:sp3d extrusionH="76200" contourW="19050" prstMaterial="powder">
              <a:bevelT/>
              <a:bevelB/>
              <a:contourClr>
                <a:srgbClr val="65D7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3452150" y="2857496"/>
              <a:ext cx="5120378" cy="857256"/>
            </a:xfrm>
            <a:custGeom>
              <a:avLst/>
              <a:gdLst>
                <a:gd name="connsiteX0" fmla="*/ 0 w 4500594"/>
                <a:gd name="connsiteY0" fmla="*/ 1571636 h 1571636"/>
                <a:gd name="connsiteX1" fmla="*/ 455979 w 4500594"/>
                <a:gd name="connsiteY1" fmla="*/ 0 h 1571636"/>
                <a:gd name="connsiteX2" fmla="*/ 4044615 w 4500594"/>
                <a:gd name="connsiteY2" fmla="*/ 0 h 1571636"/>
                <a:gd name="connsiteX3" fmla="*/ 4500594 w 4500594"/>
                <a:gd name="connsiteY3" fmla="*/ 1571636 h 1571636"/>
                <a:gd name="connsiteX4" fmla="*/ 0 w 4500594"/>
                <a:gd name="connsiteY4" fmla="*/ 1571636 h 1571636"/>
                <a:gd name="connsiteX0" fmla="*/ 0 w 4500594"/>
                <a:gd name="connsiteY0" fmla="*/ 1571636 h 1571636"/>
                <a:gd name="connsiteX1" fmla="*/ 27319 w 4500594"/>
                <a:gd name="connsiteY1" fmla="*/ 0 h 1571636"/>
                <a:gd name="connsiteX2" fmla="*/ 4044615 w 4500594"/>
                <a:gd name="connsiteY2" fmla="*/ 0 h 1571636"/>
                <a:gd name="connsiteX3" fmla="*/ 4500594 w 4500594"/>
                <a:gd name="connsiteY3" fmla="*/ 1571636 h 1571636"/>
                <a:gd name="connsiteX4" fmla="*/ 0 w 4500594"/>
                <a:gd name="connsiteY4" fmla="*/ 1571636 h 157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594" h="1571636">
                  <a:moveTo>
                    <a:pt x="0" y="1571636"/>
                  </a:moveTo>
                  <a:lnTo>
                    <a:pt x="27319" y="0"/>
                  </a:lnTo>
                  <a:lnTo>
                    <a:pt x="4044615" y="0"/>
                  </a:lnTo>
                  <a:lnTo>
                    <a:pt x="4500594" y="1571636"/>
                  </a:lnTo>
                  <a:lnTo>
                    <a:pt x="0" y="15716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/>
                </a:gs>
                <a:gs pos="100000">
                  <a:srgbClr val="027C19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scene3d>
              <a:camera prst="orthographicFront"/>
              <a:lightRig rig="flat" dir="t">
                <a:rot lat="0" lon="0" rev="6000000"/>
              </a:lightRig>
            </a:scene3d>
            <a:sp3d extrusionH="76200" contourW="19050" prstMaterial="powder">
              <a:bevelT/>
              <a:bevelB/>
              <a:contourClr>
                <a:srgbClr val="92D05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452150" y="3714752"/>
              <a:ext cx="5120378" cy="857256"/>
            </a:xfrm>
            <a:custGeom>
              <a:avLst/>
              <a:gdLst>
                <a:gd name="connsiteX0" fmla="*/ 0 w 4500594"/>
                <a:gd name="connsiteY0" fmla="*/ 1571636 h 1571636"/>
                <a:gd name="connsiteX1" fmla="*/ 455979 w 4500594"/>
                <a:gd name="connsiteY1" fmla="*/ 0 h 1571636"/>
                <a:gd name="connsiteX2" fmla="*/ 4044615 w 4500594"/>
                <a:gd name="connsiteY2" fmla="*/ 0 h 1571636"/>
                <a:gd name="connsiteX3" fmla="*/ 4500594 w 4500594"/>
                <a:gd name="connsiteY3" fmla="*/ 1571636 h 1571636"/>
                <a:gd name="connsiteX4" fmla="*/ 0 w 4500594"/>
                <a:gd name="connsiteY4" fmla="*/ 1571636 h 1571636"/>
                <a:gd name="connsiteX0" fmla="*/ 0 w 4500594"/>
                <a:gd name="connsiteY0" fmla="*/ 1571636 h 1571636"/>
                <a:gd name="connsiteX1" fmla="*/ 27319 w 4500594"/>
                <a:gd name="connsiteY1" fmla="*/ 0 h 1571636"/>
                <a:gd name="connsiteX2" fmla="*/ 4044615 w 4500594"/>
                <a:gd name="connsiteY2" fmla="*/ 0 h 1571636"/>
                <a:gd name="connsiteX3" fmla="*/ 4500594 w 4500594"/>
                <a:gd name="connsiteY3" fmla="*/ 1571636 h 1571636"/>
                <a:gd name="connsiteX4" fmla="*/ 0 w 4500594"/>
                <a:gd name="connsiteY4" fmla="*/ 1571636 h 157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594" h="1571636">
                  <a:moveTo>
                    <a:pt x="0" y="1571636"/>
                  </a:moveTo>
                  <a:lnTo>
                    <a:pt x="27319" y="0"/>
                  </a:lnTo>
                  <a:lnTo>
                    <a:pt x="4044615" y="0"/>
                  </a:lnTo>
                  <a:lnTo>
                    <a:pt x="4500594" y="1571636"/>
                  </a:lnTo>
                  <a:lnTo>
                    <a:pt x="0" y="15716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E38"/>
                </a:gs>
                <a:gs pos="100000">
                  <a:srgbClr val="FFB01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scene3d>
              <a:camera prst="orthographicFront"/>
              <a:lightRig rig="flat" dir="t">
                <a:rot lat="0" lon="0" rev="6000000"/>
              </a:lightRig>
            </a:scene3d>
            <a:sp3d extrusionH="76200" contourW="19050" prstMaterial="powder">
              <a:bevelT/>
              <a:bevelB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452150" y="4595141"/>
              <a:ext cx="5120378" cy="857256"/>
            </a:xfrm>
            <a:custGeom>
              <a:avLst/>
              <a:gdLst>
                <a:gd name="connsiteX0" fmla="*/ 0 w 4500594"/>
                <a:gd name="connsiteY0" fmla="*/ 1571636 h 1571636"/>
                <a:gd name="connsiteX1" fmla="*/ 455979 w 4500594"/>
                <a:gd name="connsiteY1" fmla="*/ 0 h 1571636"/>
                <a:gd name="connsiteX2" fmla="*/ 4044615 w 4500594"/>
                <a:gd name="connsiteY2" fmla="*/ 0 h 1571636"/>
                <a:gd name="connsiteX3" fmla="*/ 4500594 w 4500594"/>
                <a:gd name="connsiteY3" fmla="*/ 1571636 h 1571636"/>
                <a:gd name="connsiteX4" fmla="*/ 0 w 4500594"/>
                <a:gd name="connsiteY4" fmla="*/ 1571636 h 1571636"/>
                <a:gd name="connsiteX0" fmla="*/ 0 w 4500594"/>
                <a:gd name="connsiteY0" fmla="*/ 1571636 h 1571636"/>
                <a:gd name="connsiteX1" fmla="*/ 27319 w 4500594"/>
                <a:gd name="connsiteY1" fmla="*/ 0 h 1571636"/>
                <a:gd name="connsiteX2" fmla="*/ 4044615 w 4500594"/>
                <a:gd name="connsiteY2" fmla="*/ 0 h 1571636"/>
                <a:gd name="connsiteX3" fmla="*/ 4500594 w 4500594"/>
                <a:gd name="connsiteY3" fmla="*/ 1571636 h 1571636"/>
                <a:gd name="connsiteX4" fmla="*/ 0 w 4500594"/>
                <a:gd name="connsiteY4" fmla="*/ 1571636 h 157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594" h="1571636">
                  <a:moveTo>
                    <a:pt x="0" y="1571636"/>
                  </a:moveTo>
                  <a:lnTo>
                    <a:pt x="27319" y="0"/>
                  </a:lnTo>
                  <a:lnTo>
                    <a:pt x="4044615" y="0"/>
                  </a:lnTo>
                  <a:lnTo>
                    <a:pt x="4500594" y="1571636"/>
                  </a:lnTo>
                  <a:lnTo>
                    <a:pt x="0" y="15716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100000">
                  <a:srgbClr val="C0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scene3d>
              <a:camera prst="orthographicFront"/>
              <a:lightRig rig="flat" dir="t">
                <a:rot lat="0" lon="0" rev="6000000"/>
              </a:lightRig>
            </a:scene3d>
            <a:sp3d extrusionH="76200" contourW="19050" prstMaterial="powder">
              <a:bevelT/>
              <a:bevelB/>
              <a:contourClr>
                <a:srgbClr val="FF0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42910" y="1928802"/>
              <a:ext cx="2166298" cy="3571900"/>
            </a:xfrm>
            <a:prstGeom prst="roundRect">
              <a:avLst>
                <a:gd name="adj" fmla="val 8913"/>
              </a:avLst>
            </a:prstGeom>
            <a:gradFill>
              <a:gsLst>
                <a:gs pos="0">
                  <a:srgbClr val="FFC000"/>
                </a:gs>
                <a:gs pos="100000">
                  <a:srgbClr val="FA790E"/>
                </a:gs>
              </a:gsLst>
              <a:path path="rect">
                <a:fillToRect r="100000" b="100000"/>
              </a:path>
            </a:gra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 rot="16200000">
              <a:off x="2689019" y="1977553"/>
              <a:ext cx="502631" cy="753947"/>
            </a:xfrm>
            <a:prstGeom prst="downArrow">
              <a:avLst>
                <a:gd name="adj1" fmla="val 35231"/>
                <a:gd name="adj2" fmla="val 50000"/>
              </a:avLst>
            </a:prstGeom>
            <a:gradFill flip="none" rotWithShape="1">
              <a:gsLst>
                <a:gs pos="0">
                  <a:srgbClr val="FFFF00"/>
                </a:gs>
                <a:gs pos="100000">
                  <a:srgbClr val="FFCC00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extrusionH="44450" contourW="50800" prstMaterial="flat">
              <a:bevelT w="38100" h="38100" prst="coolSlant"/>
              <a:contourClr>
                <a:srgbClr val="FFFF00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 rot="16200000">
              <a:off x="2689019" y="2876188"/>
              <a:ext cx="502631" cy="753947"/>
            </a:xfrm>
            <a:prstGeom prst="downArrow">
              <a:avLst>
                <a:gd name="adj1" fmla="val 35231"/>
                <a:gd name="adj2" fmla="val 50000"/>
              </a:avLst>
            </a:prstGeom>
            <a:gradFill flip="none" rotWithShape="1">
              <a:gsLst>
                <a:gs pos="0">
                  <a:srgbClr val="FFFF00"/>
                </a:gs>
                <a:gs pos="100000">
                  <a:srgbClr val="FFCC00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extrusionH="44450" contourW="50800" prstMaterial="flat">
              <a:bevelT w="38100" h="38100" prst="coolSlant"/>
              <a:contourClr>
                <a:srgbClr val="FFFF00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 rot="16200000">
              <a:off x="2689019" y="3743292"/>
              <a:ext cx="502631" cy="753947"/>
            </a:xfrm>
            <a:prstGeom prst="downArrow">
              <a:avLst>
                <a:gd name="adj1" fmla="val 35231"/>
                <a:gd name="adj2" fmla="val 50000"/>
              </a:avLst>
            </a:prstGeom>
            <a:gradFill flip="none" rotWithShape="1">
              <a:gsLst>
                <a:gs pos="0">
                  <a:srgbClr val="FFFF00"/>
                </a:gs>
                <a:gs pos="100000">
                  <a:srgbClr val="FFCC00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extrusionH="44450" contourW="50800" prstMaterial="flat">
              <a:bevelT w="38100" h="38100" prst="coolSlant"/>
              <a:contourClr>
                <a:srgbClr val="FFFF00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下箭头 11"/>
            <p:cNvSpPr/>
            <p:nvPr/>
          </p:nvSpPr>
          <p:spPr>
            <a:xfrm rot="16200000">
              <a:off x="2689019" y="4626161"/>
              <a:ext cx="502631" cy="753947"/>
            </a:xfrm>
            <a:prstGeom prst="downArrow">
              <a:avLst>
                <a:gd name="adj1" fmla="val 35231"/>
                <a:gd name="adj2" fmla="val 50000"/>
              </a:avLst>
            </a:prstGeom>
            <a:gradFill flip="none" rotWithShape="1">
              <a:gsLst>
                <a:gs pos="0">
                  <a:srgbClr val="FFFF00"/>
                </a:gs>
                <a:gs pos="100000">
                  <a:srgbClr val="FFCC00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extrusionH="44450" contourW="50800" prstMaterial="flat">
              <a:bevelT w="38100" h="38100" prst="coolSlant"/>
              <a:contourClr>
                <a:srgbClr val="FFFF00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0430" y="2143116"/>
              <a:ext cx="4671970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 smtClean="0"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lang="zh-CN" altLang="en-US" sz="2000" b="1" spc="300" dirty="0" smtClean="0">
                  <a:latin typeface="微软雅黑" pitchFamily="34" charset="-122"/>
                  <a:ea typeface="微软雅黑" pitchFamily="34" charset="-122"/>
                </a:rPr>
                <a:t>（优点）：当地市场增员优势</a:t>
              </a:r>
              <a:endParaRPr lang="zh-CN" altLang="en-US" sz="2000" b="1" spc="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0430" y="3014173"/>
              <a:ext cx="488799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 smtClean="0">
                  <a:latin typeface="微软雅黑" pitchFamily="34" charset="-122"/>
                  <a:ea typeface="微软雅黑" pitchFamily="34" charset="-122"/>
                </a:rPr>
                <a:t>W</a:t>
              </a:r>
              <a:r>
                <a:rPr lang="zh-CN" altLang="en-US" sz="2000" b="1" spc="300" dirty="0" smtClean="0">
                  <a:latin typeface="微软雅黑" pitchFamily="34" charset="-122"/>
                  <a:ea typeface="微软雅黑" pitchFamily="34" charset="-122"/>
                </a:rPr>
                <a:t>（缺点）：当地市场增员不足</a:t>
              </a:r>
              <a:endParaRPr lang="zh-CN" altLang="en-US" sz="2000" b="1" spc="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0430" y="3926608"/>
              <a:ext cx="4671970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 smtClean="0"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zh-CN" altLang="en-US" sz="2000" b="1" spc="300" dirty="0" smtClean="0">
                  <a:latin typeface="微软雅黑" pitchFamily="34" charset="-122"/>
                  <a:ea typeface="微软雅黑" pitchFamily="34" charset="-122"/>
                </a:rPr>
                <a:t>（机会）：增员机遇</a:t>
              </a:r>
              <a:endParaRPr lang="zh-CN" altLang="en-US" sz="2000" b="1" spc="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0430" y="4762181"/>
              <a:ext cx="5392050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 smtClean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zh-CN" altLang="en-US" sz="2000" b="1" spc="300" dirty="0" smtClean="0">
                  <a:latin typeface="微软雅黑" pitchFamily="34" charset="-122"/>
                  <a:ea typeface="微软雅黑" pitchFamily="34" charset="-122"/>
                </a:rPr>
                <a:t>（威胁）：同业有无大规模增员</a:t>
              </a:r>
              <a:endParaRPr lang="zh-CN" altLang="en-US" sz="2000" b="1" spc="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0100" y="3143248"/>
              <a:ext cx="1492792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SWOT </a:t>
              </a:r>
            </a:p>
            <a:p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  析</a:t>
              </a:r>
              <a:endParaRPr lang="zh-CN" altLang="en-US" sz="20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00430" y="5767461"/>
            <a:ext cx="216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你用过吗？</a:t>
            </a:r>
            <a:endParaRPr lang="zh-CN" altLang="en-US" sz="2800" b="1" dirty="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8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642918"/>
            <a:ext cx="663508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一个简单的却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现在很多人不用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的公式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534" y="1772816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季度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末人力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季度初人力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新增人力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本季度观察期人力</a:t>
            </a: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*0.8-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本季度进入观察期人力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1657" y="4785696"/>
            <a:ext cx="442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建立动态模型，提示团队！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23911" y="3140968"/>
            <a:ext cx="3244433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 rot="10800000" flipH="1" flipV="1">
            <a:off x="6300192" y="2564904"/>
            <a:ext cx="1152128" cy="432048"/>
          </a:xfrm>
          <a:prstGeom prst="wedgeRoundRectCallout">
            <a:avLst>
              <a:gd name="adj1" fmla="val -36521"/>
              <a:gd name="adj2" fmla="val 84902"/>
              <a:gd name="adj3" fmla="val 16667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0"/>
            </a:lightRig>
          </a:scene3d>
          <a:sp3d prstMaterial="powder">
            <a:bevelT w="63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容易忽视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19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B0F0"/>
            </a:gs>
            <a:gs pos="100000">
              <a:srgbClr val="002060"/>
            </a:gs>
          </a:gsLst>
          <a:path path="rect">
            <a:fillToRect r="100000" b="100000"/>
          </a:path>
          <a:tileRect l="-100000" t="-100000"/>
        </a:gradFill>
        <a:ln>
          <a:noFill/>
        </a:ln>
        <a:effectLst>
          <a:outerShdw sx="1000" sy="1000" algn="ctr">
            <a:srgbClr val="000000"/>
          </a:outerShdw>
        </a:effectLst>
        <a:scene3d>
          <a:camera prst="orthographicFront">
            <a:rot lat="0" lon="0" rev="0"/>
          </a:camera>
          <a:lightRig rig="flat" dir="t">
            <a:rot lat="0" lon="0" rev="0"/>
          </a:lightRig>
        </a:scene3d>
        <a:sp3d prstMaterial="powder">
          <a:bevelT w="63500" h="38100"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5252</TotalTime>
  <Words>708</Words>
  <Application>Microsoft Office PowerPoint</Application>
  <PresentationFormat>全屏显示(4:3)</PresentationFormat>
  <Paragraphs>108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Vincent</dc:creator>
  <cp:lastModifiedBy>戴俊贤</cp:lastModifiedBy>
  <cp:revision>272</cp:revision>
  <dcterms:modified xsi:type="dcterms:W3CDTF">2013-07-31T07:07:35Z</dcterms:modified>
</cp:coreProperties>
</file>