
<file path=[Content_Types].xml><?xml version="1.0" encoding="utf-8"?>
<Types xmlns="http://schemas.openxmlformats.org/package/2006/content-types">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diagrams/quickStyle1.xml" ContentType="application/vnd.openxmlformats-officedocument.drawingml.diagramStyle+xml"/>
  <Override PartName="/ppt/tags/tag3.xml" ContentType="application/vnd.openxmlformats-officedocument.presentationml.tags+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5"/>
  </p:notesMasterIdLst>
  <p:sldIdLst>
    <p:sldId id="289" r:id="rId2"/>
    <p:sldId id="579" r:id="rId3"/>
    <p:sldId id="335" r:id="rId4"/>
    <p:sldId id="258" r:id="rId5"/>
    <p:sldId id="595" r:id="rId6"/>
    <p:sldId id="607" r:id="rId7"/>
    <p:sldId id="594" r:id="rId8"/>
    <p:sldId id="469" r:id="rId9"/>
    <p:sldId id="613" r:id="rId10"/>
    <p:sldId id="614" r:id="rId11"/>
    <p:sldId id="605" r:id="rId12"/>
    <p:sldId id="535" r:id="rId13"/>
    <p:sldId id="596" r:id="rId14"/>
    <p:sldId id="606" r:id="rId15"/>
    <p:sldId id="503" r:id="rId16"/>
    <p:sldId id="611" r:id="rId17"/>
    <p:sldId id="604" r:id="rId18"/>
    <p:sldId id="597" r:id="rId19"/>
    <p:sldId id="599" r:id="rId20"/>
    <p:sldId id="600" r:id="rId21"/>
    <p:sldId id="601" r:id="rId22"/>
    <p:sldId id="557" r:id="rId23"/>
    <p:sldId id="598" r:id="rId24"/>
  </p:sldIdLst>
  <p:sldSz cx="11522075" cy="6858000"/>
  <p:notesSz cx="6797675" cy="9928225"/>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 Yu" initials="GY"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8C00"/>
    <a:srgbClr val="0000FF"/>
    <a:srgbClr val="FF7C05"/>
    <a:srgbClr val="BA2718"/>
    <a:srgbClr val="FF6600"/>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209" autoAdjust="0"/>
    <p:restoredTop sz="99137" autoAdjust="0"/>
  </p:normalViewPr>
  <p:slideViewPr>
    <p:cSldViewPr>
      <p:cViewPr>
        <p:scale>
          <a:sx n="100" d="100"/>
          <a:sy n="100" d="100"/>
        </p:scale>
        <p:origin x="528" y="498"/>
      </p:cViewPr>
      <p:guideLst>
        <p:guide orient="horz" pos="2160"/>
        <p:guide pos="362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44" y="-10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8E9577-28F5-42BD-84CE-1B138390AA12}" type="doc">
      <dgm:prSet loTypeId="urn:microsoft.com/office/officeart/2005/8/layout/hProcess11" loCatId="process" qsTypeId="urn:microsoft.com/office/officeart/2005/8/quickstyle/simple1" qsCatId="simple" csTypeId="urn:microsoft.com/office/officeart/2005/8/colors/accent1_2" csCatId="accent1" phldr="1"/>
      <dgm:spPr/>
    </dgm:pt>
    <dgm:pt modelId="{374106EB-ED3C-4240-A088-5FC35EC03E9C}">
      <dgm:prSet phldrT="[Text]" custT="1"/>
      <dgm:spPr/>
      <dgm:t>
        <a:bodyPr anchor="ctr"/>
        <a:lstStyle/>
        <a:p>
          <a:r>
            <a:rPr lang="zh-CN" altLang="en-US" sz="2000" b="1" dirty="0" smtClean="0">
              <a:latin typeface="楷体" panose="02010609060101010101" pitchFamily="49" charset="-122"/>
              <a:ea typeface="楷体" panose="02010609060101010101" pitchFamily="49" charset="-122"/>
            </a:rPr>
            <a:t>政策颁布？</a:t>
          </a:r>
          <a:endParaRPr lang="zh-CN" altLang="en-US" sz="2000" b="1" dirty="0">
            <a:latin typeface="楷体" panose="02010609060101010101" pitchFamily="49" charset="-122"/>
            <a:ea typeface="楷体" panose="02010609060101010101" pitchFamily="49" charset="-122"/>
          </a:endParaRPr>
        </a:p>
      </dgm:t>
    </dgm:pt>
    <dgm:pt modelId="{3B55A87F-48D7-4D92-8AD1-8F44B01FB2EE}" type="parTrans" cxnId="{78DDA011-E468-498F-B814-8718E91C7657}">
      <dgm:prSet/>
      <dgm:spPr/>
      <dgm:t>
        <a:bodyPr/>
        <a:lstStyle/>
        <a:p>
          <a:endParaRPr lang="zh-CN" altLang="en-US"/>
        </a:p>
      </dgm:t>
    </dgm:pt>
    <dgm:pt modelId="{BDB9553A-E9F4-46B9-B903-3620E0338A53}" type="sibTrans" cxnId="{78DDA011-E468-498F-B814-8718E91C7657}">
      <dgm:prSet/>
      <dgm:spPr/>
      <dgm:t>
        <a:bodyPr/>
        <a:lstStyle/>
        <a:p>
          <a:endParaRPr lang="zh-CN" altLang="en-US"/>
        </a:p>
      </dgm:t>
    </dgm:pt>
    <dgm:pt modelId="{3A74E392-2631-4E52-9BC4-0C97FFDC09EB}">
      <dgm:prSet phldrT="[Text]" custT="1"/>
      <dgm:spPr/>
      <dgm:t>
        <a:bodyPr anchor="ctr"/>
        <a:lstStyle/>
        <a:p>
          <a:r>
            <a:rPr lang="zh-CN" altLang="en-US" sz="2000" b="1" dirty="0" smtClean="0">
              <a:latin typeface="楷体" panose="02010609060101010101" pitchFamily="49" charset="-122"/>
              <a:ea typeface="楷体" panose="02010609060101010101" pitchFamily="49" charset="-122"/>
            </a:rPr>
            <a:t>准备</a:t>
          </a:r>
          <a:endParaRPr lang="zh-CN" altLang="en-US" sz="2000" b="1" dirty="0">
            <a:latin typeface="楷体" panose="02010609060101010101" pitchFamily="49" charset="-122"/>
            <a:ea typeface="楷体" panose="02010609060101010101" pitchFamily="49" charset="-122"/>
          </a:endParaRPr>
        </a:p>
      </dgm:t>
    </dgm:pt>
    <dgm:pt modelId="{886A8CC8-4893-437F-B590-BC53E4965796}" type="parTrans" cxnId="{CD26C394-C2AE-4CD9-BA5A-4BCFB186E14E}">
      <dgm:prSet/>
      <dgm:spPr/>
      <dgm:t>
        <a:bodyPr/>
        <a:lstStyle/>
        <a:p>
          <a:endParaRPr lang="zh-CN" altLang="en-US"/>
        </a:p>
      </dgm:t>
    </dgm:pt>
    <dgm:pt modelId="{42F4DAE9-8AA5-4D97-9CDD-207B08F05160}" type="sibTrans" cxnId="{CD26C394-C2AE-4CD9-BA5A-4BCFB186E14E}">
      <dgm:prSet/>
      <dgm:spPr/>
      <dgm:t>
        <a:bodyPr/>
        <a:lstStyle/>
        <a:p>
          <a:endParaRPr lang="zh-CN" altLang="en-US"/>
        </a:p>
      </dgm:t>
    </dgm:pt>
    <dgm:pt modelId="{B6A68279-C165-40BD-BBE1-BDF7E7E74972}">
      <dgm:prSet phldrT="[Text]" custT="1"/>
      <dgm:spPr/>
      <dgm:t>
        <a:bodyPr anchor="ctr"/>
        <a:lstStyle/>
        <a:p>
          <a:r>
            <a:rPr lang="zh-CN" altLang="en-US" sz="2000" b="1" dirty="0" smtClean="0">
              <a:latin typeface="楷体" panose="02010609060101010101" pitchFamily="49" charset="-122"/>
              <a:ea typeface="楷体" panose="02010609060101010101" pitchFamily="49" charset="-122"/>
            </a:rPr>
            <a:t>政策实施</a:t>
          </a:r>
          <a:endParaRPr lang="zh-CN" altLang="en-US" sz="2000" b="1" dirty="0">
            <a:latin typeface="楷体" panose="02010609060101010101" pitchFamily="49" charset="-122"/>
            <a:ea typeface="楷体" panose="02010609060101010101" pitchFamily="49" charset="-122"/>
          </a:endParaRPr>
        </a:p>
      </dgm:t>
    </dgm:pt>
    <dgm:pt modelId="{A1529D8F-C7D1-478A-982A-FE6CD2178635}" type="parTrans" cxnId="{22A32E20-FE41-48FF-BEE1-C30245A63BAC}">
      <dgm:prSet/>
      <dgm:spPr/>
      <dgm:t>
        <a:bodyPr/>
        <a:lstStyle/>
        <a:p>
          <a:endParaRPr lang="zh-CN" altLang="en-US"/>
        </a:p>
      </dgm:t>
    </dgm:pt>
    <dgm:pt modelId="{3C960FC3-D4EC-47DC-8DE8-1F54B97B6AC3}" type="sibTrans" cxnId="{22A32E20-FE41-48FF-BEE1-C30245A63BAC}">
      <dgm:prSet/>
      <dgm:spPr/>
      <dgm:t>
        <a:bodyPr/>
        <a:lstStyle/>
        <a:p>
          <a:endParaRPr lang="zh-CN" altLang="en-US"/>
        </a:p>
      </dgm:t>
    </dgm:pt>
    <dgm:pt modelId="{F5520D31-6573-4062-BE85-EC6EA76E259C}" type="pres">
      <dgm:prSet presAssocID="{088E9577-28F5-42BD-84CE-1B138390AA12}" presName="Name0" presStyleCnt="0">
        <dgm:presLayoutVars>
          <dgm:dir/>
          <dgm:resizeHandles val="exact"/>
        </dgm:presLayoutVars>
      </dgm:prSet>
      <dgm:spPr/>
    </dgm:pt>
    <dgm:pt modelId="{E3DB415E-E475-4A6C-87D4-A53C1077AF7C}" type="pres">
      <dgm:prSet presAssocID="{088E9577-28F5-42BD-84CE-1B138390AA12}" presName="arrow" presStyleLbl="bgShp" presStyleIdx="0" presStyleCnt="1" custScaleY="42856"/>
      <dgm:spPr>
        <a:solidFill>
          <a:schemeClr val="accent4">
            <a:lumMod val="40000"/>
            <a:lumOff val="60000"/>
          </a:schemeClr>
        </a:solidFill>
      </dgm:spPr>
      <dgm:t>
        <a:bodyPr/>
        <a:lstStyle/>
        <a:p>
          <a:endParaRPr lang="en-GB"/>
        </a:p>
      </dgm:t>
    </dgm:pt>
    <dgm:pt modelId="{316339BD-B127-40E9-8076-D3686619AD58}" type="pres">
      <dgm:prSet presAssocID="{088E9577-28F5-42BD-84CE-1B138390AA12}" presName="points" presStyleCnt="0"/>
      <dgm:spPr/>
    </dgm:pt>
    <dgm:pt modelId="{37FE0658-0797-4A39-B76A-CCA7B4F4A549}" type="pres">
      <dgm:prSet presAssocID="{374106EB-ED3C-4240-A088-5FC35EC03E9C}" presName="compositeA" presStyleCnt="0"/>
      <dgm:spPr/>
    </dgm:pt>
    <dgm:pt modelId="{E88EE5A7-83B2-4823-85B3-A26FAE49AD5E}" type="pres">
      <dgm:prSet presAssocID="{374106EB-ED3C-4240-A088-5FC35EC03E9C}" presName="textA" presStyleLbl="revTx" presStyleIdx="0" presStyleCnt="3" custScaleY="40454" custLinFactX="4168" custLinFactNeighborX="100000" custLinFactNeighborY="33953">
        <dgm:presLayoutVars>
          <dgm:bulletEnabled val="1"/>
        </dgm:presLayoutVars>
      </dgm:prSet>
      <dgm:spPr/>
      <dgm:t>
        <a:bodyPr/>
        <a:lstStyle/>
        <a:p>
          <a:endParaRPr lang="en-GB"/>
        </a:p>
      </dgm:t>
    </dgm:pt>
    <dgm:pt modelId="{E0FF208C-417F-4B1B-B44E-F39B87579867}" type="pres">
      <dgm:prSet presAssocID="{374106EB-ED3C-4240-A088-5FC35EC03E9C}" presName="circleA" presStyleLbl="node1" presStyleIdx="0" presStyleCnt="3" custLinFactX="-100000" custLinFactNeighborX="-198666" custLinFactNeighborY="57188"/>
      <dgm:spPr/>
      <dgm:t>
        <a:bodyPr/>
        <a:lstStyle/>
        <a:p>
          <a:endParaRPr lang="en-GB"/>
        </a:p>
      </dgm:t>
    </dgm:pt>
    <dgm:pt modelId="{0365F7AE-B971-4756-A403-633BB94FB182}" type="pres">
      <dgm:prSet presAssocID="{374106EB-ED3C-4240-A088-5FC35EC03E9C}" presName="spaceA" presStyleCnt="0"/>
      <dgm:spPr/>
    </dgm:pt>
    <dgm:pt modelId="{4248F683-CC45-4D79-985A-FA7BD05007FB}" type="pres">
      <dgm:prSet presAssocID="{BDB9553A-E9F4-46B9-B903-3620E0338A53}" presName="space" presStyleCnt="0"/>
      <dgm:spPr/>
    </dgm:pt>
    <dgm:pt modelId="{9298E0C3-E17D-4473-AB67-285E676381DC}" type="pres">
      <dgm:prSet presAssocID="{3A74E392-2631-4E52-9BC4-0C97FFDC09EB}" presName="compositeB" presStyleCnt="0"/>
      <dgm:spPr/>
    </dgm:pt>
    <dgm:pt modelId="{FAF835EB-026D-4DDC-9D2D-ECF2539E5562}" type="pres">
      <dgm:prSet presAssocID="{3A74E392-2631-4E52-9BC4-0C97FFDC09EB}" presName="textB" presStyleLbl="revTx" presStyleIdx="1" presStyleCnt="3" custScaleY="40479" custLinFactNeighborX="76821" custLinFactNeighborY="-25297">
        <dgm:presLayoutVars>
          <dgm:bulletEnabled val="1"/>
        </dgm:presLayoutVars>
      </dgm:prSet>
      <dgm:spPr/>
      <dgm:t>
        <a:bodyPr/>
        <a:lstStyle/>
        <a:p>
          <a:endParaRPr lang="en-GB"/>
        </a:p>
      </dgm:t>
    </dgm:pt>
    <dgm:pt modelId="{0A147623-60A5-43D8-9ECD-DA6C34D79D00}" type="pres">
      <dgm:prSet presAssocID="{3A74E392-2631-4E52-9BC4-0C97FFDC09EB}" presName="circleB" presStyleLbl="node1" presStyleIdx="1" presStyleCnt="3" custLinFactNeighborY="-61879"/>
      <dgm:spPr/>
    </dgm:pt>
    <dgm:pt modelId="{BF4F39F9-5085-472C-84A0-4E43F2C2AD9E}" type="pres">
      <dgm:prSet presAssocID="{3A74E392-2631-4E52-9BC4-0C97FFDC09EB}" presName="spaceB" presStyleCnt="0"/>
      <dgm:spPr/>
    </dgm:pt>
    <dgm:pt modelId="{DB577BBA-598B-418E-92C9-B05812346DC5}" type="pres">
      <dgm:prSet presAssocID="{42F4DAE9-8AA5-4D97-9CDD-207B08F05160}" presName="space" presStyleCnt="0"/>
      <dgm:spPr/>
    </dgm:pt>
    <dgm:pt modelId="{E9057BED-09F5-489A-BCC4-776DBDC1C815}" type="pres">
      <dgm:prSet presAssocID="{B6A68279-C165-40BD-BBE1-BDF7E7E74972}" presName="compositeA" presStyleCnt="0"/>
      <dgm:spPr/>
    </dgm:pt>
    <dgm:pt modelId="{27F9ECEA-21CB-4982-B1EF-39EA79EDCC36}" type="pres">
      <dgm:prSet presAssocID="{B6A68279-C165-40BD-BBE1-BDF7E7E74972}" presName="textA" presStyleLbl="revTx" presStyleIdx="2" presStyleCnt="3" custScaleX="61708" custScaleY="40454" custLinFactNeighborX="45257" custLinFactNeighborY="38695">
        <dgm:presLayoutVars>
          <dgm:bulletEnabled val="1"/>
        </dgm:presLayoutVars>
      </dgm:prSet>
      <dgm:spPr/>
      <dgm:t>
        <a:bodyPr/>
        <a:lstStyle/>
        <a:p>
          <a:endParaRPr lang="en-GB"/>
        </a:p>
      </dgm:t>
    </dgm:pt>
    <dgm:pt modelId="{A3ACB77B-C8CB-4727-AF17-1DD125489A73}" type="pres">
      <dgm:prSet presAssocID="{B6A68279-C165-40BD-BBE1-BDF7E7E74972}" presName="circleA" presStyleLbl="node1" presStyleIdx="2" presStyleCnt="3" custLinFactX="200000" custLinFactNeighborX="285830" custLinFactNeighborY="57964"/>
      <dgm:spPr/>
    </dgm:pt>
    <dgm:pt modelId="{C12937F1-BCE7-4863-8650-BE44D295F6D3}" type="pres">
      <dgm:prSet presAssocID="{B6A68279-C165-40BD-BBE1-BDF7E7E74972}" presName="spaceA" presStyleCnt="0"/>
      <dgm:spPr/>
    </dgm:pt>
  </dgm:ptLst>
  <dgm:cxnLst>
    <dgm:cxn modelId="{ECEAA97F-9009-4D66-AF1A-C3CCADF85187}" type="presOf" srcId="{088E9577-28F5-42BD-84CE-1B138390AA12}" destId="{F5520D31-6573-4062-BE85-EC6EA76E259C}" srcOrd="0" destOrd="0" presId="urn:microsoft.com/office/officeart/2005/8/layout/hProcess11"/>
    <dgm:cxn modelId="{78DDA011-E468-498F-B814-8718E91C7657}" srcId="{088E9577-28F5-42BD-84CE-1B138390AA12}" destId="{374106EB-ED3C-4240-A088-5FC35EC03E9C}" srcOrd="0" destOrd="0" parTransId="{3B55A87F-48D7-4D92-8AD1-8F44B01FB2EE}" sibTransId="{BDB9553A-E9F4-46B9-B903-3620E0338A53}"/>
    <dgm:cxn modelId="{E51908F8-BA0D-4F70-8255-5B7A463799F0}" type="presOf" srcId="{3A74E392-2631-4E52-9BC4-0C97FFDC09EB}" destId="{FAF835EB-026D-4DDC-9D2D-ECF2539E5562}" srcOrd="0" destOrd="0" presId="urn:microsoft.com/office/officeart/2005/8/layout/hProcess11"/>
    <dgm:cxn modelId="{4AEA1F14-70A9-4F12-8E5D-3E33C98424D4}" type="presOf" srcId="{B6A68279-C165-40BD-BBE1-BDF7E7E74972}" destId="{27F9ECEA-21CB-4982-B1EF-39EA79EDCC36}" srcOrd="0" destOrd="0" presId="urn:microsoft.com/office/officeart/2005/8/layout/hProcess11"/>
    <dgm:cxn modelId="{D49AA7EA-91E0-497B-9228-A959AB0FA134}" type="presOf" srcId="{374106EB-ED3C-4240-A088-5FC35EC03E9C}" destId="{E88EE5A7-83B2-4823-85B3-A26FAE49AD5E}" srcOrd="0" destOrd="0" presId="urn:microsoft.com/office/officeart/2005/8/layout/hProcess11"/>
    <dgm:cxn modelId="{22A32E20-FE41-48FF-BEE1-C30245A63BAC}" srcId="{088E9577-28F5-42BD-84CE-1B138390AA12}" destId="{B6A68279-C165-40BD-BBE1-BDF7E7E74972}" srcOrd="2" destOrd="0" parTransId="{A1529D8F-C7D1-478A-982A-FE6CD2178635}" sibTransId="{3C960FC3-D4EC-47DC-8DE8-1F54B97B6AC3}"/>
    <dgm:cxn modelId="{CD26C394-C2AE-4CD9-BA5A-4BCFB186E14E}" srcId="{088E9577-28F5-42BD-84CE-1B138390AA12}" destId="{3A74E392-2631-4E52-9BC4-0C97FFDC09EB}" srcOrd="1" destOrd="0" parTransId="{886A8CC8-4893-437F-B590-BC53E4965796}" sibTransId="{42F4DAE9-8AA5-4D97-9CDD-207B08F05160}"/>
    <dgm:cxn modelId="{FCD56844-117E-46D5-8942-AA3430BFDA79}" type="presParOf" srcId="{F5520D31-6573-4062-BE85-EC6EA76E259C}" destId="{E3DB415E-E475-4A6C-87D4-A53C1077AF7C}" srcOrd="0" destOrd="0" presId="urn:microsoft.com/office/officeart/2005/8/layout/hProcess11"/>
    <dgm:cxn modelId="{15DF4641-3BB7-46F1-B95F-DC1C2F9F5429}" type="presParOf" srcId="{F5520D31-6573-4062-BE85-EC6EA76E259C}" destId="{316339BD-B127-40E9-8076-D3686619AD58}" srcOrd="1" destOrd="0" presId="urn:microsoft.com/office/officeart/2005/8/layout/hProcess11"/>
    <dgm:cxn modelId="{8AB41B84-33AA-4098-B3A8-AC156924F2EA}" type="presParOf" srcId="{316339BD-B127-40E9-8076-D3686619AD58}" destId="{37FE0658-0797-4A39-B76A-CCA7B4F4A549}" srcOrd="0" destOrd="0" presId="urn:microsoft.com/office/officeart/2005/8/layout/hProcess11"/>
    <dgm:cxn modelId="{F25EE247-662B-4988-8E1B-BAA4E3DD10CC}" type="presParOf" srcId="{37FE0658-0797-4A39-B76A-CCA7B4F4A549}" destId="{E88EE5A7-83B2-4823-85B3-A26FAE49AD5E}" srcOrd="0" destOrd="0" presId="urn:microsoft.com/office/officeart/2005/8/layout/hProcess11"/>
    <dgm:cxn modelId="{8CAD463B-C773-4F64-827C-CE09FDD133EE}" type="presParOf" srcId="{37FE0658-0797-4A39-B76A-CCA7B4F4A549}" destId="{E0FF208C-417F-4B1B-B44E-F39B87579867}" srcOrd="1" destOrd="0" presId="urn:microsoft.com/office/officeart/2005/8/layout/hProcess11"/>
    <dgm:cxn modelId="{B64274EC-8EFE-4F65-8142-DB10FF63153E}" type="presParOf" srcId="{37FE0658-0797-4A39-B76A-CCA7B4F4A549}" destId="{0365F7AE-B971-4756-A403-633BB94FB182}" srcOrd="2" destOrd="0" presId="urn:microsoft.com/office/officeart/2005/8/layout/hProcess11"/>
    <dgm:cxn modelId="{5B49B7D1-19AB-4356-B732-17754C3893B5}" type="presParOf" srcId="{316339BD-B127-40E9-8076-D3686619AD58}" destId="{4248F683-CC45-4D79-985A-FA7BD05007FB}" srcOrd="1" destOrd="0" presId="urn:microsoft.com/office/officeart/2005/8/layout/hProcess11"/>
    <dgm:cxn modelId="{1B9BD52A-3D99-41A1-AC2C-2655D7AE683F}" type="presParOf" srcId="{316339BD-B127-40E9-8076-D3686619AD58}" destId="{9298E0C3-E17D-4473-AB67-285E676381DC}" srcOrd="2" destOrd="0" presId="urn:microsoft.com/office/officeart/2005/8/layout/hProcess11"/>
    <dgm:cxn modelId="{79C3D3B8-EA98-490D-8883-BE7D85EFFD83}" type="presParOf" srcId="{9298E0C3-E17D-4473-AB67-285E676381DC}" destId="{FAF835EB-026D-4DDC-9D2D-ECF2539E5562}" srcOrd="0" destOrd="0" presId="urn:microsoft.com/office/officeart/2005/8/layout/hProcess11"/>
    <dgm:cxn modelId="{129E8C54-F93E-4D02-A7D7-5F4E0BAD0D45}" type="presParOf" srcId="{9298E0C3-E17D-4473-AB67-285E676381DC}" destId="{0A147623-60A5-43D8-9ECD-DA6C34D79D00}" srcOrd="1" destOrd="0" presId="urn:microsoft.com/office/officeart/2005/8/layout/hProcess11"/>
    <dgm:cxn modelId="{64166620-E599-4DDA-B0ED-F2724CBA5485}" type="presParOf" srcId="{9298E0C3-E17D-4473-AB67-285E676381DC}" destId="{BF4F39F9-5085-472C-84A0-4E43F2C2AD9E}" srcOrd="2" destOrd="0" presId="urn:microsoft.com/office/officeart/2005/8/layout/hProcess11"/>
    <dgm:cxn modelId="{3F72997D-FEFB-4CE2-9719-201B444A3A04}" type="presParOf" srcId="{316339BD-B127-40E9-8076-D3686619AD58}" destId="{DB577BBA-598B-418E-92C9-B05812346DC5}" srcOrd="3" destOrd="0" presId="urn:microsoft.com/office/officeart/2005/8/layout/hProcess11"/>
    <dgm:cxn modelId="{C9243A74-75B8-4C17-A5F4-1C78DE136A4E}" type="presParOf" srcId="{316339BD-B127-40E9-8076-D3686619AD58}" destId="{E9057BED-09F5-489A-BCC4-776DBDC1C815}" srcOrd="4" destOrd="0" presId="urn:microsoft.com/office/officeart/2005/8/layout/hProcess11"/>
    <dgm:cxn modelId="{E0E58B15-3EEF-459D-8BD2-50003FBA7F34}" type="presParOf" srcId="{E9057BED-09F5-489A-BCC4-776DBDC1C815}" destId="{27F9ECEA-21CB-4982-B1EF-39EA79EDCC36}" srcOrd="0" destOrd="0" presId="urn:microsoft.com/office/officeart/2005/8/layout/hProcess11"/>
    <dgm:cxn modelId="{FB3C1205-3ABC-416F-98EF-6768FB85A082}" type="presParOf" srcId="{E9057BED-09F5-489A-BCC4-776DBDC1C815}" destId="{A3ACB77B-C8CB-4727-AF17-1DD125489A73}" srcOrd="1" destOrd="0" presId="urn:microsoft.com/office/officeart/2005/8/layout/hProcess11"/>
    <dgm:cxn modelId="{52D5A815-7C51-4E2F-9785-B62685B907A1}" type="presParOf" srcId="{E9057BED-09F5-489A-BCC4-776DBDC1C815}" destId="{C12937F1-BCE7-4863-8650-BE44D295F6D3}"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B415E-E475-4A6C-87D4-A53C1077AF7C}">
      <dsp:nvSpPr>
        <dsp:cNvPr id="0" name=""/>
        <dsp:cNvSpPr/>
      </dsp:nvSpPr>
      <dsp:spPr>
        <a:xfrm>
          <a:off x="0" y="924855"/>
          <a:ext cx="7776665" cy="382686"/>
        </a:xfrm>
        <a:prstGeom prst="notchedRightArrow">
          <a:avLst/>
        </a:prstGeom>
        <a:solidFill>
          <a:schemeClr val="accent4">
            <a:lumMod val="40000"/>
            <a:lumOff val="60000"/>
          </a:schemeClr>
        </a:solidFill>
        <a:ln>
          <a:noFill/>
        </a:ln>
        <a:effectLst/>
      </dsp:spPr>
      <dsp:style>
        <a:lnRef idx="0">
          <a:scrgbClr r="0" g="0" b="0"/>
        </a:lnRef>
        <a:fillRef idx="1">
          <a:scrgbClr r="0" g="0" b="0"/>
        </a:fillRef>
        <a:effectRef idx="0">
          <a:scrgbClr r="0" g="0" b="0"/>
        </a:effectRef>
        <a:fontRef idx="minor"/>
      </dsp:style>
    </dsp:sp>
    <dsp:sp modelId="{E88EE5A7-83B2-4823-85B3-A26FAE49AD5E}">
      <dsp:nvSpPr>
        <dsp:cNvPr id="0" name=""/>
        <dsp:cNvSpPr/>
      </dsp:nvSpPr>
      <dsp:spPr>
        <a:xfrm>
          <a:off x="2352965" y="436116"/>
          <a:ext cx="2255536" cy="36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楷体" panose="02010609060101010101" pitchFamily="49" charset="-122"/>
              <a:ea typeface="楷体" panose="02010609060101010101" pitchFamily="49" charset="-122"/>
            </a:rPr>
            <a:t>政策颁布？</a:t>
          </a:r>
          <a:endParaRPr lang="zh-CN" altLang="en-US" sz="2000" b="1" kern="1200" dirty="0">
            <a:latin typeface="楷体" panose="02010609060101010101" pitchFamily="49" charset="-122"/>
            <a:ea typeface="楷体" panose="02010609060101010101" pitchFamily="49" charset="-122"/>
          </a:endParaRPr>
        </a:p>
      </dsp:txBody>
      <dsp:txXfrm>
        <a:off x="2352965" y="436116"/>
        <a:ext cx="2255536" cy="361237"/>
      </dsp:txXfrm>
    </dsp:sp>
    <dsp:sp modelId="{E0FF208C-417F-4B1B-B44E-F39B87579867}">
      <dsp:nvSpPr>
        <dsp:cNvPr id="0" name=""/>
        <dsp:cNvSpPr/>
      </dsp:nvSpPr>
      <dsp:spPr>
        <a:xfrm>
          <a:off x="352825" y="999314"/>
          <a:ext cx="223239" cy="2232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F835EB-026D-4DDC-9D2D-ECF2539E5562}">
      <dsp:nvSpPr>
        <dsp:cNvPr id="0" name=""/>
        <dsp:cNvSpPr/>
      </dsp:nvSpPr>
      <dsp:spPr>
        <a:xfrm>
          <a:off x="4104457" y="1512169"/>
          <a:ext cx="2255536" cy="361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楷体" panose="02010609060101010101" pitchFamily="49" charset="-122"/>
              <a:ea typeface="楷体" panose="02010609060101010101" pitchFamily="49" charset="-122"/>
            </a:rPr>
            <a:t>准备</a:t>
          </a:r>
          <a:endParaRPr lang="zh-CN" altLang="en-US" sz="2000" b="1" kern="1200" dirty="0">
            <a:latin typeface="楷体" panose="02010609060101010101" pitchFamily="49" charset="-122"/>
            <a:ea typeface="楷体" panose="02010609060101010101" pitchFamily="49" charset="-122"/>
          </a:endParaRPr>
        </a:p>
      </dsp:txBody>
      <dsp:txXfrm>
        <a:off x="4104457" y="1512169"/>
        <a:ext cx="2255536" cy="361460"/>
      </dsp:txXfrm>
    </dsp:sp>
    <dsp:sp modelId="{0A147623-60A5-43D8-9ECD-DA6C34D79D00}">
      <dsp:nvSpPr>
        <dsp:cNvPr id="0" name=""/>
        <dsp:cNvSpPr/>
      </dsp:nvSpPr>
      <dsp:spPr>
        <a:xfrm>
          <a:off x="3387879" y="999314"/>
          <a:ext cx="223239" cy="2232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F9ECEA-21CB-4982-B1EF-39EA79EDCC36}">
      <dsp:nvSpPr>
        <dsp:cNvPr id="0" name=""/>
        <dsp:cNvSpPr/>
      </dsp:nvSpPr>
      <dsp:spPr>
        <a:xfrm>
          <a:off x="6192678" y="478460"/>
          <a:ext cx="1391846" cy="36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楷体" panose="02010609060101010101" pitchFamily="49" charset="-122"/>
              <a:ea typeface="楷体" panose="02010609060101010101" pitchFamily="49" charset="-122"/>
            </a:rPr>
            <a:t>政策实施</a:t>
          </a:r>
          <a:endParaRPr lang="zh-CN" altLang="en-US" sz="2000" b="1" kern="1200" dirty="0">
            <a:latin typeface="楷体" panose="02010609060101010101" pitchFamily="49" charset="-122"/>
            <a:ea typeface="楷体" panose="02010609060101010101" pitchFamily="49" charset="-122"/>
          </a:endParaRPr>
        </a:p>
      </dsp:txBody>
      <dsp:txXfrm>
        <a:off x="6192678" y="478460"/>
        <a:ext cx="1391846" cy="361237"/>
      </dsp:txXfrm>
    </dsp:sp>
    <dsp:sp modelId="{A3ACB77B-C8CB-4727-AF17-1DD125489A73}">
      <dsp:nvSpPr>
        <dsp:cNvPr id="0" name=""/>
        <dsp:cNvSpPr/>
      </dsp:nvSpPr>
      <dsp:spPr>
        <a:xfrm>
          <a:off x="6840759" y="1001046"/>
          <a:ext cx="223239" cy="2232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79BBAF3-7E08-4F89-B914-F63A4BC66B4E}" type="datetimeFigureOut">
              <a:rPr lang="en-GB" smtClean="0"/>
              <a:pPr/>
              <a:t>15/12/2015</a:t>
            </a:fld>
            <a:endParaRPr lang="en-GB" dirty="0"/>
          </a:p>
        </p:txBody>
      </p:sp>
      <p:sp>
        <p:nvSpPr>
          <p:cNvPr id="4" name="Slide Image Placeholder 3"/>
          <p:cNvSpPr>
            <a:spLocks noGrp="1" noRot="1" noChangeAspect="1"/>
          </p:cNvSpPr>
          <p:nvPr>
            <p:ph type="sldImg" idx="2"/>
          </p:nvPr>
        </p:nvSpPr>
        <p:spPr>
          <a:xfrm>
            <a:off x="273050" y="744538"/>
            <a:ext cx="6251575"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951D4E5B-FA8A-4185-AEC9-A79B46EC40DA}" type="slidenum">
              <a:rPr lang="en-GB" smtClean="0"/>
              <a:pPr/>
              <a:t>‹#›</a:t>
            </a:fld>
            <a:endParaRPr lang="en-GB" dirty="0"/>
          </a:p>
        </p:txBody>
      </p:sp>
    </p:spTree>
    <p:extLst>
      <p:ext uri="{BB962C8B-B14F-4D97-AF65-F5344CB8AC3E}">
        <p14:creationId xmlns:p14="http://schemas.microsoft.com/office/powerpoint/2010/main" xmlns="" val="49038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xfrm>
            <a:off x="273050" y="744538"/>
            <a:ext cx="6251575" cy="3722687"/>
          </a:xfrm>
          <a:noFill/>
          <a:ln>
            <a:solidFill>
              <a:srgbClr val="000000"/>
            </a:solidFill>
            <a:miter lim="800000"/>
            <a:headEnd/>
            <a:tailEnd/>
          </a:ln>
        </p:spPr>
      </p:sp>
      <p:sp>
        <p:nvSpPr>
          <p:cNvPr id="187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cs typeface="Arial" charset="0"/>
            </a:endParaRPr>
          </a:p>
        </p:txBody>
      </p:sp>
      <p:sp>
        <p:nvSpPr>
          <p:cNvPr id="187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B034445-1127-404A-9D76-E78B351A7AD9}" type="slidenum">
              <a:rPr lang="en-GB" smtClean="0">
                <a:solidFill>
                  <a:srgbClr val="000000"/>
                </a:solidFill>
                <a:ea typeface="宋体" pitchFamily="2" charset="-122"/>
                <a:cs typeface="Arial" charset="0"/>
              </a:rPr>
              <a:pPr fontAlgn="base">
                <a:spcBef>
                  <a:spcPct val="0"/>
                </a:spcBef>
                <a:spcAft>
                  <a:spcPct val="0"/>
                </a:spcAft>
              </a:pPr>
              <a:t>1</a:t>
            </a:fld>
            <a:endParaRPr lang="en-GB" dirty="0" smtClean="0">
              <a:solidFill>
                <a:srgbClr val="000000"/>
              </a:solidFill>
              <a:ea typeface="宋体" pitchFamily="2" charset="-122"/>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增值税一般纳税人应该获得工程总包方开具的增值税专用发票以及金额巨大的增值税进项税留抵。这意味着该项目公司在回收工程投资前几乎不用交增值税了。</a:t>
            </a:r>
            <a:endParaRPr lang="en-GB"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但是，该变化对部分享受现有增值税税收优惠的行业（比如销售再生水收入实行免征增值税；污水处理劳务免征增值税，对垃圾处理、污泥处理处置劳务免征增值税，以垃圾为燃料生产的电力或者热力实行增值税即征即退）的实际意义不大。因为没有销项税负债而导致这些进项税资产无法利用，巨大的进项税还是要在特许权期间摊销进当期成本费用。</a:t>
            </a:r>
            <a:endParaRPr lang="zh-CN" altLang="en-US" dirty="0"/>
          </a:p>
        </p:txBody>
      </p:sp>
      <p:sp>
        <p:nvSpPr>
          <p:cNvPr id="4" name="Slide Number Placeholder 3"/>
          <p:cNvSpPr>
            <a:spLocks noGrp="1"/>
          </p:cNvSpPr>
          <p:nvPr>
            <p:ph type="sldNum" sz="quarter" idx="10"/>
          </p:nvPr>
        </p:nvSpPr>
        <p:spPr/>
        <p:txBody>
          <a:bodyPr/>
          <a:lstStyle/>
          <a:p>
            <a:fld id="{951D4E5B-FA8A-4185-AEC9-A79B46EC40DA}" type="slidenum">
              <a:rPr lang="en-GB" smtClean="0"/>
              <a:pPr/>
              <a:t>10</a:t>
            </a:fld>
            <a:endParaRPr lang="en-GB" dirty="0"/>
          </a:p>
        </p:txBody>
      </p:sp>
    </p:spTree>
    <p:extLst>
      <p:ext uri="{BB962C8B-B14F-4D97-AF65-F5344CB8AC3E}">
        <p14:creationId xmlns:p14="http://schemas.microsoft.com/office/powerpoint/2010/main" xmlns="" val="2899139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normAutofit lnSpcReduction="10000"/>
          </a:bodyPr>
          <a:lstStyle/>
          <a:p>
            <a:r>
              <a:rPr lang="zh-CN" altLang="en-US" b="1" dirty="0" smtClean="0"/>
              <a:t>所得税</a:t>
            </a:r>
            <a:endParaRPr lang="en-US" altLang="zh-CN" b="1" dirty="0" smtClean="0"/>
          </a:p>
          <a:p>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企业从事港口码头、机场、铁路、公路、城市公共交通、电力、水利等项目投资经营所得以及从符合条件的环境保护、节能节水项目的所得，自项目取得第一笔生产经营收入所属纳税年度起，给予“三免三减半”税收优惠。</a:t>
            </a:r>
            <a:endParaRPr lang="en-US" altLang="zh-CN" sz="1200" kern="1200" dirty="0" smtClean="0">
              <a:solidFill>
                <a:schemeClr val="tx1"/>
              </a:solidFill>
              <a:effectLst/>
              <a:latin typeface="+mn-lt"/>
              <a:ea typeface="+mn-ea"/>
              <a:cs typeface="+mn-cs"/>
            </a:endParaRPr>
          </a:p>
          <a:p>
            <a:endParaRPr lang="en-US" altLang="zh-CN" dirty="0" smtClean="0"/>
          </a:p>
          <a:p>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企业购置用于环境保护、节能、节水、安全生产等专用设备的投资额，可以按一定比例实行税额抵免</a:t>
            </a:r>
            <a:endParaRPr lang="en-US" altLang="zh-CN" sz="1200" kern="1200" dirty="0" smtClean="0">
              <a:solidFill>
                <a:schemeClr val="tx1"/>
              </a:solidFill>
              <a:effectLst/>
              <a:latin typeface="+mn-lt"/>
              <a:ea typeface="+mn-ea"/>
              <a:cs typeface="+mn-cs"/>
            </a:endParaRPr>
          </a:p>
          <a:p>
            <a:endParaRPr lang="en-US" altLang="zh-CN" sz="120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所谓的税额抵免，是指企业购置并实际使用符合相关优惠范围的环境保护、节能节水、安全生产等专用设备的，该专用设备的投资额的</a:t>
            </a:r>
            <a:r>
              <a:rPr lang="en-GB" sz="1200" i="1" kern="1200" dirty="0" smtClean="0">
                <a:solidFill>
                  <a:schemeClr val="tx1"/>
                </a:solidFill>
                <a:effectLst/>
                <a:latin typeface="+mn-lt"/>
                <a:ea typeface="+mn-ea"/>
                <a:cs typeface="+mn-cs"/>
              </a:rPr>
              <a:t>10%</a:t>
            </a:r>
            <a:r>
              <a:rPr lang="zh-CN" altLang="en-US" sz="1200" i="1" kern="1200" dirty="0" smtClean="0">
                <a:solidFill>
                  <a:schemeClr val="tx1"/>
                </a:solidFill>
                <a:effectLst/>
                <a:latin typeface="+mn-lt"/>
                <a:ea typeface="+mn-ea"/>
                <a:cs typeface="+mn-cs"/>
              </a:rPr>
              <a:t>可以从企业当年的应纳税额中抵免；当年不足抵免的，可以在以后</a:t>
            </a:r>
            <a:r>
              <a:rPr lang="en-GB" sz="1200" i="1" kern="1200" dirty="0" smtClean="0">
                <a:solidFill>
                  <a:schemeClr val="tx1"/>
                </a:solidFill>
                <a:effectLst/>
                <a:latin typeface="+mn-lt"/>
                <a:ea typeface="+mn-ea"/>
                <a:cs typeface="+mn-cs"/>
              </a:rPr>
              <a:t>5</a:t>
            </a:r>
            <a:r>
              <a:rPr lang="zh-CN" altLang="en-US" sz="1200" i="1" kern="1200" dirty="0" smtClean="0">
                <a:solidFill>
                  <a:schemeClr val="tx1"/>
                </a:solidFill>
                <a:effectLst/>
                <a:latin typeface="+mn-lt"/>
                <a:ea typeface="+mn-ea"/>
                <a:cs typeface="+mn-cs"/>
              </a:rPr>
              <a:t>个纳税年度结转抵免。</a:t>
            </a:r>
            <a:r>
              <a:rPr lang="en-US" altLang="zh-CN" sz="1200" i="1" kern="1200" dirty="0" smtClean="0">
                <a:solidFill>
                  <a:schemeClr val="tx1"/>
                </a:solidFill>
                <a:effectLst/>
                <a:latin typeface="+mn-lt"/>
                <a:ea typeface="+mn-ea"/>
                <a:cs typeface="+mn-cs"/>
              </a:rPr>
              <a:t>)</a:t>
            </a:r>
            <a:endParaRPr lang="en-GB" sz="1200" i="1" kern="1200" dirty="0" smtClean="0">
              <a:solidFill>
                <a:schemeClr val="tx1"/>
              </a:solidFill>
              <a:effectLst/>
              <a:latin typeface="+mn-lt"/>
              <a:ea typeface="+mn-ea"/>
              <a:cs typeface="+mn-cs"/>
            </a:endParaRPr>
          </a:p>
          <a:p>
            <a:endParaRPr lang="en-US" altLang="zh-CN" dirty="0" smtClean="0"/>
          </a:p>
          <a:p>
            <a:r>
              <a:rPr lang="en-US" altLang="zh-CN" dirty="0" smtClean="0"/>
              <a:t>3. </a:t>
            </a:r>
          </a:p>
          <a:p>
            <a:endParaRPr lang="en-US" altLang="zh-CN" dirty="0" smtClean="0"/>
          </a:p>
          <a:p>
            <a:r>
              <a:rPr lang="zh-CN" altLang="en-US" b="1" dirty="0" smtClean="0"/>
              <a:t>流转税</a:t>
            </a:r>
            <a:endParaRPr lang="en-US" altLang="zh-CN" b="1" dirty="0" smtClean="0"/>
          </a:p>
          <a:p>
            <a:endParaRPr lang="en-US" altLang="zh-CN" dirty="0" smtClean="0"/>
          </a:p>
          <a:p>
            <a:r>
              <a:rPr lang="zh-CN" altLang="en-US" sz="1200" kern="1200" dirty="0" smtClean="0">
                <a:solidFill>
                  <a:schemeClr val="tx1"/>
                </a:solidFill>
                <a:effectLst/>
                <a:latin typeface="+mn-lt"/>
                <a:ea typeface="+mn-ea"/>
                <a:cs typeface="+mn-cs"/>
              </a:rPr>
              <a:t>销售再生水收入实行免征增值税；污水处理劳务免征增值税，对垃圾处理、污泥处理处置劳务免征增值税，以垃圾为燃料生产的电力或者热力实行增值税即征即退</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国家税务总局</a:t>
            </a:r>
            <a:r>
              <a:rPr lang="en-GB" sz="1200" kern="1200" dirty="0" smtClean="0">
                <a:solidFill>
                  <a:schemeClr val="tx1"/>
                </a:solidFill>
                <a:effectLst/>
                <a:latin typeface="+mn-lt"/>
                <a:ea typeface="+mn-ea"/>
                <a:cs typeface="+mn-cs"/>
              </a:rPr>
              <a:t>&lt;</a:t>
            </a:r>
            <a:r>
              <a:rPr lang="zh-CN" altLang="en-US" sz="1200" kern="1200" dirty="0" smtClean="0">
                <a:solidFill>
                  <a:schemeClr val="tx1"/>
                </a:solidFill>
                <a:effectLst/>
                <a:latin typeface="+mn-lt"/>
                <a:ea typeface="+mn-ea"/>
                <a:cs typeface="+mn-cs"/>
              </a:rPr>
              <a:t>关于环境保护节能节水安全生产等专用设备投资抵免企业所得税有关问题的通知</a:t>
            </a:r>
            <a:r>
              <a:rPr lang="en-GB"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国税函</a:t>
            </a:r>
            <a:r>
              <a:rPr lang="en-GB" sz="1200" kern="1200" dirty="0" smtClean="0">
                <a:solidFill>
                  <a:schemeClr val="tx1"/>
                </a:solidFill>
                <a:effectLst/>
                <a:latin typeface="+mn-lt"/>
                <a:ea typeface="+mn-ea"/>
                <a:cs typeface="+mn-cs"/>
              </a:rPr>
              <a:t>[2010]256</a:t>
            </a:r>
            <a:r>
              <a:rPr lang="zh-CN" altLang="en-US" sz="1200" kern="1200" dirty="0" smtClean="0">
                <a:solidFill>
                  <a:schemeClr val="tx1"/>
                </a:solidFill>
                <a:effectLst/>
                <a:latin typeface="+mn-lt"/>
                <a:ea typeface="+mn-ea"/>
                <a:cs typeface="+mn-cs"/>
              </a:rPr>
              <a:t>号）的规定，纳税人购进并实际使用规定目录范围内的专用设备并取得增值税专用发票的，如增值税进项税额允许抵扣，其专用设备投资额不再包括增值税进项税额；如增值税进项税额不允许抵扣，其专用设备投资额应为增值税专用发票上注明的价税合计金额。企业购买专用设备取得普通发票的，其专用设备投资额为普通发票上注明的金额。</a:t>
            </a:r>
            <a:endParaRPr lang="en-GB"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951D4E5B-FA8A-4185-AEC9-A79B46EC40DA}" type="slidenum">
              <a:rPr lang="en-GB" smtClean="0"/>
              <a:pPr/>
              <a:t>11</a:t>
            </a:fld>
            <a:endParaRPr lang="en-GB" dirty="0"/>
          </a:p>
        </p:txBody>
      </p:sp>
    </p:spTree>
    <p:extLst>
      <p:ext uri="{BB962C8B-B14F-4D97-AF65-F5344CB8AC3E}">
        <p14:creationId xmlns:p14="http://schemas.microsoft.com/office/powerpoint/2010/main" xmlns="" val="96454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bwMode="auto">
          <a:xfrm>
            <a:off x="273050" y="744538"/>
            <a:ext cx="6251575" cy="3722687"/>
          </a:xfrm>
          <a:noFill/>
          <a:ln>
            <a:solidFill>
              <a:srgbClr val="000000"/>
            </a:solidFill>
            <a:miter lim="800000"/>
            <a:headEnd/>
            <a:tailEnd/>
          </a:ln>
        </p:spPr>
      </p:sp>
      <p:sp>
        <p:nvSpPr>
          <p:cNvPr id="2068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CCFB444C-1B95-4248-B3E3-0F15A96CD755}" type="slidenum">
              <a:rPr lang="en-US" smtClean="0">
                <a:solidFill>
                  <a:prstClr val="black"/>
                </a:solidFill>
              </a:rPr>
              <a:pPr>
                <a:def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增值税一般纳税人应该获得工程总包方开具的增值税专用发票以及金额巨大的增值税进项税留抵。这意味着该项目公司在回收工程投资前几乎不用交增值税了。</a:t>
            </a:r>
            <a:endParaRPr lang="en-GB"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但是，该变化对部分享受现有增值税税收优惠的行业（比如销售再生水收入实行免征增值税；污水处理劳务免征增值税，对垃圾处理、污泥处理处置劳务免征增值税，以垃圾为燃料生产的电力或者热力实行增值税即征即退）的实际意义不大。因为没有销项税负债而导致这些进项税资产无法利用，巨大的进项税还是要在特许权期间摊销进当期成本费用。</a:t>
            </a:r>
            <a:endParaRPr lang="zh-CN" altLang="en-US" dirty="0"/>
          </a:p>
        </p:txBody>
      </p:sp>
      <p:sp>
        <p:nvSpPr>
          <p:cNvPr id="4" name="Slide Number Placeholder 3"/>
          <p:cNvSpPr>
            <a:spLocks noGrp="1"/>
          </p:cNvSpPr>
          <p:nvPr>
            <p:ph type="sldNum" sz="quarter" idx="10"/>
          </p:nvPr>
        </p:nvSpPr>
        <p:spPr/>
        <p:txBody>
          <a:bodyPr/>
          <a:lstStyle/>
          <a:p>
            <a:fld id="{951D4E5B-FA8A-4185-AEC9-A79B46EC40DA}" type="slidenum">
              <a:rPr lang="en-GB" smtClean="0"/>
              <a:pPr/>
              <a:t>13</a:t>
            </a:fld>
            <a:endParaRPr lang="en-GB" dirty="0"/>
          </a:p>
        </p:txBody>
      </p:sp>
    </p:spTree>
    <p:extLst>
      <p:ext uri="{BB962C8B-B14F-4D97-AF65-F5344CB8AC3E}">
        <p14:creationId xmlns:p14="http://schemas.microsoft.com/office/powerpoint/2010/main" xmlns="" val="2899139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增值税一般纳税人应该获得工程总包方开具的增值税专用发票以及金额巨大的增值税进项税留抵。这意味着该项目公司在回收工程投资前几乎不用交增值税了。</a:t>
            </a:r>
            <a:endParaRPr lang="en-GB"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但是，该变化对部分享受现有增值税税收优惠的行业（比如销售再生水收入实行免征增值税；污水处理劳务免征增值税，对垃圾处理、污泥处理处置劳务免征增值税，以垃圾为燃料生产的电力或者热力实行增值税即征即退）的实际意义不大。因为没有销项税负债而导致这些进项税资产无法利用，巨大的进项税还是要在特许权期间摊销进当期成本费用。</a:t>
            </a:r>
            <a:endParaRPr lang="zh-CN" altLang="en-US" dirty="0"/>
          </a:p>
        </p:txBody>
      </p:sp>
      <p:sp>
        <p:nvSpPr>
          <p:cNvPr id="4" name="Slide Number Placeholder 3"/>
          <p:cNvSpPr>
            <a:spLocks noGrp="1"/>
          </p:cNvSpPr>
          <p:nvPr>
            <p:ph type="sldNum" sz="quarter" idx="10"/>
          </p:nvPr>
        </p:nvSpPr>
        <p:spPr/>
        <p:txBody>
          <a:bodyPr/>
          <a:lstStyle/>
          <a:p>
            <a:fld id="{951D4E5B-FA8A-4185-AEC9-A79B46EC40DA}" type="slidenum">
              <a:rPr lang="en-GB" smtClean="0"/>
              <a:pPr/>
              <a:t>14</a:t>
            </a:fld>
            <a:endParaRPr lang="en-GB" dirty="0"/>
          </a:p>
        </p:txBody>
      </p:sp>
    </p:spTree>
    <p:extLst>
      <p:ext uri="{BB962C8B-B14F-4D97-AF65-F5344CB8AC3E}">
        <p14:creationId xmlns:p14="http://schemas.microsoft.com/office/powerpoint/2010/main" xmlns="" val="2899139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6D5EE04-6622-4AD6-A6DC-40BC47304F9B}"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这里带出的一个问题是在</a:t>
            </a:r>
            <a:r>
              <a:rPr lang="en-GB" sz="1200" kern="1200" dirty="0" smtClean="0">
                <a:solidFill>
                  <a:schemeClr val="tx1"/>
                </a:solidFill>
                <a:effectLst/>
                <a:latin typeface="+mn-lt"/>
                <a:ea typeface="+mn-ea"/>
                <a:cs typeface="+mn-cs"/>
              </a:rPr>
              <a:t>TOT</a:t>
            </a:r>
            <a:r>
              <a:rPr lang="zh-CN" altLang="en-US" sz="1200" kern="1200" dirty="0" smtClean="0">
                <a:solidFill>
                  <a:schemeClr val="tx1"/>
                </a:solidFill>
                <a:effectLst/>
                <a:latin typeface="+mn-lt"/>
                <a:ea typeface="+mn-ea"/>
                <a:cs typeface="+mn-cs"/>
              </a:rPr>
              <a:t>运营方式下，政府将存量资产所有权有偿转让给社会资本或项目公司以及到期转回，政府平台以及社会资本</a:t>
            </a:r>
            <a:r>
              <a:rPr lang="en-GB"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项目公司是否分别需就转让的资产缴纳增值税和土地增值税？ 由于项目资产所有权</a:t>
            </a:r>
            <a:r>
              <a:rPr lang="en-GB"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经营权通常在运营期末会无偿移交给政府，其实质是社会资本为政府提供融资，并通过政府或者使用者付费实现融资的回收及报酬。 虽然额外产生的税负会最终由项目公司通过向政府或者使用者收费来涵盖，但是，经济结果是提高了使用者的使用成本。</a:t>
            </a:r>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AE6E9323-E63D-4159-B14E-239981DC9642}" type="slidenum">
              <a:rPr lang="en-US" altLang="zh-CN" smtClean="0"/>
              <a:pPr>
                <a:defRPr/>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这里带出的一个问题是在</a:t>
            </a:r>
            <a:r>
              <a:rPr lang="en-GB" sz="1200" kern="1200" dirty="0" smtClean="0">
                <a:solidFill>
                  <a:schemeClr val="tx1"/>
                </a:solidFill>
                <a:effectLst/>
                <a:latin typeface="+mn-lt"/>
                <a:ea typeface="+mn-ea"/>
                <a:cs typeface="+mn-cs"/>
              </a:rPr>
              <a:t>TOT</a:t>
            </a:r>
            <a:r>
              <a:rPr lang="zh-CN" altLang="en-US" sz="1200" kern="1200" dirty="0" smtClean="0">
                <a:solidFill>
                  <a:schemeClr val="tx1"/>
                </a:solidFill>
                <a:effectLst/>
                <a:latin typeface="+mn-lt"/>
                <a:ea typeface="+mn-ea"/>
                <a:cs typeface="+mn-cs"/>
              </a:rPr>
              <a:t>运营方式下，政府将存量资产所有权有偿转让给社会资本或项目公司以及到期转回，政府平台以及社会资本</a:t>
            </a:r>
            <a:r>
              <a:rPr lang="en-GB"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项目公司是否分别需就转让的资产缴纳增值税和土地增值税？ 由于项目资产所有权</a:t>
            </a:r>
            <a:r>
              <a:rPr lang="en-GB"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经营权通常在运营期末会无偿移交给政府，其实质是社会资本为政府提供融资，并通过政府或者使用者付费实现融资的回收及报酬。 虽然额外产生的税负会最终由项目公司通过向政府或者使用者收费来涵盖，但是，经济结果是提高了使用者的使用成本。</a:t>
            </a:r>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AE6E9323-E63D-4159-B14E-239981DC9642}" type="slidenum">
              <a:rPr lang="en-US" altLang="zh-CN" smtClean="0"/>
              <a:pPr>
                <a:defRPr/>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xfrm>
            <a:off x="273050" y="744538"/>
            <a:ext cx="6251575" cy="3722687"/>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cs typeface="Arial" pitchFamily="34" charset="0"/>
            </a:endParaRPr>
          </a:p>
        </p:txBody>
      </p:sp>
      <p:sp>
        <p:nvSpPr>
          <p:cNvPr id="11878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DF0EA23-CE43-4592-BC48-CB59A31DCF7E}" type="slidenum">
              <a:rPr lang="en-US" altLang="zh-CN" smtClean="0">
                <a:solidFill>
                  <a:srgbClr val="000000"/>
                </a:solidFill>
                <a:latin typeface="Calibri" pitchFamily="34" charset="0"/>
                <a:cs typeface="Arial" pitchFamily="34" charset="0"/>
              </a:rPr>
              <a:pPr eaLnBrk="1" hangingPunct="1"/>
              <a:t>18</a:t>
            </a:fld>
            <a:endParaRPr lang="en-US" altLang="zh-CN" dirty="0" smtClean="0">
              <a:solidFill>
                <a:srgbClr val="000000"/>
              </a:solidFill>
              <a:latin typeface="Calibri"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F07B8F03-BC93-4120-96CA-A36DF640BE24}" type="slidenum">
              <a:rPr lang="en-US" altLang="zh-CN"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xfrm>
            <a:off x="273050" y="744538"/>
            <a:ext cx="6251575" cy="3722687"/>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cs typeface="Arial" pitchFamily="34" charset="0"/>
            </a:endParaRPr>
          </a:p>
        </p:txBody>
      </p:sp>
      <p:sp>
        <p:nvSpPr>
          <p:cNvPr id="11878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DF0EA23-CE43-4592-BC48-CB59A31DCF7E}" type="slidenum">
              <a:rPr lang="en-US" altLang="zh-CN" smtClean="0">
                <a:solidFill>
                  <a:srgbClr val="000000"/>
                </a:solidFill>
                <a:latin typeface="Calibri" pitchFamily="34" charset="0"/>
                <a:cs typeface="Arial" pitchFamily="34" charset="0"/>
              </a:rPr>
              <a:pPr eaLnBrk="1" hangingPunct="1"/>
              <a:t>22</a:t>
            </a:fld>
            <a:endParaRPr lang="en-US" altLang="zh-CN" dirty="0" smtClean="0">
              <a:solidFill>
                <a:srgbClr val="000000"/>
              </a:solidFill>
              <a:latin typeface="Calibri"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Slide Image Placeholder 1"/>
          <p:cNvSpPr>
            <a:spLocks noGrp="1" noRot="1" noChangeAspect="1" noTextEdit="1"/>
          </p:cNvSpPr>
          <p:nvPr>
            <p:ph type="sldImg"/>
          </p:nvPr>
        </p:nvSpPr>
        <p:spPr bwMode="auto">
          <a:xfrm>
            <a:off x="273050" y="744538"/>
            <a:ext cx="6251575" cy="3722687"/>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99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1D4E5B-FA8A-4185-AEC9-A79B46EC40DA}" type="slidenum">
              <a:rPr lang="en-GB" smtClean="0"/>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xfrm>
            <a:off x="273050" y="744538"/>
            <a:ext cx="6251575" cy="3722687"/>
          </a:xfrm>
          <a:noFill/>
          <a:ln>
            <a:solidFill>
              <a:srgbClr val="000000"/>
            </a:solidFill>
            <a:miter lim="800000"/>
            <a:headEnd/>
            <a:tailEnd/>
          </a:ln>
        </p:spPr>
      </p:sp>
      <p:sp>
        <p:nvSpPr>
          <p:cNvPr id="1904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cs typeface="Arial" charset="0"/>
            </a:endParaRPr>
          </a:p>
        </p:txBody>
      </p:sp>
      <p:sp>
        <p:nvSpPr>
          <p:cNvPr id="1904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A08C52E-BF72-44D9-94E7-2707CB2D6750}" type="slidenum">
              <a:rPr lang="en-US" smtClean="0">
                <a:solidFill>
                  <a:prstClr val="black"/>
                </a:solidFill>
                <a:cs typeface="Arial" charset="0"/>
              </a:rPr>
              <a:pPr/>
              <a:t>4</a:t>
            </a:fld>
            <a:endParaRPr lang="en-US" dirty="0" smtClean="0">
              <a:solidFill>
                <a:prstClr val="black"/>
              </a:solidFill>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通常项目公司采用有限责任公司的形式，股东获得分红的比例与持股比例相一致。中国居民企业股东从被投资的另一个居民企业获得的股息红利是免税所得。</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但是如果政府与社会资本分别持有一定的股份，并且约定分红向社会资本倾斜（作为一种补偿手段），即社会资本获得的分红比例高于其持股比例，则存在如何认定该部分超比例分红的问题，究竟是来源于项目公司的免税的股息红利还是来源于政府的应税的偶然所得？ 笔者认为，</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企业所得税法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第</a:t>
            </a:r>
            <a:r>
              <a:rPr lang="en-GB" sz="1200" kern="1200" dirty="0" smtClean="0">
                <a:solidFill>
                  <a:schemeClr val="tx1"/>
                </a:solidFill>
                <a:effectLst/>
                <a:latin typeface="+mn-lt"/>
                <a:ea typeface="+mn-ea"/>
                <a:cs typeface="+mn-cs"/>
              </a:rPr>
              <a:t>26</a:t>
            </a:r>
            <a:r>
              <a:rPr lang="zh-CN" altLang="en-US" sz="1200" kern="1200" dirty="0" smtClean="0">
                <a:solidFill>
                  <a:schemeClr val="tx1"/>
                </a:solidFill>
                <a:effectLst/>
                <a:latin typeface="+mn-lt"/>
                <a:ea typeface="+mn-ea"/>
                <a:cs typeface="+mn-cs"/>
              </a:rPr>
              <a:t>条第</a:t>
            </a:r>
            <a:r>
              <a:rPr lang="en-GB"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项以及</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企业所得税法实施条例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第</a:t>
            </a:r>
            <a:r>
              <a:rPr lang="en-GB" sz="1200" kern="1200" dirty="0" smtClean="0">
                <a:solidFill>
                  <a:schemeClr val="tx1"/>
                </a:solidFill>
                <a:effectLst/>
                <a:latin typeface="+mn-lt"/>
                <a:ea typeface="+mn-ea"/>
                <a:cs typeface="+mn-cs"/>
              </a:rPr>
              <a:t>83</a:t>
            </a:r>
            <a:r>
              <a:rPr lang="zh-CN" altLang="en-US" sz="1200" kern="1200" dirty="0" smtClean="0">
                <a:solidFill>
                  <a:schemeClr val="tx1"/>
                </a:solidFill>
                <a:effectLst/>
                <a:latin typeface="+mn-lt"/>
                <a:ea typeface="+mn-ea"/>
                <a:cs typeface="+mn-cs"/>
              </a:rPr>
              <a:t>条都没有规定符合免税条件的股息红利与持股比例挂钩，而</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公司法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第</a:t>
            </a:r>
            <a:r>
              <a:rPr lang="en-GB" sz="1200" kern="1200" dirty="0" smtClean="0">
                <a:solidFill>
                  <a:schemeClr val="tx1"/>
                </a:solidFill>
                <a:effectLst/>
                <a:latin typeface="+mn-lt"/>
                <a:ea typeface="+mn-ea"/>
                <a:cs typeface="+mn-cs"/>
              </a:rPr>
              <a:t>34</a:t>
            </a:r>
            <a:r>
              <a:rPr lang="zh-CN" altLang="en-US" sz="1200" kern="1200" dirty="0" smtClean="0">
                <a:solidFill>
                  <a:schemeClr val="tx1"/>
                </a:solidFill>
                <a:effectLst/>
                <a:latin typeface="+mn-lt"/>
                <a:ea typeface="+mn-ea"/>
                <a:cs typeface="+mn-cs"/>
              </a:rPr>
              <a:t>条的但书规定了股东可以约定不按照出资比例分取红利，所以应该作为免税所得。</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951D4E5B-FA8A-4185-AEC9-A79B46EC40DA}" type="slidenum">
              <a:rPr lang="en-GB" smtClean="0"/>
              <a:pPr/>
              <a:t>5</a:t>
            </a:fld>
            <a:endParaRPr lang="en-GB" dirty="0"/>
          </a:p>
        </p:txBody>
      </p:sp>
    </p:spTree>
    <p:extLst>
      <p:ext uri="{BB962C8B-B14F-4D97-AF65-F5344CB8AC3E}">
        <p14:creationId xmlns:p14="http://schemas.microsoft.com/office/powerpoint/2010/main" xmlns="" val="209219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通常项目公司采用有限责任公司的形式，股东获得分红的比例与持股比例相一致。中国居民企业股东从被投资的另一个居民企业获得的股息红利是免税所得。</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但是如果政府与社会资本分别持有一定的股份，并且约定分红向社会资本倾斜（作为一种补偿手段），即社会资本获得的分红比例高于其持股比例，则存在如何认定该部分超比例分红的问题，究竟是来源于项目公司的免税的股息红利还是来源于政府的应税的偶然所得？ 笔者认为，</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企业所得税法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第</a:t>
            </a:r>
            <a:r>
              <a:rPr lang="en-GB" sz="1200" kern="1200" dirty="0" smtClean="0">
                <a:solidFill>
                  <a:schemeClr val="tx1"/>
                </a:solidFill>
                <a:effectLst/>
                <a:latin typeface="+mn-lt"/>
                <a:ea typeface="+mn-ea"/>
                <a:cs typeface="+mn-cs"/>
              </a:rPr>
              <a:t>26</a:t>
            </a:r>
            <a:r>
              <a:rPr lang="zh-CN" altLang="en-US" sz="1200" kern="1200" dirty="0" smtClean="0">
                <a:solidFill>
                  <a:schemeClr val="tx1"/>
                </a:solidFill>
                <a:effectLst/>
                <a:latin typeface="+mn-lt"/>
                <a:ea typeface="+mn-ea"/>
                <a:cs typeface="+mn-cs"/>
              </a:rPr>
              <a:t>条第</a:t>
            </a:r>
            <a:r>
              <a:rPr lang="en-GB"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项以及</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企业所得税法实施条例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第</a:t>
            </a:r>
            <a:r>
              <a:rPr lang="en-GB" sz="1200" kern="1200" dirty="0" smtClean="0">
                <a:solidFill>
                  <a:schemeClr val="tx1"/>
                </a:solidFill>
                <a:effectLst/>
                <a:latin typeface="+mn-lt"/>
                <a:ea typeface="+mn-ea"/>
                <a:cs typeface="+mn-cs"/>
              </a:rPr>
              <a:t>83</a:t>
            </a:r>
            <a:r>
              <a:rPr lang="zh-CN" altLang="en-US" sz="1200" kern="1200" dirty="0" smtClean="0">
                <a:solidFill>
                  <a:schemeClr val="tx1"/>
                </a:solidFill>
                <a:effectLst/>
                <a:latin typeface="+mn-lt"/>
                <a:ea typeface="+mn-ea"/>
                <a:cs typeface="+mn-cs"/>
              </a:rPr>
              <a:t>条都没有规定符合免税条件的股息红利与持股比例挂钩，而</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公司法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第</a:t>
            </a:r>
            <a:r>
              <a:rPr lang="en-GB" sz="1200" kern="1200" dirty="0" smtClean="0">
                <a:solidFill>
                  <a:schemeClr val="tx1"/>
                </a:solidFill>
                <a:effectLst/>
                <a:latin typeface="+mn-lt"/>
                <a:ea typeface="+mn-ea"/>
                <a:cs typeface="+mn-cs"/>
              </a:rPr>
              <a:t>34</a:t>
            </a:r>
            <a:r>
              <a:rPr lang="zh-CN" altLang="en-US" sz="1200" kern="1200" dirty="0" smtClean="0">
                <a:solidFill>
                  <a:schemeClr val="tx1"/>
                </a:solidFill>
                <a:effectLst/>
                <a:latin typeface="+mn-lt"/>
                <a:ea typeface="+mn-ea"/>
                <a:cs typeface="+mn-cs"/>
              </a:rPr>
              <a:t>条的但书规定了股东可以约定不按照出资比例分取红利，所以应该作为免税所得。</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951D4E5B-FA8A-4185-AEC9-A79B46EC40DA}" type="slidenum">
              <a:rPr lang="en-GB" smtClean="0"/>
              <a:pPr/>
              <a:t>6</a:t>
            </a:fld>
            <a:endParaRPr lang="en-GB" dirty="0"/>
          </a:p>
        </p:txBody>
      </p:sp>
    </p:spTree>
    <p:extLst>
      <p:ext uri="{BB962C8B-B14F-4D97-AF65-F5344CB8AC3E}">
        <p14:creationId xmlns:p14="http://schemas.microsoft.com/office/powerpoint/2010/main" xmlns="" val="209219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对于合伙制基金，</a:t>
            </a:r>
            <a:r>
              <a:rPr lang="en-GB" sz="1200" kern="1200" dirty="0" smtClean="0">
                <a:solidFill>
                  <a:schemeClr val="tx1"/>
                </a:solidFill>
                <a:effectLst/>
                <a:latin typeface="+mn-lt"/>
                <a:ea typeface="+mn-ea"/>
                <a:cs typeface="+mn-cs"/>
              </a:rPr>
              <a:t>2008</a:t>
            </a:r>
            <a:r>
              <a:rPr lang="zh-CN" altLang="en-US" sz="1200" kern="1200" dirty="0" smtClean="0">
                <a:solidFill>
                  <a:schemeClr val="tx1"/>
                </a:solidFill>
                <a:effectLst/>
                <a:latin typeface="+mn-lt"/>
                <a:ea typeface="+mn-ea"/>
                <a:cs typeface="+mn-cs"/>
              </a:rPr>
              <a:t>年</a:t>
            </a:r>
            <a:r>
              <a:rPr lang="en-GB" sz="1200" kern="1200" dirty="0" smtClean="0">
                <a:solidFill>
                  <a:schemeClr val="tx1"/>
                </a:solidFill>
                <a:effectLst/>
                <a:latin typeface="+mn-lt"/>
                <a:ea typeface="+mn-ea"/>
                <a:cs typeface="+mn-cs"/>
              </a:rPr>
              <a:t>12</a:t>
            </a:r>
            <a:r>
              <a:rPr lang="zh-CN" altLang="en-US" sz="1200" kern="1200" dirty="0" smtClean="0">
                <a:solidFill>
                  <a:schemeClr val="tx1"/>
                </a:solidFill>
                <a:effectLst/>
                <a:latin typeface="+mn-lt"/>
                <a:ea typeface="+mn-ea"/>
                <a:cs typeface="+mn-cs"/>
              </a:rPr>
              <a:t>月，财政部和国家税务总局联合发布了</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关于合伙企业合伙人所得税问题的通知</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（简称“</a:t>
            </a:r>
            <a:r>
              <a:rPr lang="en-GB" sz="1200" kern="1200" dirty="0" smtClean="0">
                <a:solidFill>
                  <a:schemeClr val="tx1"/>
                </a:solidFill>
                <a:effectLst/>
                <a:latin typeface="+mn-lt"/>
                <a:ea typeface="+mn-ea"/>
                <a:cs typeface="+mn-cs"/>
              </a:rPr>
              <a:t>159</a:t>
            </a:r>
            <a:r>
              <a:rPr lang="zh-CN" altLang="en-US" sz="1200" kern="1200" dirty="0" smtClean="0">
                <a:solidFill>
                  <a:schemeClr val="tx1"/>
                </a:solidFill>
                <a:effectLst/>
                <a:latin typeface="+mn-lt"/>
                <a:ea typeface="+mn-ea"/>
                <a:cs typeface="+mn-cs"/>
              </a:rPr>
              <a:t>号文”），明确了合伙企业生产经营所得和其他所得采取“先分后税”原则，规定合伙企业以每一个合伙人为纳税义务人，而合伙企业不作为纳税主体，由合伙人在其层面缴纳相应的企业所得税或个人所得税。此规定避免了公司制人民币基金组织形式下可能出现的重复征税问题。</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a:t>
            </a:r>
            <a:r>
              <a:rPr lang="en-US" altLang="zh-CN"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对于境内法人合伙人，其税收处理同公司基金法人投资者；</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对于自然人有限合伙人，从目前地方出台政策来看，如果不执行合伙企业事务，则仅需就收益缴纳</a:t>
            </a:r>
            <a:r>
              <a:rPr lang="en-GB" sz="1200" kern="1200" dirty="0" smtClean="0">
                <a:solidFill>
                  <a:schemeClr val="tx1"/>
                </a:solidFill>
                <a:effectLst/>
                <a:latin typeface="+mn-lt"/>
                <a:ea typeface="+mn-ea"/>
                <a:cs typeface="+mn-cs"/>
              </a:rPr>
              <a:t>20%</a:t>
            </a:r>
            <a:r>
              <a:rPr lang="zh-CN" altLang="en-US" sz="1200" kern="1200" dirty="0" smtClean="0">
                <a:solidFill>
                  <a:schemeClr val="tx1"/>
                </a:solidFill>
                <a:effectLst/>
                <a:latin typeface="+mn-lt"/>
                <a:ea typeface="+mn-ea"/>
                <a:cs typeface="+mn-cs"/>
              </a:rPr>
              <a:t>个人所得税，执行合伙事务的普通合伙人（</a:t>
            </a:r>
            <a:r>
              <a:rPr lang="en-GB" sz="1200" kern="1200" dirty="0" smtClean="0">
                <a:solidFill>
                  <a:schemeClr val="tx1"/>
                </a:solidFill>
                <a:effectLst/>
                <a:latin typeface="+mn-lt"/>
                <a:ea typeface="+mn-ea"/>
                <a:cs typeface="+mn-cs"/>
              </a:rPr>
              <a:t>GP</a:t>
            </a:r>
            <a:r>
              <a:rPr lang="zh-CN" altLang="en-US" sz="1200" kern="1200" dirty="0" smtClean="0">
                <a:solidFill>
                  <a:schemeClr val="tx1"/>
                </a:solidFill>
                <a:effectLst/>
                <a:latin typeface="+mn-lt"/>
                <a:ea typeface="+mn-ea"/>
                <a:cs typeface="+mn-cs"/>
              </a:rPr>
              <a:t>）按照“个体工商户的生产经营所得”缴纳个人所得税（适用税率</a:t>
            </a:r>
            <a:r>
              <a:rPr lang="en-GB" sz="1200" kern="1200" dirty="0" smtClean="0">
                <a:solidFill>
                  <a:schemeClr val="tx1"/>
                </a:solidFill>
                <a:effectLst/>
                <a:latin typeface="+mn-lt"/>
                <a:ea typeface="+mn-ea"/>
                <a:cs typeface="+mn-cs"/>
              </a:rPr>
              <a:t>5%-35%</a:t>
            </a:r>
            <a:r>
              <a:rPr lang="zh-CN" altLang="en-US" sz="1200" kern="1200" dirty="0" smtClean="0">
                <a:solidFill>
                  <a:schemeClr val="tx1"/>
                </a:solidFill>
                <a:effectLst/>
                <a:latin typeface="+mn-lt"/>
                <a:ea typeface="+mn-ea"/>
                <a:cs typeface="+mn-cs"/>
              </a:rPr>
              <a:t>）。由于</a:t>
            </a:r>
            <a:r>
              <a:rPr lang="en-GB" sz="1200" kern="1200" dirty="0" smtClean="0">
                <a:solidFill>
                  <a:schemeClr val="tx1"/>
                </a:solidFill>
                <a:effectLst/>
                <a:latin typeface="+mn-lt"/>
                <a:ea typeface="+mn-ea"/>
                <a:cs typeface="+mn-cs"/>
              </a:rPr>
              <a:t>159</a:t>
            </a:r>
            <a:r>
              <a:rPr lang="zh-CN" altLang="en-US" sz="1200" kern="1200" dirty="0" smtClean="0">
                <a:solidFill>
                  <a:schemeClr val="tx1"/>
                </a:solidFill>
                <a:effectLst/>
                <a:latin typeface="+mn-lt"/>
                <a:ea typeface="+mn-ea"/>
                <a:cs typeface="+mn-cs"/>
              </a:rPr>
              <a:t>号文规定，合伙企业合伙人应税所得包括企业分配给所有合伙人的所得和企业当年留存的所得。所以个人合伙人即使没有从合伙企业取得实际分配的利润，仍可能产生个税税负。</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由于自然人有限合伙人从合伙企业取得收益需在合伙企业所在地纳税，地方税局有可能仍会要求合伙企业为其代扣代缴个税后方能进行收益分配。对于境外合伙人，需考虑是否有被判定构成常设机构的可能及预提所得税影响。</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951D4E5B-FA8A-4185-AEC9-A79B46EC40DA}" type="slidenum">
              <a:rPr lang="en-GB" smtClean="0"/>
              <a:pPr/>
              <a:t>7</a:t>
            </a:fld>
            <a:endParaRPr lang="en-GB" dirty="0"/>
          </a:p>
        </p:txBody>
      </p:sp>
    </p:spTree>
    <p:extLst>
      <p:ext uri="{BB962C8B-B14F-4D97-AF65-F5344CB8AC3E}">
        <p14:creationId xmlns:p14="http://schemas.microsoft.com/office/powerpoint/2010/main" xmlns="" val="384874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xfrm>
            <a:off x="273050" y="744538"/>
            <a:ext cx="6251575" cy="3722687"/>
          </a:xfrm>
          <a:noFill/>
          <a:ln>
            <a:solidFill>
              <a:srgbClr val="000000"/>
            </a:solidFill>
            <a:miter lim="800000"/>
            <a:headEnd/>
            <a:tailEnd/>
          </a:ln>
        </p:spPr>
      </p:sp>
      <p:sp>
        <p:nvSpPr>
          <p:cNvPr id="1904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cs typeface="Arial" charset="0"/>
            </a:endParaRPr>
          </a:p>
        </p:txBody>
      </p:sp>
      <p:sp>
        <p:nvSpPr>
          <p:cNvPr id="1904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A08C52E-BF72-44D9-94E7-2707CB2D6750}" type="slidenum">
              <a:rPr lang="en-US" smtClean="0">
                <a:solidFill>
                  <a:prstClr val="black"/>
                </a:solidFill>
                <a:cs typeface="Arial" charset="0"/>
              </a:rPr>
              <a:pPr/>
              <a:t>8</a:t>
            </a:fld>
            <a:endParaRPr lang="en-US" dirty="0" smtClean="0">
              <a:solidFill>
                <a:prstClr val="black"/>
              </a:solidFill>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744538"/>
            <a:ext cx="6251575" cy="3722687"/>
          </a:xfrm>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增值税一般纳税人应该获得工程总包方开具的增值税专用发票以及金额巨大的增值税进项税留抵。这意味着该项目公司在回收工程投资前几乎不用交增值税了。</a:t>
            </a:r>
            <a:endParaRPr lang="en-GB"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但是，该变化对部分享受现有增值税税收优惠的行业（比如销售再生水收入实行免征增值税；污水处理劳务免征增值税，对垃圾处理、污泥处理处置劳务免征增值税，以垃圾为燃料生产的电力或者热力实行增值税即征即退）的实际意义不大。因为没有销项税负债而导致这些进项税资产无法利用，巨大的进项税还是要在特许权期间摊销进当期成本费用。</a:t>
            </a:r>
            <a:endParaRPr lang="zh-CN" altLang="en-US" dirty="0"/>
          </a:p>
        </p:txBody>
      </p:sp>
      <p:sp>
        <p:nvSpPr>
          <p:cNvPr id="4" name="Slide Number Placeholder 3"/>
          <p:cNvSpPr>
            <a:spLocks noGrp="1"/>
          </p:cNvSpPr>
          <p:nvPr>
            <p:ph type="sldNum" sz="quarter" idx="10"/>
          </p:nvPr>
        </p:nvSpPr>
        <p:spPr/>
        <p:txBody>
          <a:bodyPr/>
          <a:lstStyle/>
          <a:p>
            <a:fld id="{951D4E5B-FA8A-4185-AEC9-A79B46EC40DA}" type="slidenum">
              <a:rPr lang="en-GB" smtClean="0"/>
              <a:pPr/>
              <a:t>9</a:t>
            </a:fld>
            <a:endParaRPr lang="en-GB" dirty="0"/>
          </a:p>
        </p:txBody>
      </p:sp>
    </p:spTree>
    <p:extLst>
      <p:ext uri="{BB962C8B-B14F-4D97-AF65-F5344CB8AC3E}">
        <p14:creationId xmlns:p14="http://schemas.microsoft.com/office/powerpoint/2010/main" xmlns="" val="2899139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grpSp>
        <p:nvGrpSpPr>
          <p:cNvPr id="2" name="Group 18"/>
          <p:cNvGrpSpPr>
            <a:grpSpLocks/>
          </p:cNvGrpSpPr>
          <p:nvPr/>
        </p:nvGrpSpPr>
        <p:grpSpPr bwMode="auto">
          <a:xfrm>
            <a:off x="2208398" y="1"/>
            <a:ext cx="9313677" cy="6175375"/>
            <a:chOff x="19140488" y="13674"/>
            <a:chExt cx="7443798" cy="6145827"/>
          </a:xfrm>
        </p:grpSpPr>
        <p:sp>
          <p:nvSpPr>
            <p:cNvPr id="6" name="Rectangle 17"/>
            <p:cNvSpPr>
              <a:spLocks noChangeArrowheads="1"/>
            </p:cNvSpPr>
            <p:nvPr/>
          </p:nvSpPr>
          <p:spPr bwMode="gray">
            <a:xfrm>
              <a:off x="19140488" y="4189361"/>
              <a:ext cx="2302206" cy="1970140"/>
            </a:xfrm>
            <a:prstGeom prst="rect">
              <a:avLst/>
            </a:prstGeom>
            <a:solidFill>
              <a:srgbClr val="9A1702"/>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7" name="Rectangle 7"/>
            <p:cNvSpPr>
              <a:spLocks noChangeArrowheads="1"/>
            </p:cNvSpPr>
            <p:nvPr/>
          </p:nvSpPr>
          <p:spPr bwMode="gray">
            <a:xfrm>
              <a:off x="25663404" y="4032950"/>
              <a:ext cx="920882" cy="2126551"/>
            </a:xfrm>
            <a:prstGeom prst="rect">
              <a:avLst/>
            </a:prstGeom>
            <a:solidFill>
              <a:srgbClr val="F3BE26"/>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8" name="Rectangle 8"/>
            <p:cNvSpPr>
              <a:spLocks noChangeArrowheads="1"/>
            </p:cNvSpPr>
            <p:nvPr/>
          </p:nvSpPr>
          <p:spPr bwMode="gray">
            <a:xfrm>
              <a:off x="25049482" y="2900159"/>
              <a:ext cx="735427" cy="1289202"/>
            </a:xfrm>
            <a:prstGeom prst="rect">
              <a:avLst/>
            </a:prstGeom>
            <a:solidFill>
              <a:srgbClr val="F3BC87"/>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9" name="Rectangle 9"/>
            <p:cNvSpPr>
              <a:spLocks noChangeArrowheads="1"/>
            </p:cNvSpPr>
            <p:nvPr/>
          </p:nvSpPr>
          <p:spPr bwMode="gray">
            <a:xfrm>
              <a:off x="25049482" y="4032950"/>
              <a:ext cx="735427" cy="2126551"/>
            </a:xfrm>
            <a:prstGeom prst="rect">
              <a:avLst/>
            </a:prstGeom>
            <a:solidFill>
              <a:srgbClr val="E88C14"/>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0" name="Rectangle 11"/>
            <p:cNvSpPr>
              <a:spLocks noChangeArrowheads="1"/>
            </p:cNvSpPr>
            <p:nvPr/>
          </p:nvSpPr>
          <p:spPr bwMode="gray">
            <a:xfrm>
              <a:off x="24665781" y="705672"/>
              <a:ext cx="476429" cy="2264003"/>
            </a:xfrm>
            <a:prstGeom prst="rect">
              <a:avLst/>
            </a:prstGeom>
            <a:solidFill>
              <a:srgbClr val="E669A2"/>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1" name="Rectangle 12"/>
            <p:cNvSpPr>
              <a:spLocks noChangeArrowheads="1"/>
            </p:cNvSpPr>
            <p:nvPr/>
          </p:nvSpPr>
          <p:spPr bwMode="gray">
            <a:xfrm>
              <a:off x="24665781" y="2900159"/>
              <a:ext cx="476429" cy="1289202"/>
            </a:xfrm>
            <a:prstGeom prst="rect">
              <a:avLst/>
            </a:prstGeom>
            <a:solidFill>
              <a:srgbClr val="DB4D56"/>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2" name="Rectangle 13"/>
            <p:cNvSpPr>
              <a:spLocks noChangeArrowheads="1"/>
            </p:cNvSpPr>
            <p:nvPr/>
          </p:nvSpPr>
          <p:spPr bwMode="gray">
            <a:xfrm>
              <a:off x="24665781" y="4032950"/>
              <a:ext cx="476429" cy="2126551"/>
            </a:xfrm>
            <a:prstGeom prst="rect">
              <a:avLst/>
            </a:prstGeom>
            <a:solidFill>
              <a:srgbClr val="D13A0D"/>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3" name="Rectangle 14"/>
            <p:cNvSpPr>
              <a:spLocks noChangeArrowheads="1"/>
            </p:cNvSpPr>
            <p:nvPr/>
          </p:nvSpPr>
          <p:spPr bwMode="gray">
            <a:xfrm>
              <a:off x="19140488" y="669335"/>
              <a:ext cx="5662786" cy="2300340"/>
            </a:xfrm>
            <a:prstGeom prst="rect">
              <a:avLst/>
            </a:prstGeom>
            <a:solidFill>
              <a:srgbClr val="D74021"/>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4" name="Rectangle 15"/>
            <p:cNvSpPr>
              <a:spLocks noChangeArrowheads="1"/>
            </p:cNvSpPr>
            <p:nvPr/>
          </p:nvSpPr>
          <p:spPr bwMode="gray">
            <a:xfrm>
              <a:off x="19140488" y="2900159"/>
              <a:ext cx="5662786" cy="1289202"/>
            </a:xfrm>
            <a:prstGeom prst="rect">
              <a:avLst/>
            </a:prstGeom>
            <a:solidFill>
              <a:srgbClr val="CD2F12"/>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6" name="Freeform 16"/>
            <p:cNvSpPr>
              <a:spLocks/>
            </p:cNvSpPr>
            <p:nvPr/>
          </p:nvSpPr>
          <p:spPr bwMode="gray">
            <a:xfrm>
              <a:off x="19140488" y="4032950"/>
              <a:ext cx="5662786" cy="2126551"/>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a:lstStyle/>
            <a:p>
              <a:pPr>
                <a:defRPr/>
              </a:pPr>
              <a:endParaRPr lang="en-GB" dirty="0">
                <a:solidFill>
                  <a:srgbClr val="000000"/>
                </a:solidFill>
                <a:ea typeface="宋体" pitchFamily="2" charset="-122"/>
              </a:endParaRPr>
            </a:p>
          </p:txBody>
        </p:sp>
        <p:sp>
          <p:nvSpPr>
            <p:cNvPr id="17" name="Rectangle 10"/>
            <p:cNvSpPr>
              <a:spLocks noChangeArrowheads="1"/>
            </p:cNvSpPr>
            <p:nvPr/>
          </p:nvSpPr>
          <p:spPr bwMode="gray">
            <a:xfrm>
              <a:off x="19140488" y="13674"/>
              <a:ext cx="5662786" cy="691998"/>
            </a:xfrm>
            <a:prstGeom prst="rect">
              <a:avLst/>
            </a:prstGeom>
            <a:solidFill>
              <a:srgbClr val="EE9C34"/>
            </a:solidFill>
            <a:ln w="0">
              <a:noFill/>
              <a:prstDash val="solid"/>
              <a:miter lim="800000"/>
              <a:headEnd/>
              <a:tailEnd/>
            </a:ln>
          </p:spPr>
          <p:txBody>
            <a:bodyPr/>
            <a:lstStyle/>
            <a:p>
              <a:pPr>
                <a:defRPr/>
              </a:pPr>
              <a:endParaRPr lang="en-GB" dirty="0">
                <a:solidFill>
                  <a:srgbClr val="000000"/>
                </a:solidFill>
                <a:ea typeface="宋体" pitchFamily="2" charset="-122"/>
              </a:endParaRPr>
            </a:p>
          </p:txBody>
        </p:sp>
      </p:grpSp>
      <p:grpSp>
        <p:nvGrpSpPr>
          <p:cNvPr id="3" name="Group 32"/>
          <p:cNvGrpSpPr>
            <a:grpSpLocks/>
          </p:cNvGrpSpPr>
          <p:nvPr/>
        </p:nvGrpSpPr>
        <p:grpSpPr bwMode="auto">
          <a:xfrm>
            <a:off x="1220219" y="6170613"/>
            <a:ext cx="1152208" cy="533400"/>
            <a:chOff x="518032" y="978681"/>
            <a:chExt cx="4572000" cy="2667393"/>
          </a:xfrm>
        </p:grpSpPr>
        <p:sp>
          <p:nvSpPr>
            <p:cNvPr id="20" name="Rectangle 37"/>
            <p:cNvSpPr>
              <a:spLocks noChangeArrowheads="1"/>
            </p:cNvSpPr>
            <p:nvPr userDrawn="1"/>
          </p:nvSpPr>
          <p:spPr bwMode="black">
            <a:xfrm>
              <a:off x="3296157" y="978681"/>
              <a:ext cx="1143000" cy="261974"/>
            </a:xfrm>
            <a:prstGeom prst="rect">
              <a:avLst/>
            </a:prstGeom>
            <a:solidFill>
              <a:srgbClr val="A100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2" name="Freeform 7"/>
            <p:cNvSpPr>
              <a:spLocks noEditPoints="1"/>
            </p:cNvSpPr>
            <p:nvPr userDrawn="1"/>
          </p:nvSpPr>
          <p:spPr bwMode="black">
            <a:xfrm>
              <a:off x="518032" y="1923380"/>
              <a:ext cx="4572000" cy="1722694"/>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a:defRPr/>
              </a:pPr>
              <a:endParaRPr lang="en-GB" dirty="0">
                <a:solidFill>
                  <a:srgbClr val="000000"/>
                </a:solidFill>
                <a:ea typeface="宋体" pitchFamily="2" charset="-122"/>
              </a:endParaRPr>
            </a:p>
          </p:txBody>
        </p:sp>
      </p:grpSp>
      <p:grpSp>
        <p:nvGrpSpPr>
          <p:cNvPr id="4" name="Group 21"/>
          <p:cNvGrpSpPr>
            <a:grpSpLocks/>
          </p:cNvGrpSpPr>
          <p:nvPr userDrawn="1"/>
        </p:nvGrpSpPr>
        <p:grpSpPr bwMode="auto">
          <a:xfrm>
            <a:off x="2208398" y="1"/>
            <a:ext cx="9313677" cy="6175375"/>
            <a:chOff x="19140488" y="13674"/>
            <a:chExt cx="7443798" cy="6145827"/>
          </a:xfrm>
        </p:grpSpPr>
        <p:sp>
          <p:nvSpPr>
            <p:cNvPr id="24" name="Rectangle 17"/>
            <p:cNvSpPr>
              <a:spLocks noChangeArrowheads="1"/>
            </p:cNvSpPr>
            <p:nvPr/>
          </p:nvSpPr>
          <p:spPr bwMode="gray">
            <a:xfrm>
              <a:off x="19140488" y="4189361"/>
              <a:ext cx="2302206" cy="1970140"/>
            </a:xfrm>
            <a:prstGeom prst="rect">
              <a:avLst/>
            </a:prstGeom>
            <a:solidFill>
              <a:srgbClr val="9A1702"/>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5" name="Rectangle 7"/>
            <p:cNvSpPr>
              <a:spLocks noChangeArrowheads="1"/>
            </p:cNvSpPr>
            <p:nvPr/>
          </p:nvSpPr>
          <p:spPr bwMode="gray">
            <a:xfrm>
              <a:off x="25663404" y="4032950"/>
              <a:ext cx="920882" cy="2126551"/>
            </a:xfrm>
            <a:prstGeom prst="rect">
              <a:avLst/>
            </a:prstGeom>
            <a:solidFill>
              <a:srgbClr val="F3BE26"/>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6" name="Rectangle 8"/>
            <p:cNvSpPr>
              <a:spLocks noChangeArrowheads="1"/>
            </p:cNvSpPr>
            <p:nvPr/>
          </p:nvSpPr>
          <p:spPr bwMode="gray">
            <a:xfrm>
              <a:off x="25049482" y="2900159"/>
              <a:ext cx="735427" cy="1289202"/>
            </a:xfrm>
            <a:prstGeom prst="rect">
              <a:avLst/>
            </a:prstGeom>
            <a:solidFill>
              <a:srgbClr val="F3BC87"/>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7" name="Rectangle 9"/>
            <p:cNvSpPr>
              <a:spLocks noChangeArrowheads="1"/>
            </p:cNvSpPr>
            <p:nvPr/>
          </p:nvSpPr>
          <p:spPr bwMode="gray">
            <a:xfrm>
              <a:off x="25049482" y="4032950"/>
              <a:ext cx="735427" cy="2126551"/>
            </a:xfrm>
            <a:prstGeom prst="rect">
              <a:avLst/>
            </a:prstGeom>
            <a:solidFill>
              <a:srgbClr val="E88C14"/>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8" name="Rectangle 11"/>
            <p:cNvSpPr>
              <a:spLocks noChangeArrowheads="1"/>
            </p:cNvSpPr>
            <p:nvPr/>
          </p:nvSpPr>
          <p:spPr bwMode="gray">
            <a:xfrm>
              <a:off x="24665781" y="705672"/>
              <a:ext cx="476429" cy="2264003"/>
            </a:xfrm>
            <a:prstGeom prst="rect">
              <a:avLst/>
            </a:prstGeom>
            <a:solidFill>
              <a:srgbClr val="E669A2"/>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9" name="Rectangle 12"/>
            <p:cNvSpPr>
              <a:spLocks noChangeArrowheads="1"/>
            </p:cNvSpPr>
            <p:nvPr/>
          </p:nvSpPr>
          <p:spPr bwMode="gray">
            <a:xfrm>
              <a:off x="24665781" y="2900159"/>
              <a:ext cx="476429" cy="1289202"/>
            </a:xfrm>
            <a:prstGeom prst="rect">
              <a:avLst/>
            </a:prstGeom>
            <a:solidFill>
              <a:srgbClr val="DB4D56"/>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30" name="Rectangle 13"/>
            <p:cNvSpPr>
              <a:spLocks noChangeArrowheads="1"/>
            </p:cNvSpPr>
            <p:nvPr/>
          </p:nvSpPr>
          <p:spPr bwMode="gray">
            <a:xfrm>
              <a:off x="24665781" y="4032950"/>
              <a:ext cx="476429" cy="2126551"/>
            </a:xfrm>
            <a:prstGeom prst="rect">
              <a:avLst/>
            </a:prstGeom>
            <a:solidFill>
              <a:srgbClr val="D13A0D"/>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31" name="Rectangle 14"/>
            <p:cNvSpPr>
              <a:spLocks noChangeArrowheads="1"/>
            </p:cNvSpPr>
            <p:nvPr/>
          </p:nvSpPr>
          <p:spPr bwMode="gray">
            <a:xfrm>
              <a:off x="19140488" y="669335"/>
              <a:ext cx="5662786" cy="2300340"/>
            </a:xfrm>
            <a:prstGeom prst="rect">
              <a:avLst/>
            </a:prstGeom>
            <a:solidFill>
              <a:srgbClr val="D74021"/>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32" name="Rectangle 15"/>
            <p:cNvSpPr>
              <a:spLocks noChangeArrowheads="1"/>
            </p:cNvSpPr>
            <p:nvPr/>
          </p:nvSpPr>
          <p:spPr bwMode="gray">
            <a:xfrm>
              <a:off x="19140488" y="2900159"/>
              <a:ext cx="5662786" cy="1289202"/>
            </a:xfrm>
            <a:prstGeom prst="rect">
              <a:avLst/>
            </a:prstGeom>
            <a:solidFill>
              <a:srgbClr val="CD2F12"/>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33" name="Freeform 16"/>
            <p:cNvSpPr>
              <a:spLocks/>
            </p:cNvSpPr>
            <p:nvPr/>
          </p:nvSpPr>
          <p:spPr bwMode="gray">
            <a:xfrm>
              <a:off x="19140488" y="4032950"/>
              <a:ext cx="5662786" cy="2126551"/>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a:lstStyle/>
            <a:p>
              <a:pPr>
                <a:defRPr/>
              </a:pPr>
              <a:endParaRPr lang="en-GB" dirty="0">
                <a:solidFill>
                  <a:srgbClr val="000000"/>
                </a:solidFill>
                <a:ea typeface="宋体" pitchFamily="2" charset="-122"/>
              </a:endParaRPr>
            </a:p>
          </p:txBody>
        </p:sp>
        <p:sp>
          <p:nvSpPr>
            <p:cNvPr id="34" name="Rectangle 10"/>
            <p:cNvSpPr>
              <a:spLocks noChangeArrowheads="1"/>
            </p:cNvSpPr>
            <p:nvPr/>
          </p:nvSpPr>
          <p:spPr bwMode="gray">
            <a:xfrm>
              <a:off x="19140488" y="13674"/>
              <a:ext cx="5662786" cy="691998"/>
            </a:xfrm>
            <a:prstGeom prst="rect">
              <a:avLst/>
            </a:prstGeom>
            <a:solidFill>
              <a:srgbClr val="EE9C34"/>
            </a:solidFill>
            <a:ln w="0">
              <a:noFill/>
              <a:prstDash val="solid"/>
              <a:miter lim="800000"/>
              <a:headEnd/>
              <a:tailEnd/>
            </a:ln>
          </p:spPr>
          <p:txBody>
            <a:bodyPr/>
            <a:lstStyle/>
            <a:p>
              <a:pPr>
                <a:defRPr/>
              </a:pPr>
              <a:endParaRPr lang="en-GB" dirty="0">
                <a:solidFill>
                  <a:srgbClr val="000000"/>
                </a:solidFill>
                <a:ea typeface="宋体" pitchFamily="2" charset="-122"/>
              </a:endParaRPr>
            </a:p>
          </p:txBody>
        </p:sp>
      </p:grpSp>
      <p:grpSp>
        <p:nvGrpSpPr>
          <p:cNvPr id="5" name="Group 32"/>
          <p:cNvGrpSpPr>
            <a:grpSpLocks/>
          </p:cNvGrpSpPr>
          <p:nvPr userDrawn="1"/>
        </p:nvGrpSpPr>
        <p:grpSpPr bwMode="auto">
          <a:xfrm>
            <a:off x="1220219" y="6170613"/>
            <a:ext cx="1152208" cy="533400"/>
            <a:chOff x="518032" y="978681"/>
            <a:chExt cx="4572000" cy="2667393"/>
          </a:xfrm>
        </p:grpSpPr>
        <p:sp>
          <p:nvSpPr>
            <p:cNvPr id="36" name="Rectangle 37"/>
            <p:cNvSpPr>
              <a:spLocks noChangeArrowheads="1"/>
            </p:cNvSpPr>
            <p:nvPr userDrawn="1"/>
          </p:nvSpPr>
          <p:spPr bwMode="black">
            <a:xfrm>
              <a:off x="3296157" y="978681"/>
              <a:ext cx="1143000" cy="261974"/>
            </a:xfrm>
            <a:prstGeom prst="rect">
              <a:avLst/>
            </a:prstGeom>
            <a:solidFill>
              <a:srgbClr val="A100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37" name="Freeform 7"/>
            <p:cNvSpPr>
              <a:spLocks noEditPoints="1"/>
            </p:cNvSpPr>
            <p:nvPr userDrawn="1"/>
          </p:nvSpPr>
          <p:spPr bwMode="black">
            <a:xfrm>
              <a:off x="518032" y="1923380"/>
              <a:ext cx="4572000" cy="1722694"/>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a:defRPr/>
              </a:pPr>
              <a:endParaRPr lang="en-GB" dirty="0">
                <a:solidFill>
                  <a:srgbClr val="000000"/>
                </a:solidFill>
                <a:ea typeface="宋体" pitchFamily="2" charset="-122"/>
              </a:endParaRPr>
            </a:p>
          </p:txBody>
        </p:sp>
      </p:grpSp>
      <p:pic>
        <p:nvPicPr>
          <p:cNvPr id="38" name="Picture 3"/>
          <p:cNvPicPr>
            <a:picLocks noChangeAspect="1" noChangeArrowheads="1"/>
          </p:cNvPicPr>
          <p:nvPr userDrawn="1"/>
        </p:nvPicPr>
        <p:blipFill>
          <a:blip r:embed="rId2" cstate="print"/>
          <a:srcRect/>
          <a:stretch>
            <a:fillRect/>
          </a:stretch>
        </p:blipFill>
        <p:spPr bwMode="auto">
          <a:xfrm>
            <a:off x="9313678" y="6361113"/>
            <a:ext cx="1526275" cy="284162"/>
          </a:xfrm>
          <a:prstGeom prst="rect">
            <a:avLst/>
          </a:prstGeom>
          <a:noFill/>
          <a:ln w="9525">
            <a:noFill/>
            <a:miter lim="800000"/>
            <a:headEnd/>
            <a:tailEnd/>
          </a:ln>
        </p:spPr>
      </p:pic>
      <p:sp>
        <p:nvSpPr>
          <p:cNvPr id="15" name="Title 1"/>
          <p:cNvSpPr>
            <a:spLocks noGrp="1"/>
          </p:cNvSpPr>
          <p:nvPr>
            <p:ph type="ctrTitle"/>
          </p:nvPr>
        </p:nvSpPr>
        <p:spPr bwMode="white">
          <a:xfrm>
            <a:off x="2388431" y="838200"/>
            <a:ext cx="6733213" cy="914400"/>
          </a:xfrm>
        </p:spPr>
        <p:txBody>
          <a:bodyPr>
            <a:noAutofit/>
          </a:bodyPr>
          <a:lstStyle>
            <a:lvl1pPr>
              <a:lnSpc>
                <a:spcPct val="90000"/>
              </a:lnSpc>
              <a:defRPr sz="3200" b="1" i="1" baseline="0">
                <a:solidFill>
                  <a:schemeClr val="bg1"/>
                </a:solidFill>
              </a:defRPr>
            </a:lvl1pPr>
          </a:lstStyle>
          <a:p>
            <a:r>
              <a:rPr lang="en-US" noProof="0" smtClean="0"/>
              <a:t>Click to edit Master title style</a:t>
            </a:r>
            <a:endParaRPr lang="en-US" noProof="0" dirty="0"/>
          </a:p>
        </p:txBody>
      </p:sp>
      <p:sp>
        <p:nvSpPr>
          <p:cNvPr id="18" name="Subtitle 2"/>
          <p:cNvSpPr>
            <a:spLocks noGrp="1"/>
          </p:cNvSpPr>
          <p:nvPr>
            <p:ph type="subTitle" idx="1"/>
          </p:nvPr>
        </p:nvSpPr>
        <p:spPr bwMode="white">
          <a:xfrm>
            <a:off x="2388431" y="1828800"/>
            <a:ext cx="6733213"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US" noProof="0" dirty="0" smtClean="0"/>
          </a:p>
        </p:txBody>
      </p:sp>
      <p:sp>
        <p:nvSpPr>
          <p:cNvPr id="21" name="Text Placeholder 31"/>
          <p:cNvSpPr>
            <a:spLocks noGrp="1"/>
          </p:cNvSpPr>
          <p:nvPr>
            <p:ph type="body" sz="quarter" idx="10"/>
          </p:nvPr>
        </p:nvSpPr>
        <p:spPr bwMode="white">
          <a:xfrm>
            <a:off x="2388430" y="374904"/>
            <a:ext cx="5173412"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US" noProof="0"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cxnSp>
        <p:nvCxnSpPr>
          <p:cNvPr id="4" name="Shape 3"/>
          <p:cNvCxnSpPr/>
          <p:nvPr/>
        </p:nvCxnSpPr>
        <p:spPr>
          <a:xfrm rot="5400000" flipH="1" flipV="1">
            <a:off x="5588820" y="-4499134"/>
            <a:ext cx="152400" cy="10369868"/>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PwCFirm"/>
          <p:cNvSpPr txBox="1"/>
          <p:nvPr/>
        </p:nvSpPr>
        <p:spPr>
          <a:xfrm>
            <a:off x="672121" y="6477000"/>
            <a:ext cx="3264588" cy="152400"/>
          </a:xfrm>
          <a:prstGeom prst="rect">
            <a:avLst/>
          </a:prstGeom>
          <a:noFill/>
        </p:spPr>
        <p:txBody>
          <a:bodyPr lIns="0" tIns="0" rIns="0" bIns="0"/>
          <a:lstStyle/>
          <a:p>
            <a:pPr>
              <a:defRPr/>
            </a:pPr>
            <a:r>
              <a:rPr lang="en-US" sz="1000" dirty="0">
                <a:solidFill>
                  <a:srgbClr val="FFFFFF"/>
                </a:solidFill>
                <a:ea typeface="宋体" pitchFamily="2" charset="-122"/>
                <a:cs typeface="Arial" pitchFamily="34" charset="0"/>
              </a:rPr>
              <a:t>PwC</a:t>
            </a:r>
          </a:p>
        </p:txBody>
      </p:sp>
      <p:sp>
        <p:nvSpPr>
          <p:cNvPr id="6" name="PwCFirm"/>
          <p:cNvSpPr txBox="1"/>
          <p:nvPr userDrawn="1"/>
        </p:nvSpPr>
        <p:spPr>
          <a:xfrm>
            <a:off x="672121" y="6477000"/>
            <a:ext cx="3264588" cy="152400"/>
          </a:xfrm>
          <a:prstGeom prst="rect">
            <a:avLst/>
          </a:prstGeom>
          <a:noFill/>
        </p:spPr>
        <p:txBody>
          <a:bodyPr lIns="0" tIns="0" rIns="0" bIns="0"/>
          <a:lstStyle/>
          <a:p>
            <a:pPr>
              <a:defRPr/>
            </a:pPr>
            <a:r>
              <a:rPr lang="en-US" sz="1000" dirty="0">
                <a:solidFill>
                  <a:srgbClr val="FFFFFF"/>
                </a:solidFill>
                <a:latin typeface="Georgia" pitchFamily="18" charset="0"/>
                <a:ea typeface="宋体" pitchFamily="2" charset="-122"/>
                <a:cs typeface="Arial" pitchFamily="34" charset="0"/>
              </a:rPr>
              <a:t>PwC</a:t>
            </a:r>
          </a:p>
        </p:txBody>
      </p:sp>
      <p:sp>
        <p:nvSpPr>
          <p:cNvPr id="2" name="Title 1"/>
          <p:cNvSpPr>
            <a:spLocks noGrp="1"/>
          </p:cNvSpPr>
          <p:nvPr>
            <p:ph type="title"/>
          </p:nvPr>
        </p:nvSpPr>
        <p:spPr>
          <a:xfrm>
            <a:off x="672121" y="685800"/>
            <a:ext cx="10177833" cy="914400"/>
          </a:xfrm>
        </p:spPr>
        <p:txBody>
          <a:bodyPr/>
          <a:lstStyle>
            <a:lvl1pPr>
              <a:lnSpc>
                <a:spcPct val="100000"/>
              </a:lnSpc>
              <a:defRPr baseline="0">
                <a:solidFill>
                  <a:schemeClr val="bg1"/>
                </a:solidFill>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672121" y="1752600"/>
            <a:ext cx="10177833"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 name="Footer Placeholder 4"/>
          <p:cNvSpPr>
            <a:spLocks noGrp="1"/>
          </p:cNvSpPr>
          <p:nvPr>
            <p:ph type="ftr" sz="quarter" idx="10"/>
          </p:nvPr>
        </p:nvSpPr>
        <p:spPr>
          <a:xfrm>
            <a:off x="672121" y="6324600"/>
            <a:ext cx="6625193" cy="152400"/>
          </a:xfrm>
        </p:spPr>
        <p:txBody>
          <a:bodyPr/>
          <a:lstStyle>
            <a:lvl1pPr algn="l">
              <a:defRPr sz="1000">
                <a:solidFill>
                  <a:schemeClr val="bg1"/>
                </a:solidFill>
                <a:latin typeface="Arial" pitchFamily="34" charset="0"/>
                <a:cs typeface="Arial" pitchFamily="34" charset="0"/>
              </a:defRPr>
            </a:lvl1pPr>
          </a:lstStyle>
          <a:p>
            <a:pPr>
              <a:defRPr/>
            </a:pPr>
            <a:endParaRPr lang="en-US" dirty="0">
              <a:solidFill>
                <a:srgbClr val="FFFFFF"/>
              </a:solidFill>
            </a:endParaRPr>
          </a:p>
        </p:txBody>
      </p:sp>
      <p:sp>
        <p:nvSpPr>
          <p:cNvPr id="8" name="Slide Number Placeholder 5"/>
          <p:cNvSpPr>
            <a:spLocks noGrp="1"/>
          </p:cNvSpPr>
          <p:nvPr>
            <p:ph type="sldNum" sz="quarter" idx="11"/>
          </p:nvPr>
        </p:nvSpPr>
        <p:spPr/>
        <p:txBody>
          <a:bodyPr/>
          <a:lstStyle>
            <a:lvl1pPr algn="r">
              <a:defRPr sz="1000">
                <a:solidFill>
                  <a:schemeClr val="bg1"/>
                </a:solidFill>
                <a:latin typeface="Arial" pitchFamily="34" charset="0"/>
                <a:cs typeface="Arial" pitchFamily="34" charset="0"/>
              </a:defRPr>
            </a:lvl1pPr>
          </a:lstStyle>
          <a:p>
            <a:pPr>
              <a:defRPr/>
            </a:pPr>
            <a:fld id="{4922171D-48A9-4392-A904-38DAF03F6294}" type="slidenum">
              <a:rPr lang="en-US">
                <a:solidFill>
                  <a:srgbClr val="FFFFFF"/>
                </a:solidFill>
              </a:rPr>
              <a:pPr>
                <a:defRPr/>
              </a:pPr>
              <a:t>‹#›</a:t>
            </a:fld>
            <a:endParaRPr lang="en-US" dirty="0">
              <a:solidFill>
                <a:srgbClr val="FFFFFF"/>
              </a:solidFill>
            </a:endParaRPr>
          </a:p>
        </p:txBody>
      </p:sp>
      <p:sp>
        <p:nvSpPr>
          <p:cNvPr id="9" name="Date Placeholder 3"/>
          <p:cNvSpPr>
            <a:spLocks noGrp="1"/>
          </p:cNvSpPr>
          <p:nvPr>
            <p:ph type="dt" sz="half" idx="12"/>
          </p:nvPr>
        </p:nvSpPr>
        <p:spPr/>
        <p:txBody>
          <a:bodyPr/>
          <a:lstStyle>
            <a:lvl1pPr algn="r">
              <a:defRPr sz="1000">
                <a:solidFill>
                  <a:schemeClr val="bg1"/>
                </a:solidFill>
                <a:latin typeface="Arial" pitchFamily="34" charset="0"/>
                <a:cs typeface="Arial" pitchFamily="34" charset="0"/>
              </a:defRPr>
            </a:lvl1pPr>
          </a:lstStyle>
          <a:p>
            <a:pPr>
              <a:defRPr/>
            </a:pPr>
            <a:fld id="{BDE4531D-D1E7-498F-9C39-F482CD794CD1}" type="datetime6">
              <a:rPr lang="zh-CN" altLang="en-US" smtClean="0">
                <a:solidFill>
                  <a:srgbClr val="FFFFFF"/>
                </a:solidFill>
              </a:rPr>
              <a:pPr>
                <a:defRPr/>
              </a:pPr>
              <a:t>2015年12月</a:t>
            </a:fld>
            <a:endParaRPr lang="en-US"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cxnSp>
        <p:nvCxnSpPr>
          <p:cNvPr id="4" name="Shape 3"/>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PwCFirm"/>
          <p:cNvSpPr txBox="1"/>
          <p:nvPr/>
        </p:nvSpPr>
        <p:spPr>
          <a:xfrm>
            <a:off x="672121" y="6477000"/>
            <a:ext cx="3264588" cy="152400"/>
          </a:xfrm>
          <a:prstGeom prst="rect">
            <a:avLst/>
          </a:prstGeom>
          <a:noFill/>
        </p:spPr>
        <p:txBody>
          <a:bodyPr lIns="0" tIns="0" rIns="0" bIns="0"/>
          <a:lstStyle/>
          <a:p>
            <a:pPr>
              <a:defRPr/>
            </a:pPr>
            <a:r>
              <a:rPr lang="en-US" sz="1000" dirty="0">
                <a:solidFill>
                  <a:srgbClr val="000000"/>
                </a:solidFill>
                <a:ea typeface="宋体" pitchFamily="2" charset="-122"/>
                <a:cs typeface="Arial" pitchFamily="34" charset="0"/>
              </a:rPr>
              <a:t>PwC</a:t>
            </a:r>
          </a:p>
        </p:txBody>
      </p:sp>
      <p:sp>
        <p:nvSpPr>
          <p:cNvPr id="6" name="PwCFirm"/>
          <p:cNvSpPr txBox="1"/>
          <p:nvPr userDrawn="1"/>
        </p:nvSpPr>
        <p:spPr>
          <a:xfrm>
            <a:off x="672121" y="6477000"/>
            <a:ext cx="3264588" cy="152400"/>
          </a:xfrm>
          <a:prstGeom prst="rect">
            <a:avLst/>
          </a:prstGeom>
          <a:noFill/>
        </p:spPr>
        <p:txBody>
          <a:bodyPr lIns="0" tIns="0" rIns="0" bIns="0"/>
          <a:lstStyle/>
          <a:p>
            <a:pPr>
              <a:defRPr/>
            </a:pPr>
            <a:r>
              <a:rPr lang="en-US" sz="1000" dirty="0">
                <a:solidFill>
                  <a:srgbClr val="000000"/>
                </a:solidFill>
                <a:latin typeface="Georgia" pitchFamily="18" charset="0"/>
                <a:ea typeface="宋体" pitchFamily="2" charset="-122"/>
                <a:cs typeface="Arial" pitchFamily="34" charset="0"/>
              </a:rPr>
              <a:t>PwC</a:t>
            </a:r>
          </a:p>
        </p:txBody>
      </p:sp>
      <p:sp>
        <p:nvSpPr>
          <p:cNvPr id="57" name="Title 1"/>
          <p:cNvSpPr>
            <a:spLocks noGrp="1"/>
          </p:cNvSpPr>
          <p:nvPr>
            <p:ph type="ctrTitle"/>
          </p:nvPr>
        </p:nvSpPr>
        <p:spPr bwMode="black">
          <a:xfrm>
            <a:off x="672121" y="685802"/>
            <a:ext cx="10177833" cy="1066799"/>
          </a:xfrm>
        </p:spPr>
        <p:txBody>
          <a:bodyPr>
            <a:noAutofit/>
          </a:bodyPr>
          <a:lstStyle>
            <a:lvl1pPr>
              <a:lnSpc>
                <a:spcPct val="90000"/>
              </a:lnSpc>
              <a:defRPr sz="3200">
                <a:solidFill>
                  <a:schemeClr val="tx1"/>
                </a:solidFill>
              </a:defRPr>
            </a:lvl1pPr>
          </a:lstStyle>
          <a:p>
            <a:r>
              <a:rPr lang="en-US" noProof="0" smtClean="0"/>
              <a:t>Click to edit Master title style</a:t>
            </a:r>
          </a:p>
        </p:txBody>
      </p:sp>
      <p:sp>
        <p:nvSpPr>
          <p:cNvPr id="58" name="Subtitle 2"/>
          <p:cNvSpPr>
            <a:spLocks noGrp="1"/>
          </p:cNvSpPr>
          <p:nvPr>
            <p:ph type="subTitle" idx="1"/>
          </p:nvPr>
        </p:nvSpPr>
        <p:spPr bwMode="black">
          <a:xfrm>
            <a:off x="672121" y="1905002"/>
            <a:ext cx="10177833"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p>
        </p:txBody>
      </p:sp>
      <p:sp>
        <p:nvSpPr>
          <p:cNvPr id="7" name="Footer Placeholder 4"/>
          <p:cNvSpPr>
            <a:spLocks noGrp="1"/>
          </p:cNvSpPr>
          <p:nvPr>
            <p:ph type="ftr" sz="quarter" idx="10"/>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en-US" dirty="0">
              <a:solidFill>
                <a:srgbClr val="000000"/>
              </a:solidFill>
            </a:endParaRPr>
          </a:p>
        </p:txBody>
      </p:sp>
      <p:sp>
        <p:nvSpPr>
          <p:cNvPr id="8" name="Slide Number Placeholder 5"/>
          <p:cNvSpPr>
            <a:spLocks noGrp="1"/>
          </p:cNvSpPr>
          <p:nvPr>
            <p:ph type="sldNum" sz="quarter" idx="11"/>
          </p:nvPr>
        </p:nvSpPr>
        <p:spPr/>
        <p:txBody>
          <a:bodyPr/>
          <a:lstStyle>
            <a:lvl1pPr algn="r">
              <a:defRPr sz="1000">
                <a:solidFill>
                  <a:schemeClr val="tx1"/>
                </a:solidFill>
                <a:latin typeface="Arial" pitchFamily="34" charset="0"/>
                <a:cs typeface="Arial" pitchFamily="34" charset="0"/>
              </a:defRPr>
            </a:lvl1pPr>
          </a:lstStyle>
          <a:p>
            <a:pPr>
              <a:defRPr/>
            </a:pPr>
            <a:fld id="{37832084-5D14-40AE-9A3C-A62551846B5A}" type="slidenum">
              <a:rPr lang="en-US">
                <a:solidFill>
                  <a:srgbClr val="000000"/>
                </a:solidFill>
              </a:rPr>
              <a:pPr>
                <a:defRPr/>
              </a:pPr>
              <a:t>‹#›</a:t>
            </a:fld>
            <a:endParaRPr lang="en-US" dirty="0">
              <a:solidFill>
                <a:srgbClr val="000000"/>
              </a:solidFill>
            </a:endParaRPr>
          </a:p>
        </p:txBody>
      </p:sp>
      <p:sp>
        <p:nvSpPr>
          <p:cNvPr id="9" name="Date Placeholder 3"/>
          <p:cNvSpPr>
            <a:spLocks noGrp="1"/>
          </p:cNvSpPr>
          <p:nvPr>
            <p:ph type="dt" sz="half" idx="12"/>
          </p:nvPr>
        </p:nvSpPr>
        <p:spPr/>
        <p:txBody>
          <a:bodyPr/>
          <a:lstStyle>
            <a:lvl1pPr algn="r">
              <a:defRPr sz="1000">
                <a:solidFill>
                  <a:schemeClr val="tx1"/>
                </a:solidFill>
                <a:latin typeface="Arial" pitchFamily="34" charset="0"/>
                <a:cs typeface="Arial" pitchFamily="34" charset="0"/>
              </a:defRPr>
            </a:lvl1pPr>
          </a:lstStyle>
          <a:p>
            <a:pPr>
              <a:defRPr/>
            </a:pPr>
            <a:fld id="{7FC4ACA2-CE87-4D85-9443-5A2377702356}" type="datetime6">
              <a:rPr lang="zh-CN" altLang="en-US" smtClean="0">
                <a:solidFill>
                  <a:srgbClr val="000000"/>
                </a:solidFill>
              </a:rPr>
              <a:pPr>
                <a:defRPr/>
              </a:pPr>
              <a:t>2015年12月</a:t>
            </a:fld>
            <a:endParaRPr lang="en-US" dirty="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cxnSp>
        <p:nvCxnSpPr>
          <p:cNvPr id="4" name="Shape 3"/>
          <p:cNvCxnSpPr/>
          <p:nvPr/>
        </p:nvCxnSpPr>
        <p:spPr>
          <a:xfrm rot="5400000" flipH="1" flipV="1">
            <a:off x="5588820" y="-4499134"/>
            <a:ext cx="152400" cy="10369868"/>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PwCFirm"/>
          <p:cNvSpPr txBox="1"/>
          <p:nvPr/>
        </p:nvSpPr>
        <p:spPr>
          <a:xfrm>
            <a:off x="680122" y="6477000"/>
            <a:ext cx="3264588" cy="152400"/>
          </a:xfrm>
          <a:prstGeom prst="rect">
            <a:avLst/>
          </a:prstGeom>
          <a:noFill/>
        </p:spPr>
        <p:txBody>
          <a:bodyPr lIns="0" tIns="0" rIns="0" bIns="0"/>
          <a:lstStyle/>
          <a:p>
            <a:pPr>
              <a:defRPr/>
            </a:pPr>
            <a:r>
              <a:rPr lang="zh-CN" altLang="en-US" sz="1000" b="1" dirty="0" smtClean="0">
                <a:solidFill>
                  <a:srgbClr val="FFFFFF"/>
                </a:solidFill>
                <a:latin typeface="Arial Unicode MS" pitchFamily="34" charset="-122"/>
                <a:ea typeface="Arial Unicode MS" pitchFamily="34" charset="-122"/>
                <a:cs typeface="Arial Unicode MS" pitchFamily="34" charset="-122"/>
              </a:rPr>
              <a:t>普华永道</a:t>
            </a:r>
            <a:endParaRPr lang="en-US" sz="1000" b="1" dirty="0">
              <a:solidFill>
                <a:srgbClr val="FFFFFF"/>
              </a:solidFill>
              <a:latin typeface="Arial Unicode MS" pitchFamily="34" charset="-122"/>
              <a:ea typeface="Arial Unicode MS" pitchFamily="34" charset="-122"/>
              <a:cs typeface="Arial Unicode MS" pitchFamily="34" charset="-122"/>
            </a:endParaRPr>
          </a:p>
        </p:txBody>
      </p:sp>
      <p:sp>
        <p:nvSpPr>
          <p:cNvPr id="57" name="Title 1"/>
          <p:cNvSpPr>
            <a:spLocks noGrp="1"/>
          </p:cNvSpPr>
          <p:nvPr>
            <p:ph type="ctrTitle"/>
          </p:nvPr>
        </p:nvSpPr>
        <p:spPr bwMode="black">
          <a:xfrm>
            <a:off x="672121" y="685800"/>
            <a:ext cx="10177833" cy="1066800"/>
          </a:xfrm>
        </p:spPr>
        <p:txBody>
          <a:bodyPr>
            <a:noAutofit/>
          </a:bodyPr>
          <a:lstStyle>
            <a:lvl1pPr>
              <a:lnSpc>
                <a:spcPct val="90000"/>
              </a:lnSpc>
              <a:defRPr sz="3200" baseline="0">
                <a:solidFill>
                  <a:schemeClr val="bg1"/>
                </a:solidFill>
              </a:defRPr>
            </a:lvl1pPr>
          </a:lstStyle>
          <a:p>
            <a:r>
              <a:rPr lang="en-US" noProof="0" smtClean="0"/>
              <a:t>Click to edit Master title style</a:t>
            </a:r>
            <a:endParaRPr lang="en-US" noProof="0"/>
          </a:p>
        </p:txBody>
      </p:sp>
      <p:sp>
        <p:nvSpPr>
          <p:cNvPr id="22" name="Subtitle 2"/>
          <p:cNvSpPr>
            <a:spLocks noGrp="1"/>
          </p:cNvSpPr>
          <p:nvPr>
            <p:ph type="subTitle" idx="1"/>
          </p:nvPr>
        </p:nvSpPr>
        <p:spPr bwMode="black">
          <a:xfrm>
            <a:off x="672121" y="1905000"/>
            <a:ext cx="10177833"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p>
        </p:txBody>
      </p:sp>
      <p:sp>
        <p:nvSpPr>
          <p:cNvPr id="6" name="Footer Placeholder 4"/>
          <p:cNvSpPr>
            <a:spLocks noGrp="1"/>
          </p:cNvSpPr>
          <p:nvPr>
            <p:ph type="ftr" sz="quarter" idx="10"/>
          </p:nvPr>
        </p:nvSpPr>
        <p:spPr>
          <a:xfrm>
            <a:off x="672121" y="6324600"/>
            <a:ext cx="6625193" cy="152400"/>
          </a:xfrm>
        </p:spPr>
        <p:txBody>
          <a:bodyPr/>
          <a:lstStyle>
            <a:lvl1pPr algn="l">
              <a:defRPr sz="1000">
                <a:solidFill>
                  <a:schemeClr val="bg1"/>
                </a:solidFill>
                <a:latin typeface="Arial" pitchFamily="34" charset="0"/>
                <a:cs typeface="Arial" pitchFamily="34" charset="0"/>
              </a:defRPr>
            </a:lvl1pPr>
          </a:lstStyle>
          <a:p>
            <a:pPr>
              <a:defRPr/>
            </a:pPr>
            <a:endParaRPr lang="en-US" dirty="0">
              <a:solidFill>
                <a:srgbClr val="FFFFFF"/>
              </a:solidFill>
            </a:endParaRPr>
          </a:p>
        </p:txBody>
      </p:sp>
      <p:sp>
        <p:nvSpPr>
          <p:cNvPr id="7" name="Slide Number Placeholder 5"/>
          <p:cNvSpPr>
            <a:spLocks noGrp="1"/>
          </p:cNvSpPr>
          <p:nvPr>
            <p:ph type="sldNum" sz="quarter" idx="11"/>
          </p:nvPr>
        </p:nvSpPr>
        <p:spPr/>
        <p:txBody>
          <a:bodyPr/>
          <a:lstStyle>
            <a:lvl1pPr algn="r">
              <a:defRPr sz="1000">
                <a:solidFill>
                  <a:schemeClr val="bg1"/>
                </a:solidFill>
                <a:latin typeface="Georgia" panose="02040502050405020303" pitchFamily="18" charset="0"/>
                <a:cs typeface="Arial" pitchFamily="34" charset="0"/>
              </a:defRPr>
            </a:lvl1pPr>
          </a:lstStyle>
          <a:p>
            <a:pPr>
              <a:defRPr/>
            </a:pPr>
            <a:fld id="{F77569ED-066E-4A5D-9ADB-B66A982D45A3}" type="slidenum">
              <a:rPr lang="en-US" smtClean="0">
                <a:solidFill>
                  <a:srgbClr val="FFFFFF"/>
                </a:solidFill>
              </a:rPr>
              <a:pPr>
                <a:defRPr/>
              </a:pPr>
              <a:t>‹#›</a:t>
            </a:fld>
            <a:endParaRPr lang="en-US" dirty="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cxnSp>
        <p:nvCxnSpPr>
          <p:cNvPr id="5" name="Shape 4"/>
          <p:cNvCxnSpPr/>
          <p:nvPr/>
        </p:nvCxnSpPr>
        <p:spPr>
          <a:xfrm rot="5400000" flipH="1" flipV="1">
            <a:off x="5588820" y="-4499134"/>
            <a:ext cx="152400" cy="10369868"/>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wCFirm"/>
          <p:cNvSpPr txBox="1"/>
          <p:nvPr/>
        </p:nvSpPr>
        <p:spPr>
          <a:xfrm>
            <a:off x="672121" y="6477000"/>
            <a:ext cx="3264588" cy="152400"/>
          </a:xfrm>
          <a:prstGeom prst="rect">
            <a:avLst/>
          </a:prstGeom>
          <a:noFill/>
        </p:spPr>
        <p:txBody>
          <a:bodyPr lIns="0" tIns="0" rIns="0" bIns="0"/>
          <a:lstStyle/>
          <a:p>
            <a:pPr>
              <a:defRPr/>
            </a:pPr>
            <a:r>
              <a:rPr lang="en-US" altLang="zh-CN" sz="1000" dirty="0" smtClean="0">
                <a:solidFill>
                  <a:srgbClr val="FFFFFF"/>
                </a:solidFill>
                <a:ea typeface="宋体" pitchFamily="2" charset="-122"/>
                <a:cs typeface="Arial" pitchFamily="34" charset="0"/>
              </a:rPr>
              <a:t>PwC</a:t>
            </a:r>
            <a:endParaRPr lang="en-US" sz="1000" dirty="0">
              <a:solidFill>
                <a:srgbClr val="FFFFFF"/>
              </a:solidFill>
              <a:ea typeface="宋体" pitchFamily="2" charset="-122"/>
              <a:cs typeface="Arial" pitchFamily="34" charset="0"/>
            </a:endParaRPr>
          </a:p>
        </p:txBody>
      </p:sp>
      <p:sp>
        <p:nvSpPr>
          <p:cNvPr id="7" name="PwCFirm"/>
          <p:cNvSpPr txBox="1"/>
          <p:nvPr userDrawn="1"/>
        </p:nvSpPr>
        <p:spPr>
          <a:xfrm>
            <a:off x="672121" y="6477000"/>
            <a:ext cx="3264588" cy="152400"/>
          </a:xfrm>
          <a:prstGeom prst="rect">
            <a:avLst/>
          </a:prstGeom>
          <a:noFill/>
        </p:spPr>
        <p:txBody>
          <a:bodyPr lIns="0" tIns="0" rIns="0" bIns="0"/>
          <a:lstStyle/>
          <a:p>
            <a:pPr>
              <a:defRPr/>
            </a:pPr>
            <a:r>
              <a:rPr lang="en-US" sz="1000" dirty="0">
                <a:solidFill>
                  <a:srgbClr val="FFFFFF"/>
                </a:solidFill>
                <a:latin typeface="Georgia" pitchFamily="18" charset="0"/>
                <a:ea typeface="宋体" pitchFamily="2" charset="-122"/>
                <a:cs typeface="Arial" pitchFamily="34" charset="0"/>
              </a:rPr>
              <a:t>PwC</a:t>
            </a:r>
          </a:p>
        </p:txBody>
      </p:sp>
      <p:sp>
        <p:nvSpPr>
          <p:cNvPr id="57" name="Title 1"/>
          <p:cNvSpPr>
            <a:spLocks noGrp="1"/>
          </p:cNvSpPr>
          <p:nvPr>
            <p:ph type="ctrTitle"/>
          </p:nvPr>
        </p:nvSpPr>
        <p:spPr bwMode="black">
          <a:xfrm>
            <a:off x="672121" y="685800"/>
            <a:ext cx="10177833" cy="1066800"/>
          </a:xfrm>
        </p:spPr>
        <p:txBody>
          <a:bodyPr>
            <a:noAutofit/>
          </a:bodyPr>
          <a:lstStyle>
            <a:lvl1pPr>
              <a:lnSpc>
                <a:spcPct val="90000"/>
              </a:lnSpc>
              <a:defRPr sz="3200">
                <a:solidFill>
                  <a:schemeClr val="bg1"/>
                </a:solidFill>
              </a:defRPr>
            </a:lvl1pPr>
          </a:lstStyle>
          <a:p>
            <a:r>
              <a:rPr lang="en-US" noProof="0" smtClean="0"/>
              <a:t>Click to edit Master title style</a:t>
            </a:r>
          </a:p>
        </p:txBody>
      </p:sp>
      <p:sp>
        <p:nvSpPr>
          <p:cNvPr id="20" name="Content Placeholder 19"/>
          <p:cNvSpPr>
            <a:spLocks noGrp="1"/>
          </p:cNvSpPr>
          <p:nvPr>
            <p:ph sz="quarter" idx="13"/>
          </p:nvPr>
        </p:nvSpPr>
        <p:spPr>
          <a:xfrm>
            <a:off x="672123" y="2819400"/>
            <a:ext cx="4992898"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 name="Subtitle 2"/>
          <p:cNvSpPr>
            <a:spLocks noGrp="1"/>
          </p:cNvSpPr>
          <p:nvPr>
            <p:ph type="subTitle" idx="1"/>
          </p:nvPr>
        </p:nvSpPr>
        <p:spPr bwMode="black">
          <a:xfrm>
            <a:off x="672121" y="1905001"/>
            <a:ext cx="10177833"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p>
        </p:txBody>
      </p:sp>
      <p:sp>
        <p:nvSpPr>
          <p:cNvPr id="8" name="Footer Placeholder 4"/>
          <p:cNvSpPr>
            <a:spLocks noGrp="1"/>
          </p:cNvSpPr>
          <p:nvPr>
            <p:ph type="ftr" sz="quarter" idx="14"/>
          </p:nvPr>
        </p:nvSpPr>
        <p:spPr>
          <a:xfrm>
            <a:off x="672121" y="6324600"/>
            <a:ext cx="6625193" cy="152400"/>
          </a:xfrm>
        </p:spPr>
        <p:txBody>
          <a:bodyPr/>
          <a:lstStyle>
            <a:lvl1pPr algn="l">
              <a:defRPr sz="1000">
                <a:solidFill>
                  <a:schemeClr val="bg1"/>
                </a:solidFill>
                <a:latin typeface="Arial" pitchFamily="34" charset="0"/>
                <a:cs typeface="Arial" pitchFamily="34" charset="0"/>
              </a:defRPr>
            </a:lvl1pPr>
          </a:lstStyle>
          <a:p>
            <a:pPr>
              <a:defRPr/>
            </a:pPr>
            <a:endParaRPr lang="en-US" dirty="0">
              <a:solidFill>
                <a:srgbClr val="FFFFFF"/>
              </a:solidFill>
            </a:endParaRPr>
          </a:p>
        </p:txBody>
      </p:sp>
      <p:sp>
        <p:nvSpPr>
          <p:cNvPr id="9" name="Slide Number Placeholder 5"/>
          <p:cNvSpPr>
            <a:spLocks noGrp="1"/>
          </p:cNvSpPr>
          <p:nvPr>
            <p:ph type="sldNum" sz="quarter" idx="15"/>
          </p:nvPr>
        </p:nvSpPr>
        <p:spPr/>
        <p:txBody>
          <a:bodyPr/>
          <a:lstStyle>
            <a:lvl1pPr algn="r">
              <a:defRPr sz="1000">
                <a:solidFill>
                  <a:schemeClr val="bg1"/>
                </a:solidFill>
                <a:latin typeface="Arial" pitchFamily="34" charset="0"/>
                <a:cs typeface="Arial" pitchFamily="34" charset="0"/>
              </a:defRPr>
            </a:lvl1pPr>
          </a:lstStyle>
          <a:p>
            <a:pPr>
              <a:defRPr/>
            </a:pPr>
            <a:fld id="{9E091B1A-65AF-48A8-BBFB-B6F56D7FE8CA}" type="slidenum">
              <a:rPr lang="en-US">
                <a:solidFill>
                  <a:srgbClr val="FFFFFF"/>
                </a:solidFill>
              </a:rPr>
              <a:pPr>
                <a:defRPr/>
              </a:pPr>
              <a:t>‹#›</a:t>
            </a:fld>
            <a:endParaRPr lang="en-US" dirty="0">
              <a:solidFill>
                <a:srgbClr val="FFFFFF"/>
              </a:solidFill>
            </a:endParaRPr>
          </a:p>
        </p:txBody>
      </p:sp>
      <p:sp>
        <p:nvSpPr>
          <p:cNvPr id="10" name="Date Placeholder 3"/>
          <p:cNvSpPr>
            <a:spLocks noGrp="1"/>
          </p:cNvSpPr>
          <p:nvPr>
            <p:ph type="dt" sz="half" idx="16"/>
          </p:nvPr>
        </p:nvSpPr>
        <p:spPr/>
        <p:txBody>
          <a:bodyPr/>
          <a:lstStyle>
            <a:lvl1pPr algn="r">
              <a:defRPr sz="1000">
                <a:solidFill>
                  <a:schemeClr val="bg1"/>
                </a:solidFill>
                <a:latin typeface="Arial" pitchFamily="34" charset="0"/>
                <a:cs typeface="Arial" pitchFamily="34" charset="0"/>
              </a:defRPr>
            </a:lvl1pPr>
          </a:lstStyle>
          <a:p>
            <a:pPr>
              <a:defRPr/>
            </a:pPr>
            <a:fld id="{9C8A1A88-AF52-4737-9518-3B57F0FE7339}" type="datetime6">
              <a:rPr lang="zh-CN" altLang="en-US" smtClean="0">
                <a:solidFill>
                  <a:srgbClr val="FFFFFF"/>
                </a:solidFill>
              </a:rPr>
              <a:pPr>
                <a:defRPr/>
              </a:pPr>
              <a:t>2015年12月</a:t>
            </a:fld>
            <a:endParaRPr lang="en-US" dirty="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5" name="Shape 4"/>
          <p:cNvCxnSpPr/>
          <p:nvPr/>
        </p:nvCxnSpPr>
        <p:spPr>
          <a:xfrm rot="5400000" flipH="1" flipV="1">
            <a:off x="6440974" y="-3622976"/>
            <a:ext cx="152400" cy="8617552"/>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01"/>
          <p:cNvGrpSpPr>
            <a:grpSpLocks noChangeAspect="1"/>
          </p:cNvGrpSpPr>
          <p:nvPr/>
        </p:nvGrpSpPr>
        <p:grpSpPr bwMode="auto">
          <a:xfrm>
            <a:off x="1220220" y="5768975"/>
            <a:ext cx="1552280" cy="935038"/>
            <a:chOff x="518032" y="-1032869"/>
            <a:chExt cx="6161413" cy="4678943"/>
          </a:xfrm>
        </p:grpSpPr>
        <p:grpSp>
          <p:nvGrpSpPr>
            <p:cNvPr id="3" name="Group 73"/>
            <p:cNvGrpSpPr>
              <a:grpSpLocks noChangeAspect="1"/>
            </p:cNvGrpSpPr>
            <p:nvPr/>
          </p:nvGrpSpPr>
          <p:grpSpPr bwMode="auto">
            <a:xfrm>
              <a:off x="4440374" y="-1032872"/>
              <a:ext cx="2239070" cy="2009802"/>
              <a:chOff x="1905348" y="5715001"/>
              <a:chExt cx="445428" cy="380669"/>
            </a:xfrm>
          </p:grpSpPr>
          <p:sp>
            <p:nvSpPr>
              <p:cNvPr id="11" name="Rectangle 25"/>
              <p:cNvSpPr>
                <a:spLocks noChangeArrowheads="1"/>
              </p:cNvSpPr>
              <p:nvPr userDrawn="1"/>
            </p:nvSpPr>
            <p:spPr bwMode="gray">
              <a:xfrm>
                <a:off x="2293913" y="5987337"/>
                <a:ext cx="56863" cy="108333"/>
              </a:xfrm>
              <a:prstGeom prst="rect">
                <a:avLst/>
              </a:prstGeom>
              <a:solidFill>
                <a:srgbClr val="F445F6"/>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2" name="Rectangle 26"/>
              <p:cNvSpPr>
                <a:spLocks noChangeArrowheads="1"/>
              </p:cNvSpPr>
              <p:nvPr userDrawn="1"/>
            </p:nvSpPr>
            <p:spPr bwMode="gray">
              <a:xfrm>
                <a:off x="2132801" y="5757130"/>
                <a:ext cx="44227" cy="67708"/>
              </a:xfrm>
              <a:prstGeom prst="rect">
                <a:avLst/>
              </a:prstGeom>
              <a:solidFill>
                <a:srgbClr val="F6B67F"/>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3" name="Rectangle 27"/>
              <p:cNvSpPr>
                <a:spLocks noChangeArrowheads="1"/>
              </p:cNvSpPr>
              <p:nvPr userDrawn="1"/>
            </p:nvSpPr>
            <p:spPr bwMode="gray">
              <a:xfrm>
                <a:off x="1905348" y="5715001"/>
                <a:ext cx="227453" cy="42129"/>
              </a:xfrm>
              <a:prstGeom prst="rect">
                <a:avLst/>
              </a:prstGeom>
              <a:solidFill>
                <a:srgbClr val="F48F17"/>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4" name="Rectangle 28"/>
              <p:cNvSpPr>
                <a:spLocks noChangeArrowheads="1"/>
              </p:cNvSpPr>
              <p:nvPr userDrawn="1"/>
            </p:nvSpPr>
            <p:spPr bwMode="gray">
              <a:xfrm>
                <a:off x="1905348" y="5757130"/>
                <a:ext cx="227453" cy="67708"/>
              </a:xfrm>
              <a:prstGeom prst="rect">
                <a:avLst/>
              </a:prstGeom>
              <a:solidFill>
                <a:srgbClr val="EB660B"/>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5" name="Rectangle 29"/>
              <p:cNvSpPr>
                <a:spLocks noChangeArrowheads="1"/>
              </p:cNvSpPr>
              <p:nvPr userDrawn="1"/>
            </p:nvSpPr>
            <p:spPr bwMode="gray">
              <a:xfrm>
                <a:off x="2177027" y="5824839"/>
                <a:ext cx="116885" cy="162499"/>
              </a:xfrm>
              <a:prstGeom prst="rect">
                <a:avLst/>
              </a:prstGeom>
              <a:solidFill>
                <a:srgbClr val="F3BF09"/>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6" name="Rectangle 30"/>
              <p:cNvSpPr>
                <a:spLocks noChangeArrowheads="1"/>
              </p:cNvSpPr>
              <p:nvPr userDrawn="1"/>
            </p:nvSpPr>
            <p:spPr bwMode="gray">
              <a:xfrm>
                <a:off x="2177027" y="5987337"/>
                <a:ext cx="116885" cy="108333"/>
              </a:xfrm>
              <a:prstGeom prst="rect">
                <a:avLst/>
              </a:prstGeom>
              <a:solidFill>
                <a:srgbClr val="E93409"/>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7" name="Rectangle 31"/>
              <p:cNvSpPr>
                <a:spLocks noChangeArrowheads="1"/>
              </p:cNvSpPr>
              <p:nvPr userDrawn="1"/>
            </p:nvSpPr>
            <p:spPr bwMode="gray">
              <a:xfrm>
                <a:off x="2132801" y="5824839"/>
                <a:ext cx="44227" cy="162499"/>
              </a:xfrm>
              <a:prstGeom prst="rect">
                <a:avLst/>
              </a:prstGeom>
              <a:solidFill>
                <a:srgbClr val="EA8804"/>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8" name="Rectangle 32"/>
              <p:cNvSpPr>
                <a:spLocks noChangeArrowheads="1"/>
              </p:cNvSpPr>
              <p:nvPr userDrawn="1"/>
            </p:nvSpPr>
            <p:spPr bwMode="gray">
              <a:xfrm>
                <a:off x="2132801" y="5987337"/>
                <a:ext cx="44227" cy="108333"/>
              </a:xfrm>
              <a:prstGeom prst="rect">
                <a:avLst/>
              </a:prstGeom>
              <a:solidFill>
                <a:srgbClr val="E02504"/>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9" name="Freeform 33"/>
              <p:cNvSpPr>
                <a:spLocks/>
              </p:cNvSpPr>
              <p:nvPr userDrawn="1"/>
            </p:nvSpPr>
            <p:spPr bwMode="gray">
              <a:xfrm>
                <a:off x="1905348" y="5824839"/>
                <a:ext cx="227453" cy="162499"/>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a:lstStyle/>
              <a:p>
                <a:pPr>
                  <a:defRPr/>
                </a:pPr>
                <a:endParaRPr lang="en-GB" dirty="0">
                  <a:solidFill>
                    <a:srgbClr val="000000"/>
                  </a:solidFill>
                  <a:ea typeface="宋体" pitchFamily="2" charset="-122"/>
                </a:endParaRPr>
              </a:p>
            </p:txBody>
          </p:sp>
          <p:sp>
            <p:nvSpPr>
              <p:cNvPr id="20" name="Rectangle 34"/>
              <p:cNvSpPr>
                <a:spLocks noChangeArrowheads="1"/>
              </p:cNvSpPr>
              <p:nvPr userDrawn="1"/>
            </p:nvSpPr>
            <p:spPr bwMode="gray">
              <a:xfrm>
                <a:off x="2045927" y="5987337"/>
                <a:ext cx="86874" cy="108333"/>
              </a:xfrm>
              <a:prstGeom prst="rect">
                <a:avLst/>
              </a:prstGeom>
              <a:solidFill>
                <a:srgbClr val="D614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1" name="Rectangle 35"/>
              <p:cNvSpPr>
                <a:spLocks noChangeArrowheads="1"/>
              </p:cNvSpPr>
              <p:nvPr userDrawn="1"/>
            </p:nvSpPr>
            <p:spPr bwMode="gray">
              <a:xfrm>
                <a:off x="1905348" y="5933171"/>
                <a:ext cx="140579" cy="54166"/>
              </a:xfrm>
              <a:prstGeom prst="rect">
                <a:avLst/>
              </a:prstGeom>
              <a:solidFill>
                <a:srgbClr val="C93C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2" name="Rectangle 36"/>
              <p:cNvSpPr>
                <a:spLocks noChangeArrowheads="1"/>
              </p:cNvSpPr>
              <p:nvPr userDrawn="1"/>
            </p:nvSpPr>
            <p:spPr bwMode="gray">
              <a:xfrm>
                <a:off x="1905348" y="5987337"/>
                <a:ext cx="140579" cy="108333"/>
              </a:xfrm>
              <a:prstGeom prst="rect">
                <a:avLst/>
              </a:prstGeom>
              <a:solidFill>
                <a:srgbClr val="C010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3" name="Rectangle 22"/>
              <p:cNvSpPr>
                <a:spLocks noChangeArrowheads="1"/>
              </p:cNvSpPr>
              <p:nvPr/>
            </p:nvSpPr>
            <p:spPr bwMode="gray">
              <a:xfrm>
                <a:off x="2293913" y="5987337"/>
                <a:ext cx="56863" cy="108333"/>
              </a:xfrm>
              <a:prstGeom prst="rect">
                <a:avLst/>
              </a:prstGeom>
              <a:solidFill>
                <a:srgbClr val="F445F6"/>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4" name="Rectangle 23"/>
              <p:cNvSpPr>
                <a:spLocks noChangeArrowheads="1"/>
              </p:cNvSpPr>
              <p:nvPr/>
            </p:nvSpPr>
            <p:spPr bwMode="gray">
              <a:xfrm>
                <a:off x="2132801" y="5757130"/>
                <a:ext cx="44227" cy="67708"/>
              </a:xfrm>
              <a:prstGeom prst="rect">
                <a:avLst/>
              </a:prstGeom>
              <a:solidFill>
                <a:srgbClr val="F6B67F"/>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5" name="Rectangle 24"/>
              <p:cNvSpPr>
                <a:spLocks noChangeArrowheads="1"/>
              </p:cNvSpPr>
              <p:nvPr/>
            </p:nvSpPr>
            <p:spPr bwMode="gray">
              <a:xfrm>
                <a:off x="1905348" y="5715001"/>
                <a:ext cx="227453" cy="42129"/>
              </a:xfrm>
              <a:prstGeom prst="rect">
                <a:avLst/>
              </a:prstGeom>
              <a:solidFill>
                <a:srgbClr val="F48F17"/>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6" name="Rectangle 25"/>
              <p:cNvSpPr>
                <a:spLocks noChangeArrowheads="1"/>
              </p:cNvSpPr>
              <p:nvPr/>
            </p:nvSpPr>
            <p:spPr bwMode="gray">
              <a:xfrm>
                <a:off x="1905348" y="5757130"/>
                <a:ext cx="227453" cy="67708"/>
              </a:xfrm>
              <a:prstGeom prst="rect">
                <a:avLst/>
              </a:prstGeom>
              <a:solidFill>
                <a:srgbClr val="EB660B"/>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7" name="Rectangle 26"/>
              <p:cNvSpPr>
                <a:spLocks noChangeArrowheads="1"/>
              </p:cNvSpPr>
              <p:nvPr/>
            </p:nvSpPr>
            <p:spPr bwMode="gray">
              <a:xfrm>
                <a:off x="2177027" y="5824839"/>
                <a:ext cx="116885" cy="162499"/>
              </a:xfrm>
              <a:prstGeom prst="rect">
                <a:avLst/>
              </a:prstGeom>
              <a:solidFill>
                <a:srgbClr val="F3BF09"/>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8" name="Rectangle 27"/>
              <p:cNvSpPr>
                <a:spLocks noChangeArrowheads="1"/>
              </p:cNvSpPr>
              <p:nvPr/>
            </p:nvSpPr>
            <p:spPr bwMode="gray">
              <a:xfrm>
                <a:off x="2177027" y="5987337"/>
                <a:ext cx="116885" cy="108333"/>
              </a:xfrm>
              <a:prstGeom prst="rect">
                <a:avLst/>
              </a:prstGeom>
              <a:solidFill>
                <a:srgbClr val="E93409"/>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29" name="Rectangle 28"/>
              <p:cNvSpPr>
                <a:spLocks noChangeArrowheads="1"/>
              </p:cNvSpPr>
              <p:nvPr/>
            </p:nvSpPr>
            <p:spPr bwMode="gray">
              <a:xfrm>
                <a:off x="2132801" y="5824839"/>
                <a:ext cx="44227" cy="162499"/>
              </a:xfrm>
              <a:prstGeom prst="rect">
                <a:avLst/>
              </a:prstGeom>
              <a:solidFill>
                <a:srgbClr val="EA8804"/>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30" name="Rectangle 29"/>
              <p:cNvSpPr>
                <a:spLocks noChangeArrowheads="1"/>
              </p:cNvSpPr>
              <p:nvPr/>
            </p:nvSpPr>
            <p:spPr bwMode="gray">
              <a:xfrm>
                <a:off x="2132801" y="5987337"/>
                <a:ext cx="44227" cy="108333"/>
              </a:xfrm>
              <a:prstGeom prst="rect">
                <a:avLst/>
              </a:prstGeom>
              <a:solidFill>
                <a:srgbClr val="E02504"/>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31" name="Freeform 30"/>
              <p:cNvSpPr>
                <a:spLocks/>
              </p:cNvSpPr>
              <p:nvPr/>
            </p:nvSpPr>
            <p:spPr bwMode="gray">
              <a:xfrm>
                <a:off x="1905348" y="5824839"/>
                <a:ext cx="227453" cy="162499"/>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a:lstStyle/>
              <a:p>
                <a:pPr>
                  <a:defRPr/>
                </a:pPr>
                <a:endParaRPr lang="en-GB" dirty="0">
                  <a:solidFill>
                    <a:srgbClr val="000000"/>
                  </a:solidFill>
                  <a:ea typeface="宋体" pitchFamily="2" charset="-122"/>
                </a:endParaRPr>
              </a:p>
            </p:txBody>
          </p:sp>
          <p:sp>
            <p:nvSpPr>
              <p:cNvPr id="32" name="Rectangle 31"/>
              <p:cNvSpPr>
                <a:spLocks noChangeArrowheads="1"/>
              </p:cNvSpPr>
              <p:nvPr/>
            </p:nvSpPr>
            <p:spPr bwMode="gray">
              <a:xfrm>
                <a:off x="2045927" y="5987337"/>
                <a:ext cx="86874" cy="108333"/>
              </a:xfrm>
              <a:prstGeom prst="rect">
                <a:avLst/>
              </a:prstGeom>
              <a:solidFill>
                <a:srgbClr val="D614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33" name="Rectangle 32"/>
              <p:cNvSpPr>
                <a:spLocks noChangeArrowheads="1"/>
              </p:cNvSpPr>
              <p:nvPr/>
            </p:nvSpPr>
            <p:spPr bwMode="gray">
              <a:xfrm>
                <a:off x="1905348" y="5933171"/>
                <a:ext cx="140579" cy="54166"/>
              </a:xfrm>
              <a:prstGeom prst="rect">
                <a:avLst/>
              </a:prstGeom>
              <a:solidFill>
                <a:srgbClr val="C93C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34" name="Rectangle 33"/>
              <p:cNvSpPr>
                <a:spLocks noChangeArrowheads="1"/>
              </p:cNvSpPr>
              <p:nvPr/>
            </p:nvSpPr>
            <p:spPr bwMode="gray">
              <a:xfrm>
                <a:off x="1905348" y="5987337"/>
                <a:ext cx="140579" cy="108333"/>
              </a:xfrm>
              <a:prstGeom prst="rect">
                <a:avLst/>
              </a:prstGeom>
              <a:solidFill>
                <a:srgbClr val="C010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grpSp>
        <p:grpSp>
          <p:nvGrpSpPr>
            <p:cNvPr id="4" name="Group 32"/>
            <p:cNvGrpSpPr>
              <a:grpSpLocks/>
            </p:cNvGrpSpPr>
            <p:nvPr/>
          </p:nvGrpSpPr>
          <p:grpSpPr bwMode="auto">
            <a:xfrm>
              <a:off x="518032" y="976935"/>
              <a:ext cx="4573420" cy="2669139"/>
              <a:chOff x="518032" y="976935"/>
              <a:chExt cx="4573420" cy="2669139"/>
            </a:xfrm>
          </p:grpSpPr>
          <p:sp>
            <p:nvSpPr>
              <p:cNvPr id="9" name="Rectangle 37"/>
              <p:cNvSpPr>
                <a:spLocks noChangeArrowheads="1"/>
              </p:cNvSpPr>
              <p:nvPr userDrawn="1"/>
            </p:nvSpPr>
            <p:spPr bwMode="black">
              <a:xfrm>
                <a:off x="3297020" y="976935"/>
                <a:ext cx="1143355" cy="262145"/>
              </a:xfrm>
              <a:prstGeom prst="rect">
                <a:avLst/>
              </a:prstGeom>
              <a:solidFill>
                <a:srgbClr val="A100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10" name="Freeform 7"/>
              <p:cNvSpPr>
                <a:spLocks noEditPoints="1"/>
              </p:cNvSpPr>
              <p:nvPr userDrawn="1"/>
            </p:nvSpPr>
            <p:spPr bwMode="black">
              <a:xfrm>
                <a:off x="518032" y="1922253"/>
                <a:ext cx="4573420" cy="172382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a:defRPr/>
                </a:pPr>
                <a:endParaRPr lang="en-GB" dirty="0">
                  <a:solidFill>
                    <a:srgbClr val="000000"/>
                  </a:solidFill>
                  <a:ea typeface="宋体" pitchFamily="2" charset="-122"/>
                </a:endParaRPr>
              </a:p>
            </p:txBody>
          </p:sp>
        </p:grpSp>
      </p:grpSp>
      <p:grpSp>
        <p:nvGrpSpPr>
          <p:cNvPr id="6" name="Group 34"/>
          <p:cNvGrpSpPr>
            <a:grpSpLocks noChangeAspect="1"/>
          </p:cNvGrpSpPr>
          <p:nvPr userDrawn="1"/>
        </p:nvGrpSpPr>
        <p:grpSpPr bwMode="auto">
          <a:xfrm>
            <a:off x="1220220" y="5768975"/>
            <a:ext cx="1552280" cy="935038"/>
            <a:chOff x="518032" y="-1032869"/>
            <a:chExt cx="6161413" cy="4678943"/>
          </a:xfrm>
        </p:grpSpPr>
        <p:grpSp>
          <p:nvGrpSpPr>
            <p:cNvPr id="7" name="Group 73"/>
            <p:cNvGrpSpPr>
              <a:grpSpLocks noChangeAspect="1"/>
            </p:cNvGrpSpPr>
            <p:nvPr/>
          </p:nvGrpSpPr>
          <p:grpSpPr bwMode="auto">
            <a:xfrm>
              <a:off x="4440374" y="-1032869"/>
              <a:ext cx="2239070" cy="2009802"/>
              <a:chOff x="1905348" y="5715001"/>
              <a:chExt cx="445428" cy="380669"/>
            </a:xfrm>
          </p:grpSpPr>
          <p:sp>
            <p:nvSpPr>
              <p:cNvPr id="40" name="Rectangle 25"/>
              <p:cNvSpPr>
                <a:spLocks noChangeArrowheads="1"/>
              </p:cNvSpPr>
              <p:nvPr userDrawn="1"/>
            </p:nvSpPr>
            <p:spPr bwMode="gray">
              <a:xfrm>
                <a:off x="2293913" y="5987337"/>
                <a:ext cx="56863" cy="108333"/>
              </a:xfrm>
              <a:prstGeom prst="rect">
                <a:avLst/>
              </a:prstGeom>
              <a:solidFill>
                <a:srgbClr val="F445F6"/>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41" name="Rectangle 26"/>
              <p:cNvSpPr>
                <a:spLocks noChangeArrowheads="1"/>
              </p:cNvSpPr>
              <p:nvPr userDrawn="1"/>
            </p:nvSpPr>
            <p:spPr bwMode="gray">
              <a:xfrm>
                <a:off x="2132801" y="5757130"/>
                <a:ext cx="44227" cy="67708"/>
              </a:xfrm>
              <a:prstGeom prst="rect">
                <a:avLst/>
              </a:prstGeom>
              <a:solidFill>
                <a:srgbClr val="F6B67F"/>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42" name="Rectangle 27"/>
              <p:cNvSpPr>
                <a:spLocks noChangeArrowheads="1"/>
              </p:cNvSpPr>
              <p:nvPr userDrawn="1"/>
            </p:nvSpPr>
            <p:spPr bwMode="gray">
              <a:xfrm>
                <a:off x="1905348" y="5715001"/>
                <a:ext cx="227453" cy="42129"/>
              </a:xfrm>
              <a:prstGeom prst="rect">
                <a:avLst/>
              </a:prstGeom>
              <a:solidFill>
                <a:srgbClr val="F48F17"/>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43" name="Rectangle 28"/>
              <p:cNvSpPr>
                <a:spLocks noChangeArrowheads="1"/>
              </p:cNvSpPr>
              <p:nvPr userDrawn="1"/>
            </p:nvSpPr>
            <p:spPr bwMode="gray">
              <a:xfrm>
                <a:off x="1905348" y="5757130"/>
                <a:ext cx="227453" cy="67708"/>
              </a:xfrm>
              <a:prstGeom prst="rect">
                <a:avLst/>
              </a:prstGeom>
              <a:solidFill>
                <a:srgbClr val="EB660B"/>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44" name="Rectangle 29"/>
              <p:cNvSpPr>
                <a:spLocks noChangeArrowheads="1"/>
              </p:cNvSpPr>
              <p:nvPr userDrawn="1"/>
            </p:nvSpPr>
            <p:spPr bwMode="gray">
              <a:xfrm>
                <a:off x="2177027" y="5824839"/>
                <a:ext cx="116885" cy="162499"/>
              </a:xfrm>
              <a:prstGeom prst="rect">
                <a:avLst/>
              </a:prstGeom>
              <a:solidFill>
                <a:srgbClr val="F3BF09"/>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45" name="Rectangle 30"/>
              <p:cNvSpPr>
                <a:spLocks noChangeArrowheads="1"/>
              </p:cNvSpPr>
              <p:nvPr userDrawn="1"/>
            </p:nvSpPr>
            <p:spPr bwMode="gray">
              <a:xfrm>
                <a:off x="2177027" y="5987337"/>
                <a:ext cx="116885" cy="108333"/>
              </a:xfrm>
              <a:prstGeom prst="rect">
                <a:avLst/>
              </a:prstGeom>
              <a:solidFill>
                <a:srgbClr val="E93409"/>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46" name="Rectangle 31"/>
              <p:cNvSpPr>
                <a:spLocks noChangeArrowheads="1"/>
              </p:cNvSpPr>
              <p:nvPr userDrawn="1"/>
            </p:nvSpPr>
            <p:spPr bwMode="gray">
              <a:xfrm>
                <a:off x="2132801" y="5824839"/>
                <a:ext cx="44227" cy="162499"/>
              </a:xfrm>
              <a:prstGeom prst="rect">
                <a:avLst/>
              </a:prstGeom>
              <a:solidFill>
                <a:srgbClr val="EA8804"/>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47" name="Rectangle 32"/>
              <p:cNvSpPr>
                <a:spLocks noChangeArrowheads="1"/>
              </p:cNvSpPr>
              <p:nvPr userDrawn="1"/>
            </p:nvSpPr>
            <p:spPr bwMode="gray">
              <a:xfrm>
                <a:off x="2132801" y="5987337"/>
                <a:ext cx="44227" cy="108333"/>
              </a:xfrm>
              <a:prstGeom prst="rect">
                <a:avLst/>
              </a:prstGeom>
              <a:solidFill>
                <a:srgbClr val="E02504"/>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48" name="Freeform 33"/>
              <p:cNvSpPr>
                <a:spLocks/>
              </p:cNvSpPr>
              <p:nvPr userDrawn="1"/>
            </p:nvSpPr>
            <p:spPr bwMode="gray">
              <a:xfrm>
                <a:off x="1905348" y="5824839"/>
                <a:ext cx="227453" cy="162499"/>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a:lstStyle/>
              <a:p>
                <a:pPr>
                  <a:defRPr/>
                </a:pPr>
                <a:endParaRPr lang="en-GB" dirty="0">
                  <a:solidFill>
                    <a:srgbClr val="000000"/>
                  </a:solidFill>
                  <a:ea typeface="宋体" pitchFamily="2" charset="-122"/>
                </a:endParaRPr>
              </a:p>
            </p:txBody>
          </p:sp>
          <p:sp>
            <p:nvSpPr>
              <p:cNvPr id="49" name="Rectangle 34"/>
              <p:cNvSpPr>
                <a:spLocks noChangeArrowheads="1"/>
              </p:cNvSpPr>
              <p:nvPr userDrawn="1"/>
            </p:nvSpPr>
            <p:spPr bwMode="gray">
              <a:xfrm>
                <a:off x="2045927" y="5987337"/>
                <a:ext cx="86874" cy="108333"/>
              </a:xfrm>
              <a:prstGeom prst="rect">
                <a:avLst/>
              </a:prstGeom>
              <a:solidFill>
                <a:srgbClr val="D614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50" name="Rectangle 35"/>
              <p:cNvSpPr>
                <a:spLocks noChangeArrowheads="1"/>
              </p:cNvSpPr>
              <p:nvPr userDrawn="1"/>
            </p:nvSpPr>
            <p:spPr bwMode="gray">
              <a:xfrm>
                <a:off x="1905348" y="5933171"/>
                <a:ext cx="140579" cy="54166"/>
              </a:xfrm>
              <a:prstGeom prst="rect">
                <a:avLst/>
              </a:prstGeom>
              <a:solidFill>
                <a:srgbClr val="C93C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51" name="Rectangle 36"/>
              <p:cNvSpPr>
                <a:spLocks noChangeArrowheads="1"/>
              </p:cNvSpPr>
              <p:nvPr userDrawn="1"/>
            </p:nvSpPr>
            <p:spPr bwMode="gray">
              <a:xfrm>
                <a:off x="1905348" y="5987337"/>
                <a:ext cx="140579" cy="108333"/>
              </a:xfrm>
              <a:prstGeom prst="rect">
                <a:avLst/>
              </a:prstGeom>
              <a:solidFill>
                <a:srgbClr val="C010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52" name="Rectangle 25"/>
              <p:cNvSpPr>
                <a:spLocks noChangeArrowheads="1"/>
              </p:cNvSpPr>
              <p:nvPr/>
            </p:nvSpPr>
            <p:spPr bwMode="gray">
              <a:xfrm>
                <a:off x="2293913" y="5987337"/>
                <a:ext cx="56863" cy="108333"/>
              </a:xfrm>
              <a:prstGeom prst="rect">
                <a:avLst/>
              </a:prstGeom>
              <a:solidFill>
                <a:srgbClr val="F445F6"/>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53" name="Rectangle 26"/>
              <p:cNvSpPr>
                <a:spLocks noChangeArrowheads="1"/>
              </p:cNvSpPr>
              <p:nvPr/>
            </p:nvSpPr>
            <p:spPr bwMode="gray">
              <a:xfrm>
                <a:off x="2132801" y="5757130"/>
                <a:ext cx="44227" cy="67708"/>
              </a:xfrm>
              <a:prstGeom prst="rect">
                <a:avLst/>
              </a:prstGeom>
              <a:solidFill>
                <a:srgbClr val="F6B67F"/>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54" name="Rectangle 27"/>
              <p:cNvSpPr>
                <a:spLocks noChangeArrowheads="1"/>
              </p:cNvSpPr>
              <p:nvPr/>
            </p:nvSpPr>
            <p:spPr bwMode="gray">
              <a:xfrm>
                <a:off x="1905348" y="5715001"/>
                <a:ext cx="227453" cy="42129"/>
              </a:xfrm>
              <a:prstGeom prst="rect">
                <a:avLst/>
              </a:prstGeom>
              <a:solidFill>
                <a:srgbClr val="F48F17"/>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55" name="Rectangle 28"/>
              <p:cNvSpPr>
                <a:spLocks noChangeArrowheads="1"/>
              </p:cNvSpPr>
              <p:nvPr/>
            </p:nvSpPr>
            <p:spPr bwMode="gray">
              <a:xfrm>
                <a:off x="1905348" y="5757130"/>
                <a:ext cx="227453" cy="67708"/>
              </a:xfrm>
              <a:prstGeom prst="rect">
                <a:avLst/>
              </a:prstGeom>
              <a:solidFill>
                <a:srgbClr val="EB660B"/>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56" name="Rectangle 29"/>
              <p:cNvSpPr>
                <a:spLocks noChangeArrowheads="1"/>
              </p:cNvSpPr>
              <p:nvPr/>
            </p:nvSpPr>
            <p:spPr bwMode="gray">
              <a:xfrm>
                <a:off x="2177027" y="5824839"/>
                <a:ext cx="116885" cy="162499"/>
              </a:xfrm>
              <a:prstGeom prst="rect">
                <a:avLst/>
              </a:prstGeom>
              <a:solidFill>
                <a:srgbClr val="F3BF09"/>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57" name="Rectangle 30"/>
              <p:cNvSpPr>
                <a:spLocks noChangeArrowheads="1"/>
              </p:cNvSpPr>
              <p:nvPr/>
            </p:nvSpPr>
            <p:spPr bwMode="gray">
              <a:xfrm>
                <a:off x="2177027" y="5987337"/>
                <a:ext cx="116885" cy="108333"/>
              </a:xfrm>
              <a:prstGeom prst="rect">
                <a:avLst/>
              </a:prstGeom>
              <a:solidFill>
                <a:srgbClr val="E93409"/>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58" name="Rectangle 31"/>
              <p:cNvSpPr>
                <a:spLocks noChangeArrowheads="1"/>
              </p:cNvSpPr>
              <p:nvPr/>
            </p:nvSpPr>
            <p:spPr bwMode="gray">
              <a:xfrm>
                <a:off x="2132801" y="5824839"/>
                <a:ext cx="44227" cy="162499"/>
              </a:xfrm>
              <a:prstGeom prst="rect">
                <a:avLst/>
              </a:prstGeom>
              <a:solidFill>
                <a:srgbClr val="EA8804"/>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59" name="Rectangle 32"/>
              <p:cNvSpPr>
                <a:spLocks noChangeArrowheads="1"/>
              </p:cNvSpPr>
              <p:nvPr/>
            </p:nvSpPr>
            <p:spPr bwMode="gray">
              <a:xfrm>
                <a:off x="2132801" y="5987337"/>
                <a:ext cx="44227" cy="108333"/>
              </a:xfrm>
              <a:prstGeom prst="rect">
                <a:avLst/>
              </a:prstGeom>
              <a:solidFill>
                <a:srgbClr val="E02504"/>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60" name="Freeform 33"/>
              <p:cNvSpPr>
                <a:spLocks/>
              </p:cNvSpPr>
              <p:nvPr/>
            </p:nvSpPr>
            <p:spPr bwMode="gray">
              <a:xfrm>
                <a:off x="1905348" y="5824839"/>
                <a:ext cx="227453" cy="162499"/>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a:lstStyle/>
              <a:p>
                <a:pPr>
                  <a:defRPr/>
                </a:pPr>
                <a:endParaRPr lang="en-GB" dirty="0">
                  <a:solidFill>
                    <a:srgbClr val="000000"/>
                  </a:solidFill>
                  <a:ea typeface="宋体" pitchFamily="2" charset="-122"/>
                </a:endParaRPr>
              </a:p>
            </p:txBody>
          </p:sp>
          <p:sp>
            <p:nvSpPr>
              <p:cNvPr id="61" name="Rectangle 34"/>
              <p:cNvSpPr>
                <a:spLocks noChangeArrowheads="1"/>
              </p:cNvSpPr>
              <p:nvPr/>
            </p:nvSpPr>
            <p:spPr bwMode="gray">
              <a:xfrm>
                <a:off x="2045927" y="5987337"/>
                <a:ext cx="86874" cy="108333"/>
              </a:xfrm>
              <a:prstGeom prst="rect">
                <a:avLst/>
              </a:prstGeom>
              <a:solidFill>
                <a:srgbClr val="D614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62" name="Rectangle 35"/>
              <p:cNvSpPr>
                <a:spLocks noChangeArrowheads="1"/>
              </p:cNvSpPr>
              <p:nvPr/>
            </p:nvSpPr>
            <p:spPr bwMode="gray">
              <a:xfrm>
                <a:off x="1905348" y="5933171"/>
                <a:ext cx="140579" cy="54166"/>
              </a:xfrm>
              <a:prstGeom prst="rect">
                <a:avLst/>
              </a:prstGeom>
              <a:solidFill>
                <a:srgbClr val="C93C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63" name="Rectangle 36"/>
              <p:cNvSpPr>
                <a:spLocks noChangeArrowheads="1"/>
              </p:cNvSpPr>
              <p:nvPr/>
            </p:nvSpPr>
            <p:spPr bwMode="gray">
              <a:xfrm>
                <a:off x="1905348" y="5987337"/>
                <a:ext cx="140579" cy="108333"/>
              </a:xfrm>
              <a:prstGeom prst="rect">
                <a:avLst/>
              </a:prstGeom>
              <a:solidFill>
                <a:srgbClr val="C010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grpSp>
        <p:grpSp>
          <p:nvGrpSpPr>
            <p:cNvPr id="8" name="Group 32"/>
            <p:cNvGrpSpPr>
              <a:grpSpLocks/>
            </p:cNvGrpSpPr>
            <p:nvPr/>
          </p:nvGrpSpPr>
          <p:grpSpPr bwMode="auto">
            <a:xfrm>
              <a:off x="518032" y="976935"/>
              <a:ext cx="4573420" cy="2669139"/>
              <a:chOff x="518032" y="976935"/>
              <a:chExt cx="4573420" cy="2669139"/>
            </a:xfrm>
          </p:grpSpPr>
          <p:sp>
            <p:nvSpPr>
              <p:cNvPr id="38" name="Rectangle 37"/>
              <p:cNvSpPr>
                <a:spLocks noChangeArrowheads="1"/>
              </p:cNvSpPr>
              <p:nvPr userDrawn="1"/>
            </p:nvSpPr>
            <p:spPr bwMode="black">
              <a:xfrm>
                <a:off x="3297020" y="976935"/>
                <a:ext cx="1143355" cy="262145"/>
              </a:xfrm>
              <a:prstGeom prst="rect">
                <a:avLst/>
              </a:prstGeom>
              <a:solidFill>
                <a:srgbClr val="A10000"/>
              </a:solidFill>
              <a:ln w="0">
                <a:noFill/>
                <a:prstDash val="solid"/>
                <a:miter lim="800000"/>
                <a:headEnd/>
                <a:tailEnd/>
              </a:ln>
            </p:spPr>
            <p:txBody>
              <a:bodyPr/>
              <a:lstStyle/>
              <a:p>
                <a:pPr>
                  <a:defRPr/>
                </a:pPr>
                <a:endParaRPr lang="en-GB" dirty="0">
                  <a:solidFill>
                    <a:srgbClr val="000000"/>
                  </a:solidFill>
                  <a:ea typeface="宋体" pitchFamily="2" charset="-122"/>
                </a:endParaRPr>
              </a:p>
            </p:txBody>
          </p:sp>
          <p:sp>
            <p:nvSpPr>
              <p:cNvPr id="39" name="Freeform 7"/>
              <p:cNvSpPr>
                <a:spLocks noEditPoints="1"/>
              </p:cNvSpPr>
              <p:nvPr userDrawn="1"/>
            </p:nvSpPr>
            <p:spPr bwMode="black">
              <a:xfrm>
                <a:off x="518032" y="1922253"/>
                <a:ext cx="4573420" cy="172382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a:defRPr/>
                </a:pPr>
                <a:endParaRPr lang="en-GB" dirty="0">
                  <a:solidFill>
                    <a:srgbClr val="000000"/>
                  </a:solidFill>
                  <a:ea typeface="宋体" pitchFamily="2" charset="-122"/>
                </a:endParaRPr>
              </a:p>
            </p:txBody>
          </p:sp>
        </p:grpSp>
      </p:grpSp>
      <p:pic>
        <p:nvPicPr>
          <p:cNvPr id="64" name="Picture 3"/>
          <p:cNvPicPr>
            <a:picLocks noChangeAspect="1" noChangeArrowheads="1"/>
          </p:cNvPicPr>
          <p:nvPr userDrawn="1"/>
        </p:nvPicPr>
        <p:blipFill>
          <a:blip r:embed="rId2" cstate="print"/>
          <a:srcRect/>
          <a:stretch>
            <a:fillRect/>
          </a:stretch>
        </p:blipFill>
        <p:spPr bwMode="auto">
          <a:xfrm>
            <a:off x="9313678" y="6361113"/>
            <a:ext cx="1526275" cy="284162"/>
          </a:xfrm>
          <a:prstGeom prst="rect">
            <a:avLst/>
          </a:prstGeom>
          <a:noFill/>
          <a:ln w="9525">
            <a:noFill/>
            <a:miter lim="800000"/>
            <a:headEnd/>
            <a:tailEnd/>
          </a:ln>
        </p:spPr>
      </p:pic>
      <p:sp>
        <p:nvSpPr>
          <p:cNvPr id="142" name="Title 1"/>
          <p:cNvSpPr>
            <a:spLocks noGrp="1"/>
          </p:cNvSpPr>
          <p:nvPr>
            <p:ph type="ctrTitle"/>
          </p:nvPr>
        </p:nvSpPr>
        <p:spPr bwMode="black">
          <a:xfrm>
            <a:off x="2388431" y="838200"/>
            <a:ext cx="6733213" cy="914400"/>
          </a:xfrm>
        </p:spPr>
        <p:txBody>
          <a:bodyPr>
            <a:noAutofit/>
          </a:bodyPr>
          <a:lstStyle>
            <a:lvl1pPr>
              <a:lnSpc>
                <a:spcPct val="90000"/>
              </a:lnSpc>
              <a:defRPr sz="3200" b="1" i="1" baseline="0">
                <a:solidFill>
                  <a:schemeClr val="tx1"/>
                </a:solidFill>
              </a:defRPr>
            </a:lvl1pPr>
          </a:lstStyle>
          <a:p>
            <a:r>
              <a:rPr lang="en-US" noProof="0" smtClean="0"/>
              <a:t>Click to edit Master title style</a:t>
            </a:r>
            <a:endParaRPr lang="en-US" noProof="0" dirty="0"/>
          </a:p>
        </p:txBody>
      </p:sp>
      <p:sp>
        <p:nvSpPr>
          <p:cNvPr id="143" name="Subtitle 2"/>
          <p:cNvSpPr>
            <a:spLocks noGrp="1"/>
          </p:cNvSpPr>
          <p:nvPr>
            <p:ph type="subTitle" idx="1"/>
          </p:nvPr>
        </p:nvSpPr>
        <p:spPr bwMode="black">
          <a:xfrm>
            <a:off x="2388431" y="1828800"/>
            <a:ext cx="6733213"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US" noProof="0" dirty="0" smtClean="0"/>
          </a:p>
        </p:txBody>
      </p:sp>
      <p:sp>
        <p:nvSpPr>
          <p:cNvPr id="144" name="Text Placeholder 31"/>
          <p:cNvSpPr>
            <a:spLocks noGrp="1"/>
          </p:cNvSpPr>
          <p:nvPr>
            <p:ph type="body" sz="quarter" idx="10"/>
          </p:nvPr>
        </p:nvSpPr>
        <p:spPr bwMode="black">
          <a:xfrm>
            <a:off x="2388430" y="374904"/>
            <a:ext cx="5173412"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US" noProof="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C523FEF4-914A-4B81-9247-4562218C513A}" type="datetime6">
              <a:rPr lang="zh-CN" altLang="en-US" smtClean="0"/>
              <a:pPr>
                <a:defRPr/>
              </a:pPr>
              <a:t>2015年12月</a:t>
            </a:fld>
            <a:endParaRPr lang="zh-CN" altLang="en-US"/>
          </a:p>
        </p:txBody>
      </p:sp>
    </p:spTree>
    <p:extLst>
      <p:ext uri="{BB962C8B-B14F-4D97-AF65-F5344CB8AC3E}">
        <p14:creationId xmlns:p14="http://schemas.microsoft.com/office/powerpoint/2010/main" xmlns="" val="11403734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80FD4F24-3059-4987-AB29-5775DA45C4F9}" type="datetime6">
              <a:rPr lang="zh-CN" altLang="en-US" smtClean="0"/>
              <a:pPr>
                <a:defRPr/>
              </a:pPr>
              <a:t>2015年12月</a:t>
            </a:fld>
            <a:endParaRPr lang="zh-CN" altLang="en-US"/>
          </a:p>
        </p:txBody>
      </p:sp>
    </p:spTree>
    <p:extLst>
      <p:ext uri="{BB962C8B-B14F-4D97-AF65-F5344CB8AC3E}">
        <p14:creationId xmlns:p14="http://schemas.microsoft.com/office/powerpoint/2010/main" xmlns="" val="11403734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C22151C7-B196-4368-900D-114B7CF25AC8}" type="datetime6">
              <a:rPr lang="zh-CN" altLang="en-US" smtClean="0"/>
              <a:pPr>
                <a:defRPr/>
              </a:pPr>
              <a:t>2015年12月</a:t>
            </a:fld>
            <a:endParaRPr lang="zh-CN" altLang="en-US"/>
          </a:p>
        </p:txBody>
      </p:sp>
    </p:spTree>
    <p:extLst>
      <p:ext uri="{BB962C8B-B14F-4D97-AF65-F5344CB8AC3E}">
        <p14:creationId xmlns:p14="http://schemas.microsoft.com/office/powerpoint/2010/main" xmlns="" val="114037348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AC9DB7A0-AC32-4927-9FA5-611DBF247D23}" type="datetime6">
              <a:rPr lang="zh-CN" altLang="en-US" smtClean="0"/>
              <a:pPr>
                <a:defRPr/>
              </a:pPr>
              <a:t>2015年12月</a:t>
            </a:fld>
            <a:endParaRPr lang="zh-CN" altLang="en-US"/>
          </a:p>
        </p:txBody>
      </p:sp>
    </p:spTree>
    <p:extLst>
      <p:ext uri="{BB962C8B-B14F-4D97-AF65-F5344CB8AC3E}">
        <p14:creationId xmlns:p14="http://schemas.microsoft.com/office/powerpoint/2010/main" xmlns="" val="11403734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B4A54323-E0B1-4C9B-850D-9A687C3B619C}" type="datetime6">
              <a:rPr lang="zh-CN" altLang="en-US" smtClean="0"/>
              <a:pPr>
                <a:defRPr/>
              </a:pPr>
              <a:t>2015年12月</a:t>
            </a:fld>
            <a:endParaRPr lang="zh-CN" altLang="en-US"/>
          </a:p>
        </p:txBody>
      </p:sp>
    </p:spTree>
    <p:extLst>
      <p:ext uri="{BB962C8B-B14F-4D97-AF65-F5344CB8AC3E}">
        <p14:creationId xmlns:p14="http://schemas.microsoft.com/office/powerpoint/2010/main" xmlns="" val="11403734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4" name="PwCFirm"/>
          <p:cNvSpPr txBox="1"/>
          <p:nvPr/>
        </p:nvSpPr>
        <p:spPr>
          <a:xfrm>
            <a:off x="672121" y="6477000"/>
            <a:ext cx="3264588" cy="152400"/>
          </a:xfrm>
          <a:prstGeom prst="rect">
            <a:avLst/>
          </a:prstGeom>
          <a:noFill/>
        </p:spPr>
        <p:txBody>
          <a:bodyPr lIns="0" tIns="0" rIns="0" bIns="0"/>
          <a:lstStyle/>
          <a:p>
            <a:pPr>
              <a:defRPr/>
            </a:pPr>
            <a:r>
              <a:rPr lang="zh-CN" altLang="en-US" sz="1000" b="1" dirty="0" smtClean="0">
                <a:solidFill>
                  <a:srgbClr val="000000"/>
                </a:solidFill>
                <a:ea typeface="宋体" pitchFamily="2" charset="-122"/>
                <a:cs typeface="Arial" pitchFamily="34" charset="0"/>
              </a:rPr>
              <a:t>普华永道</a:t>
            </a:r>
            <a:endParaRPr lang="en-US" sz="1000" b="1" dirty="0">
              <a:solidFill>
                <a:srgbClr val="000000"/>
              </a:solidFill>
              <a:ea typeface="宋体" pitchFamily="2" charset="-122"/>
              <a:cs typeface="Arial" pitchFamily="34" charset="0"/>
            </a:endParaRPr>
          </a:p>
        </p:txBody>
      </p:sp>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438944"/>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1752600"/>
            <a:ext cx="10177833"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4"/>
          <p:cNvSpPr>
            <a:spLocks noGrp="1"/>
          </p:cNvSpPr>
          <p:nvPr>
            <p:ph type="ftr" sz="quarter" idx="16"/>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en-US" dirty="0">
              <a:solidFill>
                <a:srgbClr val="000000"/>
              </a:solidFill>
            </a:endParaRPr>
          </a:p>
        </p:txBody>
      </p:sp>
      <p:sp>
        <p:nvSpPr>
          <p:cNvPr id="7" name="Slide Number Placeholder 5"/>
          <p:cNvSpPr>
            <a:spLocks noGrp="1"/>
          </p:cNvSpPr>
          <p:nvPr>
            <p:ph type="sldNum" sz="quarter" idx="17"/>
          </p:nvPr>
        </p:nvSpPr>
        <p:spPr/>
        <p:txBody>
          <a:bodyPr/>
          <a:lstStyle>
            <a:lvl1pPr algn="r">
              <a:defRPr sz="1000">
                <a:solidFill>
                  <a:schemeClr val="tx1"/>
                </a:solidFill>
                <a:latin typeface="Georgia" panose="02040502050405020303" pitchFamily="18" charset="0"/>
                <a:cs typeface="Arial" pitchFamily="34" charset="0"/>
              </a:defRPr>
            </a:lvl1pPr>
          </a:lstStyle>
          <a:p>
            <a:pPr>
              <a:defRPr/>
            </a:pPr>
            <a:fld id="{8508BCA8-EF1D-459A-A327-19CE71820613}" type="slidenum">
              <a:rPr lang="en-US" smtClean="0">
                <a:solidFill>
                  <a:srgbClr val="000000"/>
                </a:solidFill>
              </a:rPr>
              <a:pPr>
                <a:defRPr/>
              </a:pPr>
              <a:t>‹#›</a:t>
            </a:fld>
            <a:endParaRPr lang="en-US" dirty="0">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FC6D1090-6713-4546-9BDB-3DEDC4F31D6C}" type="datetime6">
              <a:rPr lang="zh-CN" altLang="en-US" smtClean="0"/>
              <a:pPr>
                <a:defRPr/>
              </a:pPr>
              <a:t>2015年12月</a:t>
            </a:fld>
            <a:endParaRPr lang="zh-CN" altLang="en-US"/>
          </a:p>
        </p:txBody>
      </p:sp>
    </p:spTree>
    <p:extLst>
      <p:ext uri="{BB962C8B-B14F-4D97-AF65-F5344CB8AC3E}">
        <p14:creationId xmlns:p14="http://schemas.microsoft.com/office/powerpoint/2010/main" xmlns="" val="114037348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16C65EED-162D-464D-A4AE-8D2078B46DA7}" type="datetime6">
              <a:rPr lang="zh-CN" altLang="en-US" smtClean="0"/>
              <a:pPr>
                <a:defRPr/>
              </a:pPr>
              <a:t>2015年12月</a:t>
            </a:fld>
            <a:endParaRPr lang="zh-CN" altLang="en-US"/>
          </a:p>
        </p:txBody>
      </p:sp>
    </p:spTree>
    <p:extLst>
      <p:ext uri="{BB962C8B-B14F-4D97-AF65-F5344CB8AC3E}">
        <p14:creationId xmlns:p14="http://schemas.microsoft.com/office/powerpoint/2010/main" xmlns="" val="114037348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CFB462DB-5665-40AA-9219-67603371AF5B}" type="datetime6">
              <a:rPr lang="zh-CN" altLang="en-US" smtClean="0"/>
              <a:pPr>
                <a:defRPr/>
              </a:pPr>
              <a:t>2015年12月</a:t>
            </a:fld>
            <a:endParaRPr lang="zh-CN" altLang="en-US"/>
          </a:p>
        </p:txBody>
      </p:sp>
    </p:spTree>
    <p:extLst>
      <p:ext uri="{BB962C8B-B14F-4D97-AF65-F5344CB8AC3E}">
        <p14:creationId xmlns:p14="http://schemas.microsoft.com/office/powerpoint/2010/main" xmlns="" val="114037348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D37FE28E-F560-47D3-86F7-B5A41C81CEDB}" type="datetime6">
              <a:rPr lang="zh-CN" altLang="en-US" smtClean="0"/>
              <a:pPr>
                <a:defRPr/>
              </a:pPr>
              <a:t>2015年12月</a:t>
            </a:fld>
            <a:endParaRPr lang="zh-CN" altLang="en-US"/>
          </a:p>
        </p:txBody>
      </p:sp>
    </p:spTree>
    <p:extLst>
      <p:ext uri="{BB962C8B-B14F-4D97-AF65-F5344CB8AC3E}">
        <p14:creationId xmlns:p14="http://schemas.microsoft.com/office/powerpoint/2010/main" xmlns="" val="114037348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B2479F75-DEA9-49E0-8ACE-AFE4C5E0D914}" type="datetime6">
              <a:rPr lang="zh-CN" altLang="en-US" smtClean="0"/>
              <a:pPr>
                <a:defRPr/>
              </a:pPr>
              <a:t>2015年12月</a:t>
            </a:fld>
            <a:endParaRPr lang="zh-CN" altLang="en-US"/>
          </a:p>
        </p:txBody>
      </p:sp>
    </p:spTree>
    <p:extLst>
      <p:ext uri="{BB962C8B-B14F-4D97-AF65-F5344CB8AC3E}">
        <p14:creationId xmlns:p14="http://schemas.microsoft.com/office/powerpoint/2010/main" xmlns="" val="114037348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2E97DDA3-A37A-4930-95A2-7CCE3B9BB3CF}" type="datetime6">
              <a:rPr lang="zh-CN" altLang="en-US" smtClean="0"/>
              <a:pPr>
                <a:defRPr/>
              </a:pPr>
              <a:t>2015年12月</a:t>
            </a:fld>
            <a:endParaRPr lang="zh-CN" altLang="en-US"/>
          </a:p>
        </p:txBody>
      </p:sp>
    </p:spTree>
    <p:extLst>
      <p:ext uri="{BB962C8B-B14F-4D97-AF65-F5344CB8AC3E}">
        <p14:creationId xmlns:p14="http://schemas.microsoft.com/office/powerpoint/2010/main" xmlns="" val="114037348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2_Content: One">
    <p:spTree>
      <p:nvGrpSpPr>
        <p:cNvPr id="1" name=""/>
        <p:cNvGrpSpPr/>
        <p:nvPr/>
      </p:nvGrpSpPr>
      <p:grpSpPr>
        <a:xfrm>
          <a:off x="0" y="0"/>
          <a:ext cx="0" cy="0"/>
          <a:chOff x="0" y="0"/>
          <a:chExt cx="0" cy="0"/>
        </a:xfrm>
      </p:grpSpPr>
      <p:sp>
        <p:nvSpPr>
          <p:cNvPr id="4" name="PwCFirm"/>
          <p:cNvSpPr txBox="1">
            <a:spLocks noChangeArrowheads="1"/>
          </p:cNvSpPr>
          <p:nvPr/>
        </p:nvSpPr>
        <p:spPr bwMode="auto">
          <a:xfrm>
            <a:off x="672121" y="6477000"/>
            <a:ext cx="32645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1000" dirty="0" smtClean="0">
                <a:solidFill>
                  <a:srgbClr val="000000"/>
                </a:solidFill>
                <a:cs typeface="Arial" pitchFamily="34" charset="0"/>
              </a:rPr>
              <a:t>PwC</a:t>
            </a:r>
          </a:p>
        </p:txBody>
      </p:sp>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914400"/>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1752600"/>
            <a:ext cx="10177833"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4"/>
          <p:cNvSpPr>
            <a:spLocks noGrp="1"/>
          </p:cNvSpPr>
          <p:nvPr>
            <p:ph type="ftr" sz="quarter" idx="16"/>
          </p:nvPr>
        </p:nvSpPr>
        <p:spPr>
          <a:xfrm>
            <a:off x="672121" y="6324600"/>
            <a:ext cx="6625193" cy="152400"/>
          </a:xfrm>
        </p:spPr>
        <p:txBody>
          <a:bodyPr/>
          <a:lstStyle>
            <a:lvl1pPr>
              <a:defRPr/>
            </a:lvl1pPr>
          </a:lstStyle>
          <a:p>
            <a:pPr>
              <a:defRPr/>
            </a:pPr>
            <a:endParaRPr lang="en-US" altLang="zh-CN" dirty="0"/>
          </a:p>
        </p:txBody>
      </p:sp>
      <p:sp>
        <p:nvSpPr>
          <p:cNvPr id="7" name="Slide Number Placeholder 5"/>
          <p:cNvSpPr>
            <a:spLocks noGrp="1"/>
          </p:cNvSpPr>
          <p:nvPr>
            <p:ph type="sldNum" sz="quarter" idx="17"/>
          </p:nvPr>
        </p:nvSpPr>
        <p:spPr/>
        <p:txBody>
          <a:bodyPr/>
          <a:lstStyle>
            <a:lvl1pPr>
              <a:defRPr/>
            </a:lvl1pPr>
          </a:lstStyle>
          <a:p>
            <a:pPr>
              <a:defRPr/>
            </a:pPr>
            <a:fld id="{974EDF35-D2B1-4AFC-B722-0CAACB7871F4}" type="slidenum">
              <a:rPr lang="en-US" altLang="zh-CN"/>
              <a:pPr>
                <a:defRPr/>
              </a:pPr>
              <a:t>‹#›</a:t>
            </a:fld>
            <a:endParaRPr lang="en-US" altLang="zh-CN" dirty="0"/>
          </a:p>
        </p:txBody>
      </p:sp>
      <p:sp>
        <p:nvSpPr>
          <p:cNvPr id="8" name="Date Placeholder 3"/>
          <p:cNvSpPr>
            <a:spLocks noGrp="1"/>
          </p:cNvSpPr>
          <p:nvPr>
            <p:ph type="dt" sz="half" idx="18"/>
          </p:nvPr>
        </p:nvSpPr>
        <p:spPr/>
        <p:txBody>
          <a:bodyPr/>
          <a:lstStyle>
            <a:lvl1pPr algn="r">
              <a:defRPr sz="1000">
                <a:solidFill>
                  <a:srgbClr val="000000"/>
                </a:solidFill>
                <a:latin typeface="Arial" pitchFamily="34" charset="0"/>
                <a:cs typeface="Arial" pitchFamily="34" charset="0"/>
              </a:defRPr>
            </a:lvl1pPr>
          </a:lstStyle>
          <a:p>
            <a:pPr>
              <a:defRPr/>
            </a:pPr>
            <a:fld id="{11FEF14F-2226-498C-A945-EF0EE6A405F6}" type="datetime6">
              <a:rPr lang="zh-CN" altLang="en-US" smtClean="0"/>
              <a:pPr>
                <a:defRPr/>
              </a:pPr>
              <a:t>2015年12月</a:t>
            </a:fld>
            <a:endParaRPr lang="en-US" dirty="0"/>
          </a:p>
        </p:txBody>
      </p:sp>
    </p:spTree>
    <p:extLst>
      <p:ext uri="{BB962C8B-B14F-4D97-AF65-F5344CB8AC3E}">
        <p14:creationId xmlns:p14="http://schemas.microsoft.com/office/powerpoint/2010/main" xmlns="" val="29391497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Content: One">
    <p:spTree>
      <p:nvGrpSpPr>
        <p:cNvPr id="1" name=""/>
        <p:cNvGrpSpPr/>
        <p:nvPr/>
      </p:nvGrpSpPr>
      <p:grpSpPr>
        <a:xfrm>
          <a:off x="0" y="0"/>
          <a:ext cx="0" cy="0"/>
          <a:chOff x="0" y="0"/>
          <a:chExt cx="0" cy="0"/>
        </a:xfrm>
      </p:grpSpPr>
      <p:sp>
        <p:nvSpPr>
          <p:cNvPr id="3" name="PwCFirm"/>
          <p:cNvSpPr txBox="1">
            <a:spLocks noChangeArrowheads="1"/>
          </p:cNvSpPr>
          <p:nvPr/>
        </p:nvSpPr>
        <p:spPr bwMode="auto">
          <a:xfrm>
            <a:off x="672121" y="6477000"/>
            <a:ext cx="32645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1000" dirty="0" smtClean="0">
                <a:solidFill>
                  <a:srgbClr val="000000"/>
                </a:solidFill>
                <a:latin typeface="Arial Unicode MS" pitchFamily="34" charset="-122"/>
                <a:ea typeface="Arial Unicode MS" pitchFamily="34" charset="-122"/>
                <a:cs typeface="Arial Unicode MS" pitchFamily="34" charset="-122"/>
              </a:rPr>
              <a:t>PwC</a:t>
            </a:r>
          </a:p>
        </p:txBody>
      </p:sp>
      <p:cxnSp>
        <p:nvCxnSpPr>
          <p:cNvPr id="4" name="Shape 3"/>
          <p:cNvCxnSpPr/>
          <p:nvPr/>
        </p:nvCxnSpPr>
        <p:spPr>
          <a:xfrm rot="5400000" flipH="1" flipV="1">
            <a:off x="5588820" y="-4499134"/>
            <a:ext cx="152400" cy="10369868"/>
          </a:xfrm>
          <a:prstGeom prst="bentConnector2">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914400"/>
          </a:xfrm>
        </p:spPr>
        <p:txBody>
          <a:bodyPr/>
          <a:lstStyle>
            <a:lvl1pPr>
              <a:defRPr/>
            </a:lvl1pPr>
          </a:lstStyle>
          <a:p>
            <a:r>
              <a:rPr lang="en-US" noProof="0" smtClean="0"/>
              <a:t>Click to edit Master title style</a:t>
            </a:r>
            <a:endParaRPr lang="en-US" noProof="0"/>
          </a:p>
        </p:txBody>
      </p:sp>
      <p:sp>
        <p:nvSpPr>
          <p:cNvPr id="5" name="Footer Placeholder 4"/>
          <p:cNvSpPr>
            <a:spLocks noGrp="1"/>
          </p:cNvSpPr>
          <p:nvPr>
            <p:ph type="ftr" sz="quarter" idx="10"/>
          </p:nvPr>
        </p:nvSpPr>
        <p:spPr>
          <a:xfrm>
            <a:off x="672121" y="6324600"/>
            <a:ext cx="6625193" cy="152400"/>
          </a:xfrm>
        </p:spPr>
        <p:txBody>
          <a:bodyPr/>
          <a:lstStyle>
            <a:lvl1pPr>
              <a:defRPr>
                <a:latin typeface="Georgia" pitchFamily="18" charset="0"/>
              </a:defRPr>
            </a:lvl1pPr>
          </a:lstStyle>
          <a:p>
            <a:pPr>
              <a:defRPr/>
            </a:pPr>
            <a:endParaRPr lang="en-US" altLang="zh-CN" dirty="0"/>
          </a:p>
        </p:txBody>
      </p:sp>
      <p:sp>
        <p:nvSpPr>
          <p:cNvPr id="6" name="Slide Number Placeholder 5"/>
          <p:cNvSpPr>
            <a:spLocks noGrp="1"/>
          </p:cNvSpPr>
          <p:nvPr>
            <p:ph type="sldNum" sz="quarter" idx="11"/>
          </p:nvPr>
        </p:nvSpPr>
        <p:spPr/>
        <p:txBody>
          <a:bodyPr/>
          <a:lstStyle>
            <a:lvl1pPr>
              <a:defRPr/>
            </a:lvl1pPr>
          </a:lstStyle>
          <a:p>
            <a:pPr>
              <a:defRPr/>
            </a:pPr>
            <a:fld id="{09A9388A-F10A-4DA7-BE90-884919A8247B}" type="slidenum">
              <a:rPr lang="en-US" altLang="zh-CN"/>
              <a:pPr>
                <a:defRPr/>
              </a:pPr>
              <a:t>‹#›</a:t>
            </a:fld>
            <a:endParaRPr lang="en-US" altLang="zh-CN" dirty="0"/>
          </a:p>
        </p:txBody>
      </p:sp>
      <p:sp>
        <p:nvSpPr>
          <p:cNvPr id="7" name="Date Placeholder 3"/>
          <p:cNvSpPr>
            <a:spLocks noGrp="1"/>
          </p:cNvSpPr>
          <p:nvPr>
            <p:ph type="dt" sz="half" idx="12"/>
          </p:nvPr>
        </p:nvSpPr>
        <p:spPr/>
        <p:txBody>
          <a:bodyPr/>
          <a:lstStyle>
            <a:lvl1pPr algn="r">
              <a:defRPr sz="1000">
                <a:solidFill>
                  <a:srgbClr val="000000"/>
                </a:solidFill>
                <a:latin typeface="Georgia" pitchFamily="18" charset="0"/>
                <a:cs typeface="Arial" pitchFamily="34" charset="0"/>
              </a:defRPr>
            </a:lvl1pPr>
          </a:lstStyle>
          <a:p>
            <a:pPr>
              <a:defRPr/>
            </a:pPr>
            <a:fld id="{D0875F5D-9A95-4298-9091-8802296C187F}" type="datetime6">
              <a:rPr lang="zh-CN" altLang="en-US" smtClean="0"/>
              <a:pPr>
                <a:defRPr/>
              </a:pPr>
              <a:t>2015年12月</a:t>
            </a:fld>
            <a:endParaRPr lang="en-US" dirty="0"/>
          </a:p>
        </p:txBody>
      </p:sp>
    </p:spTree>
    <p:extLst>
      <p:ext uri="{BB962C8B-B14F-4D97-AF65-F5344CB8AC3E}">
        <p14:creationId xmlns:p14="http://schemas.microsoft.com/office/powerpoint/2010/main" xmlns="" val="2159333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4_Content: One">
    <p:spTree>
      <p:nvGrpSpPr>
        <p:cNvPr id="1" name=""/>
        <p:cNvGrpSpPr/>
        <p:nvPr/>
      </p:nvGrpSpPr>
      <p:grpSpPr>
        <a:xfrm>
          <a:off x="0" y="0"/>
          <a:ext cx="0" cy="0"/>
          <a:chOff x="0" y="0"/>
          <a:chExt cx="0" cy="0"/>
        </a:xfrm>
      </p:grpSpPr>
      <p:sp>
        <p:nvSpPr>
          <p:cNvPr id="4" name="PwCFirm"/>
          <p:cNvSpPr txBox="1">
            <a:spLocks noChangeArrowheads="1"/>
          </p:cNvSpPr>
          <p:nvPr/>
        </p:nvSpPr>
        <p:spPr bwMode="auto">
          <a:xfrm>
            <a:off x="672121" y="6477000"/>
            <a:ext cx="32645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1000" dirty="0" smtClean="0">
                <a:solidFill>
                  <a:srgbClr val="000000"/>
                </a:solidFill>
                <a:cs typeface="Arial" pitchFamily="34" charset="0"/>
              </a:rPr>
              <a:t>PwC</a:t>
            </a:r>
          </a:p>
        </p:txBody>
      </p:sp>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914400"/>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1752600"/>
            <a:ext cx="10177833"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4"/>
          <p:cNvSpPr>
            <a:spLocks noGrp="1"/>
          </p:cNvSpPr>
          <p:nvPr>
            <p:ph type="ftr" sz="quarter" idx="16"/>
          </p:nvPr>
        </p:nvSpPr>
        <p:spPr>
          <a:xfrm>
            <a:off x="672121" y="6324600"/>
            <a:ext cx="6625193" cy="152400"/>
          </a:xfrm>
        </p:spPr>
        <p:txBody>
          <a:bodyPr/>
          <a:lstStyle>
            <a:lvl1pPr>
              <a:defRPr/>
            </a:lvl1pPr>
          </a:lstStyle>
          <a:p>
            <a:pPr>
              <a:defRPr/>
            </a:pPr>
            <a:endParaRPr lang="en-US" altLang="zh-CN" dirty="0"/>
          </a:p>
        </p:txBody>
      </p:sp>
      <p:sp>
        <p:nvSpPr>
          <p:cNvPr id="7" name="Slide Number Placeholder 5"/>
          <p:cNvSpPr>
            <a:spLocks noGrp="1"/>
          </p:cNvSpPr>
          <p:nvPr>
            <p:ph type="sldNum" sz="quarter" idx="17"/>
          </p:nvPr>
        </p:nvSpPr>
        <p:spPr/>
        <p:txBody>
          <a:bodyPr/>
          <a:lstStyle>
            <a:lvl1pPr>
              <a:defRPr/>
            </a:lvl1pPr>
          </a:lstStyle>
          <a:p>
            <a:pPr>
              <a:defRPr/>
            </a:pPr>
            <a:fld id="{852BCE8D-051B-45A6-9236-80BD1D88F05C}" type="slidenum">
              <a:rPr lang="en-US" altLang="zh-CN"/>
              <a:pPr>
                <a:defRPr/>
              </a:pPr>
              <a:t>‹#›</a:t>
            </a:fld>
            <a:endParaRPr lang="en-US" altLang="zh-CN" dirty="0"/>
          </a:p>
        </p:txBody>
      </p:sp>
      <p:sp>
        <p:nvSpPr>
          <p:cNvPr id="8" name="Date Placeholder 3"/>
          <p:cNvSpPr>
            <a:spLocks noGrp="1"/>
          </p:cNvSpPr>
          <p:nvPr>
            <p:ph type="dt" sz="half" idx="18"/>
          </p:nvPr>
        </p:nvSpPr>
        <p:spPr/>
        <p:txBody>
          <a:bodyPr/>
          <a:lstStyle>
            <a:lvl1pPr algn="r">
              <a:defRPr sz="1000">
                <a:solidFill>
                  <a:srgbClr val="000000"/>
                </a:solidFill>
                <a:latin typeface="Arial" pitchFamily="34" charset="0"/>
                <a:cs typeface="Arial" pitchFamily="34" charset="0"/>
              </a:defRPr>
            </a:lvl1pPr>
          </a:lstStyle>
          <a:p>
            <a:pPr>
              <a:defRPr/>
            </a:pPr>
            <a:fld id="{6E781393-4855-4E2F-BABF-CDC409B500F2}" type="datetime6">
              <a:rPr lang="zh-CN" altLang="en-US" smtClean="0"/>
              <a:pPr>
                <a:defRPr/>
              </a:pPr>
              <a:t>2015年12月</a:t>
            </a:fld>
            <a:endParaRPr lang="en-US" dirty="0"/>
          </a:p>
        </p:txBody>
      </p:sp>
    </p:spTree>
    <p:extLst>
      <p:ext uri="{BB962C8B-B14F-4D97-AF65-F5344CB8AC3E}">
        <p14:creationId xmlns:p14="http://schemas.microsoft.com/office/powerpoint/2010/main" xmlns="" val="40833917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5_Content: One">
    <p:spTree>
      <p:nvGrpSpPr>
        <p:cNvPr id="1" name=""/>
        <p:cNvGrpSpPr/>
        <p:nvPr/>
      </p:nvGrpSpPr>
      <p:grpSpPr>
        <a:xfrm>
          <a:off x="0" y="0"/>
          <a:ext cx="0" cy="0"/>
          <a:chOff x="0" y="0"/>
          <a:chExt cx="0" cy="0"/>
        </a:xfrm>
      </p:grpSpPr>
      <p:sp>
        <p:nvSpPr>
          <p:cNvPr id="4" name="PwCFirm"/>
          <p:cNvSpPr txBox="1">
            <a:spLocks noChangeArrowheads="1"/>
          </p:cNvSpPr>
          <p:nvPr/>
        </p:nvSpPr>
        <p:spPr bwMode="auto">
          <a:xfrm>
            <a:off x="672121" y="6477000"/>
            <a:ext cx="32645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1000" dirty="0" smtClean="0">
                <a:solidFill>
                  <a:srgbClr val="000000"/>
                </a:solidFill>
                <a:cs typeface="Arial" pitchFamily="34" charset="0"/>
              </a:rPr>
              <a:t>PwC</a:t>
            </a:r>
          </a:p>
        </p:txBody>
      </p:sp>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914400"/>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1752600"/>
            <a:ext cx="10177833"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4"/>
          <p:cNvSpPr>
            <a:spLocks noGrp="1"/>
          </p:cNvSpPr>
          <p:nvPr>
            <p:ph type="ftr" sz="quarter" idx="16"/>
          </p:nvPr>
        </p:nvSpPr>
        <p:spPr>
          <a:xfrm>
            <a:off x="672121" y="6324600"/>
            <a:ext cx="6625193" cy="152400"/>
          </a:xfrm>
        </p:spPr>
        <p:txBody>
          <a:bodyPr/>
          <a:lstStyle>
            <a:lvl1pPr>
              <a:defRPr/>
            </a:lvl1pPr>
          </a:lstStyle>
          <a:p>
            <a:pPr>
              <a:defRPr/>
            </a:pPr>
            <a:endParaRPr lang="en-US" altLang="zh-CN" dirty="0"/>
          </a:p>
        </p:txBody>
      </p:sp>
      <p:sp>
        <p:nvSpPr>
          <p:cNvPr id="7" name="Slide Number Placeholder 5"/>
          <p:cNvSpPr>
            <a:spLocks noGrp="1"/>
          </p:cNvSpPr>
          <p:nvPr>
            <p:ph type="sldNum" sz="quarter" idx="17"/>
          </p:nvPr>
        </p:nvSpPr>
        <p:spPr/>
        <p:txBody>
          <a:bodyPr/>
          <a:lstStyle>
            <a:lvl1pPr>
              <a:defRPr/>
            </a:lvl1pPr>
          </a:lstStyle>
          <a:p>
            <a:pPr>
              <a:defRPr/>
            </a:pPr>
            <a:fld id="{D0DD8F79-E073-4A61-B6CC-A86820CA5B9A}" type="slidenum">
              <a:rPr lang="en-US" altLang="zh-CN"/>
              <a:pPr>
                <a:defRPr/>
              </a:pPr>
              <a:t>‹#›</a:t>
            </a:fld>
            <a:endParaRPr lang="en-US" altLang="zh-CN" dirty="0"/>
          </a:p>
        </p:txBody>
      </p:sp>
      <p:sp>
        <p:nvSpPr>
          <p:cNvPr id="8" name="Date Placeholder 3"/>
          <p:cNvSpPr>
            <a:spLocks noGrp="1"/>
          </p:cNvSpPr>
          <p:nvPr>
            <p:ph type="dt" sz="half" idx="18"/>
          </p:nvPr>
        </p:nvSpPr>
        <p:spPr/>
        <p:txBody>
          <a:bodyPr/>
          <a:lstStyle>
            <a:lvl1pPr algn="r">
              <a:defRPr sz="1000">
                <a:solidFill>
                  <a:srgbClr val="000000"/>
                </a:solidFill>
                <a:latin typeface="Arial" pitchFamily="34" charset="0"/>
                <a:cs typeface="Arial" pitchFamily="34" charset="0"/>
              </a:defRPr>
            </a:lvl1pPr>
          </a:lstStyle>
          <a:p>
            <a:pPr>
              <a:defRPr/>
            </a:pPr>
            <a:fld id="{C77D09D5-8D1A-4763-99F0-F536CD538DC3}" type="datetime6">
              <a:rPr lang="zh-CN" altLang="en-US" smtClean="0"/>
              <a:pPr>
                <a:defRPr/>
              </a:pPr>
              <a:t>2015年12月</a:t>
            </a:fld>
            <a:endParaRPr lang="en-US" dirty="0"/>
          </a:p>
        </p:txBody>
      </p:sp>
    </p:spTree>
    <p:extLst>
      <p:ext uri="{BB962C8B-B14F-4D97-AF65-F5344CB8AC3E}">
        <p14:creationId xmlns:p14="http://schemas.microsoft.com/office/powerpoint/2010/main" xmlns="" val="54133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PwCFirm"/>
          <p:cNvSpPr txBox="1"/>
          <p:nvPr/>
        </p:nvSpPr>
        <p:spPr>
          <a:xfrm>
            <a:off x="672121" y="6477000"/>
            <a:ext cx="3264588" cy="152400"/>
          </a:xfrm>
          <a:prstGeom prst="rect">
            <a:avLst/>
          </a:prstGeom>
          <a:noFill/>
        </p:spPr>
        <p:txBody>
          <a:bodyPr lIns="0" tIns="0" rIns="0" bIns="0"/>
          <a:lstStyle/>
          <a:p>
            <a:pPr>
              <a:defRPr/>
            </a:pPr>
            <a:r>
              <a:rPr lang="en-US" sz="1000" dirty="0">
                <a:solidFill>
                  <a:srgbClr val="000000"/>
                </a:solidFill>
                <a:ea typeface="宋体" pitchFamily="2" charset="-122"/>
                <a:cs typeface="Arial" pitchFamily="34" charset="0"/>
              </a:rPr>
              <a:t>PwC</a:t>
            </a:r>
          </a:p>
        </p:txBody>
      </p:sp>
      <p:sp>
        <p:nvSpPr>
          <p:cNvPr id="7" name="PwCFirm"/>
          <p:cNvSpPr txBox="1"/>
          <p:nvPr userDrawn="1"/>
        </p:nvSpPr>
        <p:spPr>
          <a:xfrm>
            <a:off x="672121" y="6477000"/>
            <a:ext cx="3264588" cy="152400"/>
          </a:xfrm>
          <a:prstGeom prst="rect">
            <a:avLst/>
          </a:prstGeom>
          <a:noFill/>
        </p:spPr>
        <p:txBody>
          <a:bodyPr lIns="0" tIns="0" rIns="0" bIns="0"/>
          <a:lstStyle/>
          <a:p>
            <a:pPr>
              <a:defRPr/>
            </a:pPr>
            <a:r>
              <a:rPr lang="en-US" sz="1000" dirty="0">
                <a:solidFill>
                  <a:srgbClr val="000000"/>
                </a:solidFill>
                <a:latin typeface="Georgia" pitchFamily="18" charset="0"/>
                <a:ea typeface="宋体" pitchFamily="2" charset="-122"/>
                <a:cs typeface="Arial" pitchFamily="34" charset="0"/>
              </a:rPr>
              <a:t>PwC</a:t>
            </a:r>
          </a:p>
        </p:txBody>
      </p:sp>
      <p:sp>
        <p:nvSpPr>
          <p:cNvPr id="2" name="Title 1"/>
          <p:cNvSpPr>
            <a:spLocks noGrp="1"/>
          </p:cNvSpPr>
          <p:nvPr>
            <p:ph type="title"/>
          </p:nvPr>
        </p:nvSpPr>
        <p:spPr>
          <a:xfrm>
            <a:off x="672121" y="685800"/>
            <a:ext cx="10177833" cy="914400"/>
          </a:xfrm>
        </p:spPr>
        <p:txBody>
          <a:bodyPr/>
          <a:lstStyle/>
          <a:p>
            <a:r>
              <a:rPr lang="en-US" noProof="0" smtClean="0"/>
              <a:t>Click to edit Master title style</a:t>
            </a:r>
            <a:endParaRPr lang="en-US" noProof="0"/>
          </a:p>
        </p:txBody>
      </p:sp>
      <p:sp>
        <p:nvSpPr>
          <p:cNvPr id="28" name="Content Placeholder 26"/>
          <p:cNvSpPr>
            <a:spLocks noGrp="1"/>
          </p:cNvSpPr>
          <p:nvPr>
            <p:ph sz="quarter" idx="14"/>
          </p:nvPr>
        </p:nvSpPr>
        <p:spPr>
          <a:xfrm>
            <a:off x="672121" y="1752602"/>
            <a:ext cx="4992899"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1" name="Content Placeholder 26"/>
          <p:cNvSpPr>
            <a:spLocks noGrp="1"/>
          </p:cNvSpPr>
          <p:nvPr>
            <p:ph sz="quarter" idx="15"/>
          </p:nvPr>
        </p:nvSpPr>
        <p:spPr>
          <a:xfrm>
            <a:off x="5857057" y="1752600"/>
            <a:ext cx="4992898" cy="44196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Footer Placeholder 4"/>
          <p:cNvSpPr>
            <a:spLocks noGrp="1"/>
          </p:cNvSpPr>
          <p:nvPr>
            <p:ph type="ftr" sz="quarter" idx="16"/>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en-US" dirty="0">
              <a:solidFill>
                <a:srgbClr val="000000"/>
              </a:solidFill>
            </a:endParaRPr>
          </a:p>
        </p:txBody>
      </p:sp>
      <p:sp>
        <p:nvSpPr>
          <p:cNvPr id="9" name="Slide Number Placeholder 5"/>
          <p:cNvSpPr>
            <a:spLocks noGrp="1"/>
          </p:cNvSpPr>
          <p:nvPr>
            <p:ph type="sldNum" sz="quarter" idx="17"/>
          </p:nvPr>
        </p:nvSpPr>
        <p:spPr/>
        <p:txBody>
          <a:bodyPr/>
          <a:lstStyle>
            <a:lvl1pPr algn="r">
              <a:defRPr sz="1000">
                <a:solidFill>
                  <a:schemeClr val="tx1"/>
                </a:solidFill>
                <a:latin typeface="Arial" pitchFamily="34" charset="0"/>
                <a:cs typeface="Arial" pitchFamily="34" charset="0"/>
              </a:defRPr>
            </a:lvl1pPr>
          </a:lstStyle>
          <a:p>
            <a:pPr>
              <a:defRPr/>
            </a:pPr>
            <a:fld id="{6C355CC9-5E42-4991-95FC-C051E10ECB4C}" type="slidenum">
              <a:rPr lang="en-US">
                <a:solidFill>
                  <a:srgbClr val="000000"/>
                </a:solidFill>
              </a:rPr>
              <a:pPr>
                <a:defRPr/>
              </a:pPr>
              <a:t>‹#›</a:t>
            </a:fld>
            <a:endParaRPr lang="en-US" dirty="0">
              <a:solidFill>
                <a:srgbClr val="000000"/>
              </a:solidFill>
            </a:endParaRPr>
          </a:p>
        </p:txBody>
      </p:sp>
      <p:sp>
        <p:nvSpPr>
          <p:cNvPr id="10" name="Date Placeholder 3"/>
          <p:cNvSpPr>
            <a:spLocks noGrp="1"/>
          </p:cNvSpPr>
          <p:nvPr>
            <p:ph type="dt" sz="half" idx="18"/>
          </p:nvPr>
        </p:nvSpPr>
        <p:spPr/>
        <p:txBody>
          <a:bodyPr/>
          <a:lstStyle>
            <a:lvl1pPr algn="r">
              <a:defRPr sz="1000">
                <a:solidFill>
                  <a:schemeClr val="tx1"/>
                </a:solidFill>
                <a:latin typeface="Arial" pitchFamily="34" charset="0"/>
                <a:cs typeface="Arial" pitchFamily="34" charset="0"/>
              </a:defRPr>
            </a:lvl1pPr>
          </a:lstStyle>
          <a:p>
            <a:pPr>
              <a:defRPr/>
            </a:pPr>
            <a:fld id="{C34D2CD2-07FC-4A85-92C5-D6040BC54477}" type="datetime6">
              <a:rPr lang="zh-CN" altLang="en-US" smtClean="0">
                <a:solidFill>
                  <a:srgbClr val="000000"/>
                </a:solidFill>
              </a:rPr>
              <a:pPr>
                <a:defRPr/>
              </a:pPr>
              <a:t>2015年12月</a:t>
            </a:fld>
            <a:endParaRPr lang="en-US" dirty="0">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6_Content: One">
    <p:spTree>
      <p:nvGrpSpPr>
        <p:cNvPr id="1" name=""/>
        <p:cNvGrpSpPr/>
        <p:nvPr/>
      </p:nvGrpSpPr>
      <p:grpSpPr>
        <a:xfrm>
          <a:off x="0" y="0"/>
          <a:ext cx="0" cy="0"/>
          <a:chOff x="0" y="0"/>
          <a:chExt cx="0" cy="0"/>
        </a:xfrm>
      </p:grpSpPr>
      <p:sp>
        <p:nvSpPr>
          <p:cNvPr id="4" name="PwCFirm"/>
          <p:cNvSpPr txBox="1">
            <a:spLocks noChangeArrowheads="1"/>
          </p:cNvSpPr>
          <p:nvPr/>
        </p:nvSpPr>
        <p:spPr bwMode="auto">
          <a:xfrm>
            <a:off x="672121" y="6477000"/>
            <a:ext cx="32645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1000" dirty="0" smtClean="0">
                <a:solidFill>
                  <a:srgbClr val="000000"/>
                </a:solidFill>
                <a:cs typeface="Arial" pitchFamily="34" charset="0"/>
              </a:rPr>
              <a:t>PwC</a:t>
            </a:r>
          </a:p>
        </p:txBody>
      </p:sp>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914400"/>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1752600"/>
            <a:ext cx="10177833"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4"/>
          <p:cNvSpPr>
            <a:spLocks noGrp="1"/>
          </p:cNvSpPr>
          <p:nvPr>
            <p:ph type="ftr" sz="quarter" idx="16"/>
          </p:nvPr>
        </p:nvSpPr>
        <p:spPr>
          <a:xfrm>
            <a:off x="672121" y="6324600"/>
            <a:ext cx="6625193" cy="152400"/>
          </a:xfrm>
        </p:spPr>
        <p:txBody>
          <a:bodyPr/>
          <a:lstStyle>
            <a:lvl1pPr>
              <a:defRPr/>
            </a:lvl1pPr>
          </a:lstStyle>
          <a:p>
            <a:pPr>
              <a:defRPr/>
            </a:pPr>
            <a:endParaRPr lang="en-US" altLang="zh-CN" dirty="0"/>
          </a:p>
        </p:txBody>
      </p:sp>
      <p:sp>
        <p:nvSpPr>
          <p:cNvPr id="7" name="Slide Number Placeholder 5"/>
          <p:cNvSpPr>
            <a:spLocks noGrp="1"/>
          </p:cNvSpPr>
          <p:nvPr>
            <p:ph type="sldNum" sz="quarter" idx="17"/>
          </p:nvPr>
        </p:nvSpPr>
        <p:spPr/>
        <p:txBody>
          <a:bodyPr/>
          <a:lstStyle>
            <a:lvl1pPr>
              <a:defRPr/>
            </a:lvl1pPr>
          </a:lstStyle>
          <a:p>
            <a:pPr>
              <a:defRPr/>
            </a:pPr>
            <a:fld id="{02BBB2F1-AAB3-411A-9E93-4C8C5C09F201}" type="slidenum">
              <a:rPr lang="en-US" altLang="zh-CN"/>
              <a:pPr>
                <a:defRPr/>
              </a:pPr>
              <a:t>‹#›</a:t>
            </a:fld>
            <a:endParaRPr lang="en-US" altLang="zh-CN" dirty="0"/>
          </a:p>
        </p:txBody>
      </p:sp>
      <p:sp>
        <p:nvSpPr>
          <p:cNvPr id="8" name="Date Placeholder 3"/>
          <p:cNvSpPr>
            <a:spLocks noGrp="1"/>
          </p:cNvSpPr>
          <p:nvPr>
            <p:ph type="dt" sz="half" idx="18"/>
          </p:nvPr>
        </p:nvSpPr>
        <p:spPr/>
        <p:txBody>
          <a:bodyPr/>
          <a:lstStyle>
            <a:lvl1pPr algn="r">
              <a:defRPr sz="1000">
                <a:solidFill>
                  <a:srgbClr val="000000"/>
                </a:solidFill>
                <a:latin typeface="Arial" pitchFamily="34" charset="0"/>
                <a:cs typeface="Arial" pitchFamily="34" charset="0"/>
              </a:defRPr>
            </a:lvl1pPr>
          </a:lstStyle>
          <a:p>
            <a:pPr>
              <a:defRPr/>
            </a:pPr>
            <a:fld id="{75E6367D-10BD-407C-A9B8-B1E6345F2764}" type="datetime6">
              <a:rPr lang="zh-CN" altLang="en-US" smtClean="0"/>
              <a:pPr>
                <a:defRPr/>
              </a:pPr>
              <a:t>2015年12月</a:t>
            </a:fld>
            <a:endParaRPr lang="en-US" dirty="0"/>
          </a:p>
        </p:txBody>
      </p:sp>
    </p:spTree>
    <p:extLst>
      <p:ext uri="{BB962C8B-B14F-4D97-AF65-F5344CB8AC3E}">
        <p14:creationId xmlns:p14="http://schemas.microsoft.com/office/powerpoint/2010/main" xmlns="" val="2803357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7_Content: One">
    <p:spTree>
      <p:nvGrpSpPr>
        <p:cNvPr id="1" name=""/>
        <p:cNvGrpSpPr/>
        <p:nvPr/>
      </p:nvGrpSpPr>
      <p:grpSpPr>
        <a:xfrm>
          <a:off x="0" y="0"/>
          <a:ext cx="0" cy="0"/>
          <a:chOff x="0" y="0"/>
          <a:chExt cx="0" cy="0"/>
        </a:xfrm>
      </p:grpSpPr>
      <p:sp>
        <p:nvSpPr>
          <p:cNvPr id="4" name="PwCFirm"/>
          <p:cNvSpPr txBox="1">
            <a:spLocks noChangeArrowheads="1"/>
          </p:cNvSpPr>
          <p:nvPr/>
        </p:nvSpPr>
        <p:spPr bwMode="auto">
          <a:xfrm>
            <a:off x="672121" y="6477000"/>
            <a:ext cx="32645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1000" dirty="0" smtClean="0">
                <a:solidFill>
                  <a:srgbClr val="000000"/>
                </a:solidFill>
                <a:cs typeface="Arial" pitchFamily="34" charset="0"/>
              </a:rPr>
              <a:t>PwC</a:t>
            </a:r>
          </a:p>
        </p:txBody>
      </p:sp>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914400"/>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1752600"/>
            <a:ext cx="10177833"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4"/>
          <p:cNvSpPr>
            <a:spLocks noGrp="1"/>
          </p:cNvSpPr>
          <p:nvPr>
            <p:ph type="ftr" sz="quarter" idx="16"/>
          </p:nvPr>
        </p:nvSpPr>
        <p:spPr>
          <a:xfrm>
            <a:off x="672121" y="6324600"/>
            <a:ext cx="6625193" cy="152400"/>
          </a:xfrm>
        </p:spPr>
        <p:txBody>
          <a:bodyPr/>
          <a:lstStyle>
            <a:lvl1pPr>
              <a:defRPr/>
            </a:lvl1pPr>
          </a:lstStyle>
          <a:p>
            <a:pPr>
              <a:defRPr/>
            </a:pPr>
            <a:endParaRPr lang="en-US" altLang="zh-CN" dirty="0"/>
          </a:p>
        </p:txBody>
      </p:sp>
      <p:sp>
        <p:nvSpPr>
          <p:cNvPr id="7" name="Slide Number Placeholder 5"/>
          <p:cNvSpPr>
            <a:spLocks noGrp="1"/>
          </p:cNvSpPr>
          <p:nvPr>
            <p:ph type="sldNum" sz="quarter" idx="17"/>
          </p:nvPr>
        </p:nvSpPr>
        <p:spPr/>
        <p:txBody>
          <a:bodyPr/>
          <a:lstStyle>
            <a:lvl1pPr>
              <a:defRPr/>
            </a:lvl1pPr>
          </a:lstStyle>
          <a:p>
            <a:pPr>
              <a:defRPr/>
            </a:pPr>
            <a:fld id="{02BBB2F1-AAB3-411A-9E93-4C8C5C09F201}" type="slidenum">
              <a:rPr lang="en-US" altLang="zh-CN"/>
              <a:pPr>
                <a:defRPr/>
              </a:pPr>
              <a:t>‹#›</a:t>
            </a:fld>
            <a:endParaRPr lang="en-US" altLang="zh-CN" dirty="0"/>
          </a:p>
        </p:txBody>
      </p:sp>
      <p:sp>
        <p:nvSpPr>
          <p:cNvPr id="8" name="Date Placeholder 3"/>
          <p:cNvSpPr>
            <a:spLocks noGrp="1"/>
          </p:cNvSpPr>
          <p:nvPr>
            <p:ph type="dt" sz="half" idx="18"/>
          </p:nvPr>
        </p:nvSpPr>
        <p:spPr/>
        <p:txBody>
          <a:bodyPr/>
          <a:lstStyle>
            <a:lvl1pPr algn="r">
              <a:defRPr sz="1000">
                <a:solidFill>
                  <a:srgbClr val="000000"/>
                </a:solidFill>
                <a:latin typeface="Arial" pitchFamily="34" charset="0"/>
                <a:cs typeface="Arial" pitchFamily="34" charset="0"/>
              </a:defRPr>
            </a:lvl1pPr>
          </a:lstStyle>
          <a:p>
            <a:pPr>
              <a:defRPr/>
            </a:pPr>
            <a:fld id="{F3486E31-A70E-4E89-A078-9A2C6B7B006D}" type="datetime6">
              <a:rPr lang="zh-CN" altLang="en-US" smtClean="0"/>
              <a:pPr>
                <a:defRPr/>
              </a:pPr>
              <a:t>2015年12月</a:t>
            </a:fld>
            <a:endParaRPr lang="en-US" dirty="0"/>
          </a:p>
        </p:txBody>
      </p:sp>
    </p:spTree>
    <p:extLst>
      <p:ext uri="{BB962C8B-B14F-4D97-AF65-F5344CB8AC3E}">
        <p14:creationId xmlns:p14="http://schemas.microsoft.com/office/powerpoint/2010/main" xmlns="" val="28033576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8_Content: One">
    <p:spTree>
      <p:nvGrpSpPr>
        <p:cNvPr id="1" name=""/>
        <p:cNvGrpSpPr/>
        <p:nvPr/>
      </p:nvGrpSpPr>
      <p:grpSpPr>
        <a:xfrm>
          <a:off x="0" y="0"/>
          <a:ext cx="0" cy="0"/>
          <a:chOff x="0" y="0"/>
          <a:chExt cx="0" cy="0"/>
        </a:xfrm>
      </p:grpSpPr>
      <p:sp>
        <p:nvSpPr>
          <p:cNvPr id="4" name="PwCFirm"/>
          <p:cNvSpPr txBox="1"/>
          <p:nvPr/>
        </p:nvSpPr>
        <p:spPr>
          <a:xfrm>
            <a:off x="672121" y="6477000"/>
            <a:ext cx="3264588" cy="152400"/>
          </a:xfrm>
          <a:prstGeom prst="rect">
            <a:avLst/>
          </a:prstGeom>
          <a:noFill/>
        </p:spPr>
        <p:txBody>
          <a:bodyPr lIns="0" tIns="0" rIns="0" bIns="0"/>
          <a:lstStyle/>
          <a:p>
            <a:pPr>
              <a:defRPr/>
            </a:pPr>
            <a:r>
              <a:rPr lang="en-US" altLang="zh-CN" sz="1000" dirty="0" smtClean="0">
                <a:solidFill>
                  <a:srgbClr val="000000"/>
                </a:solidFill>
                <a:ea typeface="宋体" pitchFamily="2" charset="-122"/>
                <a:cs typeface="Arial" pitchFamily="34" charset="0"/>
              </a:rPr>
              <a:t>PwC</a:t>
            </a:r>
            <a:endParaRPr lang="en-US" sz="1000" dirty="0">
              <a:solidFill>
                <a:srgbClr val="000000"/>
              </a:solidFill>
              <a:ea typeface="宋体" pitchFamily="2" charset="-122"/>
              <a:cs typeface="Arial" pitchFamily="34" charset="0"/>
            </a:endParaRPr>
          </a:p>
        </p:txBody>
      </p:sp>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914400"/>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1752600"/>
            <a:ext cx="10177833"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4"/>
          <p:cNvSpPr>
            <a:spLocks noGrp="1"/>
          </p:cNvSpPr>
          <p:nvPr>
            <p:ph type="ftr" sz="quarter" idx="16"/>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en-US" dirty="0">
              <a:solidFill>
                <a:srgbClr val="000000"/>
              </a:solidFill>
            </a:endParaRPr>
          </a:p>
        </p:txBody>
      </p:sp>
      <p:sp>
        <p:nvSpPr>
          <p:cNvPr id="7" name="Slide Number Placeholder 5"/>
          <p:cNvSpPr>
            <a:spLocks noGrp="1"/>
          </p:cNvSpPr>
          <p:nvPr>
            <p:ph type="sldNum" sz="quarter" idx="17"/>
          </p:nvPr>
        </p:nvSpPr>
        <p:spPr/>
        <p:txBody>
          <a:bodyPr/>
          <a:lstStyle>
            <a:lvl1pPr algn="r">
              <a:defRPr sz="1000">
                <a:solidFill>
                  <a:schemeClr val="tx1"/>
                </a:solidFill>
                <a:latin typeface="Arial" pitchFamily="34" charset="0"/>
                <a:cs typeface="Arial" pitchFamily="34" charset="0"/>
              </a:defRPr>
            </a:lvl1pPr>
          </a:lstStyle>
          <a:p>
            <a:pPr>
              <a:defRPr/>
            </a:pPr>
            <a:fld id="{8508BCA8-EF1D-459A-A327-19CE71820613}" type="slidenum">
              <a:rPr lang="en-US">
                <a:solidFill>
                  <a:srgbClr val="000000"/>
                </a:solidFill>
              </a:rPr>
              <a:pPr>
                <a:defRPr/>
              </a:pPr>
              <a:t>‹#›</a:t>
            </a:fld>
            <a:endParaRPr lang="en-US" dirty="0">
              <a:solidFill>
                <a:srgbClr val="000000"/>
              </a:solidFill>
            </a:endParaRPr>
          </a:p>
        </p:txBody>
      </p:sp>
      <p:sp>
        <p:nvSpPr>
          <p:cNvPr id="8" name="Date Placeholder 3"/>
          <p:cNvSpPr>
            <a:spLocks noGrp="1"/>
          </p:cNvSpPr>
          <p:nvPr>
            <p:ph type="dt" sz="half" idx="18"/>
          </p:nvPr>
        </p:nvSpPr>
        <p:spPr/>
        <p:txBody>
          <a:bodyPr/>
          <a:lstStyle>
            <a:lvl1pPr algn="r">
              <a:defRPr sz="1000">
                <a:solidFill>
                  <a:schemeClr val="tx1"/>
                </a:solidFill>
                <a:latin typeface="Arial" pitchFamily="34" charset="0"/>
                <a:cs typeface="Arial" pitchFamily="34" charset="0"/>
              </a:defRPr>
            </a:lvl1pPr>
          </a:lstStyle>
          <a:p>
            <a:pPr>
              <a:defRPr/>
            </a:pPr>
            <a:fld id="{B4A995AE-ABF9-4AD0-A8AF-381397E133B6}" type="datetime6">
              <a:rPr lang="zh-CN" altLang="en-US" smtClean="0">
                <a:solidFill>
                  <a:srgbClr val="000000"/>
                </a:solidFill>
              </a:rPr>
              <a:pPr>
                <a:defRPr/>
              </a:pPr>
              <a:t>2015年12月</a:t>
            </a:fld>
            <a:endParaRPr lang="en-US" dirty="0">
              <a:solidFill>
                <a:srgbClr val="000000"/>
              </a:solidFill>
            </a:endParaRPr>
          </a:p>
        </p:txBody>
      </p:sp>
    </p:spTree>
    <p:extLst>
      <p:ext uri="{BB962C8B-B14F-4D97-AF65-F5344CB8AC3E}">
        <p14:creationId xmlns:p14="http://schemas.microsoft.com/office/powerpoint/2010/main" xmlns="" val="11707508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9_Content: One">
    <p:spTree>
      <p:nvGrpSpPr>
        <p:cNvPr id="1" name=""/>
        <p:cNvGrpSpPr/>
        <p:nvPr/>
      </p:nvGrpSpPr>
      <p:grpSpPr>
        <a:xfrm>
          <a:off x="0" y="0"/>
          <a:ext cx="0" cy="0"/>
          <a:chOff x="0" y="0"/>
          <a:chExt cx="0" cy="0"/>
        </a:xfrm>
      </p:grpSpPr>
      <p:sp>
        <p:nvSpPr>
          <p:cNvPr id="4" name="PwCFirm"/>
          <p:cNvSpPr txBox="1">
            <a:spLocks noChangeArrowheads="1"/>
          </p:cNvSpPr>
          <p:nvPr/>
        </p:nvSpPr>
        <p:spPr bwMode="auto">
          <a:xfrm>
            <a:off x="672121" y="6477000"/>
            <a:ext cx="32645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1000" dirty="0" smtClean="0">
                <a:solidFill>
                  <a:srgbClr val="000000"/>
                </a:solidFill>
                <a:cs typeface="Arial" pitchFamily="34" charset="0"/>
              </a:rPr>
              <a:t>PwC</a:t>
            </a:r>
          </a:p>
        </p:txBody>
      </p:sp>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914400"/>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1752600"/>
            <a:ext cx="10177833"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4"/>
          <p:cNvSpPr>
            <a:spLocks noGrp="1"/>
          </p:cNvSpPr>
          <p:nvPr>
            <p:ph type="ftr" sz="quarter" idx="16"/>
          </p:nvPr>
        </p:nvSpPr>
        <p:spPr>
          <a:xfrm>
            <a:off x="672121" y="6324600"/>
            <a:ext cx="6625193" cy="152400"/>
          </a:xfrm>
        </p:spPr>
        <p:txBody>
          <a:bodyPr/>
          <a:lstStyle>
            <a:lvl1pPr>
              <a:defRPr/>
            </a:lvl1pPr>
          </a:lstStyle>
          <a:p>
            <a:pPr>
              <a:defRPr/>
            </a:pPr>
            <a:endParaRPr lang="en-US" altLang="zh-CN" dirty="0"/>
          </a:p>
        </p:txBody>
      </p:sp>
      <p:sp>
        <p:nvSpPr>
          <p:cNvPr id="7" name="Slide Number Placeholder 5"/>
          <p:cNvSpPr>
            <a:spLocks noGrp="1"/>
          </p:cNvSpPr>
          <p:nvPr>
            <p:ph type="sldNum" sz="quarter" idx="17"/>
          </p:nvPr>
        </p:nvSpPr>
        <p:spPr/>
        <p:txBody>
          <a:bodyPr/>
          <a:lstStyle>
            <a:lvl1pPr>
              <a:defRPr/>
            </a:lvl1pPr>
          </a:lstStyle>
          <a:p>
            <a:pPr>
              <a:defRPr/>
            </a:pPr>
            <a:fld id="{02BBB2F1-AAB3-411A-9E93-4C8C5C09F201}" type="slidenum">
              <a:rPr lang="en-US" altLang="zh-CN"/>
              <a:pPr>
                <a:defRPr/>
              </a:pPr>
              <a:t>‹#›</a:t>
            </a:fld>
            <a:endParaRPr lang="en-US" altLang="zh-CN" dirty="0"/>
          </a:p>
        </p:txBody>
      </p:sp>
      <p:sp>
        <p:nvSpPr>
          <p:cNvPr id="8" name="Date Placeholder 3"/>
          <p:cNvSpPr>
            <a:spLocks noGrp="1"/>
          </p:cNvSpPr>
          <p:nvPr>
            <p:ph type="dt" sz="half" idx="18"/>
          </p:nvPr>
        </p:nvSpPr>
        <p:spPr/>
        <p:txBody>
          <a:bodyPr/>
          <a:lstStyle>
            <a:lvl1pPr algn="r">
              <a:defRPr sz="1000">
                <a:solidFill>
                  <a:srgbClr val="000000"/>
                </a:solidFill>
                <a:latin typeface="Arial" pitchFamily="34" charset="0"/>
                <a:cs typeface="Arial" pitchFamily="34" charset="0"/>
              </a:defRPr>
            </a:lvl1pPr>
          </a:lstStyle>
          <a:p>
            <a:pPr>
              <a:defRPr/>
            </a:pPr>
            <a:fld id="{B8758640-275C-488C-9F50-8962D931B3E2}" type="datetime6">
              <a:rPr lang="zh-CN" altLang="en-US" smtClean="0"/>
              <a:pPr>
                <a:defRPr/>
              </a:pPr>
              <a:t>2015年12月</a:t>
            </a:fld>
            <a:endParaRPr lang="en-US" dirty="0"/>
          </a:p>
        </p:txBody>
      </p:sp>
    </p:spTree>
    <p:extLst>
      <p:ext uri="{BB962C8B-B14F-4D97-AF65-F5344CB8AC3E}">
        <p14:creationId xmlns:p14="http://schemas.microsoft.com/office/powerpoint/2010/main" xmlns="" val="2032303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20_Content: One">
    <p:spTree>
      <p:nvGrpSpPr>
        <p:cNvPr id="1" name=""/>
        <p:cNvGrpSpPr/>
        <p:nvPr/>
      </p:nvGrpSpPr>
      <p:grpSpPr>
        <a:xfrm>
          <a:off x="0" y="0"/>
          <a:ext cx="0" cy="0"/>
          <a:chOff x="0" y="0"/>
          <a:chExt cx="0" cy="0"/>
        </a:xfrm>
      </p:grpSpPr>
      <p:sp>
        <p:nvSpPr>
          <p:cNvPr id="4" name="PwCFirm"/>
          <p:cNvSpPr txBox="1">
            <a:spLocks noChangeArrowheads="1"/>
          </p:cNvSpPr>
          <p:nvPr/>
        </p:nvSpPr>
        <p:spPr bwMode="auto">
          <a:xfrm>
            <a:off x="672121" y="6477000"/>
            <a:ext cx="32645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1000" dirty="0" smtClean="0">
                <a:solidFill>
                  <a:srgbClr val="000000"/>
                </a:solidFill>
                <a:cs typeface="Arial" pitchFamily="34" charset="0"/>
              </a:rPr>
              <a:t>PwC</a:t>
            </a:r>
          </a:p>
        </p:txBody>
      </p:sp>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914400"/>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1752600"/>
            <a:ext cx="10177833"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4"/>
          <p:cNvSpPr>
            <a:spLocks noGrp="1"/>
          </p:cNvSpPr>
          <p:nvPr>
            <p:ph type="ftr" sz="quarter" idx="16"/>
          </p:nvPr>
        </p:nvSpPr>
        <p:spPr>
          <a:xfrm>
            <a:off x="672121" y="6324600"/>
            <a:ext cx="6625193" cy="152400"/>
          </a:xfrm>
        </p:spPr>
        <p:txBody>
          <a:bodyPr/>
          <a:lstStyle>
            <a:lvl1pPr>
              <a:defRPr/>
            </a:lvl1pPr>
          </a:lstStyle>
          <a:p>
            <a:pPr>
              <a:defRPr/>
            </a:pPr>
            <a:endParaRPr lang="en-US" altLang="zh-CN" dirty="0"/>
          </a:p>
        </p:txBody>
      </p:sp>
      <p:sp>
        <p:nvSpPr>
          <p:cNvPr id="7" name="Slide Number Placeholder 5"/>
          <p:cNvSpPr>
            <a:spLocks noGrp="1"/>
          </p:cNvSpPr>
          <p:nvPr>
            <p:ph type="sldNum" sz="quarter" idx="17"/>
          </p:nvPr>
        </p:nvSpPr>
        <p:spPr/>
        <p:txBody>
          <a:bodyPr/>
          <a:lstStyle>
            <a:lvl1pPr>
              <a:defRPr/>
            </a:lvl1pPr>
          </a:lstStyle>
          <a:p>
            <a:pPr>
              <a:defRPr/>
            </a:pPr>
            <a:fld id="{02BBB2F1-AAB3-411A-9E93-4C8C5C09F201}" type="slidenum">
              <a:rPr lang="en-US" altLang="zh-CN"/>
              <a:pPr>
                <a:defRPr/>
              </a:pPr>
              <a:t>‹#›</a:t>
            </a:fld>
            <a:endParaRPr lang="en-US" altLang="zh-CN" dirty="0"/>
          </a:p>
        </p:txBody>
      </p:sp>
      <p:sp>
        <p:nvSpPr>
          <p:cNvPr id="8" name="Date Placeholder 3"/>
          <p:cNvSpPr>
            <a:spLocks noGrp="1"/>
          </p:cNvSpPr>
          <p:nvPr>
            <p:ph type="dt" sz="half" idx="18"/>
          </p:nvPr>
        </p:nvSpPr>
        <p:spPr/>
        <p:txBody>
          <a:bodyPr/>
          <a:lstStyle>
            <a:lvl1pPr algn="r">
              <a:defRPr sz="1000">
                <a:solidFill>
                  <a:srgbClr val="000000"/>
                </a:solidFill>
                <a:latin typeface="Arial" pitchFamily="34" charset="0"/>
                <a:cs typeface="Arial" pitchFamily="34" charset="0"/>
              </a:defRPr>
            </a:lvl1pPr>
          </a:lstStyle>
          <a:p>
            <a:pPr>
              <a:defRPr/>
            </a:pPr>
            <a:fld id="{7A136DF9-746B-477E-9AC6-53D9DFC3DF61}" type="datetime6">
              <a:rPr lang="zh-CN" altLang="en-US" smtClean="0"/>
              <a:pPr>
                <a:defRPr/>
              </a:pPr>
              <a:t>2015年12月</a:t>
            </a:fld>
            <a:endParaRPr lang="en-US" dirty="0"/>
          </a:p>
        </p:txBody>
      </p:sp>
    </p:spTree>
    <p:extLst>
      <p:ext uri="{BB962C8B-B14F-4D97-AF65-F5344CB8AC3E}">
        <p14:creationId xmlns:p14="http://schemas.microsoft.com/office/powerpoint/2010/main" xmlns="" val="2032303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1_Content: One">
    <p:spTree>
      <p:nvGrpSpPr>
        <p:cNvPr id="1" name=""/>
        <p:cNvGrpSpPr/>
        <p:nvPr/>
      </p:nvGrpSpPr>
      <p:grpSpPr>
        <a:xfrm>
          <a:off x="0" y="0"/>
          <a:ext cx="0" cy="0"/>
          <a:chOff x="0" y="0"/>
          <a:chExt cx="0" cy="0"/>
        </a:xfrm>
      </p:grpSpPr>
      <p:sp>
        <p:nvSpPr>
          <p:cNvPr id="4" name="PwCFirm"/>
          <p:cNvSpPr txBox="1">
            <a:spLocks noChangeArrowheads="1"/>
          </p:cNvSpPr>
          <p:nvPr/>
        </p:nvSpPr>
        <p:spPr bwMode="auto">
          <a:xfrm>
            <a:off x="672121" y="6477000"/>
            <a:ext cx="32645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1000" dirty="0" smtClean="0">
                <a:solidFill>
                  <a:srgbClr val="000000"/>
                </a:solidFill>
                <a:cs typeface="Arial" pitchFamily="34" charset="0"/>
              </a:rPr>
              <a:t>PwC</a:t>
            </a:r>
          </a:p>
        </p:txBody>
      </p:sp>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914400"/>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1752600"/>
            <a:ext cx="10177833"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4"/>
          <p:cNvSpPr>
            <a:spLocks noGrp="1"/>
          </p:cNvSpPr>
          <p:nvPr>
            <p:ph type="ftr" sz="quarter" idx="16"/>
          </p:nvPr>
        </p:nvSpPr>
        <p:spPr>
          <a:xfrm>
            <a:off x="672121" y="6324600"/>
            <a:ext cx="6625193" cy="152400"/>
          </a:xfrm>
        </p:spPr>
        <p:txBody>
          <a:bodyPr/>
          <a:lstStyle>
            <a:lvl1pPr>
              <a:defRPr/>
            </a:lvl1pPr>
          </a:lstStyle>
          <a:p>
            <a:pPr>
              <a:defRPr/>
            </a:pPr>
            <a:endParaRPr lang="en-US" altLang="zh-CN" dirty="0"/>
          </a:p>
        </p:txBody>
      </p:sp>
      <p:sp>
        <p:nvSpPr>
          <p:cNvPr id="7" name="Slide Number Placeholder 5"/>
          <p:cNvSpPr>
            <a:spLocks noGrp="1"/>
          </p:cNvSpPr>
          <p:nvPr>
            <p:ph type="sldNum" sz="quarter" idx="17"/>
          </p:nvPr>
        </p:nvSpPr>
        <p:spPr/>
        <p:txBody>
          <a:bodyPr/>
          <a:lstStyle>
            <a:lvl1pPr>
              <a:defRPr/>
            </a:lvl1pPr>
          </a:lstStyle>
          <a:p>
            <a:pPr>
              <a:defRPr/>
            </a:pPr>
            <a:fld id="{02BBB2F1-AAB3-411A-9E93-4C8C5C09F201}" type="slidenum">
              <a:rPr lang="en-US" altLang="zh-CN"/>
              <a:pPr>
                <a:defRPr/>
              </a:pPr>
              <a:t>‹#›</a:t>
            </a:fld>
            <a:endParaRPr lang="en-US" altLang="zh-CN" dirty="0"/>
          </a:p>
        </p:txBody>
      </p:sp>
      <p:sp>
        <p:nvSpPr>
          <p:cNvPr id="8" name="Date Placeholder 3"/>
          <p:cNvSpPr>
            <a:spLocks noGrp="1"/>
          </p:cNvSpPr>
          <p:nvPr>
            <p:ph type="dt" sz="half" idx="18"/>
          </p:nvPr>
        </p:nvSpPr>
        <p:spPr/>
        <p:txBody>
          <a:bodyPr/>
          <a:lstStyle>
            <a:lvl1pPr algn="r">
              <a:defRPr sz="1000">
                <a:solidFill>
                  <a:srgbClr val="000000"/>
                </a:solidFill>
                <a:latin typeface="Arial" pitchFamily="34" charset="0"/>
                <a:cs typeface="Arial" pitchFamily="34" charset="0"/>
              </a:defRPr>
            </a:lvl1pPr>
          </a:lstStyle>
          <a:p>
            <a:pPr>
              <a:defRPr/>
            </a:pPr>
            <a:fld id="{A4227805-2C46-4A05-B662-FB491740C066}" type="datetime6">
              <a:rPr lang="zh-CN" altLang="en-US" smtClean="0"/>
              <a:pPr>
                <a:defRPr/>
              </a:pPr>
              <a:t>2015年12月</a:t>
            </a:fld>
            <a:endParaRPr lang="en-US" dirty="0"/>
          </a:p>
        </p:txBody>
      </p:sp>
    </p:spTree>
    <p:extLst>
      <p:ext uri="{BB962C8B-B14F-4D97-AF65-F5344CB8AC3E}">
        <p14:creationId xmlns:p14="http://schemas.microsoft.com/office/powerpoint/2010/main" xmlns="" val="2032303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2_Content: One">
    <p:spTree>
      <p:nvGrpSpPr>
        <p:cNvPr id="1" name=""/>
        <p:cNvGrpSpPr/>
        <p:nvPr/>
      </p:nvGrpSpPr>
      <p:grpSpPr>
        <a:xfrm>
          <a:off x="0" y="0"/>
          <a:ext cx="0" cy="0"/>
          <a:chOff x="0" y="0"/>
          <a:chExt cx="0" cy="0"/>
        </a:xfrm>
      </p:grpSpPr>
      <p:sp>
        <p:nvSpPr>
          <p:cNvPr id="4" name="PwCFirm"/>
          <p:cNvSpPr txBox="1">
            <a:spLocks noChangeArrowheads="1"/>
          </p:cNvSpPr>
          <p:nvPr/>
        </p:nvSpPr>
        <p:spPr bwMode="auto">
          <a:xfrm>
            <a:off x="672121" y="6477000"/>
            <a:ext cx="32645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1000" dirty="0" smtClean="0">
                <a:solidFill>
                  <a:srgbClr val="000000"/>
                </a:solidFill>
                <a:cs typeface="Arial" pitchFamily="34" charset="0"/>
              </a:rPr>
              <a:t>PwC</a:t>
            </a:r>
          </a:p>
        </p:txBody>
      </p:sp>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914400"/>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1752600"/>
            <a:ext cx="10177833"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4"/>
          <p:cNvSpPr>
            <a:spLocks noGrp="1"/>
          </p:cNvSpPr>
          <p:nvPr>
            <p:ph type="ftr" sz="quarter" idx="16"/>
          </p:nvPr>
        </p:nvSpPr>
        <p:spPr>
          <a:xfrm>
            <a:off x="672121" y="6324600"/>
            <a:ext cx="6625193" cy="152400"/>
          </a:xfrm>
        </p:spPr>
        <p:txBody>
          <a:bodyPr/>
          <a:lstStyle>
            <a:lvl1pPr>
              <a:defRPr/>
            </a:lvl1pPr>
          </a:lstStyle>
          <a:p>
            <a:pPr>
              <a:defRPr/>
            </a:pPr>
            <a:endParaRPr lang="en-US" altLang="zh-CN" dirty="0"/>
          </a:p>
        </p:txBody>
      </p:sp>
      <p:sp>
        <p:nvSpPr>
          <p:cNvPr id="7" name="Slide Number Placeholder 5"/>
          <p:cNvSpPr>
            <a:spLocks noGrp="1"/>
          </p:cNvSpPr>
          <p:nvPr>
            <p:ph type="sldNum" sz="quarter" idx="17"/>
          </p:nvPr>
        </p:nvSpPr>
        <p:spPr/>
        <p:txBody>
          <a:bodyPr/>
          <a:lstStyle>
            <a:lvl1pPr>
              <a:defRPr/>
            </a:lvl1pPr>
          </a:lstStyle>
          <a:p>
            <a:pPr>
              <a:defRPr/>
            </a:pPr>
            <a:fld id="{02BBB2F1-AAB3-411A-9E93-4C8C5C09F201}" type="slidenum">
              <a:rPr lang="en-US" altLang="zh-CN"/>
              <a:pPr>
                <a:defRPr/>
              </a:pPr>
              <a:t>‹#›</a:t>
            </a:fld>
            <a:endParaRPr lang="en-US" altLang="zh-CN" dirty="0"/>
          </a:p>
        </p:txBody>
      </p:sp>
      <p:sp>
        <p:nvSpPr>
          <p:cNvPr id="8" name="Date Placeholder 3"/>
          <p:cNvSpPr>
            <a:spLocks noGrp="1"/>
          </p:cNvSpPr>
          <p:nvPr>
            <p:ph type="dt" sz="half" idx="18"/>
          </p:nvPr>
        </p:nvSpPr>
        <p:spPr/>
        <p:txBody>
          <a:bodyPr/>
          <a:lstStyle>
            <a:lvl1pPr algn="r">
              <a:defRPr sz="1000">
                <a:solidFill>
                  <a:srgbClr val="000000"/>
                </a:solidFill>
                <a:latin typeface="Arial" pitchFamily="34" charset="0"/>
                <a:cs typeface="Arial" pitchFamily="34" charset="0"/>
              </a:defRPr>
            </a:lvl1pPr>
          </a:lstStyle>
          <a:p>
            <a:pPr>
              <a:defRPr/>
            </a:pPr>
            <a:fld id="{60E841BC-21BD-4E56-AD4D-2A990688D705}" type="datetime6">
              <a:rPr lang="zh-CN" altLang="en-US" smtClean="0"/>
              <a:pPr>
                <a:defRPr/>
              </a:pPr>
              <a:t>2015年12月</a:t>
            </a:fld>
            <a:endParaRPr lang="en-US" dirty="0"/>
          </a:p>
        </p:txBody>
      </p:sp>
    </p:spTree>
    <p:extLst>
      <p:ext uri="{BB962C8B-B14F-4D97-AF65-F5344CB8AC3E}">
        <p14:creationId xmlns:p14="http://schemas.microsoft.com/office/powerpoint/2010/main" xmlns="" val="2032303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3_Content: One">
    <p:spTree>
      <p:nvGrpSpPr>
        <p:cNvPr id="1" name=""/>
        <p:cNvGrpSpPr/>
        <p:nvPr/>
      </p:nvGrpSpPr>
      <p:grpSpPr>
        <a:xfrm>
          <a:off x="0" y="0"/>
          <a:ext cx="0" cy="0"/>
          <a:chOff x="0" y="0"/>
          <a:chExt cx="0" cy="0"/>
        </a:xfrm>
      </p:grpSpPr>
      <p:sp>
        <p:nvSpPr>
          <p:cNvPr id="4" name="PwCFirm"/>
          <p:cNvSpPr txBox="1">
            <a:spLocks noChangeArrowheads="1"/>
          </p:cNvSpPr>
          <p:nvPr/>
        </p:nvSpPr>
        <p:spPr bwMode="auto">
          <a:xfrm>
            <a:off x="672121" y="6477000"/>
            <a:ext cx="32645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1000" dirty="0" smtClean="0">
                <a:solidFill>
                  <a:srgbClr val="000000"/>
                </a:solidFill>
                <a:cs typeface="Arial" pitchFamily="34" charset="0"/>
              </a:rPr>
              <a:t>PwC</a:t>
            </a:r>
          </a:p>
        </p:txBody>
      </p:sp>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914400"/>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1752600"/>
            <a:ext cx="10177833"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4"/>
          <p:cNvSpPr>
            <a:spLocks noGrp="1"/>
          </p:cNvSpPr>
          <p:nvPr>
            <p:ph type="ftr" sz="quarter" idx="16"/>
          </p:nvPr>
        </p:nvSpPr>
        <p:spPr>
          <a:xfrm>
            <a:off x="672121" y="6324600"/>
            <a:ext cx="6625193" cy="152400"/>
          </a:xfrm>
        </p:spPr>
        <p:txBody>
          <a:bodyPr/>
          <a:lstStyle>
            <a:lvl1pPr>
              <a:defRPr/>
            </a:lvl1pPr>
          </a:lstStyle>
          <a:p>
            <a:pPr>
              <a:defRPr/>
            </a:pPr>
            <a:endParaRPr lang="en-US" altLang="zh-CN" dirty="0"/>
          </a:p>
        </p:txBody>
      </p:sp>
      <p:sp>
        <p:nvSpPr>
          <p:cNvPr id="7" name="Slide Number Placeholder 5"/>
          <p:cNvSpPr>
            <a:spLocks noGrp="1"/>
          </p:cNvSpPr>
          <p:nvPr>
            <p:ph type="sldNum" sz="quarter" idx="17"/>
          </p:nvPr>
        </p:nvSpPr>
        <p:spPr/>
        <p:txBody>
          <a:bodyPr/>
          <a:lstStyle>
            <a:lvl1pPr>
              <a:defRPr/>
            </a:lvl1pPr>
          </a:lstStyle>
          <a:p>
            <a:pPr>
              <a:defRPr/>
            </a:pPr>
            <a:fld id="{02BBB2F1-AAB3-411A-9E93-4C8C5C09F201}" type="slidenum">
              <a:rPr lang="en-US" altLang="zh-CN"/>
              <a:pPr>
                <a:defRPr/>
              </a:pPr>
              <a:t>‹#›</a:t>
            </a:fld>
            <a:endParaRPr lang="en-US" altLang="zh-CN" dirty="0"/>
          </a:p>
        </p:txBody>
      </p:sp>
      <p:sp>
        <p:nvSpPr>
          <p:cNvPr id="8" name="Date Placeholder 3"/>
          <p:cNvSpPr>
            <a:spLocks noGrp="1"/>
          </p:cNvSpPr>
          <p:nvPr>
            <p:ph type="dt" sz="half" idx="18"/>
          </p:nvPr>
        </p:nvSpPr>
        <p:spPr/>
        <p:txBody>
          <a:bodyPr/>
          <a:lstStyle>
            <a:lvl1pPr algn="r">
              <a:defRPr sz="1000">
                <a:solidFill>
                  <a:srgbClr val="000000"/>
                </a:solidFill>
                <a:latin typeface="Arial" pitchFamily="34" charset="0"/>
                <a:cs typeface="Arial" pitchFamily="34" charset="0"/>
              </a:defRPr>
            </a:lvl1pPr>
          </a:lstStyle>
          <a:p>
            <a:pPr>
              <a:defRPr/>
            </a:pPr>
            <a:fld id="{739485BE-AFD4-44EA-AC05-674F58F27566}" type="datetime6">
              <a:rPr lang="zh-CN" altLang="en-US" smtClean="0"/>
              <a:pPr>
                <a:defRPr/>
              </a:pPr>
              <a:t>2015年12月</a:t>
            </a:fld>
            <a:endParaRPr lang="en-US" dirty="0"/>
          </a:p>
        </p:txBody>
      </p:sp>
    </p:spTree>
    <p:extLst>
      <p:ext uri="{BB962C8B-B14F-4D97-AF65-F5344CB8AC3E}">
        <p14:creationId xmlns:p14="http://schemas.microsoft.com/office/powerpoint/2010/main" xmlns="" val="2032303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4_Content: One">
    <p:spTree>
      <p:nvGrpSpPr>
        <p:cNvPr id="1" name=""/>
        <p:cNvGrpSpPr/>
        <p:nvPr/>
      </p:nvGrpSpPr>
      <p:grpSpPr>
        <a:xfrm>
          <a:off x="0" y="0"/>
          <a:ext cx="0" cy="0"/>
          <a:chOff x="0" y="0"/>
          <a:chExt cx="0" cy="0"/>
        </a:xfrm>
      </p:grpSpPr>
      <p:sp>
        <p:nvSpPr>
          <p:cNvPr id="4" name="PwCFirm"/>
          <p:cNvSpPr txBox="1">
            <a:spLocks noChangeArrowheads="1"/>
          </p:cNvSpPr>
          <p:nvPr/>
        </p:nvSpPr>
        <p:spPr bwMode="auto">
          <a:xfrm>
            <a:off x="672121" y="6477000"/>
            <a:ext cx="32645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1000" dirty="0" smtClean="0">
                <a:solidFill>
                  <a:srgbClr val="000000"/>
                </a:solidFill>
                <a:cs typeface="Arial" pitchFamily="34" charset="0"/>
              </a:rPr>
              <a:t>PwC</a:t>
            </a:r>
          </a:p>
        </p:txBody>
      </p:sp>
      <p:cxnSp>
        <p:nvCxnSpPr>
          <p:cNvPr id="5" name="Shape 4"/>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685800"/>
            <a:ext cx="10177833" cy="914400"/>
          </a:xfrm>
        </p:spPr>
        <p:txBody>
          <a:bodyPr/>
          <a:lstStyle>
            <a:lvl1pPr>
              <a:defRPr/>
            </a:lvl1p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1752600"/>
            <a:ext cx="10177833"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4"/>
          <p:cNvSpPr>
            <a:spLocks noGrp="1"/>
          </p:cNvSpPr>
          <p:nvPr>
            <p:ph type="ftr" sz="quarter" idx="16"/>
          </p:nvPr>
        </p:nvSpPr>
        <p:spPr>
          <a:xfrm>
            <a:off x="672121" y="6324600"/>
            <a:ext cx="6625193" cy="152400"/>
          </a:xfrm>
        </p:spPr>
        <p:txBody>
          <a:bodyPr/>
          <a:lstStyle>
            <a:lvl1pPr>
              <a:defRPr/>
            </a:lvl1pPr>
          </a:lstStyle>
          <a:p>
            <a:pPr>
              <a:defRPr/>
            </a:pPr>
            <a:endParaRPr lang="en-US" altLang="zh-CN" dirty="0"/>
          </a:p>
        </p:txBody>
      </p:sp>
      <p:sp>
        <p:nvSpPr>
          <p:cNvPr id="7" name="Slide Number Placeholder 5"/>
          <p:cNvSpPr>
            <a:spLocks noGrp="1"/>
          </p:cNvSpPr>
          <p:nvPr>
            <p:ph type="sldNum" sz="quarter" idx="17"/>
          </p:nvPr>
        </p:nvSpPr>
        <p:spPr/>
        <p:txBody>
          <a:bodyPr/>
          <a:lstStyle>
            <a:lvl1pPr>
              <a:defRPr/>
            </a:lvl1pPr>
          </a:lstStyle>
          <a:p>
            <a:pPr>
              <a:defRPr/>
            </a:pPr>
            <a:fld id="{02BBB2F1-AAB3-411A-9E93-4C8C5C09F201}" type="slidenum">
              <a:rPr lang="en-US" altLang="zh-CN"/>
              <a:pPr>
                <a:defRPr/>
              </a:pPr>
              <a:t>‹#›</a:t>
            </a:fld>
            <a:endParaRPr lang="en-US" altLang="zh-CN" dirty="0"/>
          </a:p>
        </p:txBody>
      </p:sp>
      <p:sp>
        <p:nvSpPr>
          <p:cNvPr id="8" name="Date Placeholder 3"/>
          <p:cNvSpPr>
            <a:spLocks noGrp="1"/>
          </p:cNvSpPr>
          <p:nvPr>
            <p:ph type="dt" sz="half" idx="18"/>
          </p:nvPr>
        </p:nvSpPr>
        <p:spPr/>
        <p:txBody>
          <a:bodyPr/>
          <a:lstStyle>
            <a:lvl1pPr algn="r">
              <a:defRPr sz="1000">
                <a:solidFill>
                  <a:srgbClr val="000000"/>
                </a:solidFill>
                <a:latin typeface="Arial" pitchFamily="34" charset="0"/>
                <a:cs typeface="Arial" pitchFamily="34" charset="0"/>
              </a:defRPr>
            </a:lvl1pPr>
          </a:lstStyle>
          <a:p>
            <a:pPr>
              <a:defRPr/>
            </a:pPr>
            <a:fld id="{7351A412-A8C7-4378-B8B4-892ED5B5A95C}" type="datetime6">
              <a:rPr lang="zh-CN" altLang="en-US" smtClean="0"/>
              <a:pPr>
                <a:defRPr/>
              </a:pPr>
              <a:t>2015年12月</a:t>
            </a:fld>
            <a:endParaRPr lang="en-US" dirty="0"/>
          </a:p>
        </p:txBody>
      </p:sp>
    </p:spTree>
    <p:extLst>
      <p:ext uri="{BB962C8B-B14F-4D97-AF65-F5344CB8AC3E}">
        <p14:creationId xmlns:p14="http://schemas.microsoft.com/office/powerpoint/2010/main" xmlns="" val="2032303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5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err="1"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9A2CE4B7-AC6D-41EF-9363-FFEEA66C9A15}" type="datetime6">
              <a:rPr lang="zh-CN" altLang="en-US" smtClean="0"/>
              <a:pPr>
                <a:defRPr/>
              </a:pPr>
              <a:t>2015年12月</a:t>
            </a:fld>
            <a:endParaRPr lang="zh-CN" altLang="en-US"/>
          </a:p>
        </p:txBody>
      </p:sp>
    </p:spTree>
    <p:extLst>
      <p:ext uri="{BB962C8B-B14F-4D97-AF65-F5344CB8AC3E}">
        <p14:creationId xmlns:p14="http://schemas.microsoft.com/office/powerpoint/2010/main" xmlns="" val="11960439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cxnSp>
        <p:nvCxnSpPr>
          <p:cNvPr id="6" name="Shape 5"/>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wCFirm"/>
          <p:cNvSpPr txBox="1"/>
          <p:nvPr/>
        </p:nvSpPr>
        <p:spPr>
          <a:xfrm>
            <a:off x="672121" y="6477000"/>
            <a:ext cx="3264588" cy="152400"/>
          </a:xfrm>
          <a:prstGeom prst="rect">
            <a:avLst/>
          </a:prstGeom>
          <a:noFill/>
        </p:spPr>
        <p:txBody>
          <a:bodyPr lIns="0" tIns="0" rIns="0" bIns="0"/>
          <a:lstStyle/>
          <a:p>
            <a:pPr>
              <a:defRPr/>
            </a:pPr>
            <a:r>
              <a:rPr lang="en-US" sz="1000" dirty="0">
                <a:solidFill>
                  <a:srgbClr val="000000"/>
                </a:solidFill>
                <a:ea typeface="宋体" pitchFamily="2" charset="-122"/>
                <a:cs typeface="Arial" pitchFamily="34" charset="0"/>
              </a:rPr>
              <a:t>PwC</a:t>
            </a:r>
          </a:p>
        </p:txBody>
      </p:sp>
      <p:sp>
        <p:nvSpPr>
          <p:cNvPr id="8" name="PwCFirm"/>
          <p:cNvSpPr txBox="1"/>
          <p:nvPr userDrawn="1"/>
        </p:nvSpPr>
        <p:spPr>
          <a:xfrm>
            <a:off x="672121" y="6477000"/>
            <a:ext cx="3264588" cy="152400"/>
          </a:xfrm>
          <a:prstGeom prst="rect">
            <a:avLst/>
          </a:prstGeom>
          <a:noFill/>
        </p:spPr>
        <p:txBody>
          <a:bodyPr lIns="0" tIns="0" rIns="0" bIns="0"/>
          <a:lstStyle/>
          <a:p>
            <a:pPr>
              <a:defRPr/>
            </a:pPr>
            <a:r>
              <a:rPr lang="en-US" sz="1000" dirty="0">
                <a:solidFill>
                  <a:srgbClr val="000000"/>
                </a:solidFill>
                <a:latin typeface="Georgia" pitchFamily="18" charset="0"/>
                <a:ea typeface="宋体" pitchFamily="2" charset="-122"/>
                <a:cs typeface="Arial" pitchFamily="34" charset="0"/>
              </a:rPr>
              <a:t>PwC</a:t>
            </a:r>
          </a:p>
        </p:txBody>
      </p:sp>
      <p:sp>
        <p:nvSpPr>
          <p:cNvPr id="2" name="Title 1"/>
          <p:cNvSpPr>
            <a:spLocks noGrp="1"/>
          </p:cNvSpPr>
          <p:nvPr>
            <p:ph type="title"/>
          </p:nvPr>
        </p:nvSpPr>
        <p:spPr>
          <a:xfrm>
            <a:off x="672121" y="685801"/>
            <a:ext cx="10177833" cy="914400"/>
          </a:xfrm>
        </p:spPr>
        <p:txBody>
          <a:bodyPr/>
          <a:lstStyle/>
          <a:p>
            <a:r>
              <a:rPr lang="en-US" noProof="0" smtClean="0"/>
              <a:t>Click to edit Master title style</a:t>
            </a:r>
            <a:endParaRPr lang="en-US" noProof="0"/>
          </a:p>
        </p:txBody>
      </p:sp>
      <p:sp>
        <p:nvSpPr>
          <p:cNvPr id="27" name="Content Placeholder 26"/>
          <p:cNvSpPr>
            <a:spLocks noGrp="1"/>
          </p:cNvSpPr>
          <p:nvPr>
            <p:ph sz="quarter" idx="13"/>
          </p:nvPr>
        </p:nvSpPr>
        <p:spPr>
          <a:xfrm>
            <a:off x="672121" y="1752602"/>
            <a:ext cx="3264588"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26"/>
          <p:cNvSpPr>
            <a:spLocks noGrp="1"/>
          </p:cNvSpPr>
          <p:nvPr>
            <p:ph sz="quarter" idx="14"/>
          </p:nvPr>
        </p:nvSpPr>
        <p:spPr>
          <a:xfrm>
            <a:off x="4128745" y="1752602"/>
            <a:ext cx="3264587"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1" name="Content Placeholder 26"/>
          <p:cNvSpPr>
            <a:spLocks noGrp="1"/>
          </p:cNvSpPr>
          <p:nvPr>
            <p:ph sz="quarter" idx="15"/>
          </p:nvPr>
        </p:nvSpPr>
        <p:spPr>
          <a:xfrm>
            <a:off x="7585366" y="1752602"/>
            <a:ext cx="3264588"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Footer Placeholder 4"/>
          <p:cNvSpPr>
            <a:spLocks noGrp="1"/>
          </p:cNvSpPr>
          <p:nvPr>
            <p:ph type="ftr" sz="quarter" idx="16"/>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en-US" dirty="0">
              <a:solidFill>
                <a:srgbClr val="000000"/>
              </a:solidFill>
            </a:endParaRPr>
          </a:p>
        </p:txBody>
      </p:sp>
      <p:sp>
        <p:nvSpPr>
          <p:cNvPr id="10" name="Slide Number Placeholder 5"/>
          <p:cNvSpPr>
            <a:spLocks noGrp="1"/>
          </p:cNvSpPr>
          <p:nvPr>
            <p:ph type="sldNum" sz="quarter" idx="17"/>
          </p:nvPr>
        </p:nvSpPr>
        <p:spPr/>
        <p:txBody>
          <a:bodyPr/>
          <a:lstStyle>
            <a:lvl1pPr algn="r">
              <a:defRPr sz="1000">
                <a:solidFill>
                  <a:schemeClr val="tx1"/>
                </a:solidFill>
                <a:latin typeface="Arial" pitchFamily="34" charset="0"/>
                <a:cs typeface="Arial" pitchFamily="34" charset="0"/>
              </a:defRPr>
            </a:lvl1pPr>
          </a:lstStyle>
          <a:p>
            <a:pPr>
              <a:defRPr/>
            </a:pPr>
            <a:fld id="{ABE3A26E-74FB-4573-86AE-9F6BCF750133}" type="slidenum">
              <a:rPr lang="en-US">
                <a:solidFill>
                  <a:srgbClr val="000000"/>
                </a:solidFill>
              </a:rPr>
              <a:pPr>
                <a:defRPr/>
              </a:pPr>
              <a:t>‹#›</a:t>
            </a:fld>
            <a:endParaRPr lang="en-US" dirty="0">
              <a:solidFill>
                <a:srgbClr val="000000"/>
              </a:solidFill>
            </a:endParaRPr>
          </a:p>
        </p:txBody>
      </p:sp>
      <p:sp>
        <p:nvSpPr>
          <p:cNvPr id="11" name="Date Placeholder 3"/>
          <p:cNvSpPr>
            <a:spLocks noGrp="1"/>
          </p:cNvSpPr>
          <p:nvPr>
            <p:ph type="dt" sz="half" idx="18"/>
          </p:nvPr>
        </p:nvSpPr>
        <p:spPr/>
        <p:txBody>
          <a:bodyPr/>
          <a:lstStyle>
            <a:lvl1pPr algn="r">
              <a:defRPr sz="1000">
                <a:solidFill>
                  <a:schemeClr val="tx1"/>
                </a:solidFill>
                <a:latin typeface="Arial" pitchFamily="34" charset="0"/>
                <a:cs typeface="Arial" pitchFamily="34" charset="0"/>
              </a:defRPr>
            </a:lvl1pPr>
          </a:lstStyle>
          <a:p>
            <a:pPr>
              <a:defRPr/>
            </a:pPr>
            <a:fld id="{22860D23-DE25-47BA-81ED-6A7E8698E820}" type="datetime6">
              <a:rPr lang="zh-CN" altLang="en-US" smtClean="0">
                <a:solidFill>
                  <a:srgbClr val="000000"/>
                </a:solidFill>
              </a:rPr>
              <a:pPr>
                <a:defRPr/>
              </a:pPr>
              <a:t>2015年12月</a:t>
            </a:fld>
            <a:endParaRPr lang="en-US" dirty="0">
              <a:solidFill>
                <a:srgbClr val="000000"/>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6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err="1"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3D3B09D8-F436-4188-BA28-1D24B546C2EC}" type="datetime6">
              <a:rPr lang="zh-CN" altLang="en-US" smtClean="0"/>
              <a:pPr>
                <a:defRPr/>
              </a:pPr>
              <a:t>2015年12月</a:t>
            </a:fld>
            <a:endParaRPr lang="zh-CN" altLang="en-US"/>
          </a:p>
        </p:txBody>
      </p:sp>
    </p:spTree>
    <p:extLst>
      <p:ext uri="{BB962C8B-B14F-4D97-AF65-F5344CB8AC3E}">
        <p14:creationId xmlns:p14="http://schemas.microsoft.com/office/powerpoint/2010/main" xmlns="" val="119604397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7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err="1"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35DC3C2E-FFDC-4551-A4D3-F6026D1EA75F}" type="datetime6">
              <a:rPr lang="zh-CN" altLang="en-US" smtClean="0"/>
              <a:pPr>
                <a:defRPr/>
              </a:pPr>
              <a:t>2015年12月</a:t>
            </a:fld>
            <a:endParaRPr lang="zh-CN" altLang="en-US"/>
          </a:p>
        </p:txBody>
      </p:sp>
    </p:spTree>
    <p:extLst>
      <p:ext uri="{BB962C8B-B14F-4D97-AF65-F5344CB8AC3E}">
        <p14:creationId xmlns:p14="http://schemas.microsoft.com/office/powerpoint/2010/main" xmlns="" val="419711484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8_Content: One">
    <p:spTree>
      <p:nvGrpSpPr>
        <p:cNvPr id="1" name=""/>
        <p:cNvGrpSpPr/>
        <p:nvPr/>
      </p:nvGrpSpPr>
      <p:grpSpPr>
        <a:xfrm>
          <a:off x="0" y="0"/>
          <a:ext cx="0" cy="0"/>
          <a:chOff x="0" y="0"/>
          <a:chExt cx="0" cy="0"/>
        </a:xfrm>
      </p:grpSpPr>
      <p:sp>
        <p:nvSpPr>
          <p:cNvPr id="3" name="矩形 2"/>
          <p:cNvSpPr/>
          <p:nvPr userDrawn="1"/>
        </p:nvSpPr>
        <p:spPr bwMode="ltGray">
          <a:xfrm>
            <a:off x="480086" y="566738"/>
            <a:ext cx="9726970" cy="630014"/>
          </a:xfrm>
          <a:prstGeom prst="rect">
            <a:avLst/>
          </a:prstGeom>
          <a:solidFill>
            <a:schemeClr val="bg2">
              <a:lumMod val="85000"/>
            </a:schemeClr>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err="1" smtClean="0">
              <a:solidFill>
                <a:schemeClr val="tx1"/>
              </a:solidFill>
            </a:endParaRPr>
          </a:p>
        </p:txBody>
      </p:sp>
      <p:sp>
        <p:nvSpPr>
          <p:cNvPr id="5" name="PwCFirm"/>
          <p:cNvSpPr txBox="1"/>
          <p:nvPr/>
        </p:nvSpPr>
        <p:spPr>
          <a:xfrm>
            <a:off x="10207057" y="6608469"/>
            <a:ext cx="1542496" cy="144016"/>
          </a:xfrm>
          <a:prstGeom prst="rect">
            <a:avLst/>
          </a:prstGeom>
          <a:noFill/>
        </p:spPr>
        <p:txBody>
          <a:bodyPr lIns="0" tIns="0" rIns="0" bIns="0"/>
          <a:lstStyle/>
          <a:p>
            <a:pPr>
              <a:defRPr/>
            </a:pPr>
            <a:r>
              <a:rPr lang="zh-CN" altLang="en-US" sz="1000" dirty="0">
                <a:latin typeface="宋体" pitchFamily="2" charset="-122"/>
                <a:ea typeface="宋体" pitchFamily="2" charset="-122"/>
                <a:cs typeface="Arial" charset="0"/>
              </a:rPr>
              <a:t>普华永道</a:t>
            </a:r>
          </a:p>
          <a:p>
            <a:pPr>
              <a:defRPr/>
            </a:pPr>
            <a:endParaRPr lang="zh-CN" altLang="en-US" sz="1000" dirty="0">
              <a:latin typeface="宋体" pitchFamily="2" charset="-122"/>
              <a:ea typeface="宋体" pitchFamily="2" charset="-122"/>
              <a:cs typeface="Arial" charset="0"/>
            </a:endParaRPr>
          </a:p>
        </p:txBody>
      </p:sp>
      <p:cxnSp>
        <p:nvCxnSpPr>
          <p:cNvPr id="6" name="Shape 14"/>
          <p:cNvCxnSpPr/>
          <p:nvPr/>
        </p:nvCxnSpPr>
        <p:spPr>
          <a:xfrm rot="5400000" flipH="1" flipV="1">
            <a:off x="5588820" y="-4618196"/>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121" y="594982"/>
            <a:ext cx="10177833" cy="385746"/>
          </a:xfrm>
        </p:spPr>
        <p:txBody>
          <a:bodyPr/>
          <a:lstStyle>
            <a:lvl1pPr>
              <a:defRPr>
                <a:solidFill>
                  <a:schemeClr val="tx1"/>
                </a:solidFill>
              </a:defRPr>
            </a:lvl1pPr>
          </a:lstStyle>
          <a:p>
            <a:r>
              <a:rPr lang="en-US" altLang="zh-CN" noProof="0" dirty="0" smtClean="0"/>
              <a:t>Click to edit Master title style</a:t>
            </a:r>
            <a:endParaRPr lang="zh-CN" altLang="en-US" noProof="0" dirty="0"/>
          </a:p>
        </p:txBody>
      </p:sp>
      <p:sp>
        <p:nvSpPr>
          <p:cNvPr id="31" name="Content Placeholder 26"/>
          <p:cNvSpPr>
            <a:spLocks noGrp="1"/>
          </p:cNvSpPr>
          <p:nvPr>
            <p:ph sz="quarter" idx="15"/>
          </p:nvPr>
        </p:nvSpPr>
        <p:spPr>
          <a:xfrm>
            <a:off x="679873" y="1844824"/>
            <a:ext cx="10177833" cy="4672026"/>
          </a:xfrm>
        </p:spPr>
        <p:txBody>
          <a:bodyPr/>
          <a:lstStyle>
            <a:lvl1pPr>
              <a:defRPr sz="1400" baseline="0">
                <a:latin typeface="宋体" pitchFamily="2" charset="-122"/>
                <a:ea typeface="宋体" pitchFamily="2" charset="-122"/>
              </a:defRPr>
            </a:lvl1pPr>
            <a:lvl2pPr>
              <a:defRPr sz="1400">
                <a:latin typeface="宋体" pitchFamily="2" charset="-122"/>
                <a:ea typeface="宋体" pitchFamily="2" charset="-122"/>
              </a:defRPr>
            </a:lvl2pPr>
            <a:lvl3pPr>
              <a:defRPr sz="1400">
                <a:latin typeface="宋体" pitchFamily="2" charset="-122"/>
                <a:ea typeface="宋体" pitchFamily="2" charset="-122"/>
              </a:defRPr>
            </a:lvl3pPr>
            <a:lvl4pPr>
              <a:defRPr sz="1400">
                <a:latin typeface="宋体" pitchFamily="2" charset="-122"/>
                <a:ea typeface="宋体" pitchFamily="2" charset="-122"/>
              </a:defRPr>
            </a:lvl4pPr>
            <a:lvl5pPr>
              <a:defRPr sz="1400">
                <a:latin typeface="宋体" pitchFamily="2" charset="-122"/>
                <a:ea typeface="宋体" pitchFamily="2" charset="-122"/>
              </a:defRPr>
            </a:lvl5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zh-CN" altLang="en-US" noProof="0" dirty="0"/>
          </a:p>
        </p:txBody>
      </p:sp>
      <p:sp>
        <p:nvSpPr>
          <p:cNvPr id="14" name="内容占位符 13"/>
          <p:cNvSpPr>
            <a:spLocks noGrp="1"/>
          </p:cNvSpPr>
          <p:nvPr>
            <p:ph sz="quarter" idx="16"/>
          </p:nvPr>
        </p:nvSpPr>
        <p:spPr>
          <a:xfrm>
            <a:off x="682855" y="1055590"/>
            <a:ext cx="9887142" cy="573211"/>
          </a:xfrm>
          <a:solidFill>
            <a:srgbClr val="B4263E"/>
          </a:solidFill>
        </p:spPr>
        <p:txBody>
          <a:bodyPr anchor="ctr"/>
          <a:lstStyle>
            <a:lvl1pPr marL="525463" indent="-342900">
              <a:defRPr sz="1800" b="1" baseline="0">
                <a:solidFill>
                  <a:schemeClr val="bg1"/>
                </a:solidFill>
                <a:latin typeface="Georgia" panose="02040502050405020303" pitchFamily="18" charset="0"/>
              </a:defRPr>
            </a:lvl1pPr>
          </a:lstStyle>
          <a:p>
            <a:pPr lvl="0"/>
            <a:r>
              <a:rPr lang="en-US" altLang="zh-CN" dirty="0" smtClean="0"/>
              <a:t>Click to edit Master text styles</a:t>
            </a:r>
          </a:p>
        </p:txBody>
      </p:sp>
      <p:sp>
        <p:nvSpPr>
          <p:cNvPr id="7"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zh-CN" altLang="en-US" dirty="0"/>
          </a:p>
        </p:txBody>
      </p:sp>
      <p:sp>
        <p:nvSpPr>
          <p:cNvPr id="8" name="Slide Number Placeholder 5"/>
          <p:cNvSpPr>
            <a:spLocks noGrp="1"/>
          </p:cNvSpPr>
          <p:nvPr>
            <p:ph type="sldNum" sz="quarter" idx="18"/>
          </p:nvPr>
        </p:nvSpPr>
        <p:spPr>
          <a:xfrm>
            <a:off x="9027501" y="6453336"/>
            <a:ext cx="1924347" cy="152400"/>
          </a:xfrm>
        </p:spPr>
        <p:txBody>
          <a:bodyPr/>
          <a:lstStyle>
            <a:lvl1pPr algn="r">
              <a:defRPr sz="1000">
                <a:solidFill>
                  <a:schemeClr val="tx1"/>
                </a:solidFill>
                <a:latin typeface="Arial" pitchFamily="34" charset="0"/>
                <a:cs typeface="Arial" pitchFamily="34" charset="0"/>
              </a:defRPr>
            </a:lvl1pPr>
          </a:lstStyle>
          <a:p>
            <a:pPr>
              <a:defRPr/>
            </a:pPr>
            <a:fld id="{E0F338A1-4ABC-4FD2-98CA-CB4A32AB646D}" type="slidenum">
              <a:rPr lang="en-US" altLang="zh-CN"/>
              <a:pPr>
                <a:defRPr/>
              </a:pPr>
              <a:t>‹#›</a:t>
            </a:fld>
            <a:endParaRPr lang="zh-CN" altLang="en-US" dirty="0"/>
          </a:p>
        </p:txBody>
      </p:sp>
      <p:sp>
        <p:nvSpPr>
          <p:cNvPr id="9"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2874FF32-58CD-48E6-8606-7DD4785EC612}" type="datetime6">
              <a:rPr lang="zh-CN" altLang="en-US" smtClean="0"/>
              <a:pPr>
                <a:defRPr/>
              </a:pPr>
              <a:t>2015年12月</a:t>
            </a:fld>
            <a:endParaRPr lang="zh-CN" altLang="en-US"/>
          </a:p>
        </p:txBody>
      </p:sp>
    </p:spTree>
    <p:extLst>
      <p:ext uri="{BB962C8B-B14F-4D97-AF65-F5344CB8AC3E}">
        <p14:creationId xmlns:p14="http://schemas.microsoft.com/office/powerpoint/2010/main" xmlns="" val="13914102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cxnSp>
        <p:nvCxnSpPr>
          <p:cNvPr id="6" name="Shape 5"/>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wCFirm"/>
          <p:cNvSpPr txBox="1"/>
          <p:nvPr/>
        </p:nvSpPr>
        <p:spPr>
          <a:xfrm>
            <a:off x="672121" y="6477000"/>
            <a:ext cx="3264588" cy="152400"/>
          </a:xfrm>
          <a:prstGeom prst="rect">
            <a:avLst/>
          </a:prstGeom>
          <a:noFill/>
        </p:spPr>
        <p:txBody>
          <a:bodyPr lIns="0" tIns="0" rIns="0" bIns="0"/>
          <a:lstStyle/>
          <a:p>
            <a:pPr>
              <a:defRPr/>
            </a:pPr>
            <a:r>
              <a:rPr lang="en-US" sz="1000" dirty="0">
                <a:solidFill>
                  <a:srgbClr val="000000"/>
                </a:solidFill>
                <a:ea typeface="宋体" pitchFamily="2" charset="-122"/>
                <a:cs typeface="Arial" pitchFamily="34" charset="0"/>
              </a:rPr>
              <a:t>PwC</a:t>
            </a:r>
          </a:p>
        </p:txBody>
      </p:sp>
      <p:sp>
        <p:nvSpPr>
          <p:cNvPr id="8" name="PwCFirm"/>
          <p:cNvSpPr txBox="1"/>
          <p:nvPr userDrawn="1"/>
        </p:nvSpPr>
        <p:spPr>
          <a:xfrm>
            <a:off x="672121" y="6477000"/>
            <a:ext cx="3264588" cy="152400"/>
          </a:xfrm>
          <a:prstGeom prst="rect">
            <a:avLst/>
          </a:prstGeom>
          <a:noFill/>
        </p:spPr>
        <p:txBody>
          <a:bodyPr lIns="0" tIns="0" rIns="0" bIns="0"/>
          <a:lstStyle/>
          <a:p>
            <a:pPr>
              <a:defRPr/>
            </a:pPr>
            <a:r>
              <a:rPr lang="en-US" sz="1000" dirty="0">
                <a:solidFill>
                  <a:srgbClr val="000000"/>
                </a:solidFill>
                <a:latin typeface="Georgia" pitchFamily="18" charset="0"/>
                <a:ea typeface="宋体" pitchFamily="2" charset="-122"/>
                <a:cs typeface="Arial" pitchFamily="34" charset="0"/>
              </a:rPr>
              <a:t>PwC</a:t>
            </a:r>
          </a:p>
        </p:txBody>
      </p:sp>
      <p:sp>
        <p:nvSpPr>
          <p:cNvPr id="2" name="Title 1"/>
          <p:cNvSpPr>
            <a:spLocks noGrp="1"/>
          </p:cNvSpPr>
          <p:nvPr>
            <p:ph type="title"/>
          </p:nvPr>
        </p:nvSpPr>
        <p:spPr>
          <a:xfrm>
            <a:off x="672121" y="685800"/>
            <a:ext cx="10177833" cy="914400"/>
          </a:xfrm>
        </p:spPr>
        <p:txBody>
          <a:bodyPr/>
          <a:lstStyle/>
          <a:p>
            <a:r>
              <a:rPr lang="en-US" noProof="0" smtClean="0"/>
              <a:t>Click to edit Master title style</a:t>
            </a:r>
            <a:endParaRPr lang="en-US" noProof="0"/>
          </a:p>
        </p:txBody>
      </p:sp>
      <p:sp>
        <p:nvSpPr>
          <p:cNvPr id="28" name="Content Placeholder 26"/>
          <p:cNvSpPr>
            <a:spLocks noGrp="1"/>
          </p:cNvSpPr>
          <p:nvPr>
            <p:ph sz="quarter" idx="14"/>
          </p:nvPr>
        </p:nvSpPr>
        <p:spPr>
          <a:xfrm>
            <a:off x="672121" y="3352800"/>
            <a:ext cx="4992899" cy="2819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1" name="Content Placeholder 26"/>
          <p:cNvSpPr>
            <a:spLocks noGrp="1"/>
          </p:cNvSpPr>
          <p:nvPr>
            <p:ph sz="quarter" idx="15"/>
          </p:nvPr>
        </p:nvSpPr>
        <p:spPr>
          <a:xfrm>
            <a:off x="5857054" y="3352800"/>
            <a:ext cx="4992900" cy="2819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12"/>
          <p:cNvSpPr>
            <a:spLocks noGrp="1"/>
          </p:cNvSpPr>
          <p:nvPr>
            <p:ph type="body" sz="quarter" idx="16"/>
          </p:nvPr>
        </p:nvSpPr>
        <p:spPr>
          <a:xfrm>
            <a:off x="672121" y="1752600"/>
            <a:ext cx="10177833" cy="1447800"/>
          </a:xfrm>
        </p:spPr>
        <p:txBody>
          <a:bodyPr/>
          <a:lstStyle/>
          <a:p>
            <a:pPr lvl="0"/>
            <a:r>
              <a:rPr lang="en-US" noProof="0" smtClean="0"/>
              <a:t>Click to edit Master text styles</a:t>
            </a:r>
          </a:p>
        </p:txBody>
      </p:sp>
      <p:sp>
        <p:nvSpPr>
          <p:cNvPr id="9"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en-US" dirty="0">
              <a:solidFill>
                <a:srgbClr val="000000"/>
              </a:solidFill>
            </a:endParaRPr>
          </a:p>
        </p:txBody>
      </p:sp>
      <p:sp>
        <p:nvSpPr>
          <p:cNvPr id="10" name="Slide Number Placeholder 5"/>
          <p:cNvSpPr>
            <a:spLocks noGrp="1"/>
          </p:cNvSpPr>
          <p:nvPr>
            <p:ph type="sldNum" sz="quarter" idx="18"/>
          </p:nvPr>
        </p:nvSpPr>
        <p:spPr/>
        <p:txBody>
          <a:bodyPr/>
          <a:lstStyle>
            <a:lvl1pPr algn="r">
              <a:defRPr sz="1000">
                <a:solidFill>
                  <a:schemeClr val="tx1"/>
                </a:solidFill>
                <a:latin typeface="Arial" pitchFamily="34" charset="0"/>
                <a:cs typeface="Arial" pitchFamily="34" charset="0"/>
              </a:defRPr>
            </a:lvl1pPr>
          </a:lstStyle>
          <a:p>
            <a:pPr>
              <a:defRPr/>
            </a:pPr>
            <a:fld id="{672CF32A-5699-43F7-A92B-B0C6FAE90547}" type="slidenum">
              <a:rPr lang="en-US">
                <a:solidFill>
                  <a:srgbClr val="000000"/>
                </a:solidFill>
              </a:rPr>
              <a:pPr>
                <a:defRPr/>
              </a:pPr>
              <a:t>‹#›</a:t>
            </a:fld>
            <a:endParaRPr lang="en-US" dirty="0">
              <a:solidFill>
                <a:srgbClr val="000000"/>
              </a:solidFill>
            </a:endParaRPr>
          </a:p>
        </p:txBody>
      </p:sp>
      <p:sp>
        <p:nvSpPr>
          <p:cNvPr id="11"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E2553A82-F3A2-4367-9DDF-2C4D1F1C6C75}" type="datetime6">
              <a:rPr lang="zh-CN" altLang="en-US" smtClean="0">
                <a:solidFill>
                  <a:srgbClr val="000000"/>
                </a:solidFill>
              </a:rPr>
              <a:pPr>
                <a:defRPr/>
              </a:pPr>
              <a:t>2015年12月</a:t>
            </a:fld>
            <a:endParaRPr lang="en-US" dirty="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cxnSp>
        <p:nvCxnSpPr>
          <p:cNvPr id="6" name="Shape 5"/>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wCFirm"/>
          <p:cNvSpPr txBox="1"/>
          <p:nvPr/>
        </p:nvSpPr>
        <p:spPr>
          <a:xfrm>
            <a:off x="672121" y="6477000"/>
            <a:ext cx="3264588" cy="152400"/>
          </a:xfrm>
          <a:prstGeom prst="rect">
            <a:avLst/>
          </a:prstGeom>
          <a:noFill/>
        </p:spPr>
        <p:txBody>
          <a:bodyPr lIns="0" tIns="0" rIns="0" bIns="0"/>
          <a:lstStyle/>
          <a:p>
            <a:pPr>
              <a:defRPr/>
            </a:pPr>
            <a:r>
              <a:rPr lang="en-US" sz="1000" dirty="0">
                <a:solidFill>
                  <a:srgbClr val="000000"/>
                </a:solidFill>
                <a:ea typeface="宋体" pitchFamily="2" charset="-122"/>
                <a:cs typeface="Arial" pitchFamily="34" charset="0"/>
              </a:rPr>
              <a:t>PwC</a:t>
            </a:r>
          </a:p>
        </p:txBody>
      </p:sp>
      <p:sp>
        <p:nvSpPr>
          <p:cNvPr id="8" name="PwCFirm"/>
          <p:cNvSpPr txBox="1"/>
          <p:nvPr userDrawn="1"/>
        </p:nvSpPr>
        <p:spPr>
          <a:xfrm>
            <a:off x="672121" y="6477000"/>
            <a:ext cx="3264588" cy="152400"/>
          </a:xfrm>
          <a:prstGeom prst="rect">
            <a:avLst/>
          </a:prstGeom>
          <a:noFill/>
        </p:spPr>
        <p:txBody>
          <a:bodyPr lIns="0" tIns="0" rIns="0" bIns="0"/>
          <a:lstStyle/>
          <a:p>
            <a:pPr>
              <a:defRPr/>
            </a:pPr>
            <a:r>
              <a:rPr lang="en-US" sz="1000" dirty="0">
                <a:solidFill>
                  <a:srgbClr val="000000"/>
                </a:solidFill>
                <a:latin typeface="Georgia" pitchFamily="18" charset="0"/>
                <a:ea typeface="宋体" pitchFamily="2" charset="-122"/>
                <a:cs typeface="Arial" pitchFamily="34" charset="0"/>
              </a:rPr>
              <a:t>PwC</a:t>
            </a:r>
          </a:p>
        </p:txBody>
      </p:sp>
      <p:sp>
        <p:nvSpPr>
          <p:cNvPr id="2" name="Title 1"/>
          <p:cNvSpPr>
            <a:spLocks noGrp="1"/>
          </p:cNvSpPr>
          <p:nvPr>
            <p:ph type="title"/>
          </p:nvPr>
        </p:nvSpPr>
        <p:spPr>
          <a:xfrm>
            <a:off x="672121" y="685800"/>
            <a:ext cx="10177833" cy="914400"/>
          </a:xfrm>
        </p:spPr>
        <p:txBody>
          <a:bodyPr/>
          <a:lstStyle/>
          <a:p>
            <a:r>
              <a:rPr lang="en-US" noProof="0" smtClean="0"/>
              <a:t>Click to edit Master title style</a:t>
            </a:r>
            <a:endParaRPr lang="en-US" noProof="0"/>
          </a:p>
        </p:txBody>
      </p:sp>
      <p:sp>
        <p:nvSpPr>
          <p:cNvPr id="28" name="Content Placeholder 26"/>
          <p:cNvSpPr>
            <a:spLocks noGrp="1"/>
          </p:cNvSpPr>
          <p:nvPr>
            <p:ph sz="quarter" idx="14"/>
          </p:nvPr>
        </p:nvSpPr>
        <p:spPr>
          <a:xfrm>
            <a:off x="7585366" y="1752600"/>
            <a:ext cx="3264588" cy="2133600"/>
          </a:xfrm>
        </p:spPr>
        <p:txBody>
          <a:bodyPr/>
          <a:lstStyle/>
          <a:p>
            <a:pPr lvl="0"/>
            <a:r>
              <a:rPr lang="en-US" noProof="0" smtClean="0"/>
              <a:t>Click to edit Master text styles</a:t>
            </a:r>
          </a:p>
        </p:txBody>
      </p:sp>
      <p:sp>
        <p:nvSpPr>
          <p:cNvPr id="31" name="Content Placeholder 26"/>
          <p:cNvSpPr>
            <a:spLocks noGrp="1"/>
          </p:cNvSpPr>
          <p:nvPr>
            <p:ph sz="quarter" idx="15"/>
          </p:nvPr>
        </p:nvSpPr>
        <p:spPr>
          <a:xfrm>
            <a:off x="7585366" y="4038600"/>
            <a:ext cx="3264588" cy="2133600"/>
          </a:xfrm>
        </p:spPr>
        <p:txBody>
          <a:bodyPr/>
          <a:lstStyle/>
          <a:p>
            <a:pPr lvl="0"/>
            <a:r>
              <a:rPr lang="en-US" noProof="0" smtClean="0"/>
              <a:t>Click to edit Master text styles</a:t>
            </a:r>
          </a:p>
        </p:txBody>
      </p:sp>
      <p:sp>
        <p:nvSpPr>
          <p:cNvPr id="13" name="Text Placeholder 12"/>
          <p:cNvSpPr>
            <a:spLocks noGrp="1"/>
          </p:cNvSpPr>
          <p:nvPr>
            <p:ph type="body" sz="quarter" idx="16"/>
          </p:nvPr>
        </p:nvSpPr>
        <p:spPr>
          <a:xfrm>
            <a:off x="672121" y="1752600"/>
            <a:ext cx="6721210" cy="4419600"/>
          </a:xfrm>
        </p:spPr>
        <p:txBody>
          <a:bodyPr/>
          <a:lstStyle/>
          <a:p>
            <a:pPr lvl="0"/>
            <a:r>
              <a:rPr lang="en-US" noProof="0" smtClean="0"/>
              <a:t>Click to edit Master text styles</a:t>
            </a:r>
          </a:p>
        </p:txBody>
      </p:sp>
      <p:sp>
        <p:nvSpPr>
          <p:cNvPr id="9"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en-US" dirty="0">
              <a:solidFill>
                <a:srgbClr val="000000"/>
              </a:solidFill>
            </a:endParaRPr>
          </a:p>
        </p:txBody>
      </p:sp>
      <p:sp>
        <p:nvSpPr>
          <p:cNvPr id="10" name="Slide Number Placeholder 5"/>
          <p:cNvSpPr>
            <a:spLocks noGrp="1"/>
          </p:cNvSpPr>
          <p:nvPr>
            <p:ph type="sldNum" sz="quarter" idx="18"/>
          </p:nvPr>
        </p:nvSpPr>
        <p:spPr/>
        <p:txBody>
          <a:bodyPr/>
          <a:lstStyle>
            <a:lvl1pPr algn="r">
              <a:defRPr sz="1000">
                <a:solidFill>
                  <a:schemeClr val="tx1"/>
                </a:solidFill>
                <a:latin typeface="Arial" pitchFamily="34" charset="0"/>
                <a:cs typeface="Arial" pitchFamily="34" charset="0"/>
              </a:defRPr>
            </a:lvl1pPr>
          </a:lstStyle>
          <a:p>
            <a:pPr>
              <a:defRPr/>
            </a:pPr>
            <a:fld id="{47421AF4-62B9-4C3E-A25D-AA8D897E0ACD}" type="slidenum">
              <a:rPr lang="en-US">
                <a:solidFill>
                  <a:srgbClr val="000000"/>
                </a:solidFill>
              </a:rPr>
              <a:pPr>
                <a:defRPr/>
              </a:pPr>
              <a:t>‹#›</a:t>
            </a:fld>
            <a:endParaRPr lang="en-US" dirty="0">
              <a:solidFill>
                <a:srgbClr val="000000"/>
              </a:solidFill>
            </a:endParaRPr>
          </a:p>
        </p:txBody>
      </p:sp>
      <p:sp>
        <p:nvSpPr>
          <p:cNvPr id="11"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5D588E88-9766-4768-9FE4-F455963542AE}" type="datetime6">
              <a:rPr lang="zh-CN" altLang="en-US" smtClean="0">
                <a:solidFill>
                  <a:srgbClr val="000000"/>
                </a:solidFill>
              </a:rPr>
              <a:pPr>
                <a:defRPr/>
              </a:pPr>
              <a:t>2015年12月</a:t>
            </a:fld>
            <a:endParaRPr lang="en-US" dirty="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cxnSp>
        <p:nvCxnSpPr>
          <p:cNvPr id="6" name="Shape 5"/>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wCFirm"/>
          <p:cNvSpPr txBox="1"/>
          <p:nvPr/>
        </p:nvSpPr>
        <p:spPr>
          <a:xfrm>
            <a:off x="672121" y="6477000"/>
            <a:ext cx="3264588" cy="152400"/>
          </a:xfrm>
          <a:prstGeom prst="rect">
            <a:avLst/>
          </a:prstGeom>
          <a:noFill/>
        </p:spPr>
        <p:txBody>
          <a:bodyPr lIns="0" tIns="0" rIns="0" bIns="0"/>
          <a:lstStyle/>
          <a:p>
            <a:pPr>
              <a:defRPr/>
            </a:pPr>
            <a:r>
              <a:rPr lang="en-US" sz="1000" dirty="0">
                <a:solidFill>
                  <a:srgbClr val="000000"/>
                </a:solidFill>
                <a:ea typeface="宋体" pitchFamily="2" charset="-122"/>
                <a:cs typeface="Arial" pitchFamily="34" charset="0"/>
              </a:rPr>
              <a:t>PwC</a:t>
            </a:r>
          </a:p>
        </p:txBody>
      </p:sp>
      <p:sp>
        <p:nvSpPr>
          <p:cNvPr id="8" name="PwCFirm"/>
          <p:cNvSpPr txBox="1"/>
          <p:nvPr userDrawn="1"/>
        </p:nvSpPr>
        <p:spPr>
          <a:xfrm>
            <a:off x="672121" y="6477000"/>
            <a:ext cx="3264588" cy="152400"/>
          </a:xfrm>
          <a:prstGeom prst="rect">
            <a:avLst/>
          </a:prstGeom>
          <a:noFill/>
        </p:spPr>
        <p:txBody>
          <a:bodyPr lIns="0" tIns="0" rIns="0" bIns="0"/>
          <a:lstStyle/>
          <a:p>
            <a:pPr>
              <a:defRPr/>
            </a:pPr>
            <a:r>
              <a:rPr lang="en-US" sz="1000" dirty="0">
                <a:solidFill>
                  <a:srgbClr val="000000"/>
                </a:solidFill>
                <a:latin typeface="Georgia" pitchFamily="18" charset="0"/>
                <a:ea typeface="宋体" pitchFamily="2" charset="-122"/>
                <a:cs typeface="Arial" pitchFamily="34" charset="0"/>
              </a:rPr>
              <a:t>PwC</a:t>
            </a:r>
          </a:p>
        </p:txBody>
      </p:sp>
      <p:sp>
        <p:nvSpPr>
          <p:cNvPr id="28" name="Content Placeholder 26"/>
          <p:cNvSpPr>
            <a:spLocks noGrp="1"/>
          </p:cNvSpPr>
          <p:nvPr>
            <p:ph sz="quarter" idx="14"/>
          </p:nvPr>
        </p:nvSpPr>
        <p:spPr>
          <a:xfrm>
            <a:off x="672121" y="1752600"/>
            <a:ext cx="3264588" cy="2133600"/>
          </a:xfrm>
        </p:spPr>
        <p:txBody>
          <a:bodyPr/>
          <a:lstStyle/>
          <a:p>
            <a:pPr lvl="0"/>
            <a:r>
              <a:rPr lang="en-US" noProof="0" smtClean="0"/>
              <a:t>Click to edit Master text styles</a:t>
            </a:r>
          </a:p>
        </p:txBody>
      </p:sp>
      <p:sp>
        <p:nvSpPr>
          <p:cNvPr id="2" name="Title 1"/>
          <p:cNvSpPr>
            <a:spLocks noGrp="1"/>
          </p:cNvSpPr>
          <p:nvPr>
            <p:ph type="title"/>
          </p:nvPr>
        </p:nvSpPr>
        <p:spPr>
          <a:xfrm>
            <a:off x="672121" y="685800"/>
            <a:ext cx="10177833" cy="914400"/>
          </a:xfrm>
        </p:spPr>
        <p:txBody>
          <a:bodyPr/>
          <a:lstStyle/>
          <a:p>
            <a:r>
              <a:rPr lang="en-US" noProof="0" smtClean="0"/>
              <a:t>Click to edit Master title style</a:t>
            </a:r>
            <a:endParaRPr lang="en-US" noProof="0"/>
          </a:p>
        </p:txBody>
      </p:sp>
      <p:sp>
        <p:nvSpPr>
          <p:cNvPr id="31" name="Content Placeholder 26"/>
          <p:cNvSpPr>
            <a:spLocks noGrp="1"/>
          </p:cNvSpPr>
          <p:nvPr>
            <p:ph sz="quarter" idx="15"/>
          </p:nvPr>
        </p:nvSpPr>
        <p:spPr>
          <a:xfrm>
            <a:off x="672121" y="4038600"/>
            <a:ext cx="3264588" cy="2133600"/>
          </a:xfrm>
        </p:spPr>
        <p:txBody>
          <a:bodyPr/>
          <a:lstStyle/>
          <a:p>
            <a:pPr lvl="0"/>
            <a:r>
              <a:rPr lang="en-US" noProof="0" smtClean="0"/>
              <a:t>Click to edit Master text styles</a:t>
            </a:r>
          </a:p>
        </p:txBody>
      </p:sp>
      <p:sp>
        <p:nvSpPr>
          <p:cNvPr id="13" name="Text Placeholder 12"/>
          <p:cNvSpPr>
            <a:spLocks noGrp="1"/>
          </p:cNvSpPr>
          <p:nvPr>
            <p:ph type="body" sz="quarter" idx="16"/>
          </p:nvPr>
        </p:nvSpPr>
        <p:spPr>
          <a:xfrm>
            <a:off x="4128744" y="1752600"/>
            <a:ext cx="6721210" cy="4419600"/>
          </a:xfrm>
        </p:spPr>
        <p:txBody>
          <a:bodyPr/>
          <a:lstStyle/>
          <a:p>
            <a:pPr lvl="0"/>
            <a:r>
              <a:rPr lang="en-US" noProof="0" smtClean="0"/>
              <a:t>Click to edit Master text styles</a:t>
            </a:r>
          </a:p>
        </p:txBody>
      </p:sp>
      <p:sp>
        <p:nvSpPr>
          <p:cNvPr id="9"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en-US" dirty="0">
              <a:solidFill>
                <a:srgbClr val="000000"/>
              </a:solidFill>
            </a:endParaRPr>
          </a:p>
        </p:txBody>
      </p:sp>
      <p:sp>
        <p:nvSpPr>
          <p:cNvPr id="10" name="Slide Number Placeholder 5"/>
          <p:cNvSpPr>
            <a:spLocks noGrp="1"/>
          </p:cNvSpPr>
          <p:nvPr>
            <p:ph type="sldNum" sz="quarter" idx="18"/>
          </p:nvPr>
        </p:nvSpPr>
        <p:spPr/>
        <p:txBody>
          <a:bodyPr/>
          <a:lstStyle>
            <a:lvl1pPr algn="r">
              <a:defRPr sz="1000">
                <a:solidFill>
                  <a:schemeClr val="tx1"/>
                </a:solidFill>
                <a:latin typeface="Arial" pitchFamily="34" charset="0"/>
                <a:cs typeface="Arial" pitchFamily="34" charset="0"/>
              </a:defRPr>
            </a:lvl1pPr>
          </a:lstStyle>
          <a:p>
            <a:pPr>
              <a:defRPr/>
            </a:pPr>
            <a:fld id="{674A6056-ABB2-4B2D-A4A6-B146EB2CCC9D}" type="slidenum">
              <a:rPr lang="en-US">
                <a:solidFill>
                  <a:srgbClr val="000000"/>
                </a:solidFill>
              </a:rPr>
              <a:pPr>
                <a:defRPr/>
              </a:pPr>
              <a:t>‹#›</a:t>
            </a:fld>
            <a:endParaRPr lang="en-US" dirty="0">
              <a:solidFill>
                <a:srgbClr val="000000"/>
              </a:solidFill>
            </a:endParaRPr>
          </a:p>
        </p:txBody>
      </p:sp>
      <p:sp>
        <p:nvSpPr>
          <p:cNvPr id="11"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D4393FE5-391E-4898-B587-B7731705358C}" type="datetime6">
              <a:rPr lang="zh-CN" altLang="en-US" smtClean="0">
                <a:solidFill>
                  <a:srgbClr val="000000"/>
                </a:solidFill>
              </a:rPr>
              <a:pPr>
                <a:defRPr/>
              </a:pPr>
              <a:t>2015年12月</a:t>
            </a:fld>
            <a:endParaRPr lang="en-US" dirty="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cxnSp>
        <p:nvCxnSpPr>
          <p:cNvPr id="5" name="Shape 4"/>
          <p:cNvCxnSpPr/>
          <p:nvPr/>
        </p:nvCxnSpPr>
        <p:spPr>
          <a:xfrm rot="5400000" flipH="1" flipV="1">
            <a:off x="7317131" y="-2770823"/>
            <a:ext cx="152400" cy="6913245"/>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PwCFirm"/>
          <p:cNvSpPr txBox="1"/>
          <p:nvPr/>
        </p:nvSpPr>
        <p:spPr>
          <a:xfrm>
            <a:off x="672121" y="6477000"/>
            <a:ext cx="3264588" cy="152400"/>
          </a:xfrm>
          <a:prstGeom prst="rect">
            <a:avLst/>
          </a:prstGeom>
          <a:noFill/>
        </p:spPr>
        <p:txBody>
          <a:bodyPr lIns="0" tIns="0" rIns="0" bIns="0"/>
          <a:lstStyle/>
          <a:p>
            <a:pPr>
              <a:defRPr/>
            </a:pPr>
            <a:r>
              <a:rPr lang="en-US" sz="1000" dirty="0">
                <a:solidFill>
                  <a:srgbClr val="000000"/>
                </a:solidFill>
                <a:ea typeface="宋体" pitchFamily="2" charset="-122"/>
                <a:cs typeface="Arial" pitchFamily="34" charset="0"/>
              </a:rPr>
              <a:t>PwC</a:t>
            </a:r>
          </a:p>
        </p:txBody>
      </p:sp>
      <p:sp>
        <p:nvSpPr>
          <p:cNvPr id="7" name="PwCFirm"/>
          <p:cNvSpPr txBox="1"/>
          <p:nvPr userDrawn="1"/>
        </p:nvSpPr>
        <p:spPr>
          <a:xfrm>
            <a:off x="672121" y="6477000"/>
            <a:ext cx="3264588" cy="152400"/>
          </a:xfrm>
          <a:prstGeom prst="rect">
            <a:avLst/>
          </a:prstGeom>
          <a:noFill/>
        </p:spPr>
        <p:txBody>
          <a:bodyPr lIns="0" tIns="0" rIns="0" bIns="0"/>
          <a:lstStyle/>
          <a:p>
            <a:pPr>
              <a:defRPr/>
            </a:pPr>
            <a:r>
              <a:rPr lang="en-US" sz="1000" dirty="0">
                <a:solidFill>
                  <a:srgbClr val="000000"/>
                </a:solidFill>
                <a:latin typeface="Georgia" pitchFamily="18" charset="0"/>
                <a:ea typeface="宋体" pitchFamily="2" charset="-122"/>
                <a:cs typeface="Arial" pitchFamily="34" charset="0"/>
              </a:rPr>
              <a:t>PwC</a:t>
            </a:r>
          </a:p>
        </p:txBody>
      </p:sp>
      <p:sp>
        <p:nvSpPr>
          <p:cNvPr id="2" name="Title 1"/>
          <p:cNvSpPr>
            <a:spLocks noGrp="1"/>
          </p:cNvSpPr>
          <p:nvPr>
            <p:ph type="title"/>
          </p:nvPr>
        </p:nvSpPr>
        <p:spPr>
          <a:xfrm>
            <a:off x="4128744" y="685800"/>
            <a:ext cx="6721210" cy="914400"/>
          </a:xfrm>
        </p:spPr>
        <p:txBody>
          <a:bodyPr/>
          <a:lstStyle>
            <a:lvl1pPr>
              <a:defRPr/>
            </a:lvl1pPr>
          </a:lstStyle>
          <a:p>
            <a:r>
              <a:rPr lang="en-US" noProof="1" smtClean="0"/>
              <a:t>Click to edit Master title style</a:t>
            </a:r>
            <a:endParaRPr lang="en-US" noProof="1"/>
          </a:p>
        </p:txBody>
      </p:sp>
      <p:sp>
        <p:nvSpPr>
          <p:cNvPr id="31" name="Content Placeholder 26"/>
          <p:cNvSpPr>
            <a:spLocks noGrp="1"/>
          </p:cNvSpPr>
          <p:nvPr>
            <p:ph sz="quarter" idx="15"/>
          </p:nvPr>
        </p:nvSpPr>
        <p:spPr>
          <a:xfrm>
            <a:off x="4128744" y="1752600"/>
            <a:ext cx="6721210" cy="4419600"/>
          </a:xfrm>
        </p:spPr>
        <p:txBody>
          <a:bodyPr/>
          <a:lstStyle>
            <a:lvl1pPr>
              <a:defRPr baseline="0"/>
            </a:lvl1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12" name="Text Placeholder 11"/>
          <p:cNvSpPr>
            <a:spLocks noGrp="1"/>
          </p:cNvSpPr>
          <p:nvPr>
            <p:ph type="body" sz="quarter" idx="16"/>
          </p:nvPr>
        </p:nvSpPr>
        <p:spPr>
          <a:xfrm>
            <a:off x="672121" y="1752600"/>
            <a:ext cx="3264588" cy="2130552"/>
          </a:xfrm>
        </p:spPr>
        <p:txBody>
          <a:bodyPr/>
          <a:lstStyle>
            <a:lvl1pPr>
              <a:defRPr sz="2400" b="1" i="1" baseline="0">
                <a:solidFill>
                  <a:schemeClr val="tx2"/>
                </a:solidFill>
              </a:defRPr>
            </a:lvl1pPr>
          </a:lstStyle>
          <a:p>
            <a:pPr lvl="0"/>
            <a:r>
              <a:rPr lang="en-US" noProof="1" smtClean="0"/>
              <a:t>Click to edit Master text styles</a:t>
            </a:r>
          </a:p>
        </p:txBody>
      </p:sp>
      <p:sp>
        <p:nvSpPr>
          <p:cNvPr id="8" name="Footer Placeholder 4"/>
          <p:cNvSpPr>
            <a:spLocks noGrp="1"/>
          </p:cNvSpPr>
          <p:nvPr>
            <p:ph type="ftr" sz="quarter" idx="17"/>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en-US" dirty="0">
              <a:solidFill>
                <a:srgbClr val="000000"/>
              </a:solidFill>
            </a:endParaRPr>
          </a:p>
        </p:txBody>
      </p:sp>
      <p:sp>
        <p:nvSpPr>
          <p:cNvPr id="9" name="Slide Number Placeholder 5"/>
          <p:cNvSpPr>
            <a:spLocks noGrp="1"/>
          </p:cNvSpPr>
          <p:nvPr>
            <p:ph type="sldNum" sz="quarter" idx="18"/>
          </p:nvPr>
        </p:nvSpPr>
        <p:spPr/>
        <p:txBody>
          <a:bodyPr/>
          <a:lstStyle>
            <a:lvl1pPr algn="r">
              <a:defRPr sz="1000">
                <a:solidFill>
                  <a:schemeClr val="tx1"/>
                </a:solidFill>
                <a:latin typeface="Arial" pitchFamily="34" charset="0"/>
                <a:cs typeface="Arial" pitchFamily="34" charset="0"/>
              </a:defRPr>
            </a:lvl1pPr>
          </a:lstStyle>
          <a:p>
            <a:pPr>
              <a:defRPr/>
            </a:pPr>
            <a:fld id="{0F0497D5-10CF-4EF3-805A-3C2EFD71F3F1}" type="slidenum">
              <a:rPr lang="en-US">
                <a:solidFill>
                  <a:srgbClr val="000000"/>
                </a:solidFill>
              </a:rPr>
              <a:pPr>
                <a:defRPr/>
              </a:pPr>
              <a:t>‹#›</a:t>
            </a:fld>
            <a:endParaRPr lang="en-US" dirty="0">
              <a:solidFill>
                <a:srgbClr val="000000"/>
              </a:solidFill>
            </a:endParaRPr>
          </a:p>
        </p:txBody>
      </p:sp>
      <p:sp>
        <p:nvSpPr>
          <p:cNvPr id="10" name="Date Placeholder 3"/>
          <p:cNvSpPr>
            <a:spLocks noGrp="1"/>
          </p:cNvSpPr>
          <p:nvPr>
            <p:ph type="dt" sz="half" idx="19"/>
          </p:nvPr>
        </p:nvSpPr>
        <p:spPr/>
        <p:txBody>
          <a:bodyPr/>
          <a:lstStyle>
            <a:lvl1pPr algn="r">
              <a:defRPr sz="1000">
                <a:solidFill>
                  <a:schemeClr val="tx1"/>
                </a:solidFill>
                <a:latin typeface="Arial" pitchFamily="34" charset="0"/>
                <a:cs typeface="Arial" pitchFamily="34" charset="0"/>
              </a:defRPr>
            </a:lvl1pPr>
          </a:lstStyle>
          <a:p>
            <a:pPr>
              <a:defRPr/>
            </a:pPr>
            <a:fld id="{BC2608D0-F6AB-4948-BDE7-1FC7AD67C05D}" type="datetime6">
              <a:rPr lang="zh-CN" altLang="en-US" smtClean="0">
                <a:solidFill>
                  <a:srgbClr val="000000"/>
                </a:solidFill>
              </a:rPr>
              <a:pPr>
                <a:defRPr/>
              </a:pPr>
              <a:t>2015年12月</a:t>
            </a:fld>
            <a:endParaRPr lang="en-US" dirty="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cxnSp>
        <p:nvCxnSpPr>
          <p:cNvPr id="3" name="Shape 2"/>
          <p:cNvCxnSpPr/>
          <p:nvPr/>
        </p:nvCxnSpPr>
        <p:spPr>
          <a:xfrm rot="5400000" flipH="1" flipV="1">
            <a:off x="5588820" y="-4499134"/>
            <a:ext cx="152400" cy="1036986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PwCFirm"/>
          <p:cNvSpPr txBox="1"/>
          <p:nvPr/>
        </p:nvSpPr>
        <p:spPr>
          <a:xfrm>
            <a:off x="672121" y="6477000"/>
            <a:ext cx="3264588" cy="152400"/>
          </a:xfrm>
          <a:prstGeom prst="rect">
            <a:avLst/>
          </a:prstGeom>
          <a:noFill/>
        </p:spPr>
        <p:txBody>
          <a:bodyPr lIns="0" tIns="0" rIns="0" bIns="0"/>
          <a:lstStyle/>
          <a:p>
            <a:pPr>
              <a:defRPr/>
            </a:pPr>
            <a:r>
              <a:rPr lang="zh-CN" altLang="en-US" sz="1000" b="1" dirty="0" smtClean="0">
                <a:solidFill>
                  <a:srgbClr val="000000"/>
                </a:solidFill>
                <a:ea typeface="宋体" pitchFamily="2" charset="-122"/>
                <a:cs typeface="Arial" pitchFamily="34" charset="0"/>
              </a:rPr>
              <a:t>普华永道</a:t>
            </a:r>
            <a:endParaRPr lang="en-US" b="1" dirty="0">
              <a:solidFill>
                <a:srgbClr val="000000"/>
              </a:solidFill>
              <a:ea typeface="宋体" pitchFamily="2" charset="-122"/>
            </a:endParaRPr>
          </a:p>
        </p:txBody>
      </p:sp>
      <p:sp>
        <p:nvSpPr>
          <p:cNvPr id="2" name="Title 1"/>
          <p:cNvSpPr>
            <a:spLocks noGrp="1"/>
          </p:cNvSpPr>
          <p:nvPr>
            <p:ph type="title"/>
          </p:nvPr>
        </p:nvSpPr>
        <p:spPr>
          <a:xfrm>
            <a:off x="672121" y="685800"/>
            <a:ext cx="10177833" cy="914400"/>
          </a:xfrm>
        </p:spPr>
        <p:txBody>
          <a:bodyPr/>
          <a:lstStyle/>
          <a:p>
            <a:r>
              <a:rPr lang="en-US" noProof="0" smtClean="0"/>
              <a:t>Click to edit Master title style</a:t>
            </a:r>
            <a:endParaRPr lang="en-US" noProof="0"/>
          </a:p>
        </p:txBody>
      </p:sp>
      <p:sp>
        <p:nvSpPr>
          <p:cNvPr id="6" name="Footer Placeholder 4"/>
          <p:cNvSpPr>
            <a:spLocks noGrp="1"/>
          </p:cNvSpPr>
          <p:nvPr>
            <p:ph type="ftr" sz="quarter" idx="10"/>
          </p:nvPr>
        </p:nvSpPr>
        <p:spPr>
          <a:xfrm>
            <a:off x="672121" y="6324600"/>
            <a:ext cx="6625193" cy="152400"/>
          </a:xfrm>
        </p:spPr>
        <p:txBody>
          <a:bodyPr/>
          <a:lstStyle>
            <a:lvl1pPr algn="l">
              <a:defRPr sz="1000">
                <a:solidFill>
                  <a:schemeClr val="tx1"/>
                </a:solidFill>
                <a:latin typeface="Arial" pitchFamily="34" charset="0"/>
                <a:cs typeface="Arial" pitchFamily="34" charset="0"/>
              </a:defRPr>
            </a:lvl1pPr>
          </a:lstStyle>
          <a:p>
            <a:pPr>
              <a:defRPr/>
            </a:pPr>
            <a:endParaRPr lang="en-US" dirty="0">
              <a:solidFill>
                <a:srgbClr val="000000"/>
              </a:solidFill>
            </a:endParaRPr>
          </a:p>
        </p:txBody>
      </p:sp>
      <p:sp>
        <p:nvSpPr>
          <p:cNvPr id="7" name="Slide Number Placeholder 5"/>
          <p:cNvSpPr>
            <a:spLocks noGrp="1"/>
          </p:cNvSpPr>
          <p:nvPr>
            <p:ph type="sldNum" sz="quarter" idx="11"/>
          </p:nvPr>
        </p:nvSpPr>
        <p:spPr/>
        <p:txBody>
          <a:bodyPr/>
          <a:lstStyle>
            <a:lvl1pPr algn="r">
              <a:defRPr sz="1000">
                <a:solidFill>
                  <a:schemeClr val="tx1"/>
                </a:solidFill>
                <a:latin typeface="Arial" pitchFamily="34" charset="0"/>
                <a:cs typeface="Arial" pitchFamily="34" charset="0"/>
              </a:defRPr>
            </a:lvl1pPr>
          </a:lstStyle>
          <a:p>
            <a:pPr>
              <a:defRPr/>
            </a:pPr>
            <a:fld id="{0096E921-45B9-4379-9E69-40E15A94BAE9}" type="slidenum">
              <a:rPr lang="en-US">
                <a:solidFill>
                  <a:srgbClr val="000000"/>
                </a:solidFill>
              </a:rPr>
              <a:pPr>
                <a:defRPr/>
              </a:pPr>
              <a:t>‹#›</a:t>
            </a:fld>
            <a:endParaRPr lang="en-US" dirty="0">
              <a:solidFill>
                <a:srgbClr val="000000"/>
              </a:solidFill>
            </a:endParaRPr>
          </a:p>
        </p:txBody>
      </p:sp>
      <p:sp>
        <p:nvSpPr>
          <p:cNvPr id="8" name="Date Placeholder 3"/>
          <p:cNvSpPr>
            <a:spLocks noGrp="1"/>
          </p:cNvSpPr>
          <p:nvPr>
            <p:ph type="dt" sz="half" idx="12"/>
          </p:nvPr>
        </p:nvSpPr>
        <p:spPr/>
        <p:txBody>
          <a:bodyPr/>
          <a:lstStyle>
            <a:lvl1pPr algn="r">
              <a:defRPr sz="1000">
                <a:solidFill>
                  <a:schemeClr val="tx1"/>
                </a:solidFill>
                <a:latin typeface="Arial" pitchFamily="34" charset="0"/>
                <a:cs typeface="Arial" pitchFamily="34" charset="0"/>
              </a:defRPr>
            </a:lvl1pPr>
          </a:lstStyle>
          <a:p>
            <a:pPr>
              <a:defRPr/>
            </a:pPr>
            <a:fld id="{2D3DA79D-B3E5-43FD-9787-A09CFF1C5C60}" type="datetime6">
              <a:rPr lang="zh-CN" altLang="en-US" smtClean="0">
                <a:solidFill>
                  <a:srgbClr val="000000"/>
                </a:solidFill>
              </a:rPr>
              <a:pPr>
                <a:defRPr/>
              </a:pPr>
              <a:t>2015年12月</a:t>
            </a:fld>
            <a:endParaRPr lang="en-US"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672121" y="685800"/>
            <a:ext cx="10177833"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a:t>
            </a:r>
            <a:br>
              <a:rPr lang="en-US" smtClean="0"/>
            </a:br>
            <a:r>
              <a:rPr lang="en-US" smtClean="0"/>
              <a:t>Master title style</a:t>
            </a:r>
          </a:p>
        </p:txBody>
      </p:sp>
      <p:sp>
        <p:nvSpPr>
          <p:cNvPr id="3075" name="Text Placeholder 2"/>
          <p:cNvSpPr>
            <a:spLocks noGrp="1"/>
          </p:cNvSpPr>
          <p:nvPr>
            <p:ph type="body" idx="1"/>
          </p:nvPr>
        </p:nvSpPr>
        <p:spPr bwMode="auto">
          <a:xfrm>
            <a:off x="672121" y="1752600"/>
            <a:ext cx="10177833"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Slide Number Placeholder 5"/>
          <p:cNvSpPr>
            <a:spLocks noGrp="1"/>
          </p:cNvSpPr>
          <p:nvPr>
            <p:ph type="sldNum" sz="quarter" idx="4"/>
          </p:nvPr>
        </p:nvSpPr>
        <p:spPr>
          <a:xfrm>
            <a:off x="8929609" y="6477000"/>
            <a:ext cx="1924347" cy="152400"/>
          </a:xfrm>
          <a:prstGeom prst="rect">
            <a:avLst/>
          </a:prstGeom>
        </p:spPr>
        <p:txBody>
          <a:bodyPr lIns="0" tIns="0" rIns="0" bIns="0" anchor="t" anchorCtr="0">
            <a:noAutofit/>
          </a:bodyPr>
          <a:lstStyle>
            <a:lvl1pPr algn="r" fontAlgn="auto">
              <a:spcBef>
                <a:spcPts val="0"/>
              </a:spcBef>
              <a:spcAft>
                <a:spcPts val="0"/>
              </a:spcAft>
              <a:defRPr sz="1000">
                <a:solidFill>
                  <a:schemeClr val="tx1"/>
                </a:solidFill>
                <a:latin typeface="Arial" pitchFamily="34" charset="0"/>
                <a:ea typeface="+mn-ea"/>
                <a:cs typeface="Arial" pitchFamily="34" charset="0"/>
              </a:defRPr>
            </a:lvl1pPr>
          </a:lstStyle>
          <a:p>
            <a:pPr>
              <a:defRPr/>
            </a:pPr>
            <a:fld id="{E9C6FE56-7ADC-43E0-B6A3-786C8CE84579}" type="slidenum">
              <a:rPr lang="en-US">
                <a:solidFill>
                  <a:srgbClr val="000000"/>
                </a:solidFill>
              </a:rPr>
              <a:pPr>
                <a:defRPr/>
              </a:pPr>
              <a:t>‹#›</a:t>
            </a:fld>
            <a:endParaRPr lang="en-US" dirty="0">
              <a:solidFill>
                <a:srgbClr val="000000"/>
              </a:solidFill>
            </a:endParaRPr>
          </a:p>
        </p:txBody>
      </p:sp>
      <p:sp>
        <p:nvSpPr>
          <p:cNvPr id="6" name="Date Placeholder 3"/>
          <p:cNvSpPr>
            <a:spLocks noGrp="1"/>
          </p:cNvSpPr>
          <p:nvPr>
            <p:ph type="dt" sz="half" idx="2"/>
          </p:nvPr>
        </p:nvSpPr>
        <p:spPr>
          <a:xfrm>
            <a:off x="8929608" y="6324600"/>
            <a:ext cx="1920346" cy="152400"/>
          </a:xfrm>
          <a:prstGeom prst="rect">
            <a:avLst/>
          </a:prstGeom>
        </p:spPr>
        <p:txBody>
          <a:bodyPr lIns="0" tIns="0" rIns="0" bIns="0" anchor="t" anchorCtr="0">
            <a:noAutofit/>
          </a:bodyPr>
          <a:lstStyle>
            <a:lvl1pPr algn="r" fontAlgn="auto">
              <a:spcBef>
                <a:spcPts val="0"/>
              </a:spcBef>
              <a:spcAft>
                <a:spcPts val="0"/>
              </a:spcAft>
              <a:defRPr sz="1000">
                <a:solidFill>
                  <a:schemeClr val="tx1"/>
                </a:solidFill>
                <a:latin typeface="Arial" pitchFamily="34" charset="0"/>
                <a:ea typeface="+mn-ea"/>
                <a:cs typeface="Arial" pitchFamily="34" charset="0"/>
              </a:defRPr>
            </a:lvl1pPr>
          </a:lstStyle>
          <a:p>
            <a:pPr>
              <a:defRPr/>
            </a:pPr>
            <a:fld id="{720FD0FD-93E6-46C1-AFBF-01E15D49C47B}" type="datetime6">
              <a:rPr lang="zh-CN" altLang="en-US" smtClean="0">
                <a:solidFill>
                  <a:srgbClr val="000000"/>
                </a:solidFill>
              </a:rPr>
              <a:pPr>
                <a:defRPr/>
              </a:pPr>
              <a:t>2015年12月</a:t>
            </a:fld>
            <a:endParaRPr lang="en-US" dirty="0">
              <a:solidFill>
                <a:srgbClr val="000000"/>
              </a:solidFill>
            </a:endParaRPr>
          </a:p>
        </p:txBody>
      </p:sp>
      <p:sp>
        <p:nvSpPr>
          <p:cNvPr id="7" name="Footer Placeholder 4"/>
          <p:cNvSpPr>
            <a:spLocks noGrp="1"/>
          </p:cNvSpPr>
          <p:nvPr>
            <p:ph type="ftr" sz="quarter" idx="3"/>
          </p:nvPr>
        </p:nvSpPr>
        <p:spPr>
          <a:xfrm>
            <a:off x="668121" y="6324601"/>
            <a:ext cx="6629194" cy="150813"/>
          </a:xfrm>
          <a:prstGeom prst="rect">
            <a:avLst/>
          </a:prstGeom>
        </p:spPr>
        <p:txBody>
          <a:bodyPr vert="horz" lIns="0" tIns="0" rIns="0" bIns="0" anchor="b" anchorCtr="0">
            <a:noAutofit/>
          </a:bodyPr>
          <a:lstStyle>
            <a:lvl1pPr algn="l" fontAlgn="auto">
              <a:spcBef>
                <a:spcPts val="0"/>
              </a:spcBef>
              <a:spcAft>
                <a:spcPts val="0"/>
              </a:spcAft>
              <a:defRPr sz="1000">
                <a:solidFill>
                  <a:schemeClr val="tx1"/>
                </a:solidFill>
                <a:latin typeface="Arial" pitchFamily="34" charset="0"/>
                <a:ea typeface="+mn-ea"/>
                <a:cs typeface="Arial" pitchFamily="34" charset="0"/>
              </a:defRPr>
            </a:lvl1pPr>
          </a:lstStyle>
          <a:p>
            <a:pPr>
              <a:defRPr/>
            </a:pPr>
            <a:endParaRPr lang="en-US"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 id="2147483727" r:id="rId40"/>
    <p:sldLayoutId id="2147483728" r:id="rId41"/>
    <p:sldLayoutId id="2147483729" r:id="rId42"/>
  </p:sldLayoutIdLst>
  <p:hf sldNum="0" hdr="0" ftr="0"/>
  <p:txStyles>
    <p:titleStyle>
      <a:lvl1pPr algn="l" rtl="0" eaLnBrk="0" fontAlgn="base" hangingPunct="0">
        <a:spcBef>
          <a:spcPct val="0"/>
        </a:spcBef>
        <a:spcAft>
          <a:spcPct val="0"/>
        </a:spcAft>
        <a:defRPr sz="2400" b="1" i="1" kern="1200">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eorgia" pitchFamily="18" charset="0"/>
        </a:defRPr>
      </a:lvl2pPr>
      <a:lvl3pPr algn="l" rtl="0" eaLnBrk="0" fontAlgn="base" hangingPunct="0">
        <a:spcBef>
          <a:spcPct val="0"/>
        </a:spcBef>
        <a:spcAft>
          <a:spcPct val="0"/>
        </a:spcAft>
        <a:defRPr sz="2400" b="1" i="1">
          <a:solidFill>
            <a:schemeClr val="tx1"/>
          </a:solidFill>
          <a:latin typeface="Georgia" pitchFamily="18" charset="0"/>
        </a:defRPr>
      </a:lvl3pPr>
      <a:lvl4pPr algn="l" rtl="0" eaLnBrk="0" fontAlgn="base" hangingPunct="0">
        <a:spcBef>
          <a:spcPct val="0"/>
        </a:spcBef>
        <a:spcAft>
          <a:spcPct val="0"/>
        </a:spcAft>
        <a:defRPr sz="2400" b="1" i="1">
          <a:solidFill>
            <a:schemeClr val="tx1"/>
          </a:solidFill>
          <a:latin typeface="Georgia" pitchFamily="18" charset="0"/>
        </a:defRPr>
      </a:lvl4pPr>
      <a:lvl5pPr algn="l" rtl="0" eaLnBrk="0" fontAlgn="base" hangingPunct="0">
        <a:spcBef>
          <a:spcPct val="0"/>
        </a:spcBef>
        <a:spcAft>
          <a:spcPct val="0"/>
        </a:spcAft>
        <a:defRPr sz="2400" b="1" i="1">
          <a:solidFill>
            <a:schemeClr val="tx1"/>
          </a:solidFill>
          <a:latin typeface="Georgia" pitchFamily="18" charset="0"/>
        </a:defRPr>
      </a:lvl5pPr>
      <a:lvl6pPr marL="457200" algn="l" rtl="0" fontAlgn="base">
        <a:spcBef>
          <a:spcPct val="0"/>
        </a:spcBef>
        <a:spcAft>
          <a:spcPct val="0"/>
        </a:spcAft>
        <a:defRPr sz="2400" b="1" i="1">
          <a:solidFill>
            <a:schemeClr val="tx1"/>
          </a:solidFill>
          <a:latin typeface="Georgia" pitchFamily="18" charset="0"/>
        </a:defRPr>
      </a:lvl6pPr>
      <a:lvl7pPr marL="914400" algn="l" rtl="0" fontAlgn="base">
        <a:spcBef>
          <a:spcPct val="0"/>
        </a:spcBef>
        <a:spcAft>
          <a:spcPct val="0"/>
        </a:spcAft>
        <a:defRPr sz="2400" b="1" i="1">
          <a:solidFill>
            <a:schemeClr val="tx1"/>
          </a:solidFill>
          <a:latin typeface="Georgia" pitchFamily="18" charset="0"/>
        </a:defRPr>
      </a:lvl7pPr>
      <a:lvl8pPr marL="1371600" algn="l" rtl="0" fontAlgn="base">
        <a:spcBef>
          <a:spcPct val="0"/>
        </a:spcBef>
        <a:spcAft>
          <a:spcPct val="0"/>
        </a:spcAft>
        <a:defRPr sz="2400" b="1" i="1">
          <a:solidFill>
            <a:schemeClr val="tx1"/>
          </a:solidFill>
          <a:latin typeface="Georgia" pitchFamily="18" charset="0"/>
        </a:defRPr>
      </a:lvl8pPr>
      <a:lvl9pPr marL="1828800" algn="l" rtl="0" fontAlgn="base">
        <a:spcBef>
          <a:spcPct val="0"/>
        </a:spcBef>
        <a:spcAft>
          <a:spcPct val="0"/>
        </a:spcAft>
        <a:defRPr sz="2400" b="1" i="1">
          <a:solidFill>
            <a:schemeClr val="tx1"/>
          </a:solidFill>
          <a:latin typeface="Georgia" pitchFamily="18" charset="0"/>
        </a:defRPr>
      </a:lvl9pPr>
    </p:titleStyle>
    <p:bodyStyle>
      <a:lvl1pPr algn="l" rtl="0" eaLnBrk="0" fontAlgn="base" hangingPunct="0">
        <a:spcBef>
          <a:spcPct val="0"/>
        </a:spcBef>
        <a:spcAft>
          <a:spcPts val="900"/>
        </a:spcAft>
        <a:buClr>
          <a:schemeClr val="tx1"/>
        </a:buClr>
        <a:defRPr sz="2000" kern="1200">
          <a:solidFill>
            <a:schemeClr val="tx1"/>
          </a:solidFill>
          <a:latin typeface="Georgia" pitchFamily="18" charset="0"/>
          <a:ea typeface="+mn-ea"/>
          <a:cs typeface="+mn-cs"/>
        </a:defRPr>
      </a:lvl1pPr>
      <a:lvl2pPr marL="273050" indent="-273050" algn="l" rtl="0" eaLnBrk="0" fontAlgn="base" hangingPunct="0">
        <a:spcBef>
          <a:spcPct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7688" indent="-273050" algn="l" rtl="0" eaLnBrk="0" fontAlgn="base" hangingPunct="0">
        <a:spcBef>
          <a:spcPct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325" indent="-273050" algn="l" rtl="0" eaLnBrk="0" fontAlgn="base" hangingPunct="0">
        <a:spcBef>
          <a:spcPct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6963" indent="-273050" algn="l" rtl="0" eaLnBrk="0" fontAlgn="base" hangingPunct="0">
        <a:spcBef>
          <a:spcPct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3"/>
          <p:cNvSpPr>
            <a:spLocks noGrp="1"/>
          </p:cNvSpPr>
          <p:nvPr>
            <p:ph type="ctrTitle"/>
          </p:nvPr>
        </p:nvSpPr>
        <p:spPr>
          <a:xfrm>
            <a:off x="2131634" y="764704"/>
            <a:ext cx="7621717" cy="1224136"/>
          </a:xfrm>
        </p:spPr>
        <p:txBody>
          <a:bodyPr lIns="91440" tIns="45720" rIns="91440" bIns="45720"/>
          <a:lstStyle/>
          <a:p>
            <a:pPr eaLnBrk="1" hangingPunct="1"/>
            <a:r>
              <a:rPr lang="en-US" altLang="zh-CN" sz="3000" dirty="0">
                <a:ea typeface="楷体" panose="02010609060101010101" pitchFamily="49" charset="-122"/>
                <a:cs typeface="Arial Unicode MS" pitchFamily="34" charset="-122"/>
              </a:rPr>
              <a:t>PPP</a:t>
            </a:r>
            <a:r>
              <a:rPr lang="zh-CN" altLang="en-US" sz="3000" dirty="0">
                <a:ea typeface="楷体" panose="02010609060101010101" pitchFamily="49" charset="-122"/>
                <a:cs typeface="Arial Unicode MS" pitchFamily="34" charset="-122"/>
              </a:rPr>
              <a:t>税务影响浅析</a:t>
            </a:r>
            <a:endParaRPr lang="en-GB" sz="3000" dirty="0" smtClean="0">
              <a:ea typeface="楷体" panose="02010609060101010101" pitchFamily="49" charset="-122"/>
              <a:cs typeface="Arial Unicode MS" pitchFamily="34" charset="-122"/>
            </a:endParaRPr>
          </a:p>
        </p:txBody>
      </p:sp>
      <p:sp>
        <p:nvSpPr>
          <p:cNvPr id="93187" name="Subtitle 4"/>
          <p:cNvSpPr>
            <a:spLocks noGrp="1"/>
          </p:cNvSpPr>
          <p:nvPr>
            <p:ph type="subTitle" idx="1"/>
          </p:nvPr>
        </p:nvSpPr>
        <p:spPr>
          <a:xfrm>
            <a:off x="2403840" y="2924448"/>
            <a:ext cx="8773580" cy="432544"/>
          </a:xfrm>
        </p:spPr>
        <p:txBody>
          <a:bodyPr/>
          <a:lstStyle/>
          <a:p>
            <a:pPr eaLnBrk="1" hangingPunct="1">
              <a:spcAft>
                <a:spcPct val="0"/>
              </a:spcAft>
            </a:pPr>
            <a:r>
              <a:rPr lang="en-US" altLang="zh-CN" sz="2400" dirty="0" smtClean="0">
                <a:ea typeface="楷体" panose="02010609060101010101" pitchFamily="49" charset="-122"/>
                <a:cs typeface="Arial Unicode MS" pitchFamily="34" charset="-122"/>
              </a:rPr>
              <a:t>2015</a:t>
            </a:r>
            <a:r>
              <a:rPr lang="zh-CN" altLang="en-US" sz="2400" dirty="0" smtClean="0">
                <a:ea typeface="楷体" panose="02010609060101010101" pitchFamily="49" charset="-122"/>
                <a:cs typeface="Arial Unicode MS" pitchFamily="34" charset="-122"/>
              </a:rPr>
              <a:t>年</a:t>
            </a:r>
            <a:r>
              <a:rPr lang="en-US" altLang="zh-CN" sz="2400" dirty="0" smtClean="0">
                <a:ea typeface="楷体" panose="02010609060101010101" pitchFamily="49" charset="-122"/>
                <a:cs typeface="Arial Unicode MS" pitchFamily="34" charset="-122"/>
              </a:rPr>
              <a:t>12</a:t>
            </a:r>
            <a:r>
              <a:rPr lang="zh-CN" altLang="en-US" sz="2400" dirty="0" smtClean="0">
                <a:ea typeface="楷体" panose="02010609060101010101" pitchFamily="49" charset="-122"/>
                <a:cs typeface="Arial Unicode MS" pitchFamily="34" charset="-122"/>
              </a:rPr>
              <a:t>月</a:t>
            </a:r>
            <a:endParaRPr lang="en-US" altLang="zh-TW" sz="2400" dirty="0">
              <a:ea typeface="楷体" panose="02010609060101010101" pitchFamily="49" charset="-122"/>
              <a:cs typeface="Arial Unicode MS" pitchFamily="34" charset="-122"/>
            </a:endParaRPr>
          </a:p>
        </p:txBody>
      </p:sp>
      <p:sp>
        <p:nvSpPr>
          <p:cNvPr id="93188" name="Text Placeholder 5"/>
          <p:cNvSpPr>
            <a:spLocks noGrp="1"/>
          </p:cNvSpPr>
          <p:nvPr>
            <p:ph type="body" sz="quarter" idx="10"/>
          </p:nvPr>
        </p:nvSpPr>
        <p:spPr>
          <a:xfrm>
            <a:off x="2388431" y="282575"/>
            <a:ext cx="5172932" cy="146050"/>
          </a:xfrm>
        </p:spPr>
        <p:txBody>
          <a:bodyPr/>
          <a:lstStyle/>
          <a:p>
            <a:pPr eaLnBrk="1" hangingPunct="1"/>
            <a:r>
              <a:rPr lang="zh-CN" altLang="en-US" sz="1200" dirty="0" smtClean="0">
                <a:latin typeface="+mj-lt"/>
                <a:ea typeface="楷体" panose="02010609060101010101" pitchFamily="49" charset="-122"/>
                <a:cs typeface="Arial" charset="0"/>
              </a:rPr>
              <a:t> </a:t>
            </a:r>
            <a:r>
              <a:rPr lang="en-US" altLang="zh-CN" sz="1200" dirty="0" smtClean="0">
                <a:latin typeface="+mj-lt"/>
                <a:ea typeface="楷体" panose="02010609060101010101" pitchFamily="49" charset="-122"/>
                <a:cs typeface="Arial" charset="0"/>
              </a:rPr>
              <a:t>www.pwccn.com</a:t>
            </a:r>
            <a:endParaRPr lang="en-GB" sz="1200" dirty="0" smtClean="0">
              <a:latin typeface="+mj-lt"/>
              <a:ea typeface="楷体" panose="02010609060101010101" pitchFamily="49" charset="-122"/>
              <a:cs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olidFill>
                  <a:srgbClr val="FF0000"/>
                </a:solidFill>
                <a:latin typeface="楷体" panose="02010609060101010101" pitchFamily="49" charset="-122"/>
                <a:ea typeface="楷体" panose="02010609060101010101" pitchFamily="49" charset="-122"/>
              </a:rPr>
              <a:t>项目</a:t>
            </a:r>
            <a:r>
              <a:rPr lang="zh-CN" altLang="en-US" dirty="0" smtClean="0">
                <a:solidFill>
                  <a:srgbClr val="FF0000"/>
                </a:solidFill>
                <a:latin typeface="楷体" panose="02010609060101010101" pitchFamily="49" charset="-122"/>
                <a:ea typeface="楷体" panose="02010609060101010101" pitchFamily="49" charset="-122"/>
              </a:rPr>
              <a:t>建设运营期主要税务考量</a:t>
            </a:r>
            <a:endParaRPr lang="en-US" altLang="zh-CN" dirty="0">
              <a:solidFill>
                <a:srgbClr val="FF0000"/>
              </a:solidFill>
              <a:latin typeface="楷体" panose="02010609060101010101" pitchFamily="49" charset="-122"/>
              <a:ea typeface="楷体" panose="02010609060101010101" pitchFamily="49" charset="-122"/>
            </a:endParaRPr>
          </a:p>
        </p:txBody>
      </p:sp>
      <p:sp>
        <p:nvSpPr>
          <p:cNvPr id="22" name="TextBox 21"/>
          <p:cNvSpPr txBox="1"/>
          <p:nvPr/>
        </p:nvSpPr>
        <p:spPr>
          <a:xfrm>
            <a:off x="861343" y="1556792"/>
            <a:ext cx="9527183" cy="360040"/>
          </a:xfrm>
          <a:prstGeom prst="rect">
            <a:avLst/>
          </a:prstGeom>
        </p:spPr>
        <p:txBody>
          <a:bodyPr vert="horz" wrap="square" lIns="0" tIns="0" rIns="0" bIns="0" rtlCol="0" anchor="t" anchorCtr="0">
            <a:noAutofit/>
          </a:bodyPr>
          <a:lstStyle/>
          <a:p>
            <a:pPr>
              <a:spcBef>
                <a:spcPct val="0"/>
              </a:spcBef>
            </a:pPr>
            <a:r>
              <a:rPr lang="zh-CN" altLang="en-US" sz="2000" b="1" dirty="0">
                <a:solidFill>
                  <a:srgbClr val="FF0000"/>
                </a:solidFill>
                <a:latin typeface="楷体" panose="02010609060101010101" pitchFamily="49" charset="-122"/>
                <a:ea typeface="楷体" panose="02010609060101010101" pitchFamily="49" charset="-122"/>
              </a:rPr>
              <a:t>政府支付的双重</a:t>
            </a:r>
            <a:r>
              <a:rPr lang="zh-CN" altLang="en-US" sz="2000" b="1" dirty="0" smtClean="0">
                <a:solidFill>
                  <a:srgbClr val="FF0000"/>
                </a:solidFill>
                <a:latin typeface="楷体" panose="02010609060101010101" pitchFamily="49" charset="-122"/>
                <a:ea typeface="楷体" panose="02010609060101010101" pitchFamily="49" charset="-122"/>
              </a:rPr>
              <a:t>性</a:t>
            </a:r>
            <a:r>
              <a:rPr lang="zh-CN" altLang="en-US" sz="2000" b="1" dirty="0">
                <a:solidFill>
                  <a:srgbClr val="FF0000"/>
                </a:solidFill>
                <a:latin typeface="楷体" panose="02010609060101010101" pitchFamily="49" charset="-122"/>
                <a:ea typeface="楷体" panose="02010609060101010101" pitchFamily="49" charset="-122"/>
              </a:rPr>
              <a:t>举例</a:t>
            </a:r>
            <a:endParaRPr lang="en-US" altLang="zh-CN" sz="2000" b="1" dirty="0">
              <a:solidFill>
                <a:srgbClr val="FF0000"/>
              </a:solidFill>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ct val="0"/>
              </a:spcBef>
              <a:spcAft>
                <a:spcPts val="0"/>
              </a:spcAft>
              <a:buClrTx/>
              <a:buSzTx/>
              <a:buFontTx/>
              <a:buNone/>
              <a:tabLst/>
            </a:pPr>
            <a:endParaRPr lang="en-US" altLang="zh-CN" sz="2000" dirty="0">
              <a:solidFill>
                <a:srgbClr val="FF0000"/>
              </a:solidFill>
              <a:latin typeface="+mj-lt"/>
              <a:ea typeface="楷体" panose="02010609060101010101" pitchFamily="49" charset="-122"/>
              <a:cs typeface="+mj-cs"/>
            </a:endParaRPr>
          </a:p>
          <a:p>
            <a:pPr marL="0" marR="0" indent="0" algn="l" defTabSz="914400" rtl="0" eaLnBrk="1" fontAlgn="auto" latinLnBrk="0" hangingPunct="1">
              <a:lnSpc>
                <a:spcPct val="100000"/>
              </a:lnSpc>
              <a:spcBef>
                <a:spcPct val="0"/>
              </a:spcBef>
              <a:spcAft>
                <a:spcPts val="0"/>
              </a:spcAft>
              <a:buClrTx/>
              <a:buSzTx/>
              <a:buFontTx/>
              <a:buNone/>
              <a:tabLst/>
            </a:pPr>
            <a:endParaRPr lang="en-US" altLang="zh-CN" sz="2000" dirty="0">
              <a:solidFill>
                <a:srgbClr val="FF0000"/>
              </a:solidFill>
              <a:latin typeface="+mj-lt"/>
              <a:ea typeface="楷体" panose="02010609060101010101" pitchFamily="49" charset="-122"/>
              <a:cs typeface="+mj-cs"/>
            </a:endParaRPr>
          </a:p>
          <a:p>
            <a:pPr marL="0" marR="0" indent="0" algn="l" defTabSz="914400" rtl="0" eaLnBrk="1" fontAlgn="auto" latinLnBrk="0" hangingPunct="1">
              <a:lnSpc>
                <a:spcPct val="100000"/>
              </a:lnSpc>
              <a:spcBef>
                <a:spcPct val="0"/>
              </a:spcBef>
              <a:spcAft>
                <a:spcPts val="0"/>
              </a:spcAft>
              <a:buClrTx/>
              <a:buSzTx/>
              <a:buFontTx/>
              <a:buNone/>
              <a:tabLst/>
            </a:pPr>
            <a:endParaRPr kumimoji="0" lang="en-US" altLang="zh-CN" sz="2000" u="none" strike="noStrike" kern="1200" cap="none" spc="0" normalizeH="0" baseline="0" noProof="0" dirty="0" smtClean="0">
              <a:ln>
                <a:noFill/>
              </a:ln>
              <a:solidFill>
                <a:srgbClr val="FF0000"/>
              </a:solidFill>
              <a:effectLst/>
              <a:uLnTx/>
              <a:uFillTx/>
              <a:latin typeface="+mj-lt"/>
              <a:ea typeface="楷体" panose="02010609060101010101" pitchFamily="49" charset="-122"/>
              <a:cs typeface="+mj-cs"/>
            </a:endParaRPr>
          </a:p>
          <a:p>
            <a:pPr marL="0" marR="0" indent="0" algn="l" defTabSz="914400" rtl="0" eaLnBrk="1" fontAlgn="auto" latinLnBrk="0" hangingPunct="1">
              <a:lnSpc>
                <a:spcPct val="100000"/>
              </a:lnSpc>
              <a:spcBef>
                <a:spcPct val="0"/>
              </a:spcBef>
              <a:spcAft>
                <a:spcPts val="0"/>
              </a:spcAft>
              <a:buClrTx/>
              <a:buSzTx/>
              <a:buFontTx/>
              <a:buNone/>
              <a:tabLst/>
            </a:pPr>
            <a:endParaRPr kumimoji="0" lang="en-GB" sz="2000" u="none" strike="noStrike" kern="1200" cap="none" spc="0" normalizeH="0" baseline="0" noProof="0" dirty="0" smtClean="0">
              <a:ln>
                <a:noFill/>
              </a:ln>
              <a:solidFill>
                <a:srgbClr val="FF0000"/>
              </a:solidFill>
              <a:effectLst/>
              <a:uLnTx/>
              <a:uFillTx/>
              <a:latin typeface="+mj-lt"/>
              <a:ea typeface="楷体" panose="02010609060101010101" pitchFamily="49" charset="-122"/>
              <a:cs typeface="+mj-cs"/>
            </a:endParaRPr>
          </a:p>
        </p:txBody>
      </p:sp>
      <p:sp>
        <p:nvSpPr>
          <p:cNvPr id="11" name="Rectangle 10"/>
          <p:cNvSpPr/>
          <p:nvPr/>
        </p:nvSpPr>
        <p:spPr bwMode="auto">
          <a:xfrm>
            <a:off x="9525903" y="620688"/>
            <a:ext cx="1996172" cy="720080"/>
          </a:xfrm>
          <a:prstGeom prst="rect">
            <a:avLst/>
          </a:prstGeom>
          <a:solidFill>
            <a:schemeClr val="accent1">
              <a:lumMod val="60000"/>
              <a:lumOff val="40000"/>
            </a:schemeClr>
          </a:solidFill>
          <a:ln w="6350">
            <a:noFill/>
            <a:miter lim="800000"/>
            <a:headEnd/>
            <a:tailEnd/>
          </a:ln>
          <a:effectLst/>
        </p:spPr>
        <p:txBody>
          <a:bodyPr wrap="none" lIns="45720" rIns="45720" rtlCol="0" anchor="ctr" anchorCtr="1"/>
          <a:lstStyle/>
          <a:p>
            <a:pPr algn="ctr"/>
            <a:r>
              <a:rPr lang="en-US" altLang="zh-CN" b="1" dirty="0" smtClean="0">
                <a:solidFill>
                  <a:schemeClr val="bg1"/>
                </a:solidFill>
                <a:latin typeface="+mj-lt"/>
                <a:cs typeface="Arial" pitchFamily="34" charset="0"/>
              </a:rPr>
              <a:t>New slide</a:t>
            </a:r>
          </a:p>
        </p:txBody>
      </p:sp>
      <p:graphicFrame>
        <p:nvGraphicFramePr>
          <p:cNvPr id="5" name="Content Placeholder 58"/>
          <p:cNvGraphicFramePr>
            <a:graphicFrameLocks noGrp="1"/>
          </p:cNvGraphicFramePr>
          <p:nvPr>
            <p:ph sz="quarter" idx="15"/>
            <p:extLst>
              <p:ext uri="{D42A27DB-BD31-4B8C-83A1-F6EECF244321}">
                <p14:modId xmlns:p14="http://schemas.microsoft.com/office/powerpoint/2010/main" xmlns="" val="1120426060"/>
              </p:ext>
            </p:extLst>
          </p:nvPr>
        </p:nvGraphicFramePr>
        <p:xfrm>
          <a:off x="861343" y="2012058"/>
          <a:ext cx="10177835" cy="3861258"/>
        </p:xfrm>
        <a:graphic>
          <a:graphicData uri="http://schemas.openxmlformats.org/drawingml/2006/table">
            <a:tbl>
              <a:tblPr firstRow="1" bandRow="1">
                <a:tableStyleId>{5C22544A-7EE6-4342-B048-85BDC9FD1C3A}</a:tableStyleId>
              </a:tblPr>
              <a:tblGrid>
                <a:gridCol w="2035567"/>
                <a:gridCol w="2035567"/>
                <a:gridCol w="2035567"/>
                <a:gridCol w="2035567"/>
                <a:gridCol w="2035567"/>
              </a:tblGrid>
              <a:tr h="408830">
                <a:tc>
                  <a: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1</a:t>
                      </a:r>
                      <a:endParaRPr lang="en-GB" dirty="0">
                        <a:latin typeface="楷体" panose="02010609060101010101" pitchFamily="49" charset="-122"/>
                        <a:ea typeface="楷体" panose="02010609060101010101" pitchFamily="49" charset="-122"/>
                      </a:endParaRPr>
                    </a:p>
                  </a:txBody>
                  <a:tcPr marL="115221" marR="115221"/>
                </a:tc>
                <a:tc>
                  <a: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2</a:t>
                      </a:r>
                      <a:endParaRPr lang="en-GB" dirty="0">
                        <a:latin typeface="楷体" panose="02010609060101010101" pitchFamily="49" charset="-122"/>
                        <a:ea typeface="楷体" panose="02010609060101010101" pitchFamily="49" charset="-122"/>
                      </a:endParaRPr>
                    </a:p>
                  </a:txBody>
                  <a:tcPr marL="115221" marR="115221"/>
                </a:tc>
                <a:tc>
                  <a: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3</a:t>
                      </a:r>
                      <a:endParaRPr lang="en-GB" dirty="0">
                        <a:latin typeface="楷体" panose="02010609060101010101" pitchFamily="49" charset="-122"/>
                        <a:ea typeface="楷体" panose="02010609060101010101" pitchFamily="49" charset="-122"/>
                      </a:endParaRPr>
                    </a:p>
                  </a:txBody>
                  <a:tcPr marL="115221" marR="115221"/>
                </a:tc>
                <a:tc>
                  <a: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4</a:t>
                      </a:r>
                      <a:endParaRPr lang="en-GB" dirty="0">
                        <a:latin typeface="楷体" panose="02010609060101010101" pitchFamily="49" charset="-122"/>
                        <a:ea typeface="楷体" panose="02010609060101010101" pitchFamily="49" charset="-122"/>
                      </a:endParaRPr>
                    </a:p>
                  </a:txBody>
                  <a:tcPr marL="115221" marR="115221"/>
                </a:tc>
                <a:tc>
                  <a: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5</a:t>
                      </a:r>
                      <a:endParaRPr lang="en-GB" dirty="0">
                        <a:latin typeface="楷体" panose="02010609060101010101" pitchFamily="49" charset="-122"/>
                        <a:ea typeface="楷体" panose="02010609060101010101" pitchFamily="49" charset="-122"/>
                      </a:endParaRPr>
                    </a:p>
                  </a:txBody>
                  <a:tcPr marL="115221" marR="115221"/>
                </a:tc>
              </a:tr>
              <a:tr h="504056">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rgbClr val="FF0000"/>
                          </a:solidFill>
                          <a:latin typeface="楷体" panose="02010609060101010101" pitchFamily="49" charset="-122"/>
                          <a:ea typeface="楷体" panose="02010609060101010101" pitchFamily="49" charset="-122"/>
                        </a:rPr>
                        <a:t>甲</a:t>
                      </a:r>
                      <a:r>
                        <a:rPr lang="en-US" altLang="zh-CN" sz="1400" dirty="0" smtClean="0">
                          <a:solidFill>
                            <a:srgbClr val="FF0000"/>
                          </a:solidFill>
                          <a:latin typeface="楷体" panose="02010609060101010101" pitchFamily="49" charset="-122"/>
                          <a:ea typeface="楷体" panose="02010609060101010101" pitchFamily="49" charset="-122"/>
                        </a:rPr>
                        <a:t>——</a:t>
                      </a:r>
                      <a:r>
                        <a:rPr lang="zh-CN" altLang="en-US" sz="1400" dirty="0" smtClean="0">
                          <a:solidFill>
                            <a:srgbClr val="FF0000"/>
                          </a:solidFill>
                          <a:latin typeface="楷体" panose="02010609060101010101" pitchFamily="49" charset="-122"/>
                          <a:ea typeface="楷体" panose="02010609060101010101" pitchFamily="49" charset="-122"/>
                        </a:rPr>
                        <a:t>项目运营主体；乙</a:t>
                      </a:r>
                      <a:r>
                        <a:rPr lang="en-US" altLang="zh-CN" sz="1400" dirty="0" smtClean="0">
                          <a:solidFill>
                            <a:srgbClr val="FF0000"/>
                          </a:solidFill>
                          <a:latin typeface="楷体" panose="02010609060101010101" pitchFamily="49" charset="-122"/>
                          <a:ea typeface="楷体" panose="02010609060101010101" pitchFamily="49" charset="-122"/>
                        </a:rPr>
                        <a:t>——</a:t>
                      </a:r>
                      <a:r>
                        <a:rPr lang="zh-CN" altLang="en-US" sz="1400" dirty="0" smtClean="0">
                          <a:solidFill>
                            <a:srgbClr val="FF0000"/>
                          </a:solidFill>
                          <a:latin typeface="楷体" panose="02010609060101010101" pitchFamily="49" charset="-122"/>
                          <a:ea typeface="楷体" panose="02010609060101010101" pitchFamily="49" charset="-122"/>
                        </a:rPr>
                        <a:t>提供资金支持；丙</a:t>
                      </a:r>
                      <a:r>
                        <a:rPr lang="en-US" altLang="zh-CN" sz="1400" dirty="0" smtClean="0">
                          <a:solidFill>
                            <a:srgbClr val="FF0000"/>
                          </a:solidFill>
                          <a:latin typeface="楷体" panose="02010609060101010101" pitchFamily="49" charset="-122"/>
                          <a:ea typeface="楷体" panose="02010609060101010101" pitchFamily="49" charset="-122"/>
                        </a:rPr>
                        <a:t>——</a:t>
                      </a:r>
                      <a:r>
                        <a:rPr lang="zh-CN" altLang="en-US" sz="1400" dirty="0" smtClean="0">
                          <a:solidFill>
                            <a:srgbClr val="FF0000"/>
                          </a:solidFill>
                          <a:latin typeface="楷体" panose="02010609060101010101" pitchFamily="49" charset="-122"/>
                          <a:ea typeface="楷体" panose="02010609060101010101" pitchFamily="49" charset="-122"/>
                        </a:rPr>
                        <a:t>总承包方</a:t>
                      </a:r>
                      <a:endParaRPr lang="en-GB" sz="1400" dirty="0" smtClean="0">
                        <a:solidFill>
                          <a:srgbClr val="FF0000"/>
                        </a:solidFill>
                        <a:latin typeface="楷体" panose="02010609060101010101" pitchFamily="49" charset="-122"/>
                        <a:ea typeface="楷体" panose="02010609060101010101" pitchFamily="49" charset="-122"/>
                      </a:endParaRPr>
                    </a:p>
                  </a:txBody>
                  <a:tcPr marL="115221" marR="115221"/>
                </a:tc>
                <a:tc hMerge="1">
                  <a:txBody>
                    <a:bodyPr/>
                    <a:lstStyle/>
                    <a:p>
                      <a:endParaRPr lang="en-GB"/>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rgbClr val="FF0000"/>
                          </a:solidFill>
                          <a:latin typeface="楷体" panose="02010609060101010101" pitchFamily="49" charset="-122"/>
                          <a:ea typeface="楷体" panose="02010609060101010101" pitchFamily="49" charset="-122"/>
                        </a:rPr>
                        <a:t>甲</a:t>
                      </a:r>
                      <a:r>
                        <a:rPr lang="en-US" altLang="zh-CN" sz="1400" dirty="0" smtClean="0">
                          <a:solidFill>
                            <a:srgbClr val="FF0000"/>
                          </a:solidFill>
                          <a:latin typeface="楷体" panose="02010609060101010101" pitchFamily="49" charset="-122"/>
                          <a:ea typeface="楷体" panose="02010609060101010101" pitchFamily="49" charset="-122"/>
                        </a:rPr>
                        <a:t>——</a:t>
                      </a:r>
                      <a:r>
                        <a:rPr lang="zh-CN" altLang="en-US" sz="1400" dirty="0" smtClean="0">
                          <a:solidFill>
                            <a:srgbClr val="FF0000"/>
                          </a:solidFill>
                          <a:latin typeface="楷体" panose="02010609060101010101" pitchFamily="49" charset="-122"/>
                          <a:ea typeface="楷体" panose="02010609060101010101" pitchFamily="49" charset="-122"/>
                        </a:rPr>
                        <a:t>项目发起方，</a:t>
                      </a:r>
                      <a:r>
                        <a:rPr lang="zh-CN" altLang="en-US" sz="1400" kern="1200" dirty="0" smtClean="0">
                          <a:solidFill>
                            <a:srgbClr val="FF0000"/>
                          </a:solidFill>
                          <a:latin typeface="楷体" panose="02010609060101010101" pitchFamily="49" charset="-122"/>
                          <a:ea typeface="楷体" panose="02010609060101010101" pitchFamily="49" charset="-122"/>
                          <a:cs typeface="+mn-cs"/>
                        </a:rPr>
                        <a:t>一定经营期间内以特许权经营方式交给乙经营，补偿乙经营成本</a:t>
                      </a:r>
                      <a:r>
                        <a:rPr lang="zh-CN" altLang="en-US" sz="1400" dirty="0" smtClean="0">
                          <a:solidFill>
                            <a:srgbClr val="FF0000"/>
                          </a:solidFill>
                          <a:latin typeface="楷体" panose="02010609060101010101" pitchFamily="49" charset="-122"/>
                          <a:ea typeface="楷体" panose="02010609060101010101" pitchFamily="49" charset="-122"/>
                        </a:rPr>
                        <a:t>；乙</a:t>
                      </a:r>
                      <a:r>
                        <a:rPr lang="en-US" altLang="zh-CN" sz="1400" dirty="0" smtClean="0">
                          <a:solidFill>
                            <a:srgbClr val="FF0000"/>
                          </a:solidFill>
                          <a:latin typeface="楷体" panose="02010609060101010101" pitchFamily="49" charset="-122"/>
                          <a:ea typeface="楷体" panose="02010609060101010101" pitchFamily="49" charset="-122"/>
                        </a:rPr>
                        <a:t>——</a:t>
                      </a:r>
                      <a:r>
                        <a:rPr lang="zh-CN" altLang="en-US" sz="1400" dirty="0" smtClean="0">
                          <a:solidFill>
                            <a:srgbClr val="FF0000"/>
                          </a:solidFill>
                          <a:latin typeface="楷体" panose="02010609060101010101" pitchFamily="49" charset="-122"/>
                          <a:ea typeface="楷体" panose="02010609060101010101" pitchFamily="49" charset="-122"/>
                        </a:rPr>
                        <a:t>提供资金支持并经营项目，收回资金并实现利息收入；丙</a:t>
                      </a:r>
                      <a:r>
                        <a:rPr lang="en-US" altLang="zh-CN" sz="1400" dirty="0" smtClean="0">
                          <a:solidFill>
                            <a:srgbClr val="FF0000"/>
                          </a:solidFill>
                          <a:latin typeface="楷体" panose="02010609060101010101" pitchFamily="49" charset="-122"/>
                          <a:ea typeface="楷体" panose="02010609060101010101" pitchFamily="49" charset="-122"/>
                        </a:rPr>
                        <a:t>——</a:t>
                      </a:r>
                      <a:r>
                        <a:rPr lang="zh-CN" altLang="en-US" sz="1400" dirty="0" smtClean="0">
                          <a:solidFill>
                            <a:srgbClr val="FF0000"/>
                          </a:solidFill>
                          <a:latin typeface="楷体" panose="02010609060101010101" pitchFamily="49" charset="-122"/>
                          <a:ea typeface="楷体" panose="02010609060101010101" pitchFamily="49" charset="-122"/>
                        </a:rPr>
                        <a:t>总承包方</a:t>
                      </a:r>
                      <a:endParaRPr lang="en-GB" sz="1400" dirty="0" smtClean="0">
                        <a:solidFill>
                          <a:srgbClr val="FF0000"/>
                        </a:solidFill>
                        <a:latin typeface="楷体" panose="02010609060101010101" pitchFamily="49" charset="-122"/>
                        <a:ea typeface="楷体" panose="02010609060101010101" pitchFamily="49" charset="-122"/>
                      </a:endParaRPr>
                    </a:p>
                  </a:txBody>
                  <a:tcPr marL="115221" marR="115221"/>
                </a:tc>
                <a:tc hMerge="1">
                  <a:txBody>
                    <a:bodyPr/>
                    <a:lstStyle/>
                    <a:p>
                      <a:endParaRPr lang="en-GB"/>
                    </a:p>
                  </a:txBody>
                  <a:tcPr/>
                </a:tc>
                <a:tc hMerge="1">
                  <a:txBody>
                    <a:bodyPr/>
                    <a:lstStyle/>
                    <a:p>
                      <a:endParaRPr lang="en-GB"/>
                    </a:p>
                  </a:txBody>
                  <a:tcPr/>
                </a:tc>
              </a:tr>
              <a:tr h="617788">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latin typeface="楷体" panose="02010609060101010101" pitchFamily="49" charset="-122"/>
                          <a:ea typeface="楷体" panose="02010609060101010101" pitchFamily="49" charset="-122"/>
                        </a:rPr>
                        <a:t>甲在一定经营期间内实现的收入还清乙的资金并支付利息</a:t>
                      </a:r>
                      <a:endParaRPr lang="en-US" altLang="zh-CN" sz="1200" dirty="0" smtClean="0">
                        <a:solidFill>
                          <a:srgbClr val="FF0000"/>
                        </a:solidFill>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FF0000"/>
                        </a:solidFill>
                        <a:latin typeface="楷体" panose="02010609060101010101" pitchFamily="49" charset="-122"/>
                        <a:ea typeface="楷体" panose="02010609060101010101" pitchFamily="49" charset="-122"/>
                      </a:endParaRPr>
                    </a:p>
                  </a:txBody>
                  <a:tcPr marL="115221" marR="115221"/>
                </a:tc>
                <a:tc hMerge="1">
                  <a:txBody>
                    <a:bodyPr/>
                    <a:lstStyle/>
                    <a:p>
                      <a:endParaRPr lang="en-GB" sz="1400" dirty="0">
                        <a:solidFill>
                          <a:srgbClr val="FF0000"/>
                        </a:solidFill>
                      </a:endParaRPr>
                    </a:p>
                  </a:txBody>
                  <a:tcPr/>
                </a:tc>
                <a:tc>
                  <a:txBody>
                    <a:bodyPr/>
                    <a:lstStyle/>
                    <a:p>
                      <a:endParaRPr lang="en-GB" sz="1200" dirty="0">
                        <a:solidFill>
                          <a:srgbClr val="FF0000"/>
                        </a:solidFill>
                        <a:latin typeface="楷体" panose="02010609060101010101" pitchFamily="49" charset="-122"/>
                        <a:ea typeface="楷体" panose="02010609060101010101" pitchFamily="49" charset="-122"/>
                      </a:endParaRPr>
                    </a:p>
                  </a:txBody>
                  <a:tcPr marL="115221" marR="1152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rgbClr val="FF0000"/>
                          </a:solidFill>
                          <a:latin typeface="楷体" panose="02010609060101010101" pitchFamily="49" charset="-122"/>
                          <a:ea typeface="楷体" panose="02010609060101010101" pitchFamily="49" charset="-122"/>
                          <a:cs typeface="+mn-cs"/>
                        </a:rPr>
                        <a:t>甲同时是经营项目的顾客，按使用次数或使用量付费</a:t>
                      </a:r>
                      <a:endParaRPr lang="en-GB" altLang="zh-CN" sz="1200" kern="1200" dirty="0" smtClean="0">
                        <a:solidFill>
                          <a:srgbClr val="FF0000"/>
                        </a:solidFill>
                        <a:latin typeface="楷体" panose="02010609060101010101" pitchFamily="49" charset="-122"/>
                        <a:ea typeface="楷体" panose="02010609060101010101" pitchFamily="49" charset="-122"/>
                        <a:cs typeface="+mn-cs"/>
                      </a:endParaRPr>
                    </a:p>
                  </a:txBody>
                  <a:tcPr marL="115221" marR="115221"/>
                </a:tc>
                <a:tc>
                  <a:txBody>
                    <a:bodyPr/>
                    <a:lstStyle/>
                    <a:p>
                      <a:r>
                        <a:rPr lang="zh-CN" altLang="en-US" sz="1200" dirty="0" smtClean="0">
                          <a:solidFill>
                            <a:srgbClr val="FF0000"/>
                          </a:solidFill>
                          <a:latin typeface="楷体" panose="02010609060101010101" pitchFamily="49" charset="-122"/>
                          <a:ea typeface="楷体" panose="02010609060101010101" pitchFamily="49" charset="-122"/>
                        </a:rPr>
                        <a:t>经营项目是纯公益性质没有收入</a:t>
                      </a:r>
                      <a:endParaRPr lang="en-GB" sz="1200" dirty="0">
                        <a:solidFill>
                          <a:srgbClr val="FF0000"/>
                        </a:solidFill>
                        <a:latin typeface="楷体" panose="02010609060101010101" pitchFamily="49" charset="-122"/>
                        <a:ea typeface="楷体" panose="02010609060101010101" pitchFamily="49" charset="-122"/>
                      </a:endParaRPr>
                    </a:p>
                  </a:txBody>
                  <a:tcPr marL="115221" marR="115221"/>
                </a:tc>
              </a:tr>
              <a:tr h="15121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latin typeface="楷体" panose="02010609060101010101" pitchFamily="49" charset="-122"/>
                          <a:ea typeface="楷体" panose="02010609060101010101" pitchFamily="49" charset="-122"/>
                        </a:rPr>
                        <a:t>甲：经营项目收入</a:t>
                      </a:r>
                      <a:r>
                        <a:rPr lang="en-US" altLang="zh-CN" sz="1200" dirty="0" smtClean="0">
                          <a:solidFill>
                            <a:srgbClr val="FF0000"/>
                          </a:solidFill>
                          <a:latin typeface="楷体" panose="02010609060101010101" pitchFamily="49" charset="-122"/>
                          <a:ea typeface="楷体" panose="02010609060101010101" pitchFamily="49" charset="-122"/>
                        </a:rPr>
                        <a:t>—</a:t>
                      </a:r>
                      <a:r>
                        <a:rPr lang="zh-CN" altLang="en-US" sz="1200" b="1" dirty="0" smtClean="0">
                          <a:solidFill>
                            <a:srgbClr val="FF0000"/>
                          </a:solidFill>
                          <a:latin typeface="楷体" panose="02010609060101010101" pitchFamily="49" charset="-122"/>
                          <a:ea typeface="楷体" panose="02010609060101010101" pitchFamily="49" charset="-122"/>
                        </a:rPr>
                        <a:t>免缴</a:t>
                      </a:r>
                      <a:r>
                        <a:rPr lang="zh-CN" altLang="en-US" sz="1200" dirty="0" smtClean="0">
                          <a:solidFill>
                            <a:srgbClr val="FF0000"/>
                          </a:solidFill>
                          <a:latin typeface="楷体" panose="02010609060101010101" pitchFamily="49" charset="-122"/>
                          <a:ea typeface="楷体" panose="02010609060101010101" pitchFamily="49" charset="-122"/>
                        </a:rPr>
                        <a:t>增值税（或营业税）</a:t>
                      </a:r>
                      <a:endParaRPr lang="en-US" altLang="zh-CN" sz="1200" dirty="0" smtClean="0">
                        <a:solidFill>
                          <a:srgbClr val="FF0000"/>
                        </a:solidFill>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FF0000"/>
                        </a:solidFill>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latin typeface="楷体" panose="02010609060101010101" pitchFamily="49" charset="-122"/>
                          <a:ea typeface="楷体" panose="02010609060101010101" pitchFamily="49" charset="-122"/>
                        </a:rPr>
                        <a:t>乙：利息收入</a:t>
                      </a:r>
                      <a:r>
                        <a:rPr lang="en-US" altLang="zh-CN" sz="1200" dirty="0" smtClean="0">
                          <a:solidFill>
                            <a:srgbClr val="FF0000"/>
                          </a:solidFill>
                          <a:latin typeface="楷体" panose="02010609060101010101" pitchFamily="49" charset="-122"/>
                          <a:ea typeface="楷体" panose="02010609060101010101" pitchFamily="49" charset="-122"/>
                        </a:rPr>
                        <a:t>—5%</a:t>
                      </a:r>
                      <a:r>
                        <a:rPr lang="zh-CN" altLang="en-US" sz="1200" dirty="0" smtClean="0">
                          <a:solidFill>
                            <a:srgbClr val="FF0000"/>
                          </a:solidFill>
                          <a:latin typeface="楷体" panose="02010609060101010101" pitchFamily="49" charset="-122"/>
                          <a:ea typeface="楷体" panose="02010609060101010101" pitchFamily="49" charset="-122"/>
                        </a:rPr>
                        <a:t>营业税（金融保险业）</a:t>
                      </a:r>
                      <a:endParaRPr lang="en-US" altLang="zh-CN" sz="1200" dirty="0" smtClean="0">
                        <a:solidFill>
                          <a:srgbClr val="FF0000"/>
                        </a:solidFill>
                        <a:latin typeface="楷体" panose="02010609060101010101" pitchFamily="49" charset="-122"/>
                        <a:ea typeface="楷体" panose="02010609060101010101" pitchFamily="49" charset="-122"/>
                      </a:endParaRPr>
                    </a:p>
                    <a:p>
                      <a:endParaRPr lang="en-US" altLang="zh-CN" sz="1200" dirty="0" smtClean="0">
                        <a:solidFill>
                          <a:srgbClr val="FF0000"/>
                        </a:solidFill>
                        <a:latin typeface="楷体" panose="02010609060101010101" pitchFamily="49" charset="-122"/>
                        <a:ea typeface="楷体" panose="02010609060101010101" pitchFamily="49" charset="-122"/>
                      </a:endParaRPr>
                    </a:p>
                    <a:p>
                      <a:r>
                        <a:rPr lang="zh-CN" altLang="en-US" sz="1200" dirty="0" smtClean="0">
                          <a:solidFill>
                            <a:srgbClr val="FF0000"/>
                          </a:solidFill>
                          <a:latin typeface="楷体" panose="02010609060101010101" pitchFamily="49" charset="-122"/>
                          <a:ea typeface="楷体" panose="02010609060101010101" pitchFamily="49" charset="-122"/>
                        </a:rPr>
                        <a:t>丙：工程总造价（扣除分包部分）</a:t>
                      </a:r>
                      <a:r>
                        <a:rPr lang="en-US" altLang="zh-CN" sz="1200" dirty="0" smtClean="0">
                          <a:solidFill>
                            <a:srgbClr val="FF0000"/>
                          </a:solidFill>
                          <a:latin typeface="楷体" panose="02010609060101010101" pitchFamily="49" charset="-122"/>
                          <a:ea typeface="楷体" panose="02010609060101010101" pitchFamily="49" charset="-122"/>
                        </a:rPr>
                        <a:t>—3%</a:t>
                      </a:r>
                      <a:r>
                        <a:rPr lang="zh-CN" altLang="en-US" sz="1200" dirty="0" smtClean="0">
                          <a:solidFill>
                            <a:srgbClr val="FF0000"/>
                          </a:solidFill>
                          <a:latin typeface="楷体" panose="02010609060101010101" pitchFamily="49" charset="-122"/>
                          <a:ea typeface="楷体" panose="02010609060101010101" pitchFamily="49" charset="-122"/>
                        </a:rPr>
                        <a:t>营业税（建筑业）</a:t>
                      </a:r>
                      <a:endParaRPr lang="en-US" altLang="zh-CN" sz="1200" dirty="0" smtClean="0">
                        <a:solidFill>
                          <a:srgbClr val="FF0000"/>
                        </a:solidFill>
                        <a:latin typeface="楷体" panose="02010609060101010101" pitchFamily="49" charset="-122"/>
                        <a:ea typeface="楷体" panose="02010609060101010101" pitchFamily="49" charset="-122"/>
                      </a:endParaRPr>
                    </a:p>
                    <a:p>
                      <a:endParaRPr lang="en-GB" sz="1200" dirty="0">
                        <a:solidFill>
                          <a:srgbClr val="FF0000"/>
                        </a:solidFill>
                        <a:latin typeface="楷体" panose="02010609060101010101" pitchFamily="49" charset="-122"/>
                        <a:ea typeface="楷体" panose="02010609060101010101" pitchFamily="49" charset="-122"/>
                      </a:endParaRPr>
                    </a:p>
                  </a:txBody>
                  <a:tcPr marL="115221" marR="115221"/>
                </a:tc>
                <a:tc>
                  <a:txBody>
                    <a:bodyPr/>
                    <a:lstStyle/>
                    <a:p>
                      <a:r>
                        <a:rPr lang="zh-CN" altLang="en-US" sz="1200" dirty="0" smtClean="0">
                          <a:solidFill>
                            <a:srgbClr val="FF0000"/>
                          </a:solidFill>
                          <a:latin typeface="楷体" panose="02010609060101010101" pitchFamily="49" charset="-122"/>
                          <a:ea typeface="楷体" panose="02010609060101010101" pitchFamily="49" charset="-122"/>
                        </a:rPr>
                        <a:t>甲：经营项目收入</a:t>
                      </a:r>
                      <a:r>
                        <a:rPr lang="en-US" altLang="zh-CN" sz="1200" dirty="0" smtClean="0">
                          <a:solidFill>
                            <a:srgbClr val="FF0000"/>
                          </a:solidFill>
                          <a:latin typeface="楷体" panose="02010609060101010101" pitchFamily="49" charset="-122"/>
                          <a:ea typeface="楷体" panose="02010609060101010101" pitchFamily="49" charset="-122"/>
                        </a:rPr>
                        <a:t>—</a:t>
                      </a:r>
                      <a:r>
                        <a:rPr lang="zh-CN" altLang="en-US" sz="1200" b="1" dirty="0" smtClean="0">
                          <a:solidFill>
                            <a:srgbClr val="FF0000"/>
                          </a:solidFill>
                          <a:latin typeface="楷体" panose="02010609060101010101" pitchFamily="49" charset="-122"/>
                          <a:ea typeface="楷体" panose="02010609060101010101" pitchFamily="49" charset="-122"/>
                        </a:rPr>
                        <a:t>缴纳</a:t>
                      </a:r>
                      <a:r>
                        <a:rPr lang="zh-CN" altLang="en-US" sz="1200" dirty="0" smtClean="0">
                          <a:solidFill>
                            <a:srgbClr val="FF0000"/>
                          </a:solidFill>
                          <a:latin typeface="楷体" panose="02010609060101010101" pitchFamily="49" charset="-122"/>
                          <a:ea typeface="楷体" panose="02010609060101010101" pitchFamily="49" charset="-122"/>
                        </a:rPr>
                        <a:t>增值税（或营业税）</a:t>
                      </a:r>
                      <a:endParaRPr lang="en-US" altLang="zh-CN" sz="1200" dirty="0" smtClean="0">
                        <a:solidFill>
                          <a:srgbClr val="FF0000"/>
                        </a:solidFill>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FF0000"/>
                        </a:solidFill>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latin typeface="楷体" panose="02010609060101010101" pitchFamily="49" charset="-122"/>
                          <a:ea typeface="楷体" panose="02010609060101010101" pitchFamily="49" charset="-122"/>
                        </a:rPr>
                        <a:t>乙：利息收入</a:t>
                      </a:r>
                      <a:r>
                        <a:rPr lang="en-US" altLang="zh-CN" sz="1200" dirty="0" smtClean="0">
                          <a:solidFill>
                            <a:srgbClr val="FF0000"/>
                          </a:solidFill>
                          <a:latin typeface="楷体" panose="02010609060101010101" pitchFamily="49" charset="-122"/>
                          <a:ea typeface="楷体" panose="02010609060101010101" pitchFamily="49" charset="-122"/>
                        </a:rPr>
                        <a:t>—5%</a:t>
                      </a:r>
                      <a:r>
                        <a:rPr lang="zh-CN" altLang="en-US" sz="1200" dirty="0" smtClean="0">
                          <a:solidFill>
                            <a:srgbClr val="FF0000"/>
                          </a:solidFill>
                          <a:latin typeface="楷体" panose="02010609060101010101" pitchFamily="49" charset="-122"/>
                          <a:ea typeface="楷体" panose="02010609060101010101" pitchFamily="49" charset="-122"/>
                        </a:rPr>
                        <a:t>营业税（金融保险业）</a:t>
                      </a:r>
                      <a:endParaRPr lang="en-US" altLang="zh-CN" sz="1200" dirty="0" smtClean="0">
                        <a:solidFill>
                          <a:srgbClr val="FF0000"/>
                        </a:solidFill>
                        <a:latin typeface="楷体" panose="02010609060101010101" pitchFamily="49" charset="-122"/>
                        <a:ea typeface="楷体" panose="02010609060101010101" pitchFamily="49" charset="-122"/>
                      </a:endParaRPr>
                    </a:p>
                    <a:p>
                      <a:endParaRPr lang="en-US" altLang="zh-CN" sz="1200" dirty="0" smtClean="0">
                        <a:solidFill>
                          <a:srgbClr val="FF0000"/>
                        </a:solidFill>
                        <a:latin typeface="楷体" panose="02010609060101010101" pitchFamily="49" charset="-122"/>
                        <a:ea typeface="楷体" panose="02010609060101010101" pitchFamily="49" charset="-122"/>
                      </a:endParaRPr>
                    </a:p>
                    <a:p>
                      <a:r>
                        <a:rPr lang="zh-CN" altLang="en-US" sz="1200" dirty="0" smtClean="0">
                          <a:solidFill>
                            <a:srgbClr val="FF0000"/>
                          </a:solidFill>
                          <a:latin typeface="楷体" panose="02010609060101010101" pitchFamily="49" charset="-122"/>
                          <a:ea typeface="楷体" panose="02010609060101010101" pitchFamily="49" charset="-122"/>
                        </a:rPr>
                        <a:t>丙：工程总造价（扣除分包价款）</a:t>
                      </a:r>
                      <a:r>
                        <a:rPr lang="en-US" altLang="zh-CN" sz="1200" dirty="0" smtClean="0">
                          <a:solidFill>
                            <a:srgbClr val="FF0000"/>
                          </a:solidFill>
                          <a:latin typeface="楷体" panose="02010609060101010101" pitchFamily="49" charset="-122"/>
                          <a:ea typeface="楷体" panose="02010609060101010101" pitchFamily="49" charset="-122"/>
                        </a:rPr>
                        <a:t>—3%</a:t>
                      </a:r>
                      <a:r>
                        <a:rPr lang="zh-CN" altLang="en-US" sz="1200" dirty="0" smtClean="0">
                          <a:solidFill>
                            <a:srgbClr val="FF0000"/>
                          </a:solidFill>
                          <a:latin typeface="楷体" panose="02010609060101010101" pitchFamily="49" charset="-122"/>
                          <a:ea typeface="楷体" panose="02010609060101010101" pitchFamily="49" charset="-122"/>
                        </a:rPr>
                        <a:t>营业税（建筑业）</a:t>
                      </a:r>
                      <a:endParaRPr lang="en-US" altLang="zh-CN" sz="1200" dirty="0" smtClean="0">
                        <a:solidFill>
                          <a:srgbClr val="FF0000"/>
                        </a:solidFill>
                        <a:latin typeface="楷体" panose="02010609060101010101" pitchFamily="49" charset="-122"/>
                        <a:ea typeface="楷体" panose="02010609060101010101" pitchFamily="49" charset="-122"/>
                      </a:endParaRPr>
                    </a:p>
                    <a:p>
                      <a:endParaRPr lang="en-GB" sz="1200" dirty="0">
                        <a:solidFill>
                          <a:srgbClr val="FF0000"/>
                        </a:solidFill>
                        <a:latin typeface="楷体" panose="02010609060101010101" pitchFamily="49" charset="-122"/>
                        <a:ea typeface="楷体" panose="02010609060101010101" pitchFamily="49" charset="-122"/>
                      </a:endParaRPr>
                    </a:p>
                  </a:txBody>
                  <a:tcPr marL="115221" marR="115221"/>
                </a:tc>
                <a:tc>
                  <a:txBody>
                    <a:bodyPr/>
                    <a:lstStyle/>
                    <a:p>
                      <a:r>
                        <a:rPr lang="zh-CN" altLang="en-US" sz="1200" b="1" kern="1200" dirty="0" smtClean="0">
                          <a:solidFill>
                            <a:srgbClr val="FF0000"/>
                          </a:solidFill>
                          <a:latin typeface="楷体" panose="02010609060101010101" pitchFamily="49" charset="-122"/>
                          <a:ea typeface="楷体" panose="02010609060101010101" pitchFamily="49" charset="-122"/>
                          <a:cs typeface="+mn-cs"/>
                        </a:rPr>
                        <a:t>乙：</a:t>
                      </a:r>
                      <a:endParaRPr lang="en-US" altLang="zh-CN" sz="1200" b="1" kern="1200" dirty="0" smtClean="0">
                        <a:solidFill>
                          <a:srgbClr val="FF0000"/>
                        </a:solidFill>
                        <a:latin typeface="楷体" panose="02010609060101010101" pitchFamily="49" charset="-122"/>
                        <a:ea typeface="楷体" panose="02010609060101010101" pitchFamily="49" charset="-122"/>
                        <a:cs typeface="+mn-cs"/>
                      </a:endParaRPr>
                    </a:p>
                    <a:p>
                      <a:pPr marL="171450" indent="-171450">
                        <a:buFont typeface="Wingdings" panose="05000000000000000000" pitchFamily="2" charset="2"/>
                        <a:buChar char="Ø"/>
                      </a:pPr>
                      <a:r>
                        <a:rPr lang="zh-CN" altLang="en-US" sz="1200" kern="1200" dirty="0" smtClean="0">
                          <a:solidFill>
                            <a:srgbClr val="FF0000"/>
                          </a:solidFill>
                          <a:latin typeface="楷体" panose="02010609060101010101" pitchFamily="49" charset="-122"/>
                          <a:ea typeface="楷体" panose="02010609060101010101" pitchFamily="49" charset="-122"/>
                          <a:cs typeface="+mn-cs"/>
                        </a:rPr>
                        <a:t>经营项目收入</a:t>
                      </a:r>
                      <a:r>
                        <a:rPr lang="en-US" altLang="zh-CN" sz="1200" kern="1200" dirty="0" smtClean="0">
                          <a:solidFill>
                            <a:srgbClr val="FF0000"/>
                          </a:solidFill>
                          <a:latin typeface="楷体" panose="02010609060101010101" pitchFamily="49" charset="-122"/>
                          <a:ea typeface="楷体" panose="02010609060101010101" pitchFamily="49" charset="-122"/>
                          <a:cs typeface="+mn-cs"/>
                        </a:rPr>
                        <a:t>—</a:t>
                      </a:r>
                      <a:r>
                        <a:rPr lang="zh-CN" altLang="en-US" sz="1200" kern="1200" dirty="0" smtClean="0">
                          <a:solidFill>
                            <a:srgbClr val="FF0000"/>
                          </a:solidFill>
                          <a:latin typeface="楷体" panose="02010609060101010101" pitchFamily="49" charset="-122"/>
                          <a:ea typeface="楷体" panose="02010609060101010101" pitchFamily="49" charset="-122"/>
                          <a:cs typeface="+mn-cs"/>
                        </a:rPr>
                        <a:t>缴纳增值税（或营业税）</a:t>
                      </a:r>
                      <a:endParaRPr lang="en-US" altLang="zh-CN" sz="1200" kern="1200" dirty="0" smtClean="0">
                        <a:solidFill>
                          <a:srgbClr val="FF0000"/>
                        </a:solidFill>
                        <a:latin typeface="楷体" panose="02010609060101010101" pitchFamily="49" charset="-122"/>
                        <a:ea typeface="楷体" panose="02010609060101010101" pitchFamily="49" charset="-122"/>
                        <a:cs typeface="+mn-cs"/>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sz="1200" kern="1200" dirty="0" smtClean="0">
                          <a:solidFill>
                            <a:srgbClr val="FF0000"/>
                          </a:solidFill>
                          <a:latin typeface="楷体" panose="02010609060101010101" pitchFamily="49" charset="-122"/>
                          <a:ea typeface="楷体" panose="02010609060101010101" pitchFamily="49" charset="-122"/>
                          <a:cs typeface="+mn-cs"/>
                        </a:rPr>
                        <a:t>利息收入</a:t>
                      </a:r>
                      <a:r>
                        <a:rPr lang="en-US" altLang="zh-CN" sz="1200" kern="1200" dirty="0" smtClean="0">
                          <a:solidFill>
                            <a:srgbClr val="FF0000"/>
                          </a:solidFill>
                          <a:latin typeface="楷体" panose="02010609060101010101" pitchFamily="49" charset="-122"/>
                          <a:ea typeface="楷体" panose="02010609060101010101" pitchFamily="49" charset="-122"/>
                          <a:cs typeface="+mn-cs"/>
                        </a:rPr>
                        <a:t>—5%</a:t>
                      </a:r>
                      <a:r>
                        <a:rPr lang="zh-CN" altLang="en-US" sz="1200" kern="1200" dirty="0" smtClean="0">
                          <a:solidFill>
                            <a:srgbClr val="FF0000"/>
                          </a:solidFill>
                          <a:latin typeface="楷体" panose="02010609060101010101" pitchFamily="49" charset="-122"/>
                          <a:ea typeface="楷体" panose="02010609060101010101" pitchFamily="49" charset="-122"/>
                          <a:cs typeface="+mn-cs"/>
                        </a:rPr>
                        <a:t>营业税（金融保险业）</a:t>
                      </a:r>
                      <a:endParaRPr lang="en-US" altLang="zh-CN" sz="1200" kern="1200" dirty="0" smtClean="0">
                        <a:solidFill>
                          <a:srgbClr val="FF0000"/>
                        </a:solidFill>
                        <a:latin typeface="楷体" panose="02010609060101010101" pitchFamily="49" charset="-122"/>
                        <a:ea typeface="楷体" panose="02010609060101010101" pitchFamily="49" charset="-122"/>
                        <a:cs typeface="+mn-cs"/>
                      </a:endParaRPr>
                    </a:p>
                    <a:p>
                      <a:endParaRPr lang="en-US" altLang="zh-CN" sz="1200" dirty="0" smtClean="0">
                        <a:solidFill>
                          <a:srgbClr val="FF0000"/>
                        </a:solidFill>
                        <a:latin typeface="楷体" panose="02010609060101010101" pitchFamily="49" charset="-122"/>
                        <a:ea typeface="楷体" panose="02010609060101010101" pitchFamily="49" charset="-122"/>
                      </a:endParaRPr>
                    </a:p>
                    <a:p>
                      <a:r>
                        <a:rPr lang="zh-CN" altLang="en-US" sz="1200" dirty="0" smtClean="0">
                          <a:solidFill>
                            <a:srgbClr val="FF0000"/>
                          </a:solidFill>
                          <a:latin typeface="楷体" panose="02010609060101010101" pitchFamily="49" charset="-122"/>
                          <a:ea typeface="楷体" panose="02010609060101010101" pitchFamily="49" charset="-122"/>
                        </a:rPr>
                        <a:t>丙：工程总造价（扣除分包价款）</a:t>
                      </a:r>
                      <a:r>
                        <a:rPr lang="en-US" altLang="zh-CN" sz="1200" dirty="0" smtClean="0">
                          <a:solidFill>
                            <a:srgbClr val="FF0000"/>
                          </a:solidFill>
                          <a:latin typeface="楷体" panose="02010609060101010101" pitchFamily="49" charset="-122"/>
                          <a:ea typeface="楷体" panose="02010609060101010101" pitchFamily="49" charset="-122"/>
                        </a:rPr>
                        <a:t>—3%</a:t>
                      </a:r>
                      <a:r>
                        <a:rPr lang="zh-CN" altLang="en-US" sz="1200" dirty="0" smtClean="0">
                          <a:solidFill>
                            <a:srgbClr val="FF0000"/>
                          </a:solidFill>
                          <a:latin typeface="楷体" panose="02010609060101010101" pitchFamily="49" charset="-122"/>
                          <a:ea typeface="楷体" panose="02010609060101010101" pitchFamily="49" charset="-122"/>
                        </a:rPr>
                        <a:t>营业税（建筑业）</a:t>
                      </a:r>
                      <a:endParaRPr lang="en-US" altLang="zh-CN" sz="1200" dirty="0" smtClean="0">
                        <a:solidFill>
                          <a:srgbClr val="FF0000"/>
                        </a:solidFill>
                        <a:latin typeface="楷体" panose="02010609060101010101" pitchFamily="49" charset="-122"/>
                        <a:ea typeface="楷体" panose="02010609060101010101" pitchFamily="49" charset="-122"/>
                      </a:endParaRPr>
                    </a:p>
                    <a:p>
                      <a:endParaRPr lang="en-GB" sz="1200" dirty="0">
                        <a:solidFill>
                          <a:srgbClr val="FF0000"/>
                        </a:solidFill>
                        <a:latin typeface="楷体" panose="02010609060101010101" pitchFamily="49" charset="-122"/>
                        <a:ea typeface="楷体" panose="02010609060101010101" pitchFamily="49" charset="-122"/>
                      </a:endParaRPr>
                    </a:p>
                  </a:txBody>
                  <a:tcPr marL="115221" marR="115221"/>
                </a:tc>
                <a:tc>
                  <a:txBody>
                    <a:bodyPr/>
                    <a:lstStyle/>
                    <a:p>
                      <a:r>
                        <a:rPr lang="zh-CN" altLang="en-US" sz="1200" b="1" kern="1200" dirty="0" smtClean="0">
                          <a:solidFill>
                            <a:srgbClr val="FF0000"/>
                          </a:solidFill>
                          <a:latin typeface="楷体" panose="02010609060101010101" pitchFamily="49" charset="-122"/>
                          <a:ea typeface="楷体" panose="02010609060101010101" pitchFamily="49" charset="-122"/>
                          <a:cs typeface="+mn-cs"/>
                        </a:rPr>
                        <a:t>乙：</a:t>
                      </a:r>
                      <a:endParaRPr lang="en-US" altLang="zh-CN" sz="1200" b="1" kern="1200" dirty="0" smtClean="0">
                        <a:solidFill>
                          <a:srgbClr val="FF0000"/>
                        </a:solidFill>
                        <a:latin typeface="楷体" panose="02010609060101010101" pitchFamily="49" charset="-122"/>
                        <a:ea typeface="楷体" panose="02010609060101010101" pitchFamily="49" charset="-122"/>
                        <a:cs typeface="+mn-cs"/>
                      </a:endParaRPr>
                    </a:p>
                    <a:p>
                      <a:pPr marL="171450" indent="-171450">
                        <a:buFont typeface="Wingdings" panose="05000000000000000000" pitchFamily="2" charset="2"/>
                        <a:buChar char="Ø"/>
                      </a:pPr>
                      <a:r>
                        <a:rPr lang="zh-CN" altLang="en-US" sz="1200" kern="1200" dirty="0" smtClean="0">
                          <a:solidFill>
                            <a:srgbClr val="FF0000"/>
                          </a:solidFill>
                          <a:latin typeface="楷体" panose="02010609060101010101" pitchFamily="49" charset="-122"/>
                          <a:ea typeface="楷体" panose="02010609060101010101" pitchFamily="49" charset="-122"/>
                          <a:cs typeface="+mn-cs"/>
                        </a:rPr>
                        <a:t>经营项目收入</a:t>
                      </a:r>
                      <a:r>
                        <a:rPr lang="zh-CN" altLang="en-US" sz="1200" b="1" kern="1200" dirty="0" smtClean="0">
                          <a:solidFill>
                            <a:srgbClr val="FF0000"/>
                          </a:solidFill>
                          <a:latin typeface="楷体" panose="02010609060101010101" pitchFamily="49" charset="-122"/>
                          <a:ea typeface="楷体" panose="02010609060101010101" pitchFamily="49" charset="-122"/>
                          <a:cs typeface="+mn-cs"/>
                        </a:rPr>
                        <a:t>（包括来源于甲的收入）</a:t>
                      </a:r>
                      <a:r>
                        <a:rPr lang="en-US" altLang="zh-CN" sz="1200" kern="1200" dirty="0" smtClean="0">
                          <a:solidFill>
                            <a:srgbClr val="FF0000"/>
                          </a:solidFill>
                          <a:latin typeface="楷体" panose="02010609060101010101" pitchFamily="49" charset="-122"/>
                          <a:ea typeface="楷体" panose="02010609060101010101" pitchFamily="49" charset="-122"/>
                          <a:cs typeface="+mn-cs"/>
                        </a:rPr>
                        <a:t>—</a:t>
                      </a:r>
                      <a:r>
                        <a:rPr lang="zh-CN" altLang="en-US" sz="1200" kern="1200" dirty="0" smtClean="0">
                          <a:solidFill>
                            <a:srgbClr val="FF0000"/>
                          </a:solidFill>
                          <a:latin typeface="楷体" panose="02010609060101010101" pitchFamily="49" charset="-122"/>
                          <a:ea typeface="楷体" panose="02010609060101010101" pitchFamily="49" charset="-122"/>
                          <a:cs typeface="+mn-cs"/>
                        </a:rPr>
                        <a:t>缴纳增值税（或营业税）</a:t>
                      </a:r>
                      <a:endParaRPr lang="en-US" altLang="zh-CN" sz="1200" kern="1200" dirty="0" smtClean="0">
                        <a:solidFill>
                          <a:srgbClr val="FF0000"/>
                        </a:solidFill>
                        <a:latin typeface="楷体" panose="02010609060101010101" pitchFamily="49" charset="-122"/>
                        <a:ea typeface="楷体" panose="02010609060101010101" pitchFamily="49" charset="-122"/>
                        <a:cs typeface="+mn-cs"/>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sz="1200" kern="1200" dirty="0" smtClean="0">
                          <a:solidFill>
                            <a:srgbClr val="FF0000"/>
                          </a:solidFill>
                          <a:latin typeface="楷体" panose="02010609060101010101" pitchFamily="49" charset="-122"/>
                          <a:ea typeface="楷体" panose="02010609060101010101" pitchFamily="49" charset="-122"/>
                          <a:cs typeface="+mn-cs"/>
                        </a:rPr>
                        <a:t>利息收入</a:t>
                      </a:r>
                      <a:r>
                        <a:rPr lang="en-US" altLang="zh-CN" sz="1200" kern="1200" dirty="0" smtClean="0">
                          <a:solidFill>
                            <a:srgbClr val="FF0000"/>
                          </a:solidFill>
                          <a:latin typeface="楷体" panose="02010609060101010101" pitchFamily="49" charset="-122"/>
                          <a:ea typeface="楷体" panose="02010609060101010101" pitchFamily="49" charset="-122"/>
                          <a:cs typeface="+mn-cs"/>
                        </a:rPr>
                        <a:t>—5%</a:t>
                      </a:r>
                      <a:r>
                        <a:rPr lang="zh-CN" altLang="en-US" sz="1200" kern="1200" dirty="0" smtClean="0">
                          <a:solidFill>
                            <a:srgbClr val="FF0000"/>
                          </a:solidFill>
                          <a:latin typeface="楷体" panose="02010609060101010101" pitchFamily="49" charset="-122"/>
                          <a:ea typeface="楷体" panose="02010609060101010101" pitchFamily="49" charset="-122"/>
                          <a:cs typeface="+mn-cs"/>
                        </a:rPr>
                        <a:t>营业税（金融保险业）</a:t>
                      </a:r>
                      <a:endParaRPr lang="en-US" altLang="zh-CN" sz="1200" kern="1200" dirty="0" smtClean="0">
                        <a:solidFill>
                          <a:srgbClr val="FF0000"/>
                        </a:solidFill>
                        <a:latin typeface="楷体" panose="02010609060101010101" pitchFamily="49" charset="-122"/>
                        <a:ea typeface="楷体" panose="02010609060101010101" pitchFamily="49" charset="-122"/>
                        <a:cs typeface="+mn-cs"/>
                      </a:endParaRPr>
                    </a:p>
                    <a:p>
                      <a:endParaRPr lang="en-US" altLang="zh-CN" sz="1200" kern="1200" dirty="0" smtClean="0">
                        <a:solidFill>
                          <a:srgbClr val="FF0000"/>
                        </a:solidFill>
                        <a:latin typeface="楷体" panose="02010609060101010101" pitchFamily="49" charset="-122"/>
                        <a:ea typeface="楷体" panose="02010609060101010101" pitchFamily="49" charset="-122"/>
                        <a:cs typeface="+mn-cs"/>
                      </a:endParaRPr>
                    </a:p>
                    <a:p>
                      <a:r>
                        <a:rPr lang="zh-CN" altLang="en-US" sz="1200" kern="1200" dirty="0" smtClean="0">
                          <a:solidFill>
                            <a:srgbClr val="FF0000"/>
                          </a:solidFill>
                          <a:latin typeface="楷体" panose="02010609060101010101" pitchFamily="49" charset="-122"/>
                          <a:ea typeface="楷体" panose="02010609060101010101" pitchFamily="49" charset="-122"/>
                          <a:cs typeface="+mn-cs"/>
                        </a:rPr>
                        <a:t>丙：工程总造价（扣除分包价款）</a:t>
                      </a:r>
                      <a:r>
                        <a:rPr lang="en-US" altLang="zh-CN" sz="1200" kern="1200" dirty="0" smtClean="0">
                          <a:solidFill>
                            <a:srgbClr val="FF0000"/>
                          </a:solidFill>
                          <a:latin typeface="楷体" panose="02010609060101010101" pitchFamily="49" charset="-122"/>
                          <a:ea typeface="楷体" panose="02010609060101010101" pitchFamily="49" charset="-122"/>
                          <a:cs typeface="+mn-cs"/>
                        </a:rPr>
                        <a:t>—3%</a:t>
                      </a:r>
                      <a:r>
                        <a:rPr lang="zh-CN" altLang="en-US" sz="1200" kern="1200" dirty="0" smtClean="0">
                          <a:solidFill>
                            <a:srgbClr val="FF0000"/>
                          </a:solidFill>
                          <a:latin typeface="楷体" panose="02010609060101010101" pitchFamily="49" charset="-122"/>
                          <a:ea typeface="楷体" panose="02010609060101010101" pitchFamily="49" charset="-122"/>
                          <a:cs typeface="+mn-cs"/>
                        </a:rPr>
                        <a:t>营业税（建筑业）</a:t>
                      </a:r>
                      <a:endParaRPr lang="en-US" altLang="zh-CN" sz="1200" kern="1200" dirty="0" smtClean="0">
                        <a:solidFill>
                          <a:srgbClr val="FF0000"/>
                        </a:solidFill>
                        <a:latin typeface="楷体" panose="02010609060101010101" pitchFamily="49" charset="-122"/>
                        <a:ea typeface="楷体" panose="02010609060101010101" pitchFamily="49" charset="-122"/>
                        <a:cs typeface="+mn-cs"/>
                      </a:endParaRPr>
                    </a:p>
                    <a:p>
                      <a:endParaRPr lang="en-GB" sz="1200" kern="1200" dirty="0">
                        <a:solidFill>
                          <a:srgbClr val="FF0000"/>
                        </a:solidFill>
                        <a:latin typeface="楷体" panose="02010609060101010101" pitchFamily="49" charset="-122"/>
                        <a:ea typeface="楷体" panose="02010609060101010101" pitchFamily="49" charset="-122"/>
                        <a:cs typeface="+mn-cs"/>
                      </a:endParaRPr>
                    </a:p>
                  </a:txBody>
                  <a:tcPr marL="115221" marR="1152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rgbClr val="FF0000"/>
                          </a:solidFill>
                          <a:latin typeface="楷体" panose="02010609060101010101" pitchFamily="49" charset="-122"/>
                          <a:ea typeface="楷体" panose="02010609060101010101" pitchFamily="49" charset="-122"/>
                          <a:cs typeface="+mn-cs"/>
                        </a:rPr>
                        <a:t>乙：利息收入</a:t>
                      </a:r>
                      <a:r>
                        <a:rPr lang="en-US" altLang="zh-CN" sz="1200" kern="1200" dirty="0" smtClean="0">
                          <a:solidFill>
                            <a:srgbClr val="FF0000"/>
                          </a:solidFill>
                          <a:latin typeface="楷体" panose="02010609060101010101" pitchFamily="49" charset="-122"/>
                          <a:ea typeface="楷体" panose="02010609060101010101" pitchFamily="49" charset="-122"/>
                          <a:cs typeface="+mn-cs"/>
                        </a:rPr>
                        <a:t>—5%</a:t>
                      </a:r>
                      <a:r>
                        <a:rPr lang="zh-CN" altLang="en-US" sz="1200" kern="1200" dirty="0" smtClean="0">
                          <a:solidFill>
                            <a:srgbClr val="FF0000"/>
                          </a:solidFill>
                          <a:latin typeface="楷体" panose="02010609060101010101" pitchFamily="49" charset="-122"/>
                          <a:ea typeface="楷体" panose="02010609060101010101" pitchFamily="49" charset="-122"/>
                          <a:cs typeface="+mn-cs"/>
                        </a:rPr>
                        <a:t>营业税（金融保险业）</a:t>
                      </a:r>
                      <a:endParaRPr lang="en-US" altLang="zh-CN" sz="1200" kern="1200" dirty="0" smtClean="0">
                        <a:solidFill>
                          <a:srgbClr val="FF0000"/>
                        </a:solidFill>
                        <a:latin typeface="楷体" panose="02010609060101010101" pitchFamily="49" charset="-122"/>
                        <a:ea typeface="楷体" panose="02010609060101010101" pitchFamily="49" charset="-122"/>
                        <a:cs typeface="+mn-cs"/>
                      </a:endParaRPr>
                    </a:p>
                    <a:p>
                      <a:endParaRPr lang="en-US" altLang="zh-CN" sz="1200" kern="1200" dirty="0" smtClean="0">
                        <a:solidFill>
                          <a:srgbClr val="FF0000"/>
                        </a:solidFill>
                        <a:latin typeface="楷体" panose="02010609060101010101" pitchFamily="49" charset="-122"/>
                        <a:ea typeface="楷体" panose="02010609060101010101" pitchFamily="49" charset="-122"/>
                        <a:cs typeface="+mn-cs"/>
                      </a:endParaRPr>
                    </a:p>
                    <a:p>
                      <a:r>
                        <a:rPr lang="zh-CN" altLang="en-US" sz="1200" kern="1200" dirty="0" smtClean="0">
                          <a:solidFill>
                            <a:srgbClr val="FF0000"/>
                          </a:solidFill>
                          <a:latin typeface="楷体" panose="02010609060101010101" pitchFamily="49" charset="-122"/>
                          <a:ea typeface="楷体" panose="02010609060101010101" pitchFamily="49" charset="-122"/>
                          <a:cs typeface="+mn-cs"/>
                        </a:rPr>
                        <a:t>丙：工程总造价（扣除分包价款）</a:t>
                      </a:r>
                      <a:r>
                        <a:rPr lang="en-US" altLang="zh-CN" sz="1200" kern="1200" dirty="0" smtClean="0">
                          <a:solidFill>
                            <a:srgbClr val="FF0000"/>
                          </a:solidFill>
                          <a:latin typeface="楷体" panose="02010609060101010101" pitchFamily="49" charset="-122"/>
                          <a:ea typeface="楷体" panose="02010609060101010101" pitchFamily="49" charset="-122"/>
                          <a:cs typeface="+mn-cs"/>
                        </a:rPr>
                        <a:t>—3%</a:t>
                      </a:r>
                      <a:r>
                        <a:rPr lang="zh-CN" altLang="en-US" sz="1200" kern="1200" dirty="0" smtClean="0">
                          <a:solidFill>
                            <a:srgbClr val="FF0000"/>
                          </a:solidFill>
                          <a:latin typeface="楷体" panose="02010609060101010101" pitchFamily="49" charset="-122"/>
                          <a:ea typeface="楷体" panose="02010609060101010101" pitchFamily="49" charset="-122"/>
                          <a:cs typeface="+mn-cs"/>
                        </a:rPr>
                        <a:t>营业税（建筑业）</a:t>
                      </a:r>
                      <a:endParaRPr lang="en-US" altLang="zh-CN" sz="1200" kern="1200" dirty="0" smtClean="0">
                        <a:solidFill>
                          <a:srgbClr val="FF0000"/>
                        </a:solidFill>
                        <a:latin typeface="楷体" panose="02010609060101010101" pitchFamily="49" charset="-122"/>
                        <a:ea typeface="楷体" panose="02010609060101010101" pitchFamily="49" charset="-122"/>
                        <a:cs typeface="+mn-cs"/>
                      </a:endParaRPr>
                    </a:p>
                    <a:p>
                      <a:endParaRPr lang="en-GB" sz="1400" kern="1200" dirty="0">
                        <a:solidFill>
                          <a:srgbClr val="FF0000"/>
                        </a:solidFill>
                        <a:latin typeface="楷体" panose="02010609060101010101" pitchFamily="49" charset="-122"/>
                        <a:ea typeface="楷体" panose="02010609060101010101" pitchFamily="49" charset="-122"/>
                        <a:cs typeface="+mn-cs"/>
                      </a:endParaRPr>
                    </a:p>
                  </a:txBody>
                  <a:tcPr marL="115221" marR="115221"/>
                </a:tc>
              </a:tr>
            </a:tbl>
          </a:graphicData>
        </a:graphic>
      </p:graphicFrame>
      <p:sp>
        <p:nvSpPr>
          <p:cNvPr id="3" name="TextBox 2"/>
          <p:cNvSpPr txBox="1"/>
          <p:nvPr/>
        </p:nvSpPr>
        <p:spPr>
          <a:xfrm>
            <a:off x="861343" y="6237312"/>
            <a:ext cx="6986601" cy="216024"/>
          </a:xfrm>
          <a:prstGeom prst="rect">
            <a:avLst/>
          </a:prstGeom>
          <a:noFill/>
        </p:spPr>
        <p:txBody>
          <a:bodyPr wrap="square" lIns="0" tIns="0" rIns="0" bIns="0" rtlCol="0" anchor="ctr">
            <a:noAutofit/>
          </a:bodyPr>
          <a:lstStyle/>
          <a:p>
            <a:pPr indent="-274320">
              <a:spcAft>
                <a:spcPts val="900"/>
              </a:spcAft>
            </a:pPr>
            <a:r>
              <a:rPr lang="zh-CN" altLang="en-US" sz="1000" dirty="0" smtClean="0">
                <a:latin typeface="Georgia" pitchFamily="18" charset="0"/>
              </a:rPr>
              <a:t>注：作者编写本报告时金融业“营改增”尚未完成。</a:t>
            </a:r>
            <a:endParaRPr lang="en-GB" sz="1000" dirty="0" smtClean="0">
              <a:latin typeface="Georgia" pitchFamily="18" charset="0"/>
            </a:endParaRPr>
          </a:p>
        </p:txBody>
      </p:sp>
    </p:spTree>
    <p:extLst>
      <p:ext uri="{BB962C8B-B14F-4D97-AF65-F5344CB8AC3E}">
        <p14:creationId xmlns:p14="http://schemas.microsoft.com/office/powerpoint/2010/main" xmlns="" val="716525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项目建设及运营期</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税收优惠</a:t>
            </a:r>
            <a:r>
              <a:rPr lang="zh-CN" altLang="en-US" dirty="0" smtClean="0">
                <a:latin typeface="楷体" panose="02010609060101010101" pitchFamily="49" charset="-122"/>
                <a:ea typeface="楷体" panose="02010609060101010101" pitchFamily="49" charset="-122"/>
              </a:rPr>
              <a:t>政策摘要</a:t>
            </a:r>
            <a:endParaRPr lang="zh-CN" altLang="en-US" dirty="0"/>
          </a:p>
        </p:txBody>
      </p:sp>
      <p:sp>
        <p:nvSpPr>
          <p:cNvPr id="5" name="Date Placeholder 4"/>
          <p:cNvSpPr>
            <a:spLocks noGrp="1"/>
          </p:cNvSpPr>
          <p:nvPr>
            <p:ph type="dt" sz="half" idx="18"/>
          </p:nvPr>
        </p:nvSpPr>
        <p:spPr/>
        <p:txBody>
          <a:bodyPr/>
          <a:lstStyle/>
          <a:p>
            <a:pPr>
              <a:defRPr/>
            </a:pPr>
            <a:fld id="{C34D2CD2-07FC-4A85-92C5-D6040BC54477}" type="datetime6">
              <a:rPr lang="zh-CN" altLang="en-US" smtClean="0">
                <a:solidFill>
                  <a:srgbClr val="000000"/>
                </a:solidFill>
              </a:rPr>
              <a:pPr>
                <a:defRPr/>
              </a:pPr>
              <a:t>2015年12月</a:t>
            </a:fld>
            <a:endParaRPr lang="en-US" dirty="0">
              <a:solidFill>
                <a:srgbClr val="000000"/>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xmlns="" val="3095441836"/>
              </p:ext>
            </p:extLst>
          </p:nvPr>
        </p:nvGraphicFramePr>
        <p:xfrm>
          <a:off x="770610" y="1628800"/>
          <a:ext cx="9890123" cy="3764280"/>
        </p:xfrm>
        <a:graphic>
          <a:graphicData uri="http://schemas.openxmlformats.org/drawingml/2006/table">
            <a:tbl>
              <a:tblPr firstRow="1" bandRow="1">
                <a:tableStyleId>{5C22544A-7EE6-4342-B048-85BDC9FD1C3A}</a:tableStyleId>
              </a:tblPr>
              <a:tblGrid>
                <a:gridCol w="1270290"/>
                <a:gridCol w="4355284"/>
                <a:gridCol w="4264549"/>
              </a:tblGrid>
              <a:tr h="306615">
                <a:tc>
                  <a:txBody>
                    <a:bodyPr/>
                    <a:lstStyle/>
                    <a:p>
                      <a:endParaRPr lang="en-GB" sz="1400" dirty="0">
                        <a:latin typeface="+mj-lt"/>
                        <a:ea typeface="楷体" panose="02010609060101010101" pitchFamily="49" charset="-122"/>
                      </a:endParaRPr>
                    </a:p>
                  </a:txBody>
                  <a:tcPr marL="115221" marR="115221"/>
                </a:tc>
                <a:tc>
                  <a:txBody>
                    <a:bodyPr/>
                    <a:lstStyle/>
                    <a:p>
                      <a:pPr algn="ctr"/>
                      <a:r>
                        <a:rPr lang="zh-CN" altLang="en-US" sz="1800" dirty="0" smtClean="0">
                          <a:latin typeface="+mj-lt"/>
                          <a:ea typeface="楷体" panose="02010609060101010101" pitchFamily="49" charset="-122"/>
                        </a:rPr>
                        <a:t>所得税</a:t>
                      </a:r>
                      <a:endParaRPr lang="en-GB" sz="1800" dirty="0">
                        <a:latin typeface="+mj-lt"/>
                        <a:ea typeface="楷体" panose="02010609060101010101" pitchFamily="49" charset="-122"/>
                      </a:endParaRPr>
                    </a:p>
                  </a:txBody>
                  <a:tcPr marL="115221" marR="115221"/>
                </a:tc>
                <a:tc>
                  <a:txBody>
                    <a:bodyPr/>
                    <a:lstStyle/>
                    <a:p>
                      <a:pPr algn="ctr"/>
                      <a:r>
                        <a:rPr lang="zh-CN" altLang="en-US" sz="1800" dirty="0" smtClean="0">
                          <a:latin typeface="+mj-lt"/>
                          <a:ea typeface="楷体" panose="02010609060101010101" pitchFamily="49" charset="-122"/>
                        </a:rPr>
                        <a:t>流转税</a:t>
                      </a:r>
                      <a:endParaRPr lang="en-GB" sz="1800" dirty="0">
                        <a:latin typeface="+mj-lt"/>
                        <a:ea typeface="楷体" panose="02010609060101010101" pitchFamily="49" charset="-122"/>
                      </a:endParaRPr>
                    </a:p>
                  </a:txBody>
                  <a:tcPr marL="115221" marR="115221"/>
                </a:tc>
              </a:tr>
              <a:tr h="2645713">
                <a:tc>
                  <a:txBody>
                    <a:bodyPr/>
                    <a:lstStyle/>
                    <a:p>
                      <a:r>
                        <a:rPr lang="zh-CN" altLang="en-US" sz="1400" b="1" dirty="0" smtClean="0">
                          <a:latin typeface="+mj-lt"/>
                          <a:ea typeface="楷体" panose="02010609060101010101" pitchFamily="49" charset="-122"/>
                        </a:rPr>
                        <a:t>税收优惠政策</a:t>
                      </a:r>
                      <a:endParaRPr lang="en-GB" sz="1400" b="1" dirty="0">
                        <a:latin typeface="+mj-lt"/>
                        <a:ea typeface="楷体" panose="02010609060101010101" pitchFamily="49" charset="-122"/>
                      </a:endParaRPr>
                    </a:p>
                  </a:txBody>
                  <a:tcPr marL="115221" marR="115221" anchor="ctr">
                    <a:solidFill>
                      <a:schemeClr val="accent4">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i="0" u="none" strike="noStrike" kern="1200" baseline="0" dirty="0" smtClean="0">
                          <a:solidFill>
                            <a:schemeClr val="dk1"/>
                          </a:solidFill>
                          <a:latin typeface="+mj-lt"/>
                          <a:ea typeface="楷体" panose="02010609060101010101" pitchFamily="49" charset="-122"/>
                          <a:cs typeface="+mn-cs"/>
                        </a:rPr>
                        <a:t>“从事国家重点扶持的公共基础设施项目投资经营的所得”、“从事符合条件的环境保护、节能节水项目的所得可享受”</a:t>
                      </a:r>
                      <a:r>
                        <a:rPr lang="zh-CN" altLang="en-US" sz="1400" kern="1200" dirty="0" smtClean="0">
                          <a:solidFill>
                            <a:schemeClr val="tx1"/>
                          </a:solidFill>
                          <a:effectLst/>
                          <a:latin typeface="+mj-lt"/>
                          <a:ea typeface="楷体" panose="02010609060101010101" pitchFamily="49" charset="-122"/>
                          <a:cs typeface="+mn-cs"/>
                        </a:rPr>
                        <a:t>三免三减半”税收优惠</a:t>
                      </a:r>
                      <a:r>
                        <a:rPr lang="zh-CN" altLang="en-US" sz="1400" kern="1200" baseline="0" dirty="0" smtClean="0">
                          <a:solidFill>
                            <a:schemeClr val="tx1"/>
                          </a:solidFill>
                          <a:effectLst/>
                          <a:latin typeface="+mj-lt"/>
                          <a:ea typeface="楷体" panose="02010609060101010101" pitchFamily="49" charset="-122"/>
                          <a:cs typeface="+mn-cs"/>
                        </a:rPr>
                        <a:t> ；</a:t>
                      </a:r>
                      <a:endParaRPr lang="en-US" altLang="zh-CN" sz="1400" b="0" i="0" u="none" strike="noStrike" kern="1200" baseline="0" dirty="0" smtClean="0">
                        <a:solidFill>
                          <a:schemeClr val="dk1"/>
                        </a:solidFill>
                        <a:latin typeface="+mj-lt"/>
                        <a:ea typeface="楷体" panose="02010609060101010101" pitchFamily="49" charset="-122"/>
                        <a:cs typeface="+mn-cs"/>
                      </a:endParaRPr>
                    </a:p>
                    <a:p>
                      <a:pPr marL="0" indent="0">
                        <a:buFont typeface="Arial" panose="020B0604020202020204" pitchFamily="34" charset="0"/>
                        <a:buNone/>
                      </a:pPr>
                      <a:endParaRPr lang="en-US" altLang="zh-CN" sz="1400" i="1" kern="1200" dirty="0" smtClean="0">
                        <a:solidFill>
                          <a:schemeClr val="tx1"/>
                        </a:solidFill>
                        <a:effectLst/>
                        <a:latin typeface="+mj-lt"/>
                        <a:ea typeface="楷体" panose="02010609060101010101" pitchFamily="49" charset="-122"/>
                        <a:cs typeface="+mn-cs"/>
                      </a:endParaRPr>
                    </a:p>
                    <a:p>
                      <a:pPr marL="285750" marR="0" lvl="3"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kern="1200" dirty="0" smtClean="0">
                          <a:solidFill>
                            <a:schemeClr val="tx1"/>
                          </a:solidFill>
                          <a:effectLst/>
                          <a:latin typeface="+mj-lt"/>
                          <a:ea typeface="楷体" panose="02010609060101010101" pitchFamily="49" charset="-122"/>
                          <a:cs typeface="+mn-cs"/>
                        </a:rPr>
                        <a:t>企业购置用于环境保护、节能节水、安全生产等专用设备的投资额的</a:t>
                      </a:r>
                      <a:r>
                        <a:rPr lang="en-GB" sz="1400" kern="1200" dirty="0" smtClean="0">
                          <a:solidFill>
                            <a:schemeClr val="tx1"/>
                          </a:solidFill>
                          <a:effectLst/>
                          <a:latin typeface="+mj-lt"/>
                          <a:ea typeface="楷体" panose="02010609060101010101" pitchFamily="49" charset="-122"/>
                          <a:cs typeface="+mn-cs"/>
                        </a:rPr>
                        <a:t>10%</a:t>
                      </a:r>
                      <a:r>
                        <a:rPr lang="zh-CN" altLang="en-US" sz="1400" kern="1200" dirty="0" smtClean="0">
                          <a:solidFill>
                            <a:schemeClr val="tx1"/>
                          </a:solidFill>
                          <a:effectLst/>
                          <a:latin typeface="+mj-lt"/>
                          <a:ea typeface="楷体" panose="02010609060101010101" pitchFamily="49" charset="-122"/>
                          <a:cs typeface="+mn-cs"/>
                        </a:rPr>
                        <a:t>可以从企业当年的应纳税额中抵免；当年不足抵免的，可以在以后</a:t>
                      </a:r>
                      <a:r>
                        <a:rPr lang="en-GB" sz="1400" kern="1200" dirty="0" smtClean="0">
                          <a:solidFill>
                            <a:schemeClr val="tx1"/>
                          </a:solidFill>
                          <a:effectLst/>
                          <a:latin typeface="+mj-lt"/>
                          <a:ea typeface="楷体" panose="02010609060101010101" pitchFamily="49" charset="-122"/>
                          <a:cs typeface="+mn-cs"/>
                        </a:rPr>
                        <a:t>5</a:t>
                      </a:r>
                      <a:r>
                        <a:rPr lang="zh-CN" altLang="en-US" sz="1400" kern="1200" dirty="0" smtClean="0">
                          <a:solidFill>
                            <a:schemeClr val="tx1"/>
                          </a:solidFill>
                          <a:effectLst/>
                          <a:latin typeface="+mj-lt"/>
                          <a:ea typeface="楷体" panose="02010609060101010101" pitchFamily="49" charset="-122"/>
                          <a:cs typeface="+mn-cs"/>
                        </a:rPr>
                        <a:t>个纳税年度结转抵免</a:t>
                      </a:r>
                      <a:r>
                        <a:rPr lang="zh-CN" altLang="en-US" sz="1400" kern="1200" dirty="0" smtClean="0">
                          <a:solidFill>
                            <a:schemeClr val="dk1"/>
                          </a:solidFill>
                          <a:effectLst/>
                          <a:latin typeface="+mj-lt"/>
                          <a:ea typeface="楷体" panose="02010609060101010101" pitchFamily="49" charset="-122"/>
                          <a:cs typeface="+mn-cs"/>
                        </a:rPr>
                        <a:t>。</a:t>
                      </a:r>
                      <a:endParaRPr lang="en-GB" sz="1400" kern="1200" dirty="0" smtClean="0">
                        <a:solidFill>
                          <a:schemeClr val="dk1"/>
                        </a:solidFill>
                        <a:effectLst/>
                        <a:latin typeface="+mj-lt"/>
                        <a:ea typeface="楷体" panose="02010609060101010101" pitchFamily="49" charset="-122"/>
                        <a:cs typeface="+mn-cs"/>
                      </a:endParaRPr>
                    </a:p>
                    <a:p>
                      <a:pPr marL="285750" lvl="3" indent="-285750" algn="l" defTabSz="914400" rtl="0" eaLnBrk="1" latinLnBrk="0" hangingPunct="1">
                        <a:buFont typeface="Arial" panose="020B0604020202020204" pitchFamily="34" charset="0"/>
                        <a:buChar char="•"/>
                      </a:pPr>
                      <a:endParaRPr lang="en-US" altLang="zh-CN" sz="1400" kern="1200" dirty="0" smtClean="0">
                        <a:solidFill>
                          <a:schemeClr val="tx1"/>
                        </a:solidFill>
                        <a:effectLst/>
                        <a:latin typeface="+mj-lt"/>
                        <a:ea typeface="楷体" panose="02010609060101010101" pitchFamily="49" charset="-122"/>
                        <a:cs typeface="+mn-cs"/>
                      </a:endParaRPr>
                    </a:p>
                    <a:p>
                      <a:pPr marL="285750" indent="-285750">
                        <a:buFont typeface="Arial" panose="020B0604020202020204" pitchFamily="34" charset="0"/>
                        <a:buChar char="•"/>
                      </a:pPr>
                      <a:endParaRPr lang="en-US" altLang="zh-CN" sz="1400" kern="1200" dirty="0" smtClean="0">
                        <a:solidFill>
                          <a:schemeClr val="tx1"/>
                        </a:solidFill>
                        <a:effectLst/>
                        <a:latin typeface="+mj-lt"/>
                        <a:ea typeface="楷体" panose="02010609060101010101" pitchFamily="49" charset="-122"/>
                        <a:cs typeface="+mn-cs"/>
                      </a:endParaRPr>
                    </a:p>
                  </a:txBody>
                  <a:tcPr marL="115221" marR="115221">
                    <a:solidFill>
                      <a:schemeClr val="accent4">
                        <a:lumMod val="20000"/>
                        <a:lumOff val="80000"/>
                      </a:schemeClr>
                    </a:solidFill>
                  </a:tcPr>
                </a:tc>
                <a:tc>
                  <a:txBody>
                    <a:bodyPr/>
                    <a:lstStyle/>
                    <a:p>
                      <a:pPr marL="177800" indent="-177800">
                        <a:spcAft>
                          <a:spcPts val="600"/>
                        </a:spcAft>
                        <a:buFont typeface="Arial" pitchFamily="34" charset="0"/>
                        <a:buChar char="•"/>
                      </a:pPr>
                      <a:r>
                        <a:rPr lang="zh-CN" altLang="en-US" sz="1400" b="0" i="0" u="none" strike="noStrike" kern="1200" baseline="0" dirty="0" smtClean="0">
                          <a:solidFill>
                            <a:schemeClr val="dk1"/>
                          </a:solidFill>
                          <a:latin typeface="+mj-lt"/>
                          <a:ea typeface="楷体" panose="02010609060101010101" pitchFamily="49" charset="-122"/>
                          <a:cs typeface="+mn-cs"/>
                        </a:rPr>
                        <a:t>从事</a:t>
                      </a:r>
                      <a:r>
                        <a:rPr lang="en-US" altLang="zh-CN" sz="1400" b="0" i="0" u="none" strike="noStrike" kern="1200" baseline="0" dirty="0" smtClean="0">
                          <a:solidFill>
                            <a:schemeClr val="dk1"/>
                          </a:solidFill>
                          <a:latin typeface="+mj-lt"/>
                          <a:ea typeface="楷体" panose="02010609060101010101" pitchFamily="49" charset="-122"/>
                          <a:cs typeface="+mn-cs"/>
                        </a:rPr>
                        <a:t>BOT</a:t>
                      </a:r>
                      <a:r>
                        <a:rPr lang="zh-CN" altLang="en-US" sz="1400" b="0" i="0" u="none" strike="noStrike" kern="1200" baseline="0" dirty="0" smtClean="0">
                          <a:solidFill>
                            <a:schemeClr val="dk1"/>
                          </a:solidFill>
                          <a:latin typeface="+mj-lt"/>
                          <a:ea typeface="楷体" panose="02010609060101010101" pitchFamily="49" charset="-122"/>
                          <a:cs typeface="+mn-cs"/>
                        </a:rPr>
                        <a:t>项目运营的企业，可以享受如下增值税税收优惠：</a:t>
                      </a:r>
                      <a:endParaRPr lang="en-US" altLang="zh-CN" sz="1400" b="0" i="0" u="none" strike="noStrike" kern="1200" baseline="0" dirty="0" smtClean="0">
                        <a:solidFill>
                          <a:schemeClr val="dk1"/>
                        </a:solidFill>
                        <a:latin typeface="+mj-lt"/>
                        <a:ea typeface="楷体" panose="02010609060101010101" pitchFamily="49" charset="-122"/>
                        <a:cs typeface="+mn-cs"/>
                      </a:endParaRPr>
                    </a:p>
                    <a:p>
                      <a:pPr marL="285750" lvl="0" indent="-285750">
                        <a:spcAft>
                          <a:spcPts val="600"/>
                        </a:spcAft>
                        <a:buFontTx/>
                        <a:buChar char="-"/>
                      </a:pPr>
                      <a:r>
                        <a:rPr lang="zh-CN" altLang="en-US" sz="1400" b="0" i="0" u="none" strike="noStrike" kern="1200" baseline="0" dirty="0" smtClean="0">
                          <a:solidFill>
                            <a:schemeClr val="dk1"/>
                          </a:solidFill>
                          <a:latin typeface="+mj-lt"/>
                          <a:ea typeface="楷体" panose="02010609060101010101" pitchFamily="49" charset="-122"/>
                          <a:cs typeface="+mn-cs"/>
                        </a:rPr>
                        <a:t>销售再生水收入实行免征增值税；</a:t>
                      </a:r>
                      <a:endParaRPr lang="en-US" altLang="zh-CN" sz="1400" b="0" i="0" u="none" strike="noStrike" kern="1200" baseline="0" dirty="0" smtClean="0">
                        <a:solidFill>
                          <a:schemeClr val="dk1"/>
                        </a:solidFill>
                        <a:latin typeface="+mj-lt"/>
                        <a:ea typeface="楷体" panose="02010609060101010101" pitchFamily="49" charset="-122"/>
                        <a:cs typeface="+mn-cs"/>
                      </a:endParaRPr>
                    </a:p>
                    <a:p>
                      <a:pPr marL="285750" lvl="0" indent="-285750">
                        <a:spcAft>
                          <a:spcPts val="600"/>
                        </a:spcAft>
                        <a:buFontTx/>
                        <a:buChar char="-"/>
                      </a:pPr>
                      <a:r>
                        <a:rPr lang="zh-CN" altLang="en-US" sz="1400" b="0" i="0" u="none" strike="noStrike" kern="1200" baseline="0" dirty="0" smtClean="0">
                          <a:solidFill>
                            <a:schemeClr val="dk1"/>
                          </a:solidFill>
                          <a:latin typeface="+mj-lt"/>
                          <a:ea typeface="楷体" panose="02010609060101010101" pitchFamily="49" charset="-122"/>
                          <a:cs typeface="+mn-cs"/>
                        </a:rPr>
                        <a:t>对污水处理劳务免征增值税；</a:t>
                      </a:r>
                      <a:endParaRPr lang="en-US" altLang="zh-CN" sz="1400" b="0" i="0" u="none" strike="noStrike" kern="1200" baseline="0" dirty="0" smtClean="0">
                        <a:solidFill>
                          <a:schemeClr val="dk1"/>
                        </a:solidFill>
                        <a:latin typeface="+mj-lt"/>
                        <a:ea typeface="楷体" panose="02010609060101010101" pitchFamily="49" charset="-122"/>
                        <a:cs typeface="+mn-cs"/>
                      </a:endParaRPr>
                    </a:p>
                    <a:p>
                      <a:pPr marL="285750" lvl="0" indent="-285750">
                        <a:spcAft>
                          <a:spcPts val="600"/>
                        </a:spcAft>
                        <a:buFontTx/>
                        <a:buChar char="-"/>
                      </a:pPr>
                      <a:r>
                        <a:rPr lang="zh-CN" altLang="en-US" sz="1400" b="0" i="0" u="none" strike="noStrike" kern="1200" baseline="0" dirty="0" smtClean="0">
                          <a:solidFill>
                            <a:schemeClr val="dk1"/>
                          </a:solidFill>
                          <a:latin typeface="+mj-lt"/>
                          <a:ea typeface="楷体" panose="02010609060101010101" pitchFamily="49" charset="-122"/>
                          <a:cs typeface="+mn-cs"/>
                        </a:rPr>
                        <a:t>以垃圾为燃料生产的电力或者热力实行增值税即征即退的政策；</a:t>
                      </a:r>
                      <a:endParaRPr lang="en-US" altLang="zh-CN" sz="1400" b="0" i="0" u="none" strike="noStrike" kern="1200" baseline="0" dirty="0" smtClean="0">
                        <a:solidFill>
                          <a:schemeClr val="dk1"/>
                        </a:solidFill>
                        <a:latin typeface="+mj-lt"/>
                        <a:ea typeface="楷体" panose="02010609060101010101" pitchFamily="49" charset="-122"/>
                        <a:cs typeface="+mn-cs"/>
                      </a:endParaRPr>
                    </a:p>
                    <a:p>
                      <a:pPr marL="285750" lvl="0" indent="-285750">
                        <a:spcAft>
                          <a:spcPts val="600"/>
                        </a:spcAft>
                        <a:buFontTx/>
                        <a:buChar char="-"/>
                      </a:pPr>
                      <a:r>
                        <a:rPr lang="zh-CN" altLang="en-US" sz="1400" b="0" i="0" u="none" strike="noStrike" kern="1200" baseline="0" dirty="0" smtClean="0">
                          <a:solidFill>
                            <a:schemeClr val="dk1"/>
                          </a:solidFill>
                          <a:latin typeface="+mj-lt"/>
                          <a:ea typeface="楷体" panose="02010609060101010101" pitchFamily="49" charset="-122"/>
                          <a:cs typeface="+mn-cs"/>
                        </a:rPr>
                        <a:t>对利用风力生产的电力增值税实行即征即退</a:t>
                      </a:r>
                      <a:r>
                        <a:rPr lang="en-US" altLang="zh-CN" sz="1400" b="0" i="0" u="none" strike="noStrike" kern="1200" baseline="0" dirty="0" smtClean="0">
                          <a:solidFill>
                            <a:schemeClr val="dk1"/>
                          </a:solidFill>
                          <a:latin typeface="+mj-lt"/>
                          <a:ea typeface="楷体" panose="02010609060101010101" pitchFamily="49" charset="-122"/>
                          <a:cs typeface="+mn-cs"/>
                        </a:rPr>
                        <a:t>50%</a:t>
                      </a:r>
                      <a:r>
                        <a:rPr lang="zh-CN" altLang="en-US" sz="1400" b="0" i="0" u="none" strike="noStrike" kern="1200" baseline="0" dirty="0" smtClean="0">
                          <a:solidFill>
                            <a:schemeClr val="dk1"/>
                          </a:solidFill>
                          <a:latin typeface="+mj-lt"/>
                          <a:ea typeface="楷体" panose="02010609060101010101" pitchFamily="49" charset="-122"/>
                          <a:cs typeface="+mn-cs"/>
                        </a:rPr>
                        <a:t>的政策；</a:t>
                      </a:r>
                      <a:endParaRPr lang="en-US" altLang="zh-CN" sz="1400" b="0" i="0" u="none" strike="noStrike" kern="1200" baseline="0" dirty="0" smtClean="0">
                        <a:solidFill>
                          <a:schemeClr val="dk1"/>
                        </a:solidFill>
                        <a:latin typeface="+mj-lt"/>
                        <a:ea typeface="楷体" panose="02010609060101010101" pitchFamily="49" charset="-122"/>
                        <a:cs typeface="+mn-cs"/>
                      </a:endParaRPr>
                    </a:p>
                    <a:p>
                      <a:pPr marL="285750" lvl="0" indent="-285750">
                        <a:spcAft>
                          <a:spcPts val="600"/>
                        </a:spcAft>
                        <a:buFontTx/>
                        <a:buChar char="-"/>
                      </a:pPr>
                      <a:r>
                        <a:rPr lang="zh-CN" altLang="en-US" sz="1400" b="0" i="0" u="none" strike="noStrike" kern="1200" baseline="0" dirty="0" smtClean="0">
                          <a:solidFill>
                            <a:schemeClr val="dk1"/>
                          </a:solidFill>
                          <a:latin typeface="+mj-lt"/>
                          <a:ea typeface="楷体" panose="02010609060101010101" pitchFamily="49" charset="-122"/>
                          <a:cs typeface="+mn-cs"/>
                        </a:rPr>
                        <a:t>对销售自产的综合利用生物柴油实行增值税先征后退的政策。</a:t>
                      </a:r>
                      <a:endParaRPr lang="en-US" altLang="zh-CN" sz="1400" b="0" i="0" u="none" strike="noStrike" kern="1200" baseline="0" dirty="0" smtClean="0">
                        <a:solidFill>
                          <a:schemeClr val="dk1"/>
                        </a:solidFill>
                        <a:latin typeface="+mj-lt"/>
                        <a:ea typeface="楷体" panose="02010609060101010101" pitchFamily="49" charset="-122"/>
                        <a:cs typeface="+mn-cs"/>
                      </a:endParaRPr>
                    </a:p>
                    <a:p>
                      <a:pPr marL="0" lvl="0" indent="0">
                        <a:spcAft>
                          <a:spcPts val="600"/>
                        </a:spcAft>
                        <a:buFont typeface="Wingdings" panose="05000000000000000000" pitchFamily="2" charset="2"/>
                        <a:buNone/>
                      </a:pPr>
                      <a:endParaRPr lang="en-US" altLang="zh-CN" sz="1400" b="0" i="0" u="none" strike="noStrike" kern="1200" baseline="0" dirty="0" smtClean="0">
                        <a:solidFill>
                          <a:schemeClr val="dk1"/>
                        </a:solidFill>
                        <a:latin typeface="+mj-lt"/>
                        <a:ea typeface="楷体" panose="02010609060101010101" pitchFamily="49" charset="-122"/>
                        <a:cs typeface="+mn-cs"/>
                      </a:endParaRPr>
                    </a:p>
                    <a:p>
                      <a:pPr marL="285750" lvl="0" indent="-285750">
                        <a:spcAft>
                          <a:spcPts val="600"/>
                        </a:spcAft>
                        <a:buFont typeface="Arial" panose="020B0604020202020204" pitchFamily="34" charset="0"/>
                        <a:buChar char="•"/>
                      </a:pPr>
                      <a:r>
                        <a:rPr lang="zh-CN" altLang="en-US" sz="1400" b="0" i="0" u="none" strike="noStrike" kern="1200" baseline="0" dirty="0" smtClean="0">
                          <a:solidFill>
                            <a:schemeClr val="dk1"/>
                          </a:solidFill>
                          <a:latin typeface="+mj-lt"/>
                          <a:ea typeface="楷体" panose="02010609060101010101" pitchFamily="49" charset="-122"/>
                          <a:cs typeface="+mn-cs"/>
                        </a:rPr>
                        <a:t>对公路经营企业收取的高速公路车辆通行费收入统一减按</a:t>
                      </a:r>
                      <a:r>
                        <a:rPr lang="en-US" altLang="zh-CN" sz="1400" b="0" i="0" u="none" strike="noStrike" kern="1200" baseline="0" dirty="0" smtClean="0">
                          <a:solidFill>
                            <a:schemeClr val="dk1"/>
                          </a:solidFill>
                          <a:latin typeface="+mj-lt"/>
                          <a:ea typeface="楷体" panose="02010609060101010101" pitchFamily="49" charset="-122"/>
                          <a:cs typeface="+mn-cs"/>
                        </a:rPr>
                        <a:t>3%</a:t>
                      </a:r>
                      <a:r>
                        <a:rPr lang="zh-CN" altLang="en-US" sz="1400" b="0" i="0" u="none" strike="noStrike" kern="1200" baseline="0" dirty="0" smtClean="0">
                          <a:solidFill>
                            <a:schemeClr val="dk1"/>
                          </a:solidFill>
                          <a:latin typeface="+mj-lt"/>
                          <a:ea typeface="楷体" panose="02010609060101010101" pitchFamily="49" charset="-122"/>
                          <a:cs typeface="+mn-cs"/>
                        </a:rPr>
                        <a:t>的税率征收营业税。</a:t>
                      </a:r>
                      <a:endParaRPr lang="en-US" altLang="zh-CN" sz="1400" b="0" i="0" u="none" strike="noStrike" kern="1200" baseline="0" dirty="0" smtClean="0">
                        <a:solidFill>
                          <a:schemeClr val="dk1"/>
                        </a:solidFill>
                        <a:latin typeface="+mj-lt"/>
                        <a:ea typeface="楷体" panose="02010609060101010101" pitchFamily="49" charset="-122"/>
                        <a:cs typeface="+mn-cs"/>
                      </a:endParaRPr>
                    </a:p>
                  </a:txBody>
                  <a:tcPr marL="115221" marR="115221">
                    <a:solidFill>
                      <a:schemeClr val="accent4">
                        <a:lumMod val="20000"/>
                        <a:lumOff val="80000"/>
                      </a:schemeClr>
                    </a:solidFill>
                  </a:tcPr>
                </a:tc>
              </a:tr>
            </a:tbl>
          </a:graphicData>
        </a:graphic>
      </p:graphicFrame>
    </p:spTree>
    <p:extLst>
      <p:ext uri="{BB962C8B-B14F-4D97-AF65-F5344CB8AC3E}">
        <p14:creationId xmlns:p14="http://schemas.microsoft.com/office/powerpoint/2010/main" xmlns="" val="2166050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Title 15"/>
          <p:cNvSpPr>
            <a:spLocks noGrp="1"/>
          </p:cNvSpPr>
          <p:nvPr/>
        </p:nvSpPr>
        <p:spPr bwMode="auto">
          <a:xfrm>
            <a:off x="671365" y="687601"/>
            <a:ext cx="10177833" cy="511175"/>
          </a:xfrm>
          <a:prstGeom prst="rect">
            <a:avLst/>
          </a:prstGeom>
          <a:noFill/>
          <a:ln w="9525">
            <a:noFill/>
            <a:miter lim="800000"/>
            <a:headEnd/>
            <a:tailEnd/>
          </a:ln>
        </p:spPr>
        <p:txBody>
          <a:bodyPr lIns="0" tIns="0" rIns="0" bIns="0"/>
          <a:lstStyle/>
          <a:p>
            <a:pPr eaLnBrk="0" hangingPunct="0"/>
            <a:r>
              <a:rPr lang="zh-CN" altLang="en-US" sz="2400" b="1" i="1" dirty="0">
                <a:latin typeface="+mj-lt"/>
                <a:ea typeface="楷体" panose="02010609060101010101" pitchFamily="49" charset="-122"/>
              </a:rPr>
              <a:t>项目建设及运营期</a:t>
            </a:r>
            <a:r>
              <a:rPr lang="en-US" altLang="zh-CN" sz="2400" b="1" i="1" dirty="0" smtClean="0">
                <a:latin typeface="+mj-lt"/>
                <a:ea typeface="楷体" panose="02010609060101010101" pitchFamily="49" charset="-122"/>
              </a:rPr>
              <a:t>—</a:t>
            </a:r>
            <a:r>
              <a:rPr lang="zh-CN" altLang="en-US" sz="2400" b="1" i="1" dirty="0" smtClean="0">
                <a:latin typeface="+mj-lt"/>
                <a:ea typeface="楷体" panose="02010609060101010101" pitchFamily="49" charset="-122"/>
              </a:rPr>
              <a:t>营改增趋势</a:t>
            </a:r>
            <a:endParaRPr lang="en-US" altLang="zh-CN" sz="2400" b="1" i="1" dirty="0">
              <a:latin typeface="+mj-lt"/>
              <a:ea typeface="楷体" panose="02010609060101010101" pitchFamily="49" charset="-122"/>
            </a:endParaRPr>
          </a:p>
        </p:txBody>
      </p:sp>
      <p:grpSp>
        <p:nvGrpSpPr>
          <p:cNvPr id="71" name="Group 17"/>
          <p:cNvGrpSpPr/>
          <p:nvPr/>
        </p:nvGrpSpPr>
        <p:grpSpPr>
          <a:xfrm>
            <a:off x="856791" y="1405823"/>
            <a:ext cx="10363862" cy="4831489"/>
            <a:chOff x="395536" y="1261806"/>
            <a:chExt cx="8509254" cy="4831489"/>
          </a:xfrm>
        </p:grpSpPr>
        <p:sp>
          <p:nvSpPr>
            <p:cNvPr id="72" name="Right Arrow 71"/>
            <p:cNvSpPr/>
            <p:nvPr/>
          </p:nvSpPr>
          <p:spPr>
            <a:xfrm>
              <a:off x="395536" y="3219747"/>
              <a:ext cx="8509254" cy="1649412"/>
            </a:xfrm>
            <a:prstGeom prst="rightArrow">
              <a:avLst/>
            </a:prstGeom>
            <a:solidFill>
              <a:schemeClr val="bg2">
                <a:lumMod val="75000"/>
              </a:schemeClr>
            </a:solidFill>
          </p:spPr>
          <p:style>
            <a:lnRef idx="0">
              <a:schemeClr val="accent2">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73" name="Freeform 72"/>
            <p:cNvSpPr/>
            <p:nvPr/>
          </p:nvSpPr>
          <p:spPr>
            <a:xfrm>
              <a:off x="467550" y="1261806"/>
              <a:ext cx="2757313" cy="1932595"/>
            </a:xfrm>
            <a:custGeom>
              <a:avLst/>
              <a:gdLst>
                <a:gd name="connsiteX0" fmla="*/ 0 w 2757313"/>
                <a:gd name="connsiteY0" fmla="*/ 0 h 1932595"/>
                <a:gd name="connsiteX1" fmla="*/ 2757313 w 2757313"/>
                <a:gd name="connsiteY1" fmla="*/ 0 h 1932595"/>
                <a:gd name="connsiteX2" fmla="*/ 2757313 w 2757313"/>
                <a:gd name="connsiteY2" fmla="*/ 1932595 h 1932595"/>
                <a:gd name="connsiteX3" fmla="*/ 0 w 2757313"/>
                <a:gd name="connsiteY3" fmla="*/ 1932595 h 1932595"/>
                <a:gd name="connsiteX4" fmla="*/ 0 w 2757313"/>
                <a:gd name="connsiteY4" fmla="*/ 0 h 1932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313" h="1932595">
                  <a:moveTo>
                    <a:pt x="0" y="0"/>
                  </a:moveTo>
                  <a:lnTo>
                    <a:pt x="2757313" y="0"/>
                  </a:lnTo>
                  <a:lnTo>
                    <a:pt x="2757313" y="1932595"/>
                  </a:lnTo>
                  <a:lnTo>
                    <a:pt x="0" y="19325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232" tIns="78232" rIns="78232" bIns="78232" numCol="1" spcCol="1270" anchor="b" anchorCtr="0">
              <a:noAutofit/>
            </a:bodyPr>
            <a:lstStyle/>
            <a:p>
              <a:pPr lvl="0" algn="l" defTabSz="488950">
                <a:lnSpc>
                  <a:spcPct val="100000"/>
                </a:lnSpc>
                <a:spcBef>
                  <a:spcPct val="0"/>
                </a:spcBef>
                <a:spcAft>
                  <a:spcPts val="600"/>
                </a:spcAft>
              </a:pPr>
              <a:endParaRPr lang="zh-CN" altLang="en-US" sz="1100" b="1" kern="1200" dirty="0">
                <a:solidFill>
                  <a:schemeClr val="accent4"/>
                </a:solidFill>
                <a:latin typeface="+mj-lt"/>
                <a:ea typeface="楷体" panose="02010609060101010101" pitchFamily="49" charset="-122"/>
              </a:endParaRPr>
            </a:p>
          </p:txBody>
        </p:sp>
        <p:sp>
          <p:nvSpPr>
            <p:cNvPr id="74" name="Freeform 73"/>
            <p:cNvSpPr/>
            <p:nvPr/>
          </p:nvSpPr>
          <p:spPr>
            <a:xfrm>
              <a:off x="3231069" y="4160699"/>
              <a:ext cx="1555597" cy="1932595"/>
            </a:xfrm>
            <a:custGeom>
              <a:avLst/>
              <a:gdLst>
                <a:gd name="connsiteX0" fmla="*/ 0 w 1555597"/>
                <a:gd name="connsiteY0" fmla="*/ 0 h 1932595"/>
                <a:gd name="connsiteX1" fmla="*/ 1555597 w 1555597"/>
                <a:gd name="connsiteY1" fmla="*/ 0 h 1932595"/>
                <a:gd name="connsiteX2" fmla="*/ 1555597 w 1555597"/>
                <a:gd name="connsiteY2" fmla="*/ 1932595 h 1932595"/>
                <a:gd name="connsiteX3" fmla="*/ 0 w 1555597"/>
                <a:gd name="connsiteY3" fmla="*/ 1932595 h 1932595"/>
                <a:gd name="connsiteX4" fmla="*/ 0 w 1555597"/>
                <a:gd name="connsiteY4" fmla="*/ 0 h 1932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597" h="1932595">
                  <a:moveTo>
                    <a:pt x="0" y="0"/>
                  </a:moveTo>
                  <a:lnTo>
                    <a:pt x="1555597" y="0"/>
                  </a:lnTo>
                  <a:lnTo>
                    <a:pt x="1555597" y="1932595"/>
                  </a:lnTo>
                  <a:lnTo>
                    <a:pt x="0" y="19325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endParaRPr lang="zh-CN" altLang="en-US" sz="1100" kern="1200" dirty="0">
                <a:solidFill>
                  <a:schemeClr val="tx1"/>
                </a:solidFill>
                <a:latin typeface="+mj-lt"/>
                <a:ea typeface="楷体" panose="02010609060101010101" pitchFamily="49" charset="-122"/>
              </a:endParaRPr>
            </a:p>
          </p:txBody>
        </p:sp>
        <p:sp>
          <p:nvSpPr>
            <p:cNvPr id="75" name="Oval 74"/>
            <p:cNvSpPr/>
            <p:nvPr/>
          </p:nvSpPr>
          <p:spPr>
            <a:xfrm flipV="1">
              <a:off x="2771800" y="3867865"/>
              <a:ext cx="134962" cy="65191"/>
            </a:xfrm>
            <a:prstGeom prst="ellipse">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6" name="Freeform 75"/>
            <p:cNvSpPr/>
            <p:nvPr/>
          </p:nvSpPr>
          <p:spPr>
            <a:xfrm>
              <a:off x="4875430" y="1261806"/>
              <a:ext cx="1555597" cy="1932595"/>
            </a:xfrm>
            <a:custGeom>
              <a:avLst/>
              <a:gdLst>
                <a:gd name="connsiteX0" fmla="*/ 0 w 1555597"/>
                <a:gd name="connsiteY0" fmla="*/ 0 h 1932595"/>
                <a:gd name="connsiteX1" fmla="*/ 1555597 w 1555597"/>
                <a:gd name="connsiteY1" fmla="*/ 0 h 1932595"/>
                <a:gd name="connsiteX2" fmla="*/ 1555597 w 1555597"/>
                <a:gd name="connsiteY2" fmla="*/ 1932595 h 1932595"/>
                <a:gd name="connsiteX3" fmla="*/ 0 w 1555597"/>
                <a:gd name="connsiteY3" fmla="*/ 1932595 h 1932595"/>
                <a:gd name="connsiteX4" fmla="*/ 0 w 1555597"/>
                <a:gd name="connsiteY4" fmla="*/ 0 h 1932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597" h="1932595">
                  <a:moveTo>
                    <a:pt x="0" y="0"/>
                  </a:moveTo>
                  <a:lnTo>
                    <a:pt x="1555597" y="0"/>
                  </a:lnTo>
                  <a:lnTo>
                    <a:pt x="1555597" y="1932595"/>
                  </a:lnTo>
                  <a:lnTo>
                    <a:pt x="0" y="19325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endParaRPr lang="zh-CN" altLang="en-US" sz="1100" kern="1200" dirty="0">
                <a:solidFill>
                  <a:schemeClr val="tx1"/>
                </a:solidFill>
                <a:latin typeface="+mj-lt"/>
                <a:ea typeface="楷体" panose="02010609060101010101" pitchFamily="49" charset="-122"/>
              </a:endParaRPr>
            </a:p>
          </p:txBody>
        </p:sp>
        <p:sp>
          <p:nvSpPr>
            <p:cNvPr id="78" name="Freeform 77"/>
            <p:cNvSpPr/>
            <p:nvPr/>
          </p:nvSpPr>
          <p:spPr>
            <a:xfrm>
              <a:off x="6497825" y="4160700"/>
              <a:ext cx="1555597" cy="1932595"/>
            </a:xfrm>
            <a:custGeom>
              <a:avLst/>
              <a:gdLst>
                <a:gd name="connsiteX0" fmla="*/ 0 w 1555597"/>
                <a:gd name="connsiteY0" fmla="*/ 0 h 1932595"/>
                <a:gd name="connsiteX1" fmla="*/ 1555597 w 1555597"/>
                <a:gd name="connsiteY1" fmla="*/ 0 h 1932595"/>
                <a:gd name="connsiteX2" fmla="*/ 1555597 w 1555597"/>
                <a:gd name="connsiteY2" fmla="*/ 1932595 h 1932595"/>
                <a:gd name="connsiteX3" fmla="*/ 0 w 1555597"/>
                <a:gd name="connsiteY3" fmla="*/ 1932595 h 1932595"/>
                <a:gd name="connsiteX4" fmla="*/ 0 w 1555597"/>
                <a:gd name="connsiteY4" fmla="*/ 0 h 1932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597" h="1932595">
                  <a:moveTo>
                    <a:pt x="0" y="0"/>
                  </a:moveTo>
                  <a:lnTo>
                    <a:pt x="1555597" y="0"/>
                  </a:lnTo>
                  <a:lnTo>
                    <a:pt x="1555597" y="1932595"/>
                  </a:lnTo>
                  <a:lnTo>
                    <a:pt x="0" y="19325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endParaRPr lang="zh-CN" altLang="en-US" sz="1100" kern="1200" dirty="0">
                <a:latin typeface="+mj-lt"/>
                <a:ea typeface="楷体" panose="02010609060101010101" pitchFamily="49" charset="-122"/>
              </a:endParaRPr>
            </a:p>
          </p:txBody>
        </p:sp>
      </p:grpSp>
      <p:grpSp>
        <p:nvGrpSpPr>
          <p:cNvPr id="80" name="Group 67"/>
          <p:cNvGrpSpPr>
            <a:grpSpLocks/>
          </p:cNvGrpSpPr>
          <p:nvPr/>
        </p:nvGrpSpPr>
        <p:grpSpPr bwMode="auto">
          <a:xfrm>
            <a:off x="1496600" y="3965607"/>
            <a:ext cx="1088700" cy="432000"/>
            <a:chOff x="700476" y="2276872"/>
            <a:chExt cx="1498366" cy="1563988"/>
          </a:xfrm>
        </p:grpSpPr>
        <p:sp>
          <p:nvSpPr>
            <p:cNvPr id="81" name="Oval 80"/>
            <p:cNvSpPr/>
            <p:nvPr/>
          </p:nvSpPr>
          <p:spPr>
            <a:xfrm>
              <a:off x="700476" y="2276872"/>
              <a:ext cx="1498366" cy="1563988"/>
            </a:xfrm>
            <a:prstGeom prst="ellipse">
              <a:avLst/>
            </a:prstGeom>
            <a:solidFill>
              <a:schemeClr val="tx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US" sz="1100" dirty="0">
                <a:solidFill>
                  <a:srgbClr val="FFFFFF"/>
                </a:solidFill>
                <a:latin typeface="+mj-lt"/>
                <a:ea typeface="楷体" panose="02010609060101010101" pitchFamily="49" charset="-122"/>
              </a:endParaRPr>
            </a:p>
          </p:txBody>
        </p:sp>
        <p:sp>
          <p:nvSpPr>
            <p:cNvPr id="82" name="Oval 4"/>
            <p:cNvSpPr/>
            <p:nvPr/>
          </p:nvSpPr>
          <p:spPr>
            <a:xfrm>
              <a:off x="796286" y="2505108"/>
              <a:ext cx="1295519" cy="1107513"/>
            </a:xfrm>
            <a:prstGeom prst="rect">
              <a:avLst/>
            </a:prstGeom>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a:solidFill>
                    <a:srgbClr val="FFFFFF"/>
                  </a:solidFill>
                  <a:latin typeface="+mj-lt"/>
                  <a:ea typeface="楷体" panose="02010609060101010101" pitchFamily="49" charset="-122"/>
                </a:rPr>
                <a:t>上海</a:t>
              </a:r>
              <a:endParaRPr lang="en-US" sz="1100" b="1" dirty="0">
                <a:solidFill>
                  <a:srgbClr val="FFFFFF"/>
                </a:solidFill>
                <a:latin typeface="+mj-lt"/>
                <a:ea typeface="楷体" panose="02010609060101010101" pitchFamily="49" charset="-122"/>
              </a:endParaRPr>
            </a:p>
          </p:txBody>
        </p:sp>
      </p:grpSp>
      <p:grpSp>
        <p:nvGrpSpPr>
          <p:cNvPr id="83" name="Group 68"/>
          <p:cNvGrpSpPr>
            <a:grpSpLocks/>
          </p:cNvGrpSpPr>
          <p:nvPr/>
        </p:nvGrpSpPr>
        <p:grpSpPr bwMode="auto">
          <a:xfrm>
            <a:off x="2633290" y="3701382"/>
            <a:ext cx="2492603" cy="2031874"/>
            <a:chOff x="2871422" y="2138870"/>
            <a:chExt cx="3295297" cy="3208622"/>
          </a:xfrm>
        </p:grpSpPr>
        <p:grpSp>
          <p:nvGrpSpPr>
            <p:cNvPr id="84" name="Group 18"/>
            <p:cNvGrpSpPr>
              <a:grpSpLocks/>
            </p:cNvGrpSpPr>
            <p:nvPr/>
          </p:nvGrpSpPr>
          <p:grpSpPr bwMode="auto">
            <a:xfrm>
              <a:off x="3601507" y="3362610"/>
              <a:ext cx="1500775" cy="1350117"/>
              <a:chOff x="11757236" y="-459"/>
              <a:chExt cx="1740175" cy="1565485"/>
            </a:xfrm>
          </p:grpSpPr>
          <p:sp>
            <p:nvSpPr>
              <p:cNvPr id="114" name="Oval 113"/>
              <p:cNvSpPr/>
              <p:nvPr/>
            </p:nvSpPr>
            <p:spPr>
              <a:xfrm>
                <a:off x="11757811" y="-882"/>
                <a:ext cx="1692636" cy="1565019"/>
              </a:xfrm>
              <a:prstGeom prst="ellipse">
                <a:avLst/>
              </a:prstGeom>
              <a:solidFill>
                <a:srgbClr val="E4809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US" sz="1100" b="1" dirty="0">
                  <a:solidFill>
                    <a:srgbClr val="FFFFFF"/>
                  </a:solidFill>
                  <a:latin typeface="+mj-lt"/>
                  <a:ea typeface="楷体" panose="02010609060101010101" pitchFamily="49" charset="-122"/>
                </a:endParaRPr>
              </a:p>
            </p:txBody>
          </p:sp>
          <p:sp>
            <p:nvSpPr>
              <p:cNvPr id="135" name="Oval 4"/>
              <p:cNvSpPr/>
              <p:nvPr/>
            </p:nvSpPr>
            <p:spPr>
              <a:xfrm>
                <a:off x="11867722" y="228622"/>
                <a:ext cx="1629133" cy="1106012"/>
              </a:xfrm>
              <a:prstGeom prst="rect">
                <a:avLst/>
              </a:prstGeom>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浙江</a:t>
                </a:r>
                <a:endParaRPr lang="en-US" sz="1100" b="1" dirty="0">
                  <a:solidFill>
                    <a:srgbClr val="FFFFFF"/>
                  </a:solidFill>
                  <a:latin typeface="+mj-lt"/>
                  <a:ea typeface="楷体" panose="02010609060101010101" pitchFamily="49" charset="-122"/>
                </a:endParaRPr>
              </a:p>
            </p:txBody>
          </p:sp>
        </p:grpSp>
        <p:grpSp>
          <p:nvGrpSpPr>
            <p:cNvPr id="85" name="Group 30"/>
            <p:cNvGrpSpPr>
              <a:grpSpLocks/>
            </p:cNvGrpSpPr>
            <p:nvPr/>
          </p:nvGrpSpPr>
          <p:grpSpPr bwMode="auto">
            <a:xfrm>
              <a:off x="3826305" y="2663173"/>
              <a:ext cx="1303903" cy="1208637"/>
              <a:chOff x="11782954" y="-1366"/>
              <a:chExt cx="1695398" cy="1571528"/>
            </a:xfrm>
          </p:grpSpPr>
          <p:sp>
            <p:nvSpPr>
              <p:cNvPr id="112" name="Oval 111"/>
              <p:cNvSpPr/>
              <p:nvPr/>
            </p:nvSpPr>
            <p:spPr>
              <a:xfrm>
                <a:off x="11782954" y="-1366"/>
                <a:ext cx="1695393" cy="1571528"/>
              </a:xfrm>
              <a:prstGeom prst="ellipse">
                <a:avLst/>
              </a:prstGeom>
              <a:solidFill>
                <a:schemeClr val="accent3">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US" sz="1100" b="1" dirty="0">
                  <a:solidFill>
                    <a:srgbClr val="FFFFFF"/>
                  </a:solidFill>
                  <a:latin typeface="+mj-lt"/>
                  <a:ea typeface="楷体" panose="02010609060101010101" pitchFamily="49" charset="-122"/>
                </a:endParaRPr>
              </a:p>
            </p:txBody>
          </p:sp>
          <p:sp>
            <p:nvSpPr>
              <p:cNvPr id="113" name="Oval 4"/>
              <p:cNvSpPr/>
              <p:nvPr/>
            </p:nvSpPr>
            <p:spPr>
              <a:xfrm>
                <a:off x="11848693" y="333890"/>
                <a:ext cx="1629659" cy="1106093"/>
              </a:xfrm>
              <a:prstGeom prst="rect">
                <a:avLst/>
              </a:prstGeom>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北京</a:t>
                </a:r>
                <a:endParaRPr lang="en-US" sz="1100" b="1" dirty="0">
                  <a:solidFill>
                    <a:srgbClr val="FFFFFF"/>
                  </a:solidFill>
                  <a:latin typeface="+mj-lt"/>
                  <a:ea typeface="楷体" panose="02010609060101010101" pitchFamily="49" charset="-122"/>
                </a:endParaRPr>
              </a:p>
            </p:txBody>
          </p:sp>
        </p:grpSp>
        <p:grpSp>
          <p:nvGrpSpPr>
            <p:cNvPr id="86" name="Group 33"/>
            <p:cNvGrpSpPr>
              <a:grpSpLocks/>
            </p:cNvGrpSpPr>
            <p:nvPr/>
          </p:nvGrpSpPr>
          <p:grpSpPr bwMode="auto">
            <a:xfrm>
              <a:off x="4854394" y="3294140"/>
              <a:ext cx="1312325" cy="1193748"/>
              <a:chOff x="11877463" y="-124770"/>
              <a:chExt cx="1630760" cy="1483412"/>
            </a:xfrm>
          </p:grpSpPr>
          <p:sp>
            <p:nvSpPr>
              <p:cNvPr id="110" name="Oval 109"/>
              <p:cNvSpPr/>
              <p:nvPr/>
            </p:nvSpPr>
            <p:spPr>
              <a:xfrm>
                <a:off x="11951408" y="-124770"/>
                <a:ext cx="1543348" cy="1483412"/>
              </a:xfrm>
              <a:prstGeom prst="ellipse">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US" sz="1100" b="1" dirty="0">
                  <a:solidFill>
                    <a:srgbClr val="FFFFFF"/>
                  </a:solidFill>
                  <a:latin typeface="+mj-lt"/>
                  <a:ea typeface="楷体" panose="02010609060101010101" pitchFamily="49" charset="-122"/>
                </a:endParaRPr>
              </a:p>
            </p:txBody>
          </p:sp>
          <p:sp>
            <p:nvSpPr>
              <p:cNvPr id="111" name="Oval 4"/>
              <p:cNvSpPr/>
              <p:nvPr/>
            </p:nvSpPr>
            <p:spPr>
              <a:xfrm>
                <a:off x="11877463" y="112601"/>
                <a:ext cx="1630760" cy="1104194"/>
              </a:xfrm>
              <a:prstGeom prst="rect">
                <a:avLst/>
              </a:prstGeom>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广东</a:t>
                </a:r>
                <a:endParaRPr lang="en-US" sz="1100" b="1" dirty="0">
                  <a:solidFill>
                    <a:srgbClr val="FFFFFF"/>
                  </a:solidFill>
                  <a:latin typeface="+mj-lt"/>
                  <a:ea typeface="楷体" panose="02010609060101010101" pitchFamily="49" charset="-122"/>
                </a:endParaRPr>
              </a:p>
            </p:txBody>
          </p:sp>
        </p:grpSp>
        <p:grpSp>
          <p:nvGrpSpPr>
            <p:cNvPr id="87" name="Group 37"/>
            <p:cNvGrpSpPr>
              <a:grpSpLocks/>
            </p:cNvGrpSpPr>
            <p:nvPr/>
          </p:nvGrpSpPr>
          <p:grpSpPr bwMode="auto">
            <a:xfrm>
              <a:off x="4427984" y="2183980"/>
              <a:ext cx="965244" cy="890994"/>
              <a:chOff x="12558348" y="2312440"/>
              <a:chExt cx="1694320" cy="1563988"/>
            </a:xfrm>
          </p:grpSpPr>
          <p:sp>
            <p:nvSpPr>
              <p:cNvPr id="108" name="Oval 107"/>
              <p:cNvSpPr/>
              <p:nvPr/>
            </p:nvSpPr>
            <p:spPr>
              <a:xfrm>
                <a:off x="12557912" y="2310873"/>
                <a:ext cx="1693468" cy="1567140"/>
              </a:xfrm>
              <a:prstGeom prst="ellipse">
                <a:avLst/>
              </a:prstGeom>
              <a:solidFill>
                <a:srgbClr val="EC7A6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9" name="Oval 4"/>
              <p:cNvSpPr/>
              <p:nvPr/>
            </p:nvSpPr>
            <p:spPr>
              <a:xfrm>
                <a:off x="12805646" y="2540030"/>
                <a:ext cx="1197999" cy="1105131"/>
              </a:xfrm>
              <a:prstGeom prst="rect">
                <a:avLst/>
              </a:prstGeom>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安徽</a:t>
                </a:r>
                <a:endParaRPr lang="en-US" sz="1100" b="1" dirty="0">
                  <a:solidFill>
                    <a:srgbClr val="FFFFFF"/>
                  </a:solidFill>
                  <a:latin typeface="+mj-lt"/>
                  <a:ea typeface="楷体" panose="02010609060101010101" pitchFamily="49" charset="-122"/>
                </a:endParaRPr>
              </a:p>
            </p:txBody>
          </p:sp>
        </p:grpSp>
        <p:grpSp>
          <p:nvGrpSpPr>
            <p:cNvPr id="88" name="Group 47"/>
            <p:cNvGrpSpPr>
              <a:grpSpLocks/>
            </p:cNvGrpSpPr>
            <p:nvPr/>
          </p:nvGrpSpPr>
          <p:grpSpPr bwMode="auto">
            <a:xfrm>
              <a:off x="5004048" y="2714934"/>
              <a:ext cx="993176" cy="916778"/>
              <a:chOff x="11713619" y="0"/>
              <a:chExt cx="1694320" cy="1563988"/>
            </a:xfrm>
          </p:grpSpPr>
          <p:sp>
            <p:nvSpPr>
              <p:cNvPr id="106" name="Oval 105"/>
              <p:cNvSpPr/>
              <p:nvPr/>
            </p:nvSpPr>
            <p:spPr>
              <a:xfrm>
                <a:off x="11715081" y="1502"/>
                <a:ext cx="1692557" cy="1562578"/>
              </a:xfrm>
              <a:prstGeom prst="ellipse">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US" sz="1100" b="1" dirty="0">
                  <a:solidFill>
                    <a:srgbClr val="FFFFFF"/>
                  </a:solidFill>
                  <a:latin typeface="+mj-lt"/>
                  <a:ea typeface="楷体" panose="02010609060101010101" pitchFamily="49" charset="-122"/>
                </a:endParaRPr>
              </a:p>
            </p:txBody>
          </p:sp>
          <p:sp>
            <p:nvSpPr>
              <p:cNvPr id="107" name="Oval 4"/>
              <p:cNvSpPr/>
              <p:nvPr/>
            </p:nvSpPr>
            <p:spPr>
              <a:xfrm>
                <a:off x="11747422" y="231399"/>
                <a:ext cx="1627875" cy="1102785"/>
              </a:xfrm>
              <a:prstGeom prst="rect">
                <a:avLst/>
              </a:prstGeom>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河北</a:t>
                </a:r>
                <a:endParaRPr lang="en-US" sz="1100" b="1" dirty="0">
                  <a:solidFill>
                    <a:srgbClr val="FFFFFF"/>
                  </a:solidFill>
                  <a:latin typeface="+mj-lt"/>
                  <a:ea typeface="楷体" panose="02010609060101010101" pitchFamily="49" charset="-122"/>
                </a:endParaRPr>
              </a:p>
            </p:txBody>
          </p:sp>
        </p:grpSp>
        <p:grpSp>
          <p:nvGrpSpPr>
            <p:cNvPr id="89" name="Group 43"/>
            <p:cNvGrpSpPr>
              <a:grpSpLocks/>
            </p:cNvGrpSpPr>
            <p:nvPr/>
          </p:nvGrpSpPr>
          <p:grpSpPr bwMode="auto">
            <a:xfrm>
              <a:off x="3612269" y="4227663"/>
              <a:ext cx="1154340" cy="1063347"/>
              <a:chOff x="11678921" y="824"/>
              <a:chExt cx="1695431" cy="1561783"/>
            </a:xfrm>
          </p:grpSpPr>
          <p:sp>
            <p:nvSpPr>
              <p:cNvPr id="104" name="Oval 103"/>
              <p:cNvSpPr/>
              <p:nvPr/>
            </p:nvSpPr>
            <p:spPr>
              <a:xfrm>
                <a:off x="11678921" y="824"/>
                <a:ext cx="1695431" cy="1561783"/>
              </a:xfrm>
              <a:prstGeom prst="ellipse">
                <a:avLst/>
              </a:pr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US" sz="1100" b="1" dirty="0">
                  <a:solidFill>
                    <a:srgbClr val="FFFFFF"/>
                  </a:solidFill>
                  <a:latin typeface="+mj-lt"/>
                  <a:ea typeface="楷体" panose="02010609060101010101" pitchFamily="49" charset="-122"/>
                </a:endParaRPr>
              </a:p>
            </p:txBody>
          </p:sp>
          <p:sp>
            <p:nvSpPr>
              <p:cNvPr id="105" name="Oval 4"/>
              <p:cNvSpPr/>
              <p:nvPr/>
            </p:nvSpPr>
            <p:spPr>
              <a:xfrm>
                <a:off x="11678925" y="254703"/>
                <a:ext cx="1627368" cy="1107166"/>
              </a:xfrm>
              <a:prstGeom prst="rect">
                <a:avLst/>
              </a:prstGeom>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福建</a:t>
                </a:r>
                <a:endParaRPr lang="en-US" sz="1100" b="1" dirty="0">
                  <a:solidFill>
                    <a:srgbClr val="FFFFFF"/>
                  </a:solidFill>
                  <a:latin typeface="+mj-lt"/>
                  <a:ea typeface="楷体" panose="02010609060101010101" pitchFamily="49" charset="-122"/>
                </a:endParaRPr>
              </a:p>
            </p:txBody>
          </p:sp>
        </p:grpSp>
        <p:grpSp>
          <p:nvGrpSpPr>
            <p:cNvPr id="90" name="Group 40"/>
            <p:cNvGrpSpPr>
              <a:grpSpLocks/>
            </p:cNvGrpSpPr>
            <p:nvPr/>
          </p:nvGrpSpPr>
          <p:grpSpPr bwMode="auto">
            <a:xfrm>
              <a:off x="2937627" y="3853994"/>
              <a:ext cx="1010594" cy="926481"/>
              <a:chOff x="11863434" y="221208"/>
              <a:chExt cx="1707178" cy="1565088"/>
            </a:xfrm>
          </p:grpSpPr>
          <p:sp>
            <p:nvSpPr>
              <p:cNvPr id="100" name="Oval 99"/>
              <p:cNvSpPr/>
              <p:nvPr/>
            </p:nvSpPr>
            <p:spPr>
              <a:xfrm>
                <a:off x="11873254" y="221208"/>
                <a:ext cx="1697358" cy="1565088"/>
              </a:xfrm>
              <a:prstGeom prst="ellipse">
                <a:avLst/>
              </a:prstGeom>
              <a:solidFill>
                <a:schemeClr val="accent6">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US" sz="1100" b="1" dirty="0">
                  <a:solidFill>
                    <a:srgbClr val="FFFFFF"/>
                  </a:solidFill>
                  <a:latin typeface="+mj-lt"/>
                  <a:ea typeface="楷体" panose="02010609060101010101" pitchFamily="49" charset="-122"/>
                </a:endParaRPr>
              </a:p>
            </p:txBody>
          </p:sp>
          <p:sp>
            <p:nvSpPr>
              <p:cNvPr id="101" name="Oval 4"/>
              <p:cNvSpPr/>
              <p:nvPr/>
            </p:nvSpPr>
            <p:spPr>
              <a:xfrm>
                <a:off x="11863434" y="424483"/>
                <a:ext cx="1633307" cy="1109791"/>
              </a:xfrm>
              <a:prstGeom prst="rect">
                <a:avLst/>
              </a:prstGeom>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厦门</a:t>
                </a:r>
                <a:endParaRPr lang="en-US" sz="1100" b="1" dirty="0">
                  <a:solidFill>
                    <a:srgbClr val="FFFFFF"/>
                  </a:solidFill>
                  <a:latin typeface="+mj-lt"/>
                  <a:ea typeface="楷体" panose="02010609060101010101" pitchFamily="49" charset="-122"/>
                </a:endParaRPr>
              </a:p>
            </p:txBody>
          </p:sp>
        </p:grpSp>
        <p:grpSp>
          <p:nvGrpSpPr>
            <p:cNvPr id="91" name="Group 50"/>
            <p:cNvGrpSpPr>
              <a:grpSpLocks/>
            </p:cNvGrpSpPr>
            <p:nvPr/>
          </p:nvGrpSpPr>
          <p:grpSpPr bwMode="auto">
            <a:xfrm>
              <a:off x="4652466" y="4249244"/>
              <a:ext cx="1098676" cy="1098248"/>
              <a:chOff x="11585620" y="-100445"/>
              <a:chExt cx="2213005" cy="2212144"/>
            </a:xfrm>
          </p:grpSpPr>
          <p:sp>
            <p:nvSpPr>
              <p:cNvPr id="98" name="Oval 97"/>
              <p:cNvSpPr/>
              <p:nvPr/>
            </p:nvSpPr>
            <p:spPr>
              <a:xfrm>
                <a:off x="11585620" y="-100445"/>
                <a:ext cx="2213005" cy="2212144"/>
              </a:xfrm>
              <a:prstGeom prst="ellipse">
                <a:avLst/>
              </a:prstGeom>
              <a:solidFill>
                <a:schemeClr val="accent3">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US" sz="1100" b="1" dirty="0">
                  <a:solidFill>
                    <a:srgbClr val="FFFFFF"/>
                  </a:solidFill>
                  <a:latin typeface="+mj-lt"/>
                  <a:ea typeface="楷体" panose="02010609060101010101" pitchFamily="49" charset="-122"/>
                </a:endParaRPr>
              </a:p>
            </p:txBody>
          </p:sp>
          <p:sp>
            <p:nvSpPr>
              <p:cNvPr id="99" name="Oval 4"/>
              <p:cNvSpPr/>
              <p:nvPr/>
            </p:nvSpPr>
            <p:spPr>
              <a:xfrm>
                <a:off x="11607435" y="142164"/>
                <a:ext cx="2146922" cy="1772854"/>
              </a:xfrm>
              <a:prstGeom prst="rect">
                <a:avLst/>
              </a:prstGeom>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深圳</a:t>
                </a:r>
                <a:endParaRPr lang="en-US" sz="1100" b="1" dirty="0">
                  <a:solidFill>
                    <a:srgbClr val="FFFFFF"/>
                  </a:solidFill>
                  <a:latin typeface="+mj-lt"/>
                  <a:ea typeface="楷体" panose="02010609060101010101" pitchFamily="49" charset="-122"/>
                </a:endParaRPr>
              </a:p>
            </p:txBody>
          </p:sp>
        </p:grpSp>
        <p:grpSp>
          <p:nvGrpSpPr>
            <p:cNvPr id="92" name="Group 14"/>
            <p:cNvGrpSpPr>
              <a:grpSpLocks/>
            </p:cNvGrpSpPr>
            <p:nvPr/>
          </p:nvGrpSpPr>
          <p:grpSpPr bwMode="auto">
            <a:xfrm>
              <a:off x="2871422" y="2858998"/>
              <a:ext cx="1112210" cy="1025445"/>
              <a:chOff x="12757991" y="2312514"/>
              <a:chExt cx="1695469" cy="1563205"/>
            </a:xfrm>
          </p:grpSpPr>
          <p:sp>
            <p:nvSpPr>
              <p:cNvPr id="96" name="Oval 95"/>
              <p:cNvSpPr/>
              <p:nvPr/>
            </p:nvSpPr>
            <p:spPr>
              <a:xfrm>
                <a:off x="12757991" y="2312514"/>
                <a:ext cx="1695469" cy="156320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7" name="Oval 4"/>
              <p:cNvSpPr/>
              <p:nvPr/>
            </p:nvSpPr>
            <p:spPr>
              <a:xfrm>
                <a:off x="12862807" y="2540414"/>
                <a:ext cx="1445003" cy="1107406"/>
              </a:xfrm>
              <a:prstGeom prst="rect">
                <a:avLst/>
              </a:prstGeom>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江苏</a:t>
                </a:r>
                <a:endParaRPr lang="en-US" sz="1100" b="1" dirty="0">
                  <a:solidFill>
                    <a:srgbClr val="FFFFFF"/>
                  </a:solidFill>
                  <a:latin typeface="+mj-lt"/>
                  <a:ea typeface="楷体" panose="02010609060101010101" pitchFamily="49" charset="-122"/>
                </a:endParaRPr>
              </a:p>
            </p:txBody>
          </p:sp>
        </p:grpSp>
        <p:grpSp>
          <p:nvGrpSpPr>
            <p:cNvPr id="93" name="Group 21"/>
            <p:cNvGrpSpPr>
              <a:grpSpLocks/>
            </p:cNvGrpSpPr>
            <p:nvPr/>
          </p:nvGrpSpPr>
          <p:grpSpPr bwMode="auto">
            <a:xfrm>
              <a:off x="3407870" y="2138870"/>
              <a:ext cx="1033834" cy="954308"/>
              <a:chOff x="10090185" y="1896307"/>
              <a:chExt cx="1694320" cy="1563988"/>
            </a:xfrm>
          </p:grpSpPr>
          <p:sp>
            <p:nvSpPr>
              <p:cNvPr id="94" name="Oval 93"/>
              <p:cNvSpPr/>
              <p:nvPr/>
            </p:nvSpPr>
            <p:spPr>
              <a:xfrm>
                <a:off x="10090740" y="1896307"/>
                <a:ext cx="1695038" cy="1563242"/>
              </a:xfrm>
              <a:prstGeom prst="ellipse">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US" sz="1100" b="1" dirty="0">
                  <a:solidFill>
                    <a:srgbClr val="FFFFFF"/>
                  </a:solidFill>
                  <a:latin typeface="+mj-lt"/>
                  <a:ea typeface="楷体" panose="02010609060101010101" pitchFamily="49" charset="-122"/>
                </a:endParaRPr>
              </a:p>
            </p:txBody>
          </p:sp>
          <p:sp>
            <p:nvSpPr>
              <p:cNvPr id="95" name="Oval 4"/>
              <p:cNvSpPr/>
              <p:nvPr/>
            </p:nvSpPr>
            <p:spPr>
              <a:xfrm>
                <a:off x="10290968" y="2124064"/>
                <a:ext cx="1294580" cy="1107728"/>
              </a:xfrm>
              <a:prstGeom prst="rect">
                <a:avLst/>
              </a:prstGeom>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天津</a:t>
                </a:r>
                <a:endParaRPr lang="en-US" sz="1100" b="1" dirty="0">
                  <a:solidFill>
                    <a:srgbClr val="FFFFFF"/>
                  </a:solidFill>
                  <a:latin typeface="+mj-lt"/>
                  <a:ea typeface="楷体" panose="02010609060101010101" pitchFamily="49" charset="-122"/>
                </a:endParaRPr>
              </a:p>
            </p:txBody>
          </p:sp>
        </p:grpSp>
      </p:grpSp>
      <p:grpSp>
        <p:nvGrpSpPr>
          <p:cNvPr id="138" name="Group 67"/>
          <p:cNvGrpSpPr/>
          <p:nvPr/>
        </p:nvGrpSpPr>
        <p:grpSpPr>
          <a:xfrm>
            <a:off x="5126013" y="3965607"/>
            <a:ext cx="1088700" cy="432000"/>
            <a:chOff x="611561" y="2276872"/>
            <a:chExt cx="1395255" cy="1563988"/>
          </a:xfrm>
          <a:solidFill>
            <a:schemeClr val="tx2"/>
          </a:solidFill>
        </p:grpSpPr>
        <p:sp>
          <p:nvSpPr>
            <p:cNvPr id="141" name="Oval 140"/>
            <p:cNvSpPr/>
            <p:nvPr/>
          </p:nvSpPr>
          <p:spPr>
            <a:xfrm>
              <a:off x="611561" y="2276872"/>
              <a:ext cx="1395127" cy="1563988"/>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US" sz="1100" dirty="0">
                <a:solidFill>
                  <a:srgbClr val="FFFFFF"/>
                </a:solidFill>
                <a:latin typeface="+mj-lt"/>
                <a:ea typeface="楷体" panose="02010609060101010101" pitchFamily="49" charset="-122"/>
              </a:endParaRPr>
            </a:p>
          </p:txBody>
        </p:sp>
        <p:sp>
          <p:nvSpPr>
            <p:cNvPr id="144" name="Oval 4"/>
            <p:cNvSpPr/>
            <p:nvPr/>
          </p:nvSpPr>
          <p:spPr>
            <a:xfrm>
              <a:off x="711197" y="2505912"/>
              <a:ext cx="1295619" cy="1105908"/>
            </a:xfrm>
            <a:prstGeom prst="rect">
              <a:avLst/>
            </a:prstGeom>
            <a:noFill/>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全国</a:t>
              </a:r>
              <a:endParaRPr lang="en-US" sz="1100" b="1" dirty="0">
                <a:solidFill>
                  <a:srgbClr val="FFFFFF"/>
                </a:solidFill>
                <a:latin typeface="+mj-lt"/>
                <a:ea typeface="楷体" panose="02010609060101010101" pitchFamily="49" charset="-122"/>
              </a:endParaRPr>
            </a:p>
          </p:txBody>
        </p:sp>
      </p:grpSp>
      <p:grpSp>
        <p:nvGrpSpPr>
          <p:cNvPr id="146" name="Group 67"/>
          <p:cNvGrpSpPr/>
          <p:nvPr/>
        </p:nvGrpSpPr>
        <p:grpSpPr>
          <a:xfrm>
            <a:off x="6668509" y="3965607"/>
            <a:ext cx="1088700" cy="432000"/>
            <a:chOff x="611560" y="2276872"/>
            <a:chExt cx="1317639" cy="1563988"/>
          </a:xfrm>
          <a:solidFill>
            <a:srgbClr val="A22237"/>
          </a:solidFill>
        </p:grpSpPr>
        <p:sp>
          <p:nvSpPr>
            <p:cNvPr id="147" name="Oval 146"/>
            <p:cNvSpPr/>
            <p:nvPr/>
          </p:nvSpPr>
          <p:spPr>
            <a:xfrm>
              <a:off x="611560" y="2276872"/>
              <a:ext cx="1317639" cy="1563988"/>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US" sz="1100" dirty="0">
                <a:solidFill>
                  <a:srgbClr val="FFFFFF"/>
                </a:solidFill>
                <a:latin typeface="+mj-lt"/>
                <a:ea typeface="楷体" panose="02010609060101010101" pitchFamily="49" charset="-122"/>
              </a:endParaRPr>
            </a:p>
          </p:txBody>
        </p:sp>
        <p:sp>
          <p:nvSpPr>
            <p:cNvPr id="151" name="Oval 4"/>
            <p:cNvSpPr/>
            <p:nvPr/>
          </p:nvSpPr>
          <p:spPr>
            <a:xfrm>
              <a:off x="705590" y="2505912"/>
              <a:ext cx="1129632" cy="1105908"/>
            </a:xfrm>
            <a:prstGeom prst="rect">
              <a:avLst/>
            </a:prstGeom>
            <a:noFill/>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全国</a:t>
              </a:r>
              <a:endParaRPr lang="en-US" sz="1100" b="1" dirty="0">
                <a:solidFill>
                  <a:srgbClr val="FFFFFF"/>
                </a:solidFill>
                <a:latin typeface="+mj-lt"/>
                <a:ea typeface="楷体" panose="02010609060101010101" pitchFamily="49" charset="-122"/>
              </a:endParaRPr>
            </a:p>
          </p:txBody>
        </p:sp>
      </p:grpSp>
      <p:grpSp>
        <p:nvGrpSpPr>
          <p:cNvPr id="152" name="Group 67"/>
          <p:cNvGrpSpPr/>
          <p:nvPr/>
        </p:nvGrpSpPr>
        <p:grpSpPr>
          <a:xfrm>
            <a:off x="9572032" y="3965607"/>
            <a:ext cx="1088700" cy="432000"/>
            <a:chOff x="611560" y="2276872"/>
            <a:chExt cx="1694321" cy="1563988"/>
          </a:xfrm>
          <a:solidFill>
            <a:schemeClr val="accent1">
              <a:lumMod val="50000"/>
            </a:schemeClr>
          </a:solidFill>
        </p:grpSpPr>
        <p:sp>
          <p:nvSpPr>
            <p:cNvPr id="153" name="Oval 152"/>
            <p:cNvSpPr/>
            <p:nvPr/>
          </p:nvSpPr>
          <p:spPr>
            <a:xfrm>
              <a:off x="611560" y="2276872"/>
              <a:ext cx="1694321" cy="1563988"/>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US" sz="1100" dirty="0">
                <a:solidFill>
                  <a:srgbClr val="FFFFFF"/>
                </a:solidFill>
                <a:latin typeface="+mj-lt"/>
                <a:ea typeface="楷体" panose="02010609060101010101" pitchFamily="49" charset="-122"/>
              </a:endParaRPr>
            </a:p>
          </p:txBody>
        </p:sp>
        <p:sp>
          <p:nvSpPr>
            <p:cNvPr id="154" name="Oval 4"/>
            <p:cNvSpPr/>
            <p:nvPr/>
          </p:nvSpPr>
          <p:spPr>
            <a:xfrm>
              <a:off x="705588" y="2505912"/>
              <a:ext cx="1524988" cy="1105908"/>
            </a:xfrm>
            <a:prstGeom prst="rect">
              <a:avLst/>
            </a:prstGeom>
            <a:noFill/>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将来</a:t>
              </a:r>
              <a:endParaRPr lang="en-US" sz="1100" b="1" dirty="0">
                <a:solidFill>
                  <a:srgbClr val="FFFFFF"/>
                </a:solidFill>
                <a:latin typeface="+mj-lt"/>
                <a:ea typeface="楷体" panose="02010609060101010101" pitchFamily="49" charset="-122"/>
              </a:endParaRPr>
            </a:p>
          </p:txBody>
        </p:sp>
      </p:grpSp>
      <p:grpSp>
        <p:nvGrpSpPr>
          <p:cNvPr id="155" name="Group 67"/>
          <p:cNvGrpSpPr/>
          <p:nvPr/>
        </p:nvGrpSpPr>
        <p:grpSpPr>
          <a:xfrm>
            <a:off x="8120271" y="3965607"/>
            <a:ext cx="1088700" cy="432000"/>
            <a:chOff x="611560" y="2276872"/>
            <a:chExt cx="1317639" cy="1563988"/>
          </a:xfrm>
          <a:solidFill>
            <a:srgbClr val="A22237"/>
          </a:solidFill>
        </p:grpSpPr>
        <p:sp>
          <p:nvSpPr>
            <p:cNvPr id="156" name="Oval 155"/>
            <p:cNvSpPr/>
            <p:nvPr/>
          </p:nvSpPr>
          <p:spPr>
            <a:xfrm>
              <a:off x="611560" y="2276872"/>
              <a:ext cx="1317639" cy="1563988"/>
            </a:xfrm>
            <a:prstGeom prst="ellipse">
              <a:avLst/>
            </a:prstGeom>
            <a:solidFill>
              <a:schemeClr val="tx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endParaRPr lang="en-US" sz="1100" dirty="0">
                <a:solidFill>
                  <a:srgbClr val="FFFFFF"/>
                </a:solidFill>
                <a:latin typeface="+mj-lt"/>
                <a:ea typeface="楷体" panose="02010609060101010101" pitchFamily="49" charset="-122"/>
              </a:endParaRPr>
            </a:p>
          </p:txBody>
        </p:sp>
        <p:sp>
          <p:nvSpPr>
            <p:cNvPr id="157" name="Oval 4"/>
            <p:cNvSpPr/>
            <p:nvPr/>
          </p:nvSpPr>
          <p:spPr>
            <a:xfrm>
              <a:off x="705590" y="2505912"/>
              <a:ext cx="1129632" cy="1105908"/>
            </a:xfrm>
            <a:prstGeom prst="rect">
              <a:avLst/>
            </a:prstGeom>
            <a:noFill/>
          </p:spPr>
          <p:style>
            <a:lnRef idx="0">
              <a:scrgbClr r="0" g="0" b="0"/>
            </a:lnRef>
            <a:fillRef idx="0">
              <a:scrgbClr r="0" g="0" b="0"/>
            </a:fillRef>
            <a:effectRef idx="0">
              <a:scrgbClr r="0" g="0" b="0"/>
            </a:effectRef>
            <a:fontRef idx="minor">
              <a:schemeClr val="lt1"/>
            </a:fontRef>
          </p:style>
          <p:txBody>
            <a:bodyPr lIns="9525" tIns="9525" rIns="9525" bIns="9525" spcCol="1270" anchor="ctr"/>
            <a:lstStyle/>
            <a:p>
              <a:pPr algn="ctr" defTabSz="666750">
                <a:lnSpc>
                  <a:spcPct val="90000"/>
                </a:lnSpc>
                <a:spcAft>
                  <a:spcPct val="35000"/>
                </a:spcAft>
                <a:defRPr/>
              </a:pPr>
              <a:r>
                <a:rPr lang="zh-CN" altLang="en-US" sz="1100" b="1" dirty="0" smtClean="0">
                  <a:solidFill>
                    <a:srgbClr val="FFFFFF"/>
                  </a:solidFill>
                  <a:latin typeface="+mj-lt"/>
                  <a:ea typeface="楷体" panose="02010609060101010101" pitchFamily="49" charset="-122"/>
                </a:rPr>
                <a:t>全国</a:t>
              </a:r>
              <a:endParaRPr lang="en-US" sz="1100" b="1" dirty="0">
                <a:solidFill>
                  <a:srgbClr val="FFFFFF"/>
                </a:solidFill>
                <a:latin typeface="+mj-lt"/>
                <a:ea typeface="楷体" panose="02010609060101010101" pitchFamily="49" charset="-122"/>
              </a:endParaRPr>
            </a:p>
          </p:txBody>
        </p:sp>
      </p:grpSp>
      <p:graphicFrame>
        <p:nvGraphicFramePr>
          <p:cNvPr id="158" name="Table 157"/>
          <p:cNvGraphicFramePr>
            <a:graphicFrameLocks noGrp="1"/>
          </p:cNvGraphicFramePr>
          <p:nvPr>
            <p:extLst>
              <p:ext uri="{D42A27DB-BD31-4B8C-83A1-F6EECF244321}">
                <p14:modId xmlns:p14="http://schemas.microsoft.com/office/powerpoint/2010/main" xmlns="" val="2974724150"/>
              </p:ext>
            </p:extLst>
          </p:nvPr>
        </p:nvGraphicFramePr>
        <p:xfrm>
          <a:off x="626451" y="1268760"/>
          <a:ext cx="10306487" cy="2133600"/>
        </p:xfrm>
        <a:graphic>
          <a:graphicData uri="http://schemas.openxmlformats.org/drawingml/2006/table">
            <a:tbl>
              <a:tblPr firstCol="1" bandRow="1">
                <a:tableStyleId>{2D5ABB26-0587-4C30-8999-92F81FD0307C}</a:tableStyleId>
              </a:tblPr>
              <a:tblGrid>
                <a:gridCol w="1102132"/>
                <a:gridCol w="1458116"/>
                <a:gridCol w="1549248"/>
                <a:gridCol w="1853842"/>
                <a:gridCol w="1476670"/>
                <a:gridCol w="1389809"/>
                <a:gridCol w="1476670"/>
              </a:tblGrid>
              <a:tr h="240695">
                <a:tc>
                  <a:txBody>
                    <a:bodyPr/>
                    <a:lstStyle/>
                    <a:p>
                      <a:r>
                        <a:rPr lang="zh-CN" altLang="en-US" sz="1000" b="1" dirty="0" smtClean="0">
                          <a:solidFill>
                            <a:schemeClr val="tx2"/>
                          </a:solidFill>
                        </a:rPr>
                        <a:t>试点地区</a:t>
                      </a:r>
                      <a:endParaRPr lang="zh-CN" altLang="en-US" sz="1000" b="1" dirty="0">
                        <a:solidFill>
                          <a:schemeClr val="tx2"/>
                        </a:solidFill>
                      </a:endParaRPr>
                    </a:p>
                  </a:txBody>
                  <a:tcPr marL="115221" marR="115221"/>
                </a:tc>
                <a:tc>
                  <a:txBody>
                    <a:bodyPr/>
                    <a:lstStyle/>
                    <a:p>
                      <a:r>
                        <a:rPr lang="zh-CN" altLang="en-US" sz="1000" b="1" dirty="0" smtClean="0">
                          <a:solidFill>
                            <a:schemeClr val="tx2"/>
                          </a:solidFill>
                        </a:rPr>
                        <a:t>上海</a:t>
                      </a:r>
                      <a:endParaRPr lang="zh-CN" altLang="en-US" sz="1000" b="1" dirty="0">
                        <a:solidFill>
                          <a:schemeClr val="tx2"/>
                        </a:solidFill>
                      </a:endParaRPr>
                    </a:p>
                  </a:txBody>
                  <a:tcPr marL="115221" marR="115221"/>
                </a:tc>
                <a:tc>
                  <a:txBody>
                    <a:bodyPr/>
                    <a:lstStyle/>
                    <a:p>
                      <a:r>
                        <a:rPr lang="zh-CN" altLang="en-US" sz="1000" b="1" dirty="0" smtClean="0">
                          <a:solidFill>
                            <a:schemeClr val="tx2"/>
                          </a:solidFill>
                        </a:rPr>
                        <a:t>扩围</a:t>
                      </a:r>
                      <a:endParaRPr lang="zh-CN" altLang="en-US" sz="1000" b="1" dirty="0">
                        <a:solidFill>
                          <a:schemeClr val="tx2"/>
                        </a:solidFill>
                      </a:endParaRPr>
                    </a:p>
                  </a:txBody>
                  <a:tcPr marL="115221" marR="115221"/>
                </a:tc>
                <a:tc>
                  <a:txBody>
                    <a:bodyPr/>
                    <a:lstStyle/>
                    <a:p>
                      <a:r>
                        <a:rPr lang="zh-CN" altLang="en-US" sz="1000" b="1" dirty="0" smtClean="0">
                          <a:solidFill>
                            <a:schemeClr val="tx2"/>
                          </a:solidFill>
                        </a:rPr>
                        <a:t>全国</a:t>
                      </a:r>
                      <a:endParaRPr lang="zh-CN" altLang="en-US" sz="1000" b="1" dirty="0">
                        <a:solidFill>
                          <a:schemeClr val="tx2"/>
                        </a:solidFill>
                      </a:endParaRPr>
                    </a:p>
                  </a:txBody>
                  <a:tcPr marL="115221" marR="115221"/>
                </a:tc>
                <a:tc>
                  <a:txBody>
                    <a:bodyPr/>
                    <a:lstStyle/>
                    <a:p>
                      <a:r>
                        <a:rPr lang="zh-CN" altLang="en-US" sz="1000" b="1" dirty="0" smtClean="0">
                          <a:solidFill>
                            <a:schemeClr val="tx2"/>
                          </a:solidFill>
                        </a:rPr>
                        <a:t>全国</a:t>
                      </a:r>
                      <a:endParaRPr lang="zh-CN" altLang="en-US" sz="1000" b="1" dirty="0">
                        <a:solidFill>
                          <a:schemeClr val="tx2"/>
                        </a:solidFill>
                      </a:endParaRPr>
                    </a:p>
                  </a:txBody>
                  <a:tcPr marL="115221" marR="115221"/>
                </a:tc>
                <a:tc>
                  <a:txBody>
                    <a:bodyPr/>
                    <a:lstStyle/>
                    <a:p>
                      <a:r>
                        <a:rPr lang="zh-CN" altLang="en-US" sz="1000" b="1" dirty="0" smtClean="0">
                          <a:solidFill>
                            <a:schemeClr val="tx2"/>
                          </a:solidFill>
                        </a:rPr>
                        <a:t>全国</a:t>
                      </a:r>
                      <a:endParaRPr lang="zh-CN" altLang="en-US" sz="1000" b="1" dirty="0">
                        <a:solidFill>
                          <a:schemeClr val="tx2"/>
                        </a:solidFill>
                      </a:endParaRPr>
                    </a:p>
                  </a:txBody>
                  <a:tcPr marL="115221" marR="115221"/>
                </a:tc>
                <a:tc>
                  <a:txBody>
                    <a:bodyPr/>
                    <a:lstStyle/>
                    <a:p>
                      <a:r>
                        <a:rPr lang="zh-CN" altLang="en-US" sz="1000" b="1" dirty="0" smtClean="0">
                          <a:solidFill>
                            <a:schemeClr val="tx2"/>
                          </a:solidFill>
                        </a:rPr>
                        <a:t>全国</a:t>
                      </a:r>
                      <a:endParaRPr lang="zh-CN" altLang="en-US" sz="1000" b="1" dirty="0">
                        <a:solidFill>
                          <a:schemeClr val="tx2"/>
                        </a:solidFill>
                      </a:endParaRPr>
                    </a:p>
                  </a:txBody>
                  <a:tcPr marL="115221" marR="115221"/>
                </a:tc>
              </a:tr>
              <a:tr h="529529">
                <a:tc>
                  <a:txBody>
                    <a:bodyPr/>
                    <a:lstStyle/>
                    <a:p>
                      <a:r>
                        <a:rPr lang="zh-CN" altLang="en-US" sz="1000" b="1" kern="1200" dirty="0" smtClean="0">
                          <a:solidFill>
                            <a:schemeClr val="tx2"/>
                          </a:solidFill>
                        </a:rPr>
                        <a:t>试点行业</a:t>
                      </a:r>
                      <a:endParaRPr lang="zh-CN" altLang="en-US" sz="1000" b="1" kern="1200" dirty="0">
                        <a:solidFill>
                          <a:schemeClr val="tx2"/>
                        </a:solidFill>
                        <a:latin typeface="+mj-lt"/>
                        <a:ea typeface="+mj-ea"/>
                        <a:cs typeface="+mj-cs"/>
                      </a:endParaRPr>
                    </a:p>
                  </a:txBody>
                  <a:tcPr marL="115221" marR="115221"/>
                </a:tc>
                <a:tc>
                  <a:txBody>
                    <a:bodyPr/>
                    <a:lstStyle/>
                    <a:p>
                      <a:r>
                        <a:rPr lang="zh-CN" altLang="en-US" sz="1000" kern="1200" dirty="0" smtClean="0">
                          <a:solidFill>
                            <a:schemeClr val="tx2"/>
                          </a:solidFill>
                        </a:rPr>
                        <a:t>交通运输业</a:t>
                      </a:r>
                    </a:p>
                    <a:p>
                      <a:r>
                        <a:rPr lang="zh-CN" altLang="en-US" sz="1000" kern="1200" dirty="0" smtClean="0">
                          <a:solidFill>
                            <a:schemeClr val="tx2"/>
                          </a:solidFill>
                        </a:rPr>
                        <a:t>部分现代服务业</a:t>
                      </a:r>
                      <a:endParaRPr lang="zh-CN" altLang="en-US" sz="1000" kern="1200" dirty="0">
                        <a:solidFill>
                          <a:schemeClr val="tx2"/>
                        </a:solidFill>
                        <a:latin typeface="+mn-lt"/>
                        <a:ea typeface="+mn-ea"/>
                        <a:cs typeface="+mn-cs"/>
                      </a:endParaRPr>
                    </a:p>
                  </a:txBody>
                  <a:tcPr marL="115221" marR="115221"/>
                </a:tc>
                <a:tc>
                  <a:txBody>
                    <a:bodyPr/>
                    <a:lstStyle/>
                    <a:p>
                      <a:r>
                        <a:rPr lang="zh-CN" altLang="en-US" sz="1000" kern="1200" dirty="0" smtClean="0">
                          <a:solidFill>
                            <a:schemeClr val="tx2"/>
                          </a:solidFill>
                        </a:rPr>
                        <a:t>交通运输业</a:t>
                      </a:r>
                    </a:p>
                    <a:p>
                      <a:r>
                        <a:rPr lang="zh-CN" altLang="en-US" sz="1000" kern="1200" dirty="0" smtClean="0">
                          <a:solidFill>
                            <a:schemeClr val="tx2"/>
                          </a:solidFill>
                        </a:rPr>
                        <a:t>部分现代服务业</a:t>
                      </a:r>
                      <a:endParaRPr lang="zh-CN" altLang="en-US" sz="1000" kern="1200" dirty="0">
                        <a:solidFill>
                          <a:schemeClr val="tx2"/>
                        </a:solidFill>
                        <a:latin typeface="+mn-lt"/>
                        <a:ea typeface="+mn-ea"/>
                        <a:cs typeface="+mn-cs"/>
                      </a:endParaRPr>
                    </a:p>
                  </a:txBody>
                  <a:tcPr marL="115221" marR="115221"/>
                </a:tc>
                <a:tc>
                  <a:txBody>
                    <a:bodyPr/>
                    <a:lstStyle/>
                    <a:p>
                      <a:r>
                        <a:rPr lang="zh-CN" altLang="en-US" sz="1000" dirty="0" smtClean="0">
                          <a:solidFill>
                            <a:schemeClr val="tx2"/>
                          </a:solidFill>
                        </a:rPr>
                        <a:t>增加广播影视作</a:t>
                      </a:r>
                      <a:endParaRPr lang="en-US" altLang="zh-CN" sz="1000" dirty="0" smtClean="0">
                        <a:solidFill>
                          <a:schemeClr val="tx2"/>
                        </a:solidFill>
                      </a:endParaRPr>
                    </a:p>
                    <a:p>
                      <a:r>
                        <a:rPr lang="zh-CN" altLang="en-US" sz="1000" dirty="0" smtClean="0">
                          <a:solidFill>
                            <a:schemeClr val="tx2"/>
                          </a:solidFill>
                        </a:rPr>
                        <a:t>品的制作、播映、</a:t>
                      </a:r>
                      <a:endParaRPr lang="en-US" altLang="zh-CN" sz="1000" dirty="0" smtClean="0">
                        <a:solidFill>
                          <a:schemeClr val="tx2"/>
                        </a:solidFill>
                      </a:endParaRPr>
                    </a:p>
                    <a:p>
                      <a:r>
                        <a:rPr lang="zh-CN" altLang="en-US" sz="1000" dirty="0" smtClean="0">
                          <a:solidFill>
                            <a:schemeClr val="tx2"/>
                          </a:solidFill>
                        </a:rPr>
                        <a:t>发行等</a:t>
                      </a:r>
                      <a:endParaRPr lang="zh-CN" altLang="en-US" sz="1000" dirty="0">
                        <a:solidFill>
                          <a:schemeClr val="tx2"/>
                        </a:solidFill>
                      </a:endParaRPr>
                    </a:p>
                  </a:txBody>
                  <a:tcPr marL="115221" marR="115221"/>
                </a:tc>
                <a:tc>
                  <a:txBody>
                    <a:bodyPr/>
                    <a:lstStyle/>
                    <a:p>
                      <a:r>
                        <a:rPr lang="zh-CN" altLang="en-US" sz="1000" dirty="0" smtClean="0">
                          <a:solidFill>
                            <a:schemeClr val="tx2"/>
                          </a:solidFill>
                        </a:rPr>
                        <a:t>增加铁路运输业</a:t>
                      </a:r>
                      <a:endParaRPr lang="en-US" altLang="zh-CN" sz="1000" dirty="0" smtClean="0">
                        <a:solidFill>
                          <a:schemeClr val="tx2"/>
                        </a:solidFill>
                      </a:endParaRPr>
                    </a:p>
                    <a:p>
                      <a:r>
                        <a:rPr lang="zh-CN" altLang="en-US" sz="1000" dirty="0" smtClean="0">
                          <a:solidFill>
                            <a:schemeClr val="tx2"/>
                          </a:solidFill>
                        </a:rPr>
                        <a:t>和邮政业</a:t>
                      </a:r>
                      <a:endParaRPr lang="zh-CN" altLang="en-US" sz="1000" dirty="0">
                        <a:solidFill>
                          <a:schemeClr val="tx2"/>
                        </a:solidFill>
                      </a:endParaRPr>
                    </a:p>
                  </a:txBody>
                  <a:tcPr marL="115221" marR="115221"/>
                </a:tc>
                <a:tc>
                  <a:txBody>
                    <a:bodyPr/>
                    <a:lstStyle/>
                    <a:p>
                      <a:r>
                        <a:rPr lang="zh-CN" altLang="en-US" sz="1000" dirty="0" smtClean="0">
                          <a:solidFill>
                            <a:schemeClr val="tx2"/>
                          </a:solidFill>
                        </a:rPr>
                        <a:t>增加电信业</a:t>
                      </a:r>
                      <a:endParaRPr lang="zh-CN" altLang="en-US" sz="1000" dirty="0">
                        <a:solidFill>
                          <a:schemeClr val="tx2"/>
                        </a:solidFill>
                      </a:endParaRPr>
                    </a:p>
                  </a:txBody>
                  <a:tcPr marL="115221" marR="115221"/>
                </a:tc>
                <a:tc>
                  <a:txBody>
                    <a:bodyPr/>
                    <a:lstStyle/>
                    <a:p>
                      <a:r>
                        <a:rPr lang="zh-CN" altLang="en-US" sz="1000" b="1" dirty="0" smtClean="0">
                          <a:solidFill>
                            <a:schemeClr val="tx2"/>
                          </a:solidFill>
                        </a:rPr>
                        <a:t>房地产业、建筑业、金融业、文化体育业、生活性服务业</a:t>
                      </a:r>
                      <a:endParaRPr lang="zh-CN" altLang="en-US" sz="1000" b="1" dirty="0">
                        <a:solidFill>
                          <a:schemeClr val="tx2"/>
                        </a:solidFill>
                      </a:endParaRPr>
                    </a:p>
                  </a:txBody>
                  <a:tcPr marL="115221" marR="115221"/>
                </a:tc>
              </a:tr>
              <a:tr h="385112">
                <a:tc>
                  <a:txBody>
                    <a:bodyPr/>
                    <a:lstStyle/>
                    <a:p>
                      <a:r>
                        <a:rPr lang="zh-CN" altLang="en-US" sz="1000" b="1" kern="1200" dirty="0" smtClean="0">
                          <a:solidFill>
                            <a:schemeClr val="tx2"/>
                          </a:solidFill>
                        </a:rPr>
                        <a:t>正式实施</a:t>
                      </a:r>
                      <a:endParaRPr lang="en-US" altLang="zh-CN" sz="1000" b="1" kern="1200" dirty="0" smtClean="0">
                        <a:solidFill>
                          <a:schemeClr val="tx2"/>
                        </a:solidFill>
                      </a:endParaRPr>
                    </a:p>
                    <a:p>
                      <a:r>
                        <a:rPr lang="zh-CN" altLang="en-US" sz="1000" b="1" kern="1200" dirty="0" smtClean="0">
                          <a:solidFill>
                            <a:schemeClr val="tx2"/>
                          </a:solidFill>
                        </a:rPr>
                        <a:t>时间</a:t>
                      </a:r>
                      <a:endParaRPr lang="zh-CN" altLang="en-US" sz="1000" b="1" kern="1200" dirty="0">
                        <a:solidFill>
                          <a:schemeClr val="tx2"/>
                        </a:solidFill>
                        <a:latin typeface="+mj-lt"/>
                        <a:ea typeface="+mj-ea"/>
                        <a:cs typeface="+mj-cs"/>
                      </a:endParaRPr>
                    </a:p>
                  </a:txBody>
                  <a:tcPr marL="115221" marR="115221"/>
                </a:tc>
                <a:tc>
                  <a:txBody>
                    <a:bodyPr/>
                    <a:lstStyle/>
                    <a:p>
                      <a:r>
                        <a:rPr lang="en-US" altLang="zh-CN" sz="1000" kern="1200" dirty="0" smtClean="0">
                          <a:solidFill>
                            <a:schemeClr val="tx2"/>
                          </a:solidFill>
                        </a:rPr>
                        <a:t>2012</a:t>
                      </a:r>
                      <a:r>
                        <a:rPr lang="zh-CN" altLang="en-US" sz="1000" kern="1200" dirty="0" smtClean="0">
                          <a:solidFill>
                            <a:schemeClr val="tx2"/>
                          </a:solidFill>
                        </a:rPr>
                        <a:t>年</a:t>
                      </a:r>
                      <a:r>
                        <a:rPr lang="en-US" altLang="zh-CN" sz="1000" kern="1200" dirty="0" smtClean="0">
                          <a:solidFill>
                            <a:schemeClr val="tx2"/>
                          </a:solidFill>
                        </a:rPr>
                        <a:t>1</a:t>
                      </a:r>
                      <a:r>
                        <a:rPr lang="zh-CN" altLang="en-US" sz="1000" kern="1200" dirty="0" smtClean="0">
                          <a:solidFill>
                            <a:schemeClr val="tx2"/>
                          </a:solidFill>
                        </a:rPr>
                        <a:t>月</a:t>
                      </a:r>
                      <a:r>
                        <a:rPr lang="en-US" altLang="zh-CN" sz="1000" kern="1200" dirty="0" smtClean="0">
                          <a:solidFill>
                            <a:schemeClr val="tx2"/>
                          </a:solidFill>
                        </a:rPr>
                        <a:t>1</a:t>
                      </a:r>
                      <a:r>
                        <a:rPr lang="zh-CN" altLang="en-US" sz="1000" kern="1200" dirty="0" smtClean="0">
                          <a:solidFill>
                            <a:schemeClr val="tx2"/>
                          </a:solidFill>
                        </a:rPr>
                        <a:t>日</a:t>
                      </a:r>
                      <a:endParaRPr lang="zh-CN" altLang="en-US" sz="1000" kern="1200" dirty="0">
                        <a:solidFill>
                          <a:schemeClr val="tx2"/>
                        </a:solidFill>
                        <a:latin typeface="+mn-lt"/>
                        <a:ea typeface="+mn-ea"/>
                        <a:cs typeface="+mn-cs"/>
                      </a:endParaRPr>
                    </a:p>
                  </a:txBody>
                  <a:tcPr marL="115221" marR="115221"/>
                </a:tc>
                <a:tc>
                  <a:txBody>
                    <a:bodyPr/>
                    <a:lstStyle/>
                    <a:p>
                      <a:r>
                        <a:rPr lang="en-US" altLang="zh-CN" sz="1000" kern="1200" dirty="0" smtClean="0">
                          <a:solidFill>
                            <a:schemeClr val="tx2"/>
                          </a:solidFill>
                        </a:rPr>
                        <a:t>2012</a:t>
                      </a:r>
                      <a:r>
                        <a:rPr lang="zh-CN" altLang="en-US" sz="1000" kern="1200" dirty="0" smtClean="0">
                          <a:solidFill>
                            <a:schemeClr val="tx2"/>
                          </a:solidFill>
                        </a:rPr>
                        <a:t>年</a:t>
                      </a:r>
                      <a:r>
                        <a:rPr lang="en-US" altLang="zh-CN" sz="1000" kern="1200" dirty="0" smtClean="0">
                          <a:solidFill>
                            <a:schemeClr val="tx2"/>
                          </a:solidFill>
                        </a:rPr>
                        <a:t>9</a:t>
                      </a:r>
                      <a:r>
                        <a:rPr lang="zh-CN" altLang="en-US" sz="1000" kern="1200" dirty="0" smtClean="0">
                          <a:solidFill>
                            <a:schemeClr val="tx2"/>
                          </a:solidFill>
                        </a:rPr>
                        <a:t>月至</a:t>
                      </a:r>
                      <a:r>
                        <a:rPr lang="en-US" altLang="zh-CN" sz="1000" kern="1200" dirty="0" smtClean="0">
                          <a:solidFill>
                            <a:schemeClr val="tx2"/>
                          </a:solidFill>
                        </a:rPr>
                        <a:t>12</a:t>
                      </a:r>
                      <a:r>
                        <a:rPr lang="zh-CN" altLang="en-US" sz="1000" kern="1200" dirty="0" smtClean="0">
                          <a:solidFill>
                            <a:schemeClr val="tx2"/>
                          </a:solidFill>
                        </a:rPr>
                        <a:t>月</a:t>
                      </a:r>
                      <a:endParaRPr lang="zh-CN" altLang="en-US" sz="1000" kern="1200" dirty="0">
                        <a:solidFill>
                          <a:schemeClr val="tx2"/>
                        </a:solidFill>
                        <a:latin typeface="+mn-lt"/>
                        <a:ea typeface="+mn-ea"/>
                        <a:cs typeface="+mn-cs"/>
                      </a:endParaRPr>
                    </a:p>
                  </a:txBody>
                  <a:tcPr marL="115221" marR="115221"/>
                </a:tc>
                <a:tc>
                  <a:txBody>
                    <a:bodyPr/>
                    <a:lstStyle/>
                    <a:p>
                      <a:r>
                        <a:rPr lang="en-US" altLang="zh-CN" sz="1000" dirty="0" smtClean="0">
                          <a:solidFill>
                            <a:schemeClr val="tx2"/>
                          </a:solidFill>
                        </a:rPr>
                        <a:t>2013</a:t>
                      </a:r>
                      <a:r>
                        <a:rPr lang="zh-CN" altLang="en-US" sz="1000" dirty="0" smtClean="0">
                          <a:solidFill>
                            <a:schemeClr val="tx2"/>
                          </a:solidFill>
                        </a:rPr>
                        <a:t>年</a:t>
                      </a:r>
                      <a:r>
                        <a:rPr lang="en-US" altLang="zh-CN" sz="1000" dirty="0" smtClean="0">
                          <a:solidFill>
                            <a:schemeClr val="tx2"/>
                          </a:solidFill>
                        </a:rPr>
                        <a:t>8</a:t>
                      </a:r>
                      <a:r>
                        <a:rPr lang="zh-CN" altLang="en-US" sz="1000" dirty="0" smtClean="0">
                          <a:solidFill>
                            <a:schemeClr val="tx2"/>
                          </a:solidFill>
                        </a:rPr>
                        <a:t>月</a:t>
                      </a:r>
                      <a:r>
                        <a:rPr lang="en-US" altLang="zh-CN" sz="1000" dirty="0" smtClean="0">
                          <a:solidFill>
                            <a:schemeClr val="tx2"/>
                          </a:solidFill>
                        </a:rPr>
                        <a:t>1</a:t>
                      </a:r>
                      <a:r>
                        <a:rPr lang="zh-CN" altLang="en-US" sz="1000" dirty="0" smtClean="0">
                          <a:solidFill>
                            <a:schemeClr val="tx2"/>
                          </a:solidFill>
                        </a:rPr>
                        <a:t>日</a:t>
                      </a:r>
                      <a:endParaRPr lang="zh-CN" altLang="en-US" sz="1000" dirty="0">
                        <a:solidFill>
                          <a:schemeClr val="tx2"/>
                        </a:solidFill>
                      </a:endParaRPr>
                    </a:p>
                  </a:txBody>
                  <a:tcPr marL="115221" marR="115221"/>
                </a:tc>
                <a:tc>
                  <a:txBody>
                    <a:bodyPr/>
                    <a:lstStyle/>
                    <a:p>
                      <a:r>
                        <a:rPr lang="en-US" altLang="zh-CN" sz="1000" dirty="0" smtClean="0">
                          <a:solidFill>
                            <a:schemeClr val="tx2"/>
                          </a:solidFill>
                        </a:rPr>
                        <a:t>2014</a:t>
                      </a:r>
                      <a:r>
                        <a:rPr lang="zh-CN" altLang="en-US" sz="1000" dirty="0" smtClean="0">
                          <a:solidFill>
                            <a:schemeClr val="tx2"/>
                          </a:solidFill>
                        </a:rPr>
                        <a:t>年</a:t>
                      </a:r>
                      <a:r>
                        <a:rPr lang="en-US" altLang="zh-CN" sz="1000" dirty="0" smtClean="0">
                          <a:solidFill>
                            <a:schemeClr val="tx2"/>
                          </a:solidFill>
                        </a:rPr>
                        <a:t>1</a:t>
                      </a:r>
                      <a:r>
                        <a:rPr lang="zh-CN" altLang="en-US" sz="1000" dirty="0" smtClean="0">
                          <a:solidFill>
                            <a:schemeClr val="tx2"/>
                          </a:solidFill>
                        </a:rPr>
                        <a:t>月</a:t>
                      </a:r>
                      <a:r>
                        <a:rPr lang="en-US" altLang="zh-CN" sz="1000" dirty="0" smtClean="0">
                          <a:solidFill>
                            <a:schemeClr val="tx2"/>
                          </a:solidFill>
                        </a:rPr>
                        <a:t>1</a:t>
                      </a:r>
                      <a:r>
                        <a:rPr lang="zh-CN" altLang="en-US" sz="1000" dirty="0" smtClean="0">
                          <a:solidFill>
                            <a:schemeClr val="tx2"/>
                          </a:solidFill>
                        </a:rPr>
                        <a:t>日</a:t>
                      </a:r>
                      <a:endParaRPr lang="zh-CN" altLang="en-US" sz="1000" dirty="0">
                        <a:solidFill>
                          <a:schemeClr val="tx2"/>
                        </a:solidFill>
                      </a:endParaRPr>
                    </a:p>
                  </a:txBody>
                  <a:tcPr marL="115221" marR="115221"/>
                </a:tc>
                <a:tc>
                  <a:txBody>
                    <a:bodyPr/>
                    <a:lstStyle/>
                    <a:p>
                      <a:r>
                        <a:rPr lang="en-US" altLang="zh-CN" sz="1000" dirty="0" smtClean="0">
                          <a:solidFill>
                            <a:schemeClr val="tx2"/>
                          </a:solidFill>
                        </a:rPr>
                        <a:t>2014</a:t>
                      </a:r>
                      <a:r>
                        <a:rPr lang="zh-CN" altLang="en-US" sz="1000" dirty="0" smtClean="0">
                          <a:solidFill>
                            <a:schemeClr val="tx2"/>
                          </a:solidFill>
                        </a:rPr>
                        <a:t>年</a:t>
                      </a:r>
                      <a:r>
                        <a:rPr lang="en-US" altLang="zh-CN" sz="1000" dirty="0" smtClean="0">
                          <a:solidFill>
                            <a:schemeClr val="tx2"/>
                          </a:solidFill>
                        </a:rPr>
                        <a:t>6</a:t>
                      </a:r>
                      <a:r>
                        <a:rPr lang="zh-CN" altLang="en-US" sz="1000" dirty="0" smtClean="0">
                          <a:solidFill>
                            <a:schemeClr val="tx2"/>
                          </a:solidFill>
                        </a:rPr>
                        <a:t>月</a:t>
                      </a:r>
                      <a:r>
                        <a:rPr lang="en-US" altLang="zh-CN" sz="1000" dirty="0" smtClean="0">
                          <a:solidFill>
                            <a:schemeClr val="tx2"/>
                          </a:solidFill>
                        </a:rPr>
                        <a:t>1</a:t>
                      </a:r>
                      <a:r>
                        <a:rPr lang="zh-CN" altLang="en-US" sz="1000" dirty="0" smtClean="0">
                          <a:solidFill>
                            <a:schemeClr val="tx2"/>
                          </a:solidFill>
                        </a:rPr>
                        <a:t>日</a:t>
                      </a:r>
                      <a:endParaRPr lang="zh-CN" altLang="en-US" sz="1000" dirty="0">
                        <a:solidFill>
                          <a:schemeClr val="tx2"/>
                        </a:solidFill>
                      </a:endParaRPr>
                    </a:p>
                  </a:txBody>
                  <a:tcPr marL="115221" marR="115221"/>
                </a:tc>
                <a:tc>
                  <a:txBody>
                    <a:bodyPr/>
                    <a:lstStyle/>
                    <a:p>
                      <a:r>
                        <a:rPr lang="zh-CN" altLang="en-US" sz="1000" b="1" dirty="0" smtClean="0">
                          <a:solidFill>
                            <a:schemeClr val="tx2"/>
                          </a:solidFill>
                        </a:rPr>
                        <a:t>原计划于</a:t>
                      </a:r>
                      <a:r>
                        <a:rPr lang="en-US" altLang="zh-CN" sz="1000" b="1" dirty="0" smtClean="0">
                          <a:solidFill>
                            <a:schemeClr val="tx2"/>
                          </a:solidFill>
                        </a:rPr>
                        <a:t>2015</a:t>
                      </a:r>
                      <a:r>
                        <a:rPr lang="zh-CN" altLang="en-US" sz="1000" b="1" dirty="0" smtClean="0">
                          <a:solidFill>
                            <a:schemeClr val="tx2"/>
                          </a:solidFill>
                        </a:rPr>
                        <a:t>年底完成可能被推迟</a:t>
                      </a:r>
                      <a:endParaRPr lang="zh-CN" altLang="en-US" sz="1000" b="1" dirty="0">
                        <a:solidFill>
                          <a:schemeClr val="tx2"/>
                        </a:solidFill>
                      </a:endParaRPr>
                    </a:p>
                  </a:txBody>
                  <a:tcPr marL="115221" marR="115221"/>
                </a:tc>
              </a:tr>
              <a:tr h="385112">
                <a:tc>
                  <a:txBody>
                    <a:bodyPr/>
                    <a:lstStyle/>
                    <a:p>
                      <a:r>
                        <a:rPr lang="zh-CN" altLang="en-US" sz="1000" b="1" kern="1200" dirty="0" smtClean="0">
                          <a:solidFill>
                            <a:schemeClr val="tx2"/>
                          </a:solidFill>
                        </a:rPr>
                        <a:t>法规出台</a:t>
                      </a:r>
                      <a:endParaRPr lang="en-US" altLang="zh-CN" sz="1000" b="1" kern="1200" dirty="0" smtClean="0">
                        <a:solidFill>
                          <a:schemeClr val="tx2"/>
                        </a:solidFill>
                      </a:endParaRPr>
                    </a:p>
                    <a:p>
                      <a:r>
                        <a:rPr lang="zh-CN" altLang="en-US" sz="1000" b="1" kern="1200" dirty="0" smtClean="0">
                          <a:solidFill>
                            <a:schemeClr val="tx2"/>
                          </a:solidFill>
                        </a:rPr>
                        <a:t>时间</a:t>
                      </a:r>
                      <a:endParaRPr lang="zh-CN" altLang="en-US" sz="1000" b="1" kern="1200" dirty="0">
                        <a:solidFill>
                          <a:schemeClr val="tx2"/>
                        </a:solidFill>
                        <a:latin typeface="+mj-lt"/>
                        <a:ea typeface="+mj-ea"/>
                        <a:cs typeface="+mj-cs"/>
                      </a:endParaRPr>
                    </a:p>
                  </a:txBody>
                  <a:tcPr marL="115221" marR="115221"/>
                </a:tc>
                <a:tc>
                  <a:txBody>
                    <a:bodyPr/>
                    <a:lstStyle/>
                    <a:p>
                      <a:r>
                        <a:rPr lang="en-US" altLang="zh-CN" sz="1000" dirty="0" smtClean="0">
                          <a:solidFill>
                            <a:schemeClr val="tx2"/>
                          </a:solidFill>
                        </a:rPr>
                        <a:t>2011</a:t>
                      </a:r>
                      <a:r>
                        <a:rPr lang="zh-CN" altLang="en-US" sz="1000" dirty="0" smtClean="0">
                          <a:solidFill>
                            <a:schemeClr val="tx2"/>
                          </a:solidFill>
                        </a:rPr>
                        <a:t>年</a:t>
                      </a:r>
                      <a:r>
                        <a:rPr lang="en-US" altLang="zh-CN" sz="1000" dirty="0" smtClean="0">
                          <a:solidFill>
                            <a:schemeClr val="tx2"/>
                          </a:solidFill>
                        </a:rPr>
                        <a:t>11</a:t>
                      </a:r>
                      <a:r>
                        <a:rPr lang="zh-CN" altLang="en-US" sz="1000" dirty="0" smtClean="0">
                          <a:solidFill>
                            <a:schemeClr val="tx2"/>
                          </a:solidFill>
                        </a:rPr>
                        <a:t>月</a:t>
                      </a:r>
                      <a:r>
                        <a:rPr lang="en-US" altLang="zh-CN" sz="1000" dirty="0" smtClean="0">
                          <a:solidFill>
                            <a:schemeClr val="tx2"/>
                          </a:solidFill>
                        </a:rPr>
                        <a:t>16</a:t>
                      </a:r>
                      <a:r>
                        <a:rPr lang="zh-CN" altLang="en-US" sz="1000" dirty="0" smtClean="0">
                          <a:solidFill>
                            <a:schemeClr val="tx2"/>
                          </a:solidFill>
                        </a:rPr>
                        <a:t>日</a:t>
                      </a:r>
                      <a:endParaRPr lang="zh-CN" altLang="en-US" sz="1000" dirty="0">
                        <a:solidFill>
                          <a:schemeClr val="tx2"/>
                        </a:solidFill>
                      </a:endParaRPr>
                    </a:p>
                  </a:txBody>
                  <a:tcPr marL="115221" marR="115221"/>
                </a:tc>
                <a:tc>
                  <a:txBody>
                    <a:bodyPr/>
                    <a:lstStyle/>
                    <a:p>
                      <a:r>
                        <a:rPr lang="en-US" altLang="zh-CN" sz="1000" dirty="0" smtClean="0">
                          <a:solidFill>
                            <a:schemeClr val="tx2"/>
                          </a:solidFill>
                        </a:rPr>
                        <a:t>2012</a:t>
                      </a:r>
                      <a:r>
                        <a:rPr lang="zh-CN" altLang="en-US" sz="1000" dirty="0" smtClean="0">
                          <a:solidFill>
                            <a:schemeClr val="tx2"/>
                          </a:solidFill>
                        </a:rPr>
                        <a:t>年</a:t>
                      </a:r>
                      <a:r>
                        <a:rPr lang="en-US" altLang="zh-CN" sz="1000" dirty="0" smtClean="0">
                          <a:solidFill>
                            <a:schemeClr val="tx2"/>
                          </a:solidFill>
                        </a:rPr>
                        <a:t>7</a:t>
                      </a:r>
                      <a:r>
                        <a:rPr lang="zh-CN" altLang="en-US" sz="1000" dirty="0" smtClean="0">
                          <a:solidFill>
                            <a:schemeClr val="tx2"/>
                          </a:solidFill>
                        </a:rPr>
                        <a:t>月</a:t>
                      </a:r>
                      <a:r>
                        <a:rPr lang="en-US" altLang="zh-CN" sz="1000" dirty="0" smtClean="0">
                          <a:solidFill>
                            <a:schemeClr val="tx2"/>
                          </a:solidFill>
                        </a:rPr>
                        <a:t>13</a:t>
                      </a:r>
                      <a:r>
                        <a:rPr lang="zh-CN" altLang="en-US" sz="1000" dirty="0" smtClean="0">
                          <a:solidFill>
                            <a:schemeClr val="tx2"/>
                          </a:solidFill>
                        </a:rPr>
                        <a:t>日</a:t>
                      </a:r>
                      <a:endParaRPr lang="zh-CN" altLang="en-US" sz="1000" dirty="0">
                        <a:solidFill>
                          <a:schemeClr val="tx2"/>
                        </a:solidFill>
                      </a:endParaRPr>
                    </a:p>
                  </a:txBody>
                  <a:tcPr marL="115221" marR="115221"/>
                </a:tc>
                <a:tc>
                  <a:txBody>
                    <a:bodyPr/>
                    <a:lstStyle/>
                    <a:p>
                      <a:r>
                        <a:rPr lang="en-US" altLang="zh-CN" sz="1000" dirty="0" smtClean="0">
                          <a:solidFill>
                            <a:schemeClr val="tx2"/>
                          </a:solidFill>
                        </a:rPr>
                        <a:t>2013</a:t>
                      </a:r>
                      <a:r>
                        <a:rPr lang="zh-CN" altLang="en-US" sz="1000" dirty="0" smtClean="0">
                          <a:solidFill>
                            <a:schemeClr val="tx2"/>
                          </a:solidFill>
                        </a:rPr>
                        <a:t>年</a:t>
                      </a:r>
                      <a:r>
                        <a:rPr lang="en-US" altLang="zh-CN" sz="1000" dirty="0" smtClean="0">
                          <a:solidFill>
                            <a:schemeClr val="tx2"/>
                          </a:solidFill>
                        </a:rPr>
                        <a:t>5</a:t>
                      </a:r>
                      <a:r>
                        <a:rPr lang="zh-CN" altLang="en-US" sz="1000" dirty="0" smtClean="0">
                          <a:solidFill>
                            <a:schemeClr val="tx2"/>
                          </a:solidFill>
                        </a:rPr>
                        <a:t>月</a:t>
                      </a:r>
                      <a:r>
                        <a:rPr lang="en-US" altLang="zh-CN" sz="1000" dirty="0" smtClean="0">
                          <a:solidFill>
                            <a:schemeClr val="tx2"/>
                          </a:solidFill>
                        </a:rPr>
                        <a:t>24</a:t>
                      </a:r>
                      <a:r>
                        <a:rPr lang="zh-CN" altLang="en-US" sz="1000" dirty="0" smtClean="0">
                          <a:solidFill>
                            <a:schemeClr val="tx2"/>
                          </a:solidFill>
                        </a:rPr>
                        <a:t>日</a:t>
                      </a:r>
                      <a:endParaRPr lang="zh-CN" altLang="en-US" sz="1000" dirty="0">
                        <a:solidFill>
                          <a:schemeClr val="tx2"/>
                        </a:solidFill>
                      </a:endParaRPr>
                    </a:p>
                  </a:txBody>
                  <a:tcPr marL="115221" marR="115221"/>
                </a:tc>
                <a:tc>
                  <a:txBody>
                    <a:bodyPr/>
                    <a:lstStyle/>
                    <a:p>
                      <a:r>
                        <a:rPr lang="en-US" altLang="zh-CN" sz="1000" dirty="0" smtClean="0">
                          <a:solidFill>
                            <a:schemeClr val="tx2"/>
                          </a:solidFill>
                        </a:rPr>
                        <a:t>2013</a:t>
                      </a:r>
                      <a:r>
                        <a:rPr lang="zh-CN" altLang="en-US" sz="1000" dirty="0" smtClean="0">
                          <a:solidFill>
                            <a:schemeClr val="tx2"/>
                          </a:solidFill>
                        </a:rPr>
                        <a:t>年</a:t>
                      </a:r>
                      <a:r>
                        <a:rPr lang="en-US" altLang="zh-CN" sz="1000" dirty="0" smtClean="0">
                          <a:solidFill>
                            <a:schemeClr val="tx2"/>
                          </a:solidFill>
                        </a:rPr>
                        <a:t>12</a:t>
                      </a:r>
                      <a:r>
                        <a:rPr lang="zh-CN" altLang="en-US" sz="1000" dirty="0" smtClean="0">
                          <a:solidFill>
                            <a:schemeClr val="tx2"/>
                          </a:solidFill>
                        </a:rPr>
                        <a:t>月</a:t>
                      </a:r>
                      <a:r>
                        <a:rPr lang="en-US" altLang="zh-CN" sz="1000" dirty="0" smtClean="0">
                          <a:solidFill>
                            <a:schemeClr val="tx2"/>
                          </a:solidFill>
                        </a:rPr>
                        <a:t>12</a:t>
                      </a:r>
                      <a:r>
                        <a:rPr lang="zh-CN" altLang="en-US" sz="1000" dirty="0" smtClean="0">
                          <a:solidFill>
                            <a:schemeClr val="tx2"/>
                          </a:solidFill>
                        </a:rPr>
                        <a:t>日</a:t>
                      </a:r>
                      <a:endParaRPr lang="zh-CN" altLang="en-US" sz="1000" dirty="0">
                        <a:solidFill>
                          <a:schemeClr val="tx2"/>
                        </a:solidFill>
                      </a:endParaRPr>
                    </a:p>
                  </a:txBody>
                  <a:tcPr marL="115221" marR="115221"/>
                </a:tc>
                <a:tc>
                  <a:txBody>
                    <a:bodyPr/>
                    <a:lstStyle/>
                    <a:p>
                      <a:r>
                        <a:rPr lang="en-US" altLang="zh-CN" sz="1000" dirty="0" smtClean="0">
                          <a:solidFill>
                            <a:schemeClr val="tx2"/>
                          </a:solidFill>
                        </a:rPr>
                        <a:t>2014</a:t>
                      </a:r>
                      <a:r>
                        <a:rPr lang="zh-CN" altLang="en-US" sz="1000" dirty="0" smtClean="0">
                          <a:solidFill>
                            <a:schemeClr val="tx2"/>
                          </a:solidFill>
                        </a:rPr>
                        <a:t>年</a:t>
                      </a:r>
                      <a:r>
                        <a:rPr lang="en-US" altLang="zh-CN" sz="1000" dirty="0" smtClean="0">
                          <a:solidFill>
                            <a:schemeClr val="tx2"/>
                          </a:solidFill>
                        </a:rPr>
                        <a:t>4</a:t>
                      </a:r>
                      <a:r>
                        <a:rPr lang="zh-CN" altLang="en-US" sz="1000" dirty="0" smtClean="0">
                          <a:solidFill>
                            <a:schemeClr val="tx2"/>
                          </a:solidFill>
                        </a:rPr>
                        <a:t>月</a:t>
                      </a:r>
                      <a:r>
                        <a:rPr lang="en-US" altLang="zh-CN" sz="1000" dirty="0" smtClean="0">
                          <a:solidFill>
                            <a:schemeClr val="tx2"/>
                          </a:solidFill>
                        </a:rPr>
                        <a:t>29</a:t>
                      </a:r>
                      <a:r>
                        <a:rPr lang="zh-CN" altLang="en-US" sz="1000" dirty="0" smtClean="0">
                          <a:solidFill>
                            <a:schemeClr val="tx2"/>
                          </a:solidFill>
                        </a:rPr>
                        <a:t>日</a:t>
                      </a:r>
                      <a:endParaRPr lang="zh-CN" altLang="en-US" sz="1000" dirty="0">
                        <a:solidFill>
                          <a:schemeClr val="tx2"/>
                        </a:solidFill>
                      </a:endParaRPr>
                    </a:p>
                  </a:txBody>
                  <a:tcPr marL="115221" marR="115221"/>
                </a:tc>
                <a:tc>
                  <a:txBody>
                    <a:bodyPr/>
                    <a:lstStyle/>
                    <a:p>
                      <a:r>
                        <a:rPr lang="zh-CN" altLang="en-US" sz="1000" b="1" dirty="0" smtClean="0">
                          <a:solidFill>
                            <a:schemeClr val="tx2"/>
                          </a:solidFill>
                        </a:rPr>
                        <a:t>？</a:t>
                      </a:r>
                      <a:endParaRPr lang="zh-CN" altLang="en-US" sz="1000" b="1" dirty="0">
                        <a:solidFill>
                          <a:schemeClr val="tx2"/>
                        </a:solidFill>
                      </a:endParaRPr>
                    </a:p>
                  </a:txBody>
                  <a:tcPr marL="115221" marR="115221"/>
                </a:tc>
              </a:tr>
              <a:tr h="529529">
                <a:tc>
                  <a:txBody>
                    <a:bodyPr/>
                    <a:lstStyle/>
                    <a:p>
                      <a:r>
                        <a:rPr lang="zh-CN" altLang="en-US" sz="1000" b="1" kern="1200" dirty="0" smtClean="0">
                          <a:solidFill>
                            <a:schemeClr val="tx2"/>
                          </a:solidFill>
                        </a:rPr>
                        <a:t>从法规出台到正式实施的周转时间</a:t>
                      </a:r>
                      <a:endParaRPr lang="zh-CN" altLang="en-US" sz="1000" b="1" kern="1200" dirty="0">
                        <a:solidFill>
                          <a:schemeClr val="tx2"/>
                        </a:solidFill>
                        <a:latin typeface="+mj-lt"/>
                        <a:ea typeface="+mj-ea"/>
                        <a:cs typeface="+mj-cs"/>
                      </a:endParaRPr>
                    </a:p>
                  </a:txBody>
                  <a:tcPr marL="115221" marR="115221"/>
                </a:tc>
                <a:tc>
                  <a:txBody>
                    <a:bodyPr/>
                    <a:lstStyle/>
                    <a:p>
                      <a:r>
                        <a:rPr lang="en-US" altLang="zh-CN" sz="1000" dirty="0" smtClean="0">
                          <a:solidFill>
                            <a:schemeClr val="tx2"/>
                          </a:solidFill>
                        </a:rPr>
                        <a:t>1.5</a:t>
                      </a:r>
                      <a:r>
                        <a:rPr lang="zh-CN" altLang="en-US" sz="1000" dirty="0" smtClean="0">
                          <a:solidFill>
                            <a:schemeClr val="tx2"/>
                          </a:solidFill>
                        </a:rPr>
                        <a:t>个月</a:t>
                      </a:r>
                      <a:endParaRPr lang="zh-CN" altLang="en-US" sz="1000" dirty="0">
                        <a:solidFill>
                          <a:schemeClr val="tx2"/>
                        </a:solidFill>
                      </a:endParaRPr>
                    </a:p>
                  </a:txBody>
                  <a:tcPr marL="115221" marR="115221"/>
                </a:tc>
                <a:tc>
                  <a:txBody>
                    <a:bodyPr/>
                    <a:lstStyle/>
                    <a:p>
                      <a:r>
                        <a:rPr lang="en-US" altLang="zh-CN" sz="1000" dirty="0" smtClean="0">
                          <a:solidFill>
                            <a:schemeClr val="tx2"/>
                          </a:solidFill>
                        </a:rPr>
                        <a:t>1-4</a:t>
                      </a:r>
                      <a:r>
                        <a:rPr lang="zh-CN" altLang="en-US" sz="1000" dirty="0" smtClean="0">
                          <a:solidFill>
                            <a:schemeClr val="tx2"/>
                          </a:solidFill>
                        </a:rPr>
                        <a:t>个月</a:t>
                      </a:r>
                      <a:endParaRPr lang="zh-CN" altLang="en-US" sz="1000" dirty="0">
                        <a:solidFill>
                          <a:schemeClr val="tx2"/>
                        </a:solidFill>
                      </a:endParaRPr>
                    </a:p>
                  </a:txBody>
                  <a:tcPr marL="115221" marR="115221"/>
                </a:tc>
                <a:tc>
                  <a:txBody>
                    <a:bodyPr/>
                    <a:lstStyle/>
                    <a:p>
                      <a:r>
                        <a:rPr lang="zh-CN" altLang="en-US" sz="1000" dirty="0" smtClean="0">
                          <a:solidFill>
                            <a:schemeClr val="tx2"/>
                          </a:solidFill>
                        </a:rPr>
                        <a:t>超过</a:t>
                      </a:r>
                      <a:r>
                        <a:rPr lang="en-US" altLang="zh-CN" sz="1000" dirty="0" smtClean="0">
                          <a:solidFill>
                            <a:schemeClr val="tx2"/>
                          </a:solidFill>
                        </a:rPr>
                        <a:t>2</a:t>
                      </a:r>
                      <a:r>
                        <a:rPr lang="zh-CN" altLang="en-US" sz="1000" dirty="0" smtClean="0">
                          <a:solidFill>
                            <a:schemeClr val="tx2"/>
                          </a:solidFill>
                        </a:rPr>
                        <a:t>个月</a:t>
                      </a:r>
                      <a:endParaRPr lang="zh-CN" altLang="en-US" sz="1000" dirty="0">
                        <a:solidFill>
                          <a:schemeClr val="tx2"/>
                        </a:solidFill>
                      </a:endParaRPr>
                    </a:p>
                  </a:txBody>
                  <a:tcPr marL="115221" marR="115221"/>
                </a:tc>
                <a:tc>
                  <a:txBody>
                    <a:bodyPr/>
                    <a:lstStyle/>
                    <a:p>
                      <a:r>
                        <a:rPr lang="zh-CN" altLang="en-US" sz="1000" dirty="0" smtClean="0">
                          <a:solidFill>
                            <a:schemeClr val="tx2"/>
                          </a:solidFill>
                        </a:rPr>
                        <a:t>半个月</a:t>
                      </a:r>
                      <a:endParaRPr lang="zh-CN" altLang="en-US" sz="1000" dirty="0">
                        <a:solidFill>
                          <a:schemeClr val="tx2"/>
                        </a:solidFill>
                      </a:endParaRPr>
                    </a:p>
                  </a:txBody>
                  <a:tcPr marL="115221" marR="115221"/>
                </a:tc>
                <a:tc>
                  <a:txBody>
                    <a:bodyPr/>
                    <a:lstStyle/>
                    <a:p>
                      <a:r>
                        <a:rPr lang="en-US" altLang="zh-CN" sz="1000" dirty="0" smtClean="0">
                          <a:solidFill>
                            <a:schemeClr val="tx2"/>
                          </a:solidFill>
                        </a:rPr>
                        <a:t>1</a:t>
                      </a:r>
                      <a:r>
                        <a:rPr lang="zh-CN" altLang="en-US" sz="1000" dirty="0" smtClean="0">
                          <a:solidFill>
                            <a:schemeClr val="tx2"/>
                          </a:solidFill>
                        </a:rPr>
                        <a:t>个月</a:t>
                      </a:r>
                      <a:endParaRPr lang="zh-CN" altLang="en-US" sz="1000" dirty="0">
                        <a:solidFill>
                          <a:schemeClr val="tx2"/>
                        </a:solidFill>
                      </a:endParaRPr>
                    </a:p>
                  </a:txBody>
                  <a:tcPr marL="115221" marR="115221"/>
                </a:tc>
                <a:tc>
                  <a:txBody>
                    <a:bodyPr/>
                    <a:lstStyle/>
                    <a:p>
                      <a:r>
                        <a:rPr lang="zh-CN" altLang="en-US" sz="1000" b="1" dirty="0" smtClean="0">
                          <a:solidFill>
                            <a:schemeClr val="tx2"/>
                          </a:solidFill>
                        </a:rPr>
                        <a:t>？</a:t>
                      </a:r>
                      <a:endParaRPr lang="zh-CN" altLang="en-US" sz="1000" b="1" dirty="0">
                        <a:solidFill>
                          <a:schemeClr val="tx2"/>
                        </a:solidFill>
                      </a:endParaRPr>
                    </a:p>
                  </a:txBody>
                  <a:tcPr marL="115221" marR="115221"/>
                </a:tc>
              </a:tr>
            </a:tbl>
          </a:graphicData>
        </a:graphic>
      </p:graphicFrame>
      <p:sp>
        <p:nvSpPr>
          <p:cNvPr id="159" name="TEXT03"/>
          <p:cNvSpPr txBox="1">
            <a:spLocks/>
          </p:cNvSpPr>
          <p:nvPr/>
        </p:nvSpPr>
        <p:spPr>
          <a:xfrm>
            <a:off x="8120150" y="4797153"/>
            <a:ext cx="2449847" cy="1040624"/>
          </a:xfrm>
          <a:prstGeom prst="rect">
            <a:avLst/>
          </a:prstGeom>
          <a:noFill/>
        </p:spPr>
        <p:txBody>
          <a:bodyPr wrap="square" lIns="180000" tIns="180000" rIns="180000" bIns="180000">
            <a:spAutoFit/>
          </a:bodyPr>
          <a:lstStyle/>
          <a:p>
            <a:pPr indent="-274320">
              <a:spcAft>
                <a:spcPts val="900"/>
              </a:spcAft>
              <a:buClr>
                <a:srgbClr val="000000"/>
              </a:buClr>
              <a:defRPr/>
            </a:pPr>
            <a:r>
              <a:rPr lang="zh-CN" altLang="en-US" sz="1100" b="1" dirty="0" smtClean="0">
                <a:solidFill>
                  <a:schemeClr val="tx2"/>
                </a:solidFill>
                <a:latin typeface="+mj-lt"/>
                <a:ea typeface="楷体" panose="02010609060101010101" pitchFamily="49" charset="-122"/>
              </a:rPr>
              <a:t>目前，财政部对于生活服务业、房地产及建筑业、和金融业的营改增政策的研究，正在紧锣密鼓地进行中</a:t>
            </a:r>
            <a:endParaRPr lang="en-US" sz="1100" b="1" dirty="0">
              <a:solidFill>
                <a:schemeClr val="tx2"/>
              </a:solidFill>
              <a:latin typeface="+mj-lt"/>
              <a:ea typeface="楷体" panose="02010609060101010101" pitchFamily="49" charset="-122"/>
            </a:endParaRPr>
          </a:p>
        </p:txBody>
      </p:sp>
      <p:sp>
        <p:nvSpPr>
          <p:cNvPr id="160" name="TEXT03"/>
          <p:cNvSpPr txBox="1">
            <a:spLocks/>
          </p:cNvSpPr>
          <p:nvPr/>
        </p:nvSpPr>
        <p:spPr>
          <a:xfrm>
            <a:off x="5035157" y="4717894"/>
            <a:ext cx="3266463" cy="702070"/>
          </a:xfrm>
          <a:prstGeom prst="rect">
            <a:avLst/>
          </a:prstGeom>
          <a:noFill/>
        </p:spPr>
        <p:txBody>
          <a:bodyPr wrap="square" lIns="180000" tIns="180000" rIns="180000" bIns="180000">
            <a:spAutoFit/>
          </a:bodyPr>
          <a:lstStyle/>
          <a:p>
            <a:pPr indent="-274320">
              <a:spcAft>
                <a:spcPts val="900"/>
              </a:spcAft>
              <a:buClr>
                <a:srgbClr val="000000"/>
              </a:buClr>
              <a:defRPr/>
            </a:pPr>
            <a:r>
              <a:rPr lang="zh-CN" altLang="en-US" sz="1100" b="1" dirty="0" smtClean="0">
                <a:solidFill>
                  <a:schemeClr val="tx2"/>
                </a:solidFill>
                <a:latin typeface="+mj-lt"/>
                <a:ea typeface="楷体" panose="02010609060101010101" pitchFamily="49" charset="-122"/>
              </a:rPr>
              <a:t>从</a:t>
            </a:r>
            <a:r>
              <a:rPr lang="en-US" altLang="zh-CN" sz="1100" b="1" dirty="0" smtClean="0">
                <a:solidFill>
                  <a:schemeClr val="tx2"/>
                </a:solidFill>
                <a:latin typeface="+mj-lt"/>
                <a:ea typeface="楷体" panose="02010609060101010101" pitchFamily="49" charset="-122"/>
              </a:rPr>
              <a:t>2008</a:t>
            </a:r>
            <a:r>
              <a:rPr lang="zh-CN" altLang="en-US" sz="1100" b="1" dirty="0" smtClean="0">
                <a:solidFill>
                  <a:schemeClr val="tx2"/>
                </a:solidFill>
                <a:latin typeface="+mj-lt"/>
                <a:ea typeface="楷体" panose="02010609060101010101" pitchFamily="49" charset="-122"/>
              </a:rPr>
              <a:t>年起，普华永道就参与并协助人大和财务部，进行营改增的相关研究工作</a:t>
            </a:r>
            <a:endParaRPr lang="en-US" sz="1100" b="1" dirty="0">
              <a:solidFill>
                <a:schemeClr val="tx2"/>
              </a:solidFill>
              <a:latin typeface="+mj-lt"/>
              <a:ea typeface="楷体" panose="02010609060101010101" pitchFamily="49" charset="-122"/>
            </a:endParaRPr>
          </a:p>
        </p:txBody>
      </p:sp>
      <p:grpSp>
        <p:nvGrpSpPr>
          <p:cNvPr id="4" name="Group 3"/>
          <p:cNvGrpSpPr/>
          <p:nvPr/>
        </p:nvGrpSpPr>
        <p:grpSpPr>
          <a:xfrm>
            <a:off x="626451" y="4717894"/>
            <a:ext cx="1814702" cy="1202285"/>
            <a:chOff x="251520" y="5157192"/>
            <a:chExt cx="1440160" cy="1202285"/>
          </a:xfrm>
        </p:grpSpPr>
        <p:sp>
          <p:nvSpPr>
            <p:cNvPr id="161" name="TEXT03"/>
            <p:cNvSpPr txBox="1">
              <a:spLocks/>
            </p:cNvSpPr>
            <p:nvPr/>
          </p:nvSpPr>
          <p:spPr>
            <a:xfrm>
              <a:off x="251520" y="5272035"/>
              <a:ext cx="1440160" cy="871347"/>
            </a:xfrm>
            <a:prstGeom prst="rect">
              <a:avLst/>
            </a:prstGeom>
            <a:noFill/>
          </p:spPr>
          <p:txBody>
            <a:bodyPr wrap="square" lIns="180000" tIns="180000" rIns="180000" bIns="180000">
              <a:spAutoFit/>
            </a:bodyPr>
            <a:lstStyle/>
            <a:p>
              <a:pPr indent="-274320" algn="ctr">
                <a:spcAft>
                  <a:spcPts val="900"/>
                </a:spcAft>
                <a:buClr>
                  <a:srgbClr val="000000"/>
                </a:buClr>
                <a:defRPr/>
              </a:pPr>
              <a:r>
                <a:rPr lang="zh-CN" altLang="en-US" sz="1100" b="1" dirty="0" smtClean="0">
                  <a:solidFill>
                    <a:schemeClr val="tx2"/>
                  </a:solidFill>
                  <a:latin typeface="+mj-lt"/>
                  <a:ea typeface="楷体" panose="02010609060101010101" pitchFamily="49" charset="-122"/>
                </a:rPr>
                <a:t>周转时间很短，需要及早准备，而不是等到法规出台再进行</a:t>
              </a:r>
              <a:endParaRPr lang="en-US" sz="1100" b="1" dirty="0">
                <a:solidFill>
                  <a:schemeClr val="tx2"/>
                </a:solidFill>
                <a:latin typeface="+mj-lt"/>
                <a:ea typeface="楷体" panose="02010609060101010101" pitchFamily="49" charset="-122"/>
              </a:endParaRPr>
            </a:p>
          </p:txBody>
        </p:sp>
        <p:sp>
          <p:nvSpPr>
            <p:cNvPr id="162" name="Oval 161"/>
            <p:cNvSpPr/>
            <p:nvPr/>
          </p:nvSpPr>
          <p:spPr bwMode="ltGray">
            <a:xfrm>
              <a:off x="323528" y="5157192"/>
              <a:ext cx="1296144" cy="120228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dirty="0">
                <a:solidFill>
                  <a:srgbClr val="FFFFFF"/>
                </a:solidFill>
                <a:latin typeface="+mj-lt"/>
                <a:ea typeface="楷体" panose="02010609060101010101" pitchFamily="49" charset="-122"/>
              </a:endParaRPr>
            </a:p>
          </p:txBody>
        </p:sp>
      </p:grpSp>
      <p:sp>
        <p:nvSpPr>
          <p:cNvPr id="2" name="Date Placeholder 1"/>
          <p:cNvSpPr>
            <a:spLocks noGrp="1"/>
          </p:cNvSpPr>
          <p:nvPr>
            <p:ph type="dt" sz="half" idx="12"/>
          </p:nvPr>
        </p:nvSpPr>
        <p:spPr/>
        <p:txBody>
          <a:bodyPr/>
          <a:lstStyle/>
          <a:p>
            <a:pPr>
              <a:defRPr/>
            </a:pPr>
            <a:fld id="{36349B7C-8FF3-41A6-9FA9-3385F1A5EF84}" type="datetime6">
              <a:rPr lang="zh-CN" altLang="en-US" sz="1100" smtClean="0">
                <a:solidFill>
                  <a:srgbClr val="000000"/>
                </a:solidFill>
                <a:latin typeface="+mj-lt"/>
                <a:ea typeface="楷体" panose="02010609060101010101" pitchFamily="49" charset="-122"/>
              </a:rPr>
              <a:pPr>
                <a:defRPr/>
              </a:pPr>
              <a:t>2015年12月</a:t>
            </a:fld>
            <a:endParaRPr lang="en-US" sz="1100" dirty="0">
              <a:solidFill>
                <a:srgbClr val="000000"/>
              </a:solidFill>
              <a:latin typeface="+mj-lt"/>
              <a:ea typeface="楷体" panose="02010609060101010101" pitchFamily="49" charset="-122"/>
            </a:endParaRPr>
          </a:p>
        </p:txBody>
      </p:sp>
      <p:sp>
        <p:nvSpPr>
          <p:cNvPr id="3" name="TextBox 2"/>
          <p:cNvSpPr txBox="1"/>
          <p:nvPr/>
        </p:nvSpPr>
        <p:spPr>
          <a:xfrm>
            <a:off x="9389796" y="1231568"/>
            <a:ext cx="1587864" cy="2341449"/>
          </a:xfrm>
          <a:prstGeom prst="rect">
            <a:avLst/>
          </a:prstGeom>
          <a:noFill/>
          <a:ln w="31750">
            <a:solidFill>
              <a:srgbClr val="FF0000"/>
            </a:solidFill>
          </a:ln>
        </p:spPr>
        <p:txBody>
          <a:bodyPr wrap="square" lIns="0" tIns="0" rIns="0" bIns="0" rtlCol="0" anchor="ctr">
            <a:noAutofit/>
          </a:bodyPr>
          <a:lstStyle/>
          <a:p>
            <a:pPr indent="-274320">
              <a:spcAft>
                <a:spcPts val="900"/>
              </a:spcAft>
            </a:pPr>
            <a:endParaRPr lang="zh-CN" altLang="en-US" sz="1100" dirty="0" smtClean="0">
              <a:latin typeface="+mj-lt"/>
              <a:ea typeface="楷体" panose="02010609060101010101" pitchFamily="49" charset="-122"/>
            </a:endParaRPr>
          </a:p>
        </p:txBody>
      </p:sp>
    </p:spTree>
    <p:extLst>
      <p:ext uri="{BB962C8B-B14F-4D97-AF65-F5344CB8AC3E}">
        <p14:creationId xmlns:p14="http://schemas.microsoft.com/office/powerpoint/2010/main" xmlns="" val="146572816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项目建设及运营</a:t>
            </a:r>
            <a:r>
              <a:rPr lang="zh-CN" altLang="en-US" dirty="0" smtClean="0">
                <a:latin typeface="楷体" panose="02010609060101010101" pitchFamily="49" charset="-122"/>
                <a:ea typeface="楷体" panose="02010609060101010101" pitchFamily="49" charset="-122"/>
              </a:rPr>
              <a:t>期</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营改增对项目公司盈利和现金流的影响</a:t>
            </a:r>
            <a:endParaRPr lang="en-US" altLang="zh-CN" dirty="0">
              <a:latin typeface="楷体" panose="02010609060101010101" pitchFamily="49" charset="-122"/>
              <a:ea typeface="楷体" panose="02010609060101010101" pitchFamily="49" charset="-122"/>
            </a:endParaRPr>
          </a:p>
        </p:txBody>
      </p:sp>
      <p:sp>
        <p:nvSpPr>
          <p:cNvPr id="33" name="TextBox 32"/>
          <p:cNvSpPr txBox="1"/>
          <p:nvPr/>
        </p:nvSpPr>
        <p:spPr>
          <a:xfrm>
            <a:off x="861343" y="3284984"/>
            <a:ext cx="9527183" cy="2736304"/>
          </a:xfrm>
          <a:prstGeom prst="rect">
            <a:avLst/>
          </a:prstGeom>
        </p:spPr>
        <p:txBody>
          <a:bodyPr vert="horz" wrap="square" lIns="0" tIns="0" rIns="0" bIns="0" rtlCol="0" anchor="t" anchorCtr="0">
            <a:noAutofit/>
          </a:bodyPr>
          <a:lstStyle/>
          <a:p>
            <a:pPr marL="0" marR="0" indent="0" algn="l" defTabSz="914400" rtl="0" eaLnBrk="1" fontAlgn="auto" latinLnBrk="0" hangingPunct="1">
              <a:lnSpc>
                <a:spcPct val="100000"/>
              </a:lnSpc>
              <a:spcBef>
                <a:spcPct val="0"/>
              </a:spcBef>
              <a:spcAft>
                <a:spcPts val="600"/>
              </a:spcAft>
              <a:buClrTx/>
              <a:buSzTx/>
              <a:buFontTx/>
              <a:buNone/>
              <a:tabLst/>
            </a:pPr>
            <a:r>
              <a:rPr kumimoji="0" lang="zh-CN" altLang="en-US" sz="2000" b="1"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j-cs"/>
              </a:rPr>
              <a:t>我们的预期：</a:t>
            </a:r>
            <a:endParaRPr kumimoji="0" lang="en-US" altLang="zh-CN" sz="200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j-cs"/>
            </a:endParaRPr>
          </a:p>
          <a:p>
            <a:pPr marL="0" marR="0" indent="0" algn="l" defTabSz="914400" rtl="0" eaLnBrk="1" fontAlgn="auto" latinLnBrk="0" hangingPunct="1">
              <a:lnSpc>
                <a:spcPct val="100000"/>
              </a:lnSpc>
              <a:spcBef>
                <a:spcPct val="0"/>
              </a:spcBef>
              <a:spcAft>
                <a:spcPts val="0"/>
              </a:spcAft>
              <a:buClrTx/>
              <a:buSzTx/>
              <a:buFontTx/>
              <a:buNone/>
              <a:tabLst/>
            </a:pPr>
            <a:r>
              <a:rPr lang="zh-CN" altLang="en-US" sz="2000" dirty="0" smtClean="0">
                <a:latin typeface="楷体" panose="02010609060101010101" pitchFamily="49" charset="-122"/>
                <a:ea typeface="楷体" panose="02010609060101010101" pitchFamily="49" charset="-122"/>
                <a:cs typeface="+mj-cs"/>
              </a:rPr>
              <a:t>政策制定还需要一段时间，从政策颁布到政策的准备时间可能很紧张，政策颁布预计在</a:t>
            </a:r>
            <a:r>
              <a:rPr lang="en-US" altLang="zh-CN" sz="2000" b="1" u="sng" dirty="0" smtClean="0">
                <a:solidFill>
                  <a:srgbClr val="FF0000"/>
                </a:solidFill>
                <a:latin typeface="+mj-lt"/>
                <a:ea typeface="楷体" panose="02010609060101010101" pitchFamily="49" charset="-122"/>
                <a:cs typeface="+mj-cs"/>
              </a:rPr>
              <a:t>2016</a:t>
            </a:r>
            <a:r>
              <a:rPr lang="zh-CN" altLang="en-US" sz="2000" b="1" u="sng" dirty="0" smtClean="0">
                <a:solidFill>
                  <a:srgbClr val="FF0000"/>
                </a:solidFill>
                <a:latin typeface="+mj-lt"/>
                <a:ea typeface="楷体" panose="02010609060101010101" pitchFamily="49" charset="-122"/>
                <a:cs typeface="+mj-cs"/>
              </a:rPr>
              <a:t>年</a:t>
            </a:r>
            <a:r>
              <a:rPr lang="zh-CN" altLang="en-US" sz="2000" dirty="0" smtClean="0">
                <a:latin typeface="+mj-lt"/>
                <a:ea typeface="楷体" panose="02010609060101010101" pitchFamily="49" charset="-122"/>
                <a:cs typeface="+mj-cs"/>
              </a:rPr>
              <a:t>。</a:t>
            </a:r>
            <a:endParaRPr lang="en-US" altLang="zh-CN" sz="2000" dirty="0" smtClean="0">
              <a:latin typeface="+mj-lt"/>
              <a:ea typeface="楷体" panose="02010609060101010101" pitchFamily="49" charset="-122"/>
              <a:cs typeface="+mj-cs"/>
            </a:endParaRPr>
          </a:p>
          <a:p>
            <a:pPr marL="0" marR="0" indent="0" algn="l" defTabSz="914400" rtl="0" eaLnBrk="1" fontAlgn="auto" latinLnBrk="0" hangingPunct="1">
              <a:lnSpc>
                <a:spcPct val="100000"/>
              </a:lnSpc>
              <a:spcBef>
                <a:spcPct val="0"/>
              </a:spcBef>
              <a:spcAft>
                <a:spcPts val="0"/>
              </a:spcAft>
              <a:buClrTx/>
              <a:buSzTx/>
              <a:buFontTx/>
              <a:buNone/>
              <a:tabLst/>
            </a:pPr>
            <a:endParaRPr kumimoji="0" lang="en-US" sz="200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j-cs"/>
            </a:endParaRPr>
          </a:p>
          <a:p>
            <a:pPr>
              <a:spcBef>
                <a:spcPct val="0"/>
              </a:spcBef>
            </a:pPr>
            <a:r>
              <a:rPr lang="zh-CN" altLang="en-US" sz="2000" b="1" dirty="0">
                <a:latin typeface="楷体" panose="02010609060101010101" pitchFamily="49" charset="-122"/>
                <a:ea typeface="楷体" panose="02010609060101010101" pitchFamily="49" charset="-122"/>
              </a:rPr>
              <a:t>税务</a:t>
            </a:r>
            <a:r>
              <a:rPr lang="zh-CN" altLang="en-US" sz="2000" b="1" dirty="0" smtClean="0">
                <a:latin typeface="楷体" panose="02010609060101010101" pitchFamily="49" charset="-122"/>
                <a:ea typeface="楷体" panose="02010609060101010101" pitchFamily="49" charset="-122"/>
              </a:rPr>
              <a:t>影响</a:t>
            </a:r>
            <a:r>
              <a:rPr lang="zh-CN" altLang="en-US" sz="2000" b="1" dirty="0" smtClean="0">
                <a:solidFill>
                  <a:srgbClr val="FF0000"/>
                </a:solidFill>
                <a:latin typeface="楷体" panose="02010609060101010101" pitchFamily="49" charset="-122"/>
                <a:ea typeface="楷体" panose="02010609060101010101" pitchFamily="49" charset="-122"/>
              </a:rPr>
              <a:t>（项目盈利和现金流）</a:t>
            </a:r>
            <a:r>
              <a:rPr lang="zh-CN" altLang="en-US" sz="2000" b="1" dirty="0" smtClean="0">
                <a:latin typeface="楷体" panose="02010609060101010101" pitchFamily="49" charset="-122"/>
                <a:ea typeface="楷体" panose="02010609060101010101" pitchFamily="49" charset="-122"/>
              </a:rPr>
              <a:t>：</a:t>
            </a:r>
            <a:endParaRPr lang="en-US" altLang="zh-CN" sz="2000" b="1" dirty="0" smtClean="0">
              <a:latin typeface="楷体" panose="02010609060101010101" pitchFamily="49" charset="-122"/>
              <a:ea typeface="楷体" panose="02010609060101010101" pitchFamily="49" charset="-122"/>
            </a:endParaRPr>
          </a:p>
          <a:p>
            <a:pPr marL="342900" indent="-342900">
              <a:spcBef>
                <a:spcPct val="0"/>
              </a:spcBef>
              <a:buFont typeface="Wingdings" panose="05000000000000000000" pitchFamily="2" charset="2"/>
              <a:buChar char="Ø"/>
            </a:pPr>
            <a:r>
              <a:rPr lang="zh-CN" altLang="en-US" sz="2000" dirty="0" smtClean="0">
                <a:solidFill>
                  <a:srgbClr val="FF0000"/>
                </a:solidFill>
                <a:latin typeface="楷体" panose="02010609060101010101" pitchFamily="49" charset="-122"/>
                <a:ea typeface="楷体" panose="02010609060101010101" pitchFamily="49" charset="-122"/>
              </a:rPr>
              <a:t>营改增进程推迟导致部分项目公司无法取得足够进项，且折旧金额因加税合计而变大</a:t>
            </a:r>
            <a:endParaRPr lang="en-US" altLang="zh-CN" sz="2000" dirty="0" smtClean="0">
              <a:solidFill>
                <a:srgbClr val="FF0000"/>
              </a:solidFill>
              <a:latin typeface="楷体" panose="02010609060101010101" pitchFamily="49" charset="-122"/>
              <a:ea typeface="楷体" panose="02010609060101010101" pitchFamily="49" charset="-122"/>
            </a:endParaRPr>
          </a:p>
          <a:p>
            <a:pPr marL="342900" indent="-342900">
              <a:spcBef>
                <a:spcPct val="0"/>
              </a:spcBef>
              <a:buFont typeface="Wingdings" panose="05000000000000000000" pitchFamily="2" charset="2"/>
              <a:buChar char="Ø"/>
            </a:pPr>
            <a:r>
              <a:rPr lang="zh-CN" altLang="en-US" sz="2000" dirty="0" smtClean="0">
                <a:latin typeface="楷体" panose="02010609060101010101" pitchFamily="49" charset="-122"/>
                <a:ea typeface="楷体" panose="02010609060101010101" pitchFamily="49" charset="-122"/>
              </a:rPr>
              <a:t>营改增后增值税</a:t>
            </a:r>
            <a:r>
              <a:rPr lang="zh-CN" altLang="en-US" sz="2000" dirty="0">
                <a:latin typeface="楷体" panose="02010609060101010101" pitchFamily="49" charset="-122"/>
                <a:ea typeface="楷体" panose="02010609060101010101" pitchFamily="49" charset="-122"/>
              </a:rPr>
              <a:t>一般纳税人应该获得工程总包方开具的增值税专用发票以及金额巨大的增值税进项税留</a:t>
            </a:r>
            <a:r>
              <a:rPr lang="zh-CN" altLang="en-US" sz="2000" dirty="0" smtClean="0">
                <a:latin typeface="楷体" panose="02010609060101010101" pitchFamily="49" charset="-122"/>
                <a:ea typeface="楷体" panose="02010609060101010101" pitchFamily="49" charset="-122"/>
              </a:rPr>
              <a:t>抵；</a:t>
            </a:r>
            <a:endParaRPr lang="en-US" altLang="zh-CN" sz="2000" dirty="0" smtClean="0">
              <a:latin typeface="楷体" panose="02010609060101010101" pitchFamily="49" charset="-122"/>
              <a:ea typeface="楷体" panose="02010609060101010101" pitchFamily="49" charset="-122"/>
            </a:endParaRPr>
          </a:p>
          <a:p>
            <a:pPr marL="342900" indent="-342900">
              <a:spcBef>
                <a:spcPct val="0"/>
              </a:spcBef>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对部分享受现有增值税税收优惠的</a:t>
            </a:r>
            <a:r>
              <a:rPr lang="zh-CN" altLang="en-US" sz="2000" dirty="0" smtClean="0">
                <a:latin typeface="楷体" panose="02010609060101010101" pitchFamily="49" charset="-122"/>
                <a:ea typeface="楷体" panose="02010609060101010101" pitchFamily="49" charset="-122"/>
              </a:rPr>
              <a:t>行业</a:t>
            </a:r>
            <a:r>
              <a:rPr lang="zh-CN" altLang="en-US" sz="2000" dirty="0">
                <a:latin typeface="楷体" panose="02010609060101010101" pitchFamily="49" charset="-122"/>
                <a:ea typeface="楷体" panose="02010609060101010101" pitchFamily="49" charset="-122"/>
              </a:rPr>
              <a:t>的实际意义</a:t>
            </a:r>
            <a:r>
              <a:rPr lang="zh-CN" altLang="en-US" sz="2000" dirty="0" smtClean="0">
                <a:latin typeface="楷体" panose="02010609060101010101" pitchFamily="49" charset="-122"/>
                <a:ea typeface="楷体" panose="02010609060101010101" pitchFamily="49" charset="-122"/>
              </a:rPr>
              <a:t>不大。</a:t>
            </a:r>
            <a:endParaRPr lang="en-US" altLang="zh-CN" sz="2000" dirty="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ct val="0"/>
              </a:spcBef>
              <a:spcAft>
                <a:spcPts val="0"/>
              </a:spcAft>
              <a:buClrTx/>
              <a:buSzTx/>
              <a:buFontTx/>
              <a:buNone/>
              <a:tabLst/>
            </a:pPr>
            <a:endParaRPr kumimoji="0" lang="en-GB" sz="200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j-cs"/>
            </a:endParaRPr>
          </a:p>
        </p:txBody>
      </p:sp>
      <p:grpSp>
        <p:nvGrpSpPr>
          <p:cNvPr id="8" name="组合 7"/>
          <p:cNvGrpSpPr/>
          <p:nvPr/>
        </p:nvGrpSpPr>
        <p:grpSpPr>
          <a:xfrm>
            <a:off x="770608" y="1196753"/>
            <a:ext cx="9799139" cy="2232397"/>
            <a:chOff x="611560" y="1412776"/>
            <a:chExt cx="7776666" cy="2232397"/>
          </a:xfrm>
        </p:grpSpPr>
        <p:grpSp>
          <p:nvGrpSpPr>
            <p:cNvPr id="27" name="组合 26"/>
            <p:cNvGrpSpPr/>
            <p:nvPr/>
          </p:nvGrpSpPr>
          <p:grpSpPr>
            <a:xfrm>
              <a:off x="611560" y="1412776"/>
              <a:ext cx="7776666" cy="2232397"/>
              <a:chOff x="611560" y="2132707"/>
              <a:chExt cx="7776666" cy="2232397"/>
            </a:xfrm>
          </p:grpSpPr>
          <p:graphicFrame>
            <p:nvGraphicFramePr>
              <p:cNvPr id="28" name="Content Placeholder 1"/>
              <p:cNvGraphicFramePr>
                <a:graphicFrameLocks/>
              </p:cNvGraphicFramePr>
              <p:nvPr>
                <p:extLst>
                  <p:ext uri="{D42A27DB-BD31-4B8C-83A1-F6EECF244321}">
                    <p14:modId xmlns:p14="http://schemas.microsoft.com/office/powerpoint/2010/main" xmlns="" val="4289467417"/>
                  </p:ext>
                </p:extLst>
              </p:nvPr>
            </p:nvGraphicFramePr>
            <p:xfrm>
              <a:off x="611560" y="2132707"/>
              <a:ext cx="7776666" cy="2232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Left Brace 10"/>
              <p:cNvSpPr/>
              <p:nvPr/>
            </p:nvSpPr>
            <p:spPr>
              <a:xfrm rot="5400000">
                <a:off x="2495876" y="1473872"/>
                <a:ext cx="191806" cy="3096344"/>
              </a:xfrm>
              <a:prstGeom prst="leftBrace">
                <a:avLst>
                  <a:gd name="adj1" fmla="val 15986"/>
                  <a:gd name="adj2" fmla="val 49481"/>
                </a:avLst>
              </a:prstGeom>
              <a:noFill/>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dirty="0">
                  <a:solidFill>
                    <a:schemeClr val="accent1"/>
                  </a:solidFill>
                  <a:latin typeface="楷体" panose="02010609060101010101" pitchFamily="49" charset="-122"/>
                  <a:ea typeface="楷体" panose="02010609060101010101" pitchFamily="49" charset="-122"/>
                </a:endParaRPr>
              </a:p>
            </p:txBody>
          </p:sp>
          <p:sp>
            <p:nvSpPr>
              <p:cNvPr id="30" name="Right Brace 12"/>
              <p:cNvSpPr/>
              <p:nvPr/>
            </p:nvSpPr>
            <p:spPr>
              <a:xfrm rot="5400000">
                <a:off x="5766623" y="1743303"/>
                <a:ext cx="203041" cy="3456384"/>
              </a:xfrm>
              <a:prstGeom prst="rightBrace">
                <a:avLst>
                  <a:gd name="adj1" fmla="val 12470"/>
                  <a:gd name="adj2" fmla="val 50000"/>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楷体" panose="02010609060101010101" pitchFamily="49" charset="-122"/>
                  <a:ea typeface="楷体" panose="02010609060101010101" pitchFamily="49" charset="-122"/>
                </a:endParaRPr>
              </a:p>
            </p:txBody>
          </p:sp>
          <p:sp>
            <p:nvSpPr>
              <p:cNvPr id="31" name="矩形 30"/>
              <p:cNvSpPr/>
              <p:nvPr/>
            </p:nvSpPr>
            <p:spPr>
              <a:xfrm>
                <a:off x="1812408" y="2492896"/>
                <a:ext cx="2255536" cy="36123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2" name="矩形 31"/>
              <p:cNvSpPr/>
              <p:nvPr/>
            </p:nvSpPr>
            <p:spPr>
              <a:xfrm>
                <a:off x="1979712" y="2564904"/>
                <a:ext cx="1296144" cy="36123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2000" b="1" kern="1200" dirty="0" smtClean="0">
                    <a:latin typeface="楷体" panose="02010609060101010101" pitchFamily="49" charset="-122"/>
                    <a:ea typeface="楷体" panose="02010609060101010101" pitchFamily="49" charset="-122"/>
                  </a:rPr>
                  <a:t>政策</a:t>
                </a:r>
                <a:r>
                  <a:rPr lang="zh-CN" altLang="en-US" sz="2000" b="1" dirty="0" smtClean="0">
                    <a:latin typeface="楷体" panose="02010609060101010101" pitchFamily="49" charset="-122"/>
                    <a:ea typeface="楷体" panose="02010609060101010101" pitchFamily="49" charset="-122"/>
                  </a:rPr>
                  <a:t>制定</a:t>
                </a:r>
                <a:endParaRPr lang="zh-CN" altLang="en-US" sz="2000" b="1" kern="1200" dirty="0">
                  <a:latin typeface="楷体" panose="02010609060101010101" pitchFamily="49" charset="-122"/>
                  <a:ea typeface="楷体" panose="02010609060101010101" pitchFamily="49" charset="-122"/>
                </a:endParaRPr>
              </a:p>
            </p:txBody>
          </p:sp>
        </p:grpSp>
        <p:grpSp>
          <p:nvGrpSpPr>
            <p:cNvPr id="7" name="组合 6"/>
            <p:cNvGrpSpPr/>
            <p:nvPr/>
          </p:nvGrpSpPr>
          <p:grpSpPr>
            <a:xfrm>
              <a:off x="804553" y="2297650"/>
              <a:ext cx="360040" cy="115098"/>
              <a:chOff x="804553" y="2297650"/>
              <a:chExt cx="360040" cy="115098"/>
            </a:xfrm>
          </p:grpSpPr>
          <p:sp>
            <p:nvSpPr>
              <p:cNvPr id="3" name="圆角矩形 2"/>
              <p:cNvSpPr/>
              <p:nvPr/>
            </p:nvSpPr>
            <p:spPr bwMode="auto">
              <a:xfrm>
                <a:off x="998340" y="2313085"/>
                <a:ext cx="119763" cy="99663"/>
              </a:xfrm>
              <a:prstGeom prst="roundRect">
                <a:avLst/>
              </a:prstGeom>
              <a:solidFill>
                <a:schemeClr val="bg2"/>
              </a:solidFill>
              <a:ln w="6350">
                <a:noFill/>
                <a:miter lim="800000"/>
                <a:headEnd/>
                <a:tailEnd/>
              </a:ln>
              <a:effectLst/>
            </p:spPr>
            <p:txBody>
              <a:bodyPr wrap="none" lIns="45720" rIns="45720" rtlCol="0" anchor="ctr" anchorCtr="1"/>
              <a:lstStyle/>
              <a:p>
                <a:pPr algn="ctr"/>
                <a:endParaRPr lang="en-GB" b="1" dirty="0">
                  <a:solidFill>
                    <a:schemeClr val="bg1"/>
                  </a:solidFill>
                  <a:latin typeface="楷体" panose="02010609060101010101" pitchFamily="49" charset="-122"/>
                  <a:ea typeface="楷体" panose="02010609060101010101" pitchFamily="49" charset="-122"/>
                  <a:cs typeface="Arial" pitchFamily="34" charset="0"/>
                </a:endParaRPr>
              </a:p>
            </p:txBody>
          </p:sp>
          <p:cxnSp>
            <p:nvCxnSpPr>
              <p:cNvPr id="6" name="直接连接符 5"/>
              <p:cNvCxnSpPr/>
              <p:nvPr/>
            </p:nvCxnSpPr>
            <p:spPr>
              <a:xfrm flipH="1">
                <a:off x="804553" y="2297650"/>
                <a:ext cx="360040" cy="0"/>
              </a:xfrm>
              <a:prstGeom prst="line">
                <a:avLst/>
              </a:prstGeom>
              <a:ln w="31115"/>
            </p:spPr>
            <p:style>
              <a:lnRef idx="1">
                <a:schemeClr val="accent1"/>
              </a:lnRef>
              <a:fillRef idx="0">
                <a:schemeClr val="accent1"/>
              </a:fillRef>
              <a:effectRef idx="0">
                <a:schemeClr val="accent1"/>
              </a:effectRef>
              <a:fontRef idx="minor">
                <a:schemeClr val="tx1"/>
              </a:fontRef>
            </p:style>
          </p:cxnSp>
        </p:grpSp>
      </p:grpSp>
      <p:grpSp>
        <p:nvGrpSpPr>
          <p:cNvPr id="16" name="组合 15"/>
          <p:cNvGrpSpPr/>
          <p:nvPr/>
        </p:nvGrpSpPr>
        <p:grpSpPr>
          <a:xfrm>
            <a:off x="-46008" y="2708920"/>
            <a:ext cx="2842132" cy="361460"/>
            <a:chOff x="4104457" y="1512169"/>
            <a:chExt cx="2255536" cy="361460"/>
          </a:xfrm>
        </p:grpSpPr>
        <p:sp>
          <p:nvSpPr>
            <p:cNvPr id="17" name="矩形 16"/>
            <p:cNvSpPr/>
            <p:nvPr/>
          </p:nvSpPr>
          <p:spPr>
            <a:xfrm>
              <a:off x="4104457" y="1512169"/>
              <a:ext cx="2255536" cy="3614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矩形 17"/>
            <p:cNvSpPr/>
            <p:nvPr/>
          </p:nvSpPr>
          <p:spPr>
            <a:xfrm>
              <a:off x="4104457" y="1512169"/>
              <a:ext cx="2255536" cy="36146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dirty="0">
                  <a:latin typeface="楷体" panose="02010609060101010101" pitchFamily="49" charset="-122"/>
                  <a:ea typeface="楷体" panose="02010609060101010101" pitchFamily="49" charset="-122"/>
                </a:rPr>
                <a:t>现在</a:t>
              </a:r>
              <a:endParaRPr lang="zh-CN" altLang="en-US" sz="2000" b="1" kern="1200" dirty="0">
                <a:latin typeface="楷体" panose="02010609060101010101" pitchFamily="49" charset="-122"/>
                <a:ea typeface="楷体" panose="02010609060101010101" pitchFamily="49" charset="-122"/>
              </a:endParaRPr>
            </a:p>
          </p:txBody>
        </p:sp>
      </p:grpSp>
      <p:grpSp>
        <p:nvGrpSpPr>
          <p:cNvPr id="19" name="组合 18"/>
          <p:cNvGrpSpPr/>
          <p:nvPr/>
        </p:nvGrpSpPr>
        <p:grpSpPr>
          <a:xfrm>
            <a:off x="8634704" y="2708921"/>
            <a:ext cx="1935293" cy="361237"/>
            <a:chOff x="6192678" y="478460"/>
            <a:chExt cx="1391846" cy="361237"/>
          </a:xfrm>
        </p:grpSpPr>
        <p:sp>
          <p:nvSpPr>
            <p:cNvPr id="20" name="矩形 19"/>
            <p:cNvSpPr/>
            <p:nvPr/>
          </p:nvSpPr>
          <p:spPr>
            <a:xfrm>
              <a:off x="6192678" y="478460"/>
              <a:ext cx="1391846" cy="36123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矩形 20"/>
            <p:cNvSpPr/>
            <p:nvPr/>
          </p:nvSpPr>
          <p:spPr>
            <a:xfrm>
              <a:off x="6192678" y="478460"/>
              <a:ext cx="1391846" cy="36123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1600" b="1" kern="1200" dirty="0" smtClean="0">
                  <a:solidFill>
                    <a:srgbClr val="FF0000"/>
                  </a:solidFill>
                  <a:latin typeface="+mj-lt"/>
                  <a:ea typeface="楷体" panose="02010609060101010101" pitchFamily="49" charset="-122"/>
                </a:rPr>
                <a:t>原计划于</a:t>
              </a:r>
              <a:r>
                <a:rPr lang="en-US" altLang="zh-CN" sz="1600" b="1" kern="1200" dirty="0" smtClean="0">
                  <a:solidFill>
                    <a:srgbClr val="FF0000"/>
                  </a:solidFill>
                  <a:latin typeface="+mj-lt"/>
                  <a:ea typeface="楷体" panose="02010609060101010101" pitchFamily="49" charset="-122"/>
                </a:rPr>
                <a:t>2015</a:t>
              </a:r>
              <a:r>
                <a:rPr lang="zh-CN" altLang="en-US" sz="1600" b="1" kern="1200" dirty="0" smtClean="0">
                  <a:solidFill>
                    <a:srgbClr val="FF0000"/>
                  </a:solidFill>
                  <a:latin typeface="+mj-lt"/>
                  <a:ea typeface="楷体" panose="02010609060101010101" pitchFamily="49" charset="-122"/>
                </a:rPr>
                <a:t>年完成可能被推迟</a:t>
              </a:r>
              <a:endParaRPr lang="zh-CN" altLang="en-US" sz="1600" b="1" kern="1200" dirty="0">
                <a:solidFill>
                  <a:srgbClr val="FF0000"/>
                </a:solidFill>
                <a:latin typeface="+mj-lt"/>
                <a:ea typeface="楷体" panose="02010609060101010101" pitchFamily="49" charset="-122"/>
              </a:endParaRPr>
            </a:p>
          </p:txBody>
        </p:sp>
      </p:grpSp>
      <p:sp>
        <p:nvSpPr>
          <p:cNvPr id="22" name="Rectangle 21"/>
          <p:cNvSpPr/>
          <p:nvPr/>
        </p:nvSpPr>
        <p:spPr bwMode="auto">
          <a:xfrm>
            <a:off x="10393746" y="1142098"/>
            <a:ext cx="1996172" cy="720080"/>
          </a:xfrm>
          <a:prstGeom prst="rect">
            <a:avLst/>
          </a:prstGeom>
          <a:solidFill>
            <a:schemeClr val="accent1">
              <a:lumMod val="60000"/>
              <a:lumOff val="40000"/>
            </a:schemeClr>
          </a:solidFill>
          <a:ln w="6350">
            <a:noFill/>
            <a:miter lim="800000"/>
            <a:headEnd/>
            <a:tailEnd/>
          </a:ln>
          <a:effectLst/>
        </p:spPr>
        <p:txBody>
          <a:bodyPr wrap="none" lIns="45720" rIns="45720" rtlCol="0" anchor="ctr" anchorCtr="1"/>
          <a:lstStyle/>
          <a:p>
            <a:pPr algn="ctr"/>
            <a:r>
              <a:rPr lang="en-US" altLang="zh-CN" b="1" dirty="0" smtClean="0">
                <a:solidFill>
                  <a:schemeClr val="bg1"/>
                </a:solidFill>
                <a:latin typeface="+mj-lt"/>
                <a:cs typeface="Arial" pitchFamily="34" charset="0"/>
              </a:rPr>
              <a:t>Updated</a:t>
            </a:r>
          </a:p>
        </p:txBody>
      </p:sp>
    </p:spTree>
    <p:extLst>
      <p:ext uri="{BB962C8B-B14F-4D97-AF65-F5344CB8AC3E}">
        <p14:creationId xmlns:p14="http://schemas.microsoft.com/office/powerpoint/2010/main" xmlns="" val="333250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项目建设及运营</a:t>
            </a:r>
            <a:r>
              <a:rPr lang="zh-CN" altLang="en-US" dirty="0" smtClean="0">
                <a:latin typeface="楷体" panose="02010609060101010101" pitchFamily="49" charset="-122"/>
                <a:ea typeface="楷体" panose="02010609060101010101" pitchFamily="49" charset="-122"/>
              </a:rPr>
              <a:t>期</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公司股利分配</a:t>
            </a:r>
            <a:endParaRPr lang="en-US" altLang="zh-CN" dirty="0">
              <a:latin typeface="楷体" panose="02010609060101010101" pitchFamily="49" charset="-122"/>
              <a:ea typeface="楷体" panose="02010609060101010101" pitchFamily="49" charset="-122"/>
            </a:endParaRPr>
          </a:p>
        </p:txBody>
      </p:sp>
      <p:sp>
        <p:nvSpPr>
          <p:cNvPr id="22" name="TextBox 21"/>
          <p:cNvSpPr txBox="1"/>
          <p:nvPr/>
        </p:nvSpPr>
        <p:spPr>
          <a:xfrm>
            <a:off x="861343" y="2492896"/>
            <a:ext cx="9527183" cy="3744416"/>
          </a:xfrm>
          <a:prstGeom prst="rect">
            <a:avLst/>
          </a:prstGeom>
        </p:spPr>
        <p:txBody>
          <a:bodyPr vert="horz" wrap="square" lIns="0" tIns="0" rIns="0" bIns="0" rtlCol="0" anchor="t" anchorCtr="0">
            <a:noAutofit/>
          </a:bodyPr>
          <a:lstStyle/>
          <a:p>
            <a:r>
              <a:rPr lang="zh-CN" altLang="en-US" sz="2000" b="1" dirty="0" smtClean="0">
                <a:latin typeface="楷体" panose="02010609060101010101" pitchFamily="49" charset="-122"/>
                <a:ea typeface="楷体" panose="02010609060101010101" pitchFamily="49" charset="-122"/>
              </a:rPr>
              <a:t>境内居民企业</a:t>
            </a:r>
            <a:endParaRPr lang="en-US" altLang="zh-CN" sz="2000" b="1" dirty="0" smtClean="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Ø"/>
            </a:pPr>
            <a:r>
              <a:rPr lang="zh-CN" altLang="en-US" sz="2000" dirty="0" smtClean="0">
                <a:latin typeface="楷体" panose="02010609060101010101" pitchFamily="49" charset="-122"/>
                <a:ea typeface="楷体" panose="02010609060101010101" pitchFamily="49" charset="-122"/>
              </a:rPr>
              <a:t>经营</a:t>
            </a:r>
            <a:r>
              <a:rPr lang="zh-CN" altLang="en-US" sz="2000" dirty="0">
                <a:latin typeface="楷体" panose="02010609060101010101" pitchFamily="49" charset="-122"/>
                <a:ea typeface="楷体" panose="02010609060101010101" pitchFamily="49" charset="-122"/>
              </a:rPr>
              <a:t>期间涉及股利分配，如果是境内居民企业间分配股利，免征企业所得税；境内居民企业分配股利给自然人股东，需代扣代缴</a:t>
            </a:r>
            <a:r>
              <a:rPr lang="en-GB" sz="2000" dirty="0">
                <a:latin typeface="楷体" panose="02010609060101010101" pitchFamily="49" charset="-122"/>
                <a:ea typeface="楷体" panose="02010609060101010101" pitchFamily="49" charset="-122"/>
              </a:rPr>
              <a:t>20%</a:t>
            </a:r>
            <a:r>
              <a:rPr lang="zh-CN" altLang="en-US" sz="2000" dirty="0">
                <a:latin typeface="楷体" panose="02010609060101010101" pitchFamily="49" charset="-122"/>
                <a:ea typeface="楷体" panose="02010609060101010101" pitchFamily="49" charset="-122"/>
              </a:rPr>
              <a:t>个人所得税</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endParaRPr lang="en-GB" sz="2000" b="1" dirty="0">
              <a:latin typeface="楷体" panose="02010609060101010101" pitchFamily="49" charset="-122"/>
              <a:ea typeface="楷体" panose="02010609060101010101" pitchFamily="49" charset="-122"/>
            </a:endParaRPr>
          </a:p>
          <a:p>
            <a:r>
              <a:rPr lang="zh-CN" altLang="en-US" sz="2000" b="1" dirty="0" smtClean="0">
                <a:latin typeface="楷体" panose="02010609060101010101" pitchFamily="49" charset="-122"/>
                <a:ea typeface="楷体" panose="02010609060101010101" pitchFamily="49" charset="-122"/>
              </a:rPr>
              <a:t>境外非居民企业</a:t>
            </a:r>
            <a:endParaRPr lang="en-GB" sz="20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Ø"/>
            </a:pPr>
            <a:r>
              <a:rPr lang="zh-CN" altLang="en-US" sz="2000" dirty="0" smtClean="0">
                <a:latin typeface="楷体" panose="02010609060101010101" pitchFamily="49" charset="-122"/>
                <a:ea typeface="楷体" panose="02010609060101010101" pitchFamily="49" charset="-122"/>
              </a:rPr>
              <a:t>跨</a:t>
            </a:r>
            <a:r>
              <a:rPr lang="zh-CN" altLang="en-US" sz="2000" dirty="0">
                <a:latin typeface="楷体" panose="02010609060101010101" pitchFamily="49" charset="-122"/>
                <a:ea typeface="楷体" panose="02010609060101010101" pitchFamily="49" charset="-122"/>
              </a:rPr>
              <a:t>境分配股息给境外非居民企业，一般适用</a:t>
            </a:r>
            <a:r>
              <a:rPr lang="en-GB"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的预提所得税，如果境外非居民企业与中国间有签订双边税收协定，在符合一定条件下能够适用税收协定安排下的优惠预提所得税税率。</a:t>
            </a:r>
            <a:endParaRPr lang="en-GB" sz="2000" dirty="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ct val="0"/>
              </a:spcBef>
              <a:spcAft>
                <a:spcPts val="0"/>
              </a:spcAft>
              <a:buClrTx/>
              <a:buSzTx/>
              <a:buFontTx/>
              <a:buNone/>
              <a:tabLst/>
            </a:pPr>
            <a:endParaRPr kumimoji="0" lang="en-GB" sz="2000" u="none" strike="noStrike" kern="1200" cap="none" spc="0" normalizeH="0" baseline="0" noProof="0" dirty="0" smtClean="0">
              <a:ln>
                <a:noFill/>
              </a:ln>
              <a:solidFill>
                <a:schemeClr val="tx1"/>
              </a:solidFill>
              <a:effectLst/>
              <a:uLnTx/>
              <a:uFillTx/>
              <a:latin typeface="+mj-lt"/>
              <a:ea typeface="楷体" panose="02010609060101010101" pitchFamily="49" charset="-122"/>
              <a:cs typeface="+mj-cs"/>
            </a:endParaRPr>
          </a:p>
        </p:txBody>
      </p:sp>
    </p:spTree>
    <p:extLst>
      <p:ext uri="{BB962C8B-B14F-4D97-AF65-F5344CB8AC3E}">
        <p14:creationId xmlns:p14="http://schemas.microsoft.com/office/powerpoint/2010/main" xmlns="" val="3491793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lnSpc>
                <a:spcPct val="100000"/>
              </a:lnSpc>
              <a:spcBef>
                <a:spcPts val="0"/>
              </a:spcBef>
              <a:spcAft>
                <a:spcPts val="0"/>
              </a:spcAft>
              <a:defRPr/>
            </a:pPr>
            <a:r>
              <a:rPr lang="zh-CN" altLang="en-US" sz="3600" dirty="0" smtClean="0">
                <a:solidFill>
                  <a:schemeClr val="bg2"/>
                </a:solidFill>
                <a:ea typeface="楷体" panose="02010609060101010101" pitchFamily="49" charset="-122"/>
              </a:rPr>
              <a:t>第三部分</a:t>
            </a:r>
            <a:r>
              <a:rPr lang="en-US" altLang="zh-CN" sz="3600" dirty="0" smtClean="0">
                <a:solidFill>
                  <a:schemeClr val="bg2"/>
                </a:solidFill>
                <a:ea typeface="楷体" panose="02010609060101010101" pitchFamily="49" charset="-122"/>
              </a:rPr>
              <a:t/>
            </a:r>
            <a:br>
              <a:rPr lang="en-US" altLang="zh-CN" sz="3600" dirty="0" smtClean="0">
                <a:solidFill>
                  <a:schemeClr val="bg2"/>
                </a:solidFill>
                <a:ea typeface="楷体" panose="02010609060101010101" pitchFamily="49" charset="-122"/>
              </a:rPr>
            </a:br>
            <a:r>
              <a:rPr lang="zh-CN" altLang="en-US" sz="3600" dirty="0" smtClean="0">
                <a:ea typeface="楷体" panose="02010609060101010101" pitchFamily="49" charset="-122"/>
                <a:cs typeface="Arial Unicode MS" pitchFamily="34" charset="-122"/>
              </a:rPr>
              <a:t>项目</a:t>
            </a:r>
            <a:r>
              <a:rPr lang="zh-CN" altLang="en-US" sz="3600" dirty="0">
                <a:ea typeface="楷体" panose="02010609060101010101" pitchFamily="49" charset="-122"/>
                <a:cs typeface="Arial Unicode MS" pitchFamily="34" charset="-122"/>
              </a:rPr>
              <a:t>期满移交税务处理</a:t>
            </a:r>
            <a:r>
              <a:rPr lang="en-US" altLang="en-US" sz="3600" dirty="0">
                <a:ea typeface="楷体" panose="02010609060101010101" pitchFamily="49" charset="-122"/>
                <a:cs typeface="Arial Unicode MS" pitchFamily="34" charset="-122"/>
              </a:rPr>
              <a:t/>
            </a:r>
            <a:br>
              <a:rPr lang="en-US" altLang="en-US" sz="3600" dirty="0">
                <a:ea typeface="楷体" panose="02010609060101010101" pitchFamily="49" charset="-122"/>
                <a:cs typeface="Arial Unicode MS" pitchFamily="34" charset="-122"/>
              </a:rPr>
            </a:br>
            <a:endParaRPr lang="zh-CN" altLang="en-US" sz="3600" dirty="0">
              <a:ea typeface="楷体" panose="02010609060101010101" pitchFamily="49" charset="-122"/>
            </a:endParaRPr>
          </a:p>
        </p:txBody>
      </p:sp>
      <p:sp>
        <p:nvSpPr>
          <p:cNvPr id="8" name="TextBox 7"/>
          <p:cNvSpPr txBox="1"/>
          <p:nvPr/>
        </p:nvSpPr>
        <p:spPr>
          <a:xfrm>
            <a:off x="672121" y="3371872"/>
            <a:ext cx="4000095" cy="3200400"/>
          </a:xfrm>
          <a:prstGeom prst="rect">
            <a:avLst/>
          </a:prstGeom>
          <a:noFill/>
        </p:spPr>
        <p:txBody>
          <a:bodyPr wrap="none" lIns="0" tIns="0" rIns="0" bIns="0" rtlCol="0" anchor="b" anchorCtr="0">
            <a:noAutofit/>
          </a:bodyPr>
          <a:lstStyle/>
          <a:p>
            <a:pPr>
              <a:lnSpc>
                <a:spcPts val="20000"/>
              </a:lnSpc>
            </a:pPr>
            <a:r>
              <a:rPr lang="en-US" sz="24000" b="1" i="1" dirty="0">
                <a:solidFill>
                  <a:schemeClr val="bg1"/>
                </a:solidFill>
                <a:latin typeface="+mj-lt"/>
                <a:ea typeface="楷体" panose="02010609060101010101" pitchFamily="49" charset="-122"/>
              </a:rPr>
              <a:t>3</a:t>
            </a:r>
            <a:endParaRPr lang="en-US" sz="24000" b="1" i="1" dirty="0" smtClean="0">
              <a:solidFill>
                <a:schemeClr val="bg1"/>
              </a:solidFill>
              <a:latin typeface="+mj-lt"/>
              <a:ea typeface="楷体" panose="02010609060101010101" pitchFamily="49" charset="-122"/>
            </a:endParaRPr>
          </a:p>
        </p:txBody>
      </p:sp>
    </p:spTree>
    <p:extLst>
      <p:ext uri="{BB962C8B-B14F-4D97-AF65-F5344CB8AC3E}">
        <p14:creationId xmlns:p14="http://schemas.microsoft.com/office/powerpoint/2010/main" xmlns="" val="82973848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1"/>
            </p:custDataLst>
          </p:nvPr>
        </p:nvGrpSpPr>
        <p:grpSpPr>
          <a:xfrm>
            <a:off x="607526" y="605119"/>
            <a:ext cx="10307020" cy="5922085"/>
            <a:chOff x="530352" y="685800"/>
            <a:chExt cx="8997696" cy="6711696"/>
          </a:xfrm>
        </p:grpSpPr>
        <p:sp>
          <p:nvSpPr>
            <p:cNvPr id="10"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11"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12"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719435">
                <a:buSzPct val="90000"/>
                <a:defRPr/>
              </a:pPr>
              <a:endParaRPr lang="zh-CN" altLang="en-US" sz="1300" dirty="0">
                <a:solidFill>
                  <a:schemeClr val="folHlink"/>
                </a:solidFill>
                <a:cs typeface="Arial" charset="0"/>
              </a:endParaRPr>
            </a:p>
          </p:txBody>
        </p:sp>
        <p:grpSp>
          <p:nvGrpSpPr>
            <p:cNvPr id="3" name="Group 600" hidden="1"/>
            <p:cNvGrpSpPr/>
            <p:nvPr/>
          </p:nvGrpSpPr>
          <p:grpSpPr>
            <a:xfrm>
              <a:off x="530352" y="6016752"/>
              <a:ext cx="8997696" cy="612648"/>
              <a:chOff x="530352" y="6016752"/>
              <a:chExt cx="8997696" cy="612648"/>
            </a:xfrm>
          </p:grpSpPr>
          <p:sp>
            <p:nvSpPr>
              <p:cNvPr id="49"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50"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51"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52"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53"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54"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grpSp>
        <p:grpSp>
          <p:nvGrpSpPr>
            <p:cNvPr id="4" name="Group 500" hidden="1"/>
            <p:cNvGrpSpPr/>
            <p:nvPr/>
          </p:nvGrpSpPr>
          <p:grpSpPr>
            <a:xfrm>
              <a:off x="530352" y="5257800"/>
              <a:ext cx="8997696" cy="612648"/>
              <a:chOff x="530352" y="5257800"/>
              <a:chExt cx="8997696" cy="612648"/>
            </a:xfrm>
          </p:grpSpPr>
          <p:sp>
            <p:nvSpPr>
              <p:cNvPr id="43"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4"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5"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6"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7"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8"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grpSp>
        <p:grpSp>
          <p:nvGrpSpPr>
            <p:cNvPr id="5" name="Group 400" hidden="1"/>
            <p:cNvGrpSpPr/>
            <p:nvPr/>
          </p:nvGrpSpPr>
          <p:grpSpPr>
            <a:xfrm>
              <a:off x="530352" y="4498848"/>
              <a:ext cx="8997696" cy="612648"/>
              <a:chOff x="530352" y="4498848"/>
              <a:chExt cx="8997696" cy="612648"/>
            </a:xfrm>
          </p:grpSpPr>
          <p:sp>
            <p:nvSpPr>
              <p:cNvPr id="37"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8"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9"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0"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1"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2"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grpSp>
        <p:grpSp>
          <p:nvGrpSpPr>
            <p:cNvPr id="6" name="Group 300" hidden="1"/>
            <p:cNvGrpSpPr/>
            <p:nvPr/>
          </p:nvGrpSpPr>
          <p:grpSpPr>
            <a:xfrm>
              <a:off x="530352" y="3730752"/>
              <a:ext cx="8997696" cy="612648"/>
              <a:chOff x="530352" y="3730752"/>
              <a:chExt cx="8997696" cy="612648"/>
            </a:xfrm>
          </p:grpSpPr>
          <p:sp>
            <p:nvSpPr>
              <p:cNvPr id="31"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2"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3"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4"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5"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6"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grpSp>
        <p:grpSp>
          <p:nvGrpSpPr>
            <p:cNvPr id="7" name="Group 200" hidden="1"/>
            <p:cNvGrpSpPr/>
            <p:nvPr/>
          </p:nvGrpSpPr>
          <p:grpSpPr>
            <a:xfrm>
              <a:off x="530352" y="2971800"/>
              <a:ext cx="8997696" cy="612648"/>
              <a:chOff x="530352" y="2971800"/>
              <a:chExt cx="8997696" cy="612648"/>
            </a:xfrm>
          </p:grpSpPr>
          <p:sp>
            <p:nvSpPr>
              <p:cNvPr id="25"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6"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7"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8"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9"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0"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grpSp>
        <p:grpSp>
          <p:nvGrpSpPr>
            <p:cNvPr id="8" name="Group 100" hidden="1"/>
            <p:cNvGrpSpPr/>
            <p:nvPr/>
          </p:nvGrpSpPr>
          <p:grpSpPr>
            <a:xfrm>
              <a:off x="530352" y="2212848"/>
              <a:ext cx="8997696" cy="612648"/>
              <a:chOff x="530352" y="2212848"/>
              <a:chExt cx="8997696" cy="612648"/>
            </a:xfrm>
          </p:grpSpPr>
          <p:sp>
            <p:nvSpPr>
              <p:cNvPr id="19"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0"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1"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2"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3"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4"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grpSp>
      </p:grpSp>
      <p:sp>
        <p:nvSpPr>
          <p:cNvPr id="13" name="Title 12"/>
          <p:cNvSpPr>
            <a:spLocks noGrp="1"/>
          </p:cNvSpPr>
          <p:nvPr>
            <p:ph type="title"/>
          </p:nvPr>
        </p:nvSpPr>
        <p:spPr/>
        <p:txBody>
          <a:bodyPr/>
          <a:lstStyle/>
          <a:p>
            <a:r>
              <a:rPr lang="zh-CN" altLang="en-US" dirty="0">
                <a:solidFill>
                  <a:srgbClr val="FF0000"/>
                </a:solidFill>
                <a:ea typeface="楷体" panose="02010609060101010101" pitchFamily="49" charset="-122"/>
                <a:cs typeface="Arial Unicode MS" pitchFamily="34" charset="-122"/>
              </a:rPr>
              <a:t>项目</a:t>
            </a:r>
            <a:r>
              <a:rPr lang="zh-CN" altLang="en-US" dirty="0" smtClean="0">
                <a:solidFill>
                  <a:srgbClr val="FF0000"/>
                </a:solidFill>
                <a:ea typeface="楷体" panose="02010609060101010101" pitchFamily="49" charset="-122"/>
                <a:cs typeface="Arial Unicode MS" pitchFamily="34" charset="-122"/>
              </a:rPr>
              <a:t>期满资产移交主流税务处理枚举</a:t>
            </a:r>
            <a:endParaRPr lang="zh-CN" altLang="en-US" dirty="0">
              <a:solidFill>
                <a:srgbClr val="FF0000"/>
              </a:solidFill>
              <a:ea typeface="楷体" panose="02010609060101010101" pitchFamily="49" charset="-122"/>
            </a:endParaRPr>
          </a:p>
        </p:txBody>
      </p:sp>
      <p:graphicFrame>
        <p:nvGraphicFramePr>
          <p:cNvPr id="59" name="Content Placeholder 58"/>
          <p:cNvGraphicFramePr>
            <a:graphicFrameLocks noGrp="1"/>
          </p:cNvGraphicFramePr>
          <p:nvPr>
            <p:ph sz="quarter" idx="15"/>
            <p:extLst>
              <p:ext uri="{D42A27DB-BD31-4B8C-83A1-F6EECF244321}">
                <p14:modId xmlns:p14="http://schemas.microsoft.com/office/powerpoint/2010/main" xmlns="" val="1070083429"/>
              </p:ext>
            </p:extLst>
          </p:nvPr>
        </p:nvGraphicFramePr>
        <p:xfrm>
          <a:off x="672121" y="1556792"/>
          <a:ext cx="10177833" cy="3788296"/>
        </p:xfrm>
        <a:graphic>
          <a:graphicData uri="http://schemas.openxmlformats.org/drawingml/2006/table">
            <a:tbl>
              <a:tblPr firstRow="1" bandRow="1">
                <a:tableStyleId>{5C22544A-7EE6-4342-B048-85BDC9FD1C3A}</a:tableStyleId>
              </a:tblPr>
              <a:tblGrid>
                <a:gridCol w="3392611"/>
                <a:gridCol w="3392611"/>
                <a:gridCol w="3392611"/>
              </a:tblGrid>
              <a:tr h="740296">
                <a:tc>
                  <a:txBody>
                    <a:bodyPr/>
                    <a:lstStyle/>
                    <a:p>
                      <a:r>
                        <a:rPr lang="zh-CN" altLang="en-US" b="1" dirty="0" smtClean="0">
                          <a:latin typeface="楷体" panose="02010609060101010101" pitchFamily="49" charset="-122"/>
                          <a:ea typeface="楷体" panose="02010609060101010101" pitchFamily="49" charset="-122"/>
                        </a:rPr>
                        <a:t>全额缴纳营业税</a:t>
                      </a:r>
                    </a:p>
                    <a:p>
                      <a:r>
                        <a:rPr lang="en-US" altLang="zh-CN" sz="1600" i="1" dirty="0" smtClean="0">
                          <a:latin typeface="楷体" panose="02010609060101010101" pitchFamily="49" charset="-122"/>
                          <a:ea typeface="楷体" panose="02010609060101010101" pitchFamily="49" charset="-122"/>
                        </a:rPr>
                        <a:t>——</a:t>
                      </a:r>
                      <a:r>
                        <a:rPr lang="zh-CN" altLang="en-US" sz="1600" i="1" dirty="0" smtClean="0">
                          <a:latin typeface="楷体" panose="02010609060101010101" pitchFamily="49" charset="-122"/>
                          <a:ea typeface="楷体" panose="02010609060101010101" pitchFamily="49" charset="-122"/>
                        </a:rPr>
                        <a:t>重庆方式</a:t>
                      </a:r>
                      <a:endParaRPr lang="en-US" altLang="zh-CN" sz="1600" i="1" dirty="0" smtClean="0">
                        <a:latin typeface="楷体" panose="02010609060101010101" pitchFamily="49" charset="-122"/>
                        <a:ea typeface="楷体" panose="02010609060101010101" pitchFamily="49" charset="-122"/>
                      </a:endParaRPr>
                    </a:p>
                  </a:txBody>
                  <a:tcPr marL="115221" marR="115221"/>
                </a:tc>
                <a:tc>
                  <a:txBody>
                    <a:bodyPr/>
                    <a:lstStyle/>
                    <a:p>
                      <a:r>
                        <a:rPr lang="zh-CN" altLang="en-US" b="1" dirty="0" smtClean="0">
                          <a:latin typeface="楷体" panose="02010609060101010101" pitchFamily="49" charset="-122"/>
                          <a:ea typeface="楷体" panose="02010609060101010101" pitchFamily="49" charset="-122"/>
                        </a:rPr>
                        <a:t>差额缴纳营业税</a:t>
                      </a:r>
                      <a:endParaRPr lang="en-US" altLang="zh-CN" b="1" dirty="0" smtClean="0">
                        <a:latin typeface="楷体" panose="02010609060101010101" pitchFamily="49" charset="-122"/>
                        <a:ea typeface="楷体" panose="02010609060101010101" pitchFamily="49" charset="-122"/>
                      </a:endParaRPr>
                    </a:p>
                    <a:p>
                      <a:r>
                        <a:rPr lang="en-US" altLang="zh-CN" sz="1600" i="1" dirty="0" smtClean="0">
                          <a:latin typeface="楷体" panose="02010609060101010101" pitchFamily="49" charset="-122"/>
                          <a:ea typeface="楷体" panose="02010609060101010101" pitchFamily="49" charset="-122"/>
                        </a:rPr>
                        <a:t>——</a:t>
                      </a:r>
                      <a:r>
                        <a:rPr lang="zh-CN" altLang="en-US" sz="1600" i="1" dirty="0" smtClean="0">
                          <a:latin typeface="楷体" panose="02010609060101010101" pitchFamily="49" charset="-122"/>
                          <a:ea typeface="楷体" panose="02010609060101010101" pitchFamily="49" charset="-122"/>
                        </a:rPr>
                        <a:t>吉林方式</a:t>
                      </a:r>
                      <a:endParaRPr lang="en-US" altLang="zh-CN" sz="1600" i="1" dirty="0" smtClean="0">
                        <a:latin typeface="楷体" panose="02010609060101010101" pitchFamily="49" charset="-122"/>
                        <a:ea typeface="楷体" panose="02010609060101010101" pitchFamily="49" charset="-122"/>
                      </a:endParaRPr>
                    </a:p>
                  </a:txBody>
                  <a:tcPr marL="115221" marR="1152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楷体" panose="02010609060101010101" pitchFamily="49" charset="-122"/>
                          <a:ea typeface="楷体" panose="02010609060101010101" pitchFamily="49" charset="-122"/>
                        </a:rPr>
                        <a:t>销售不动产全额缴纳营业税</a:t>
                      </a:r>
                      <a:r>
                        <a:rPr lang="en-US" altLang="zh-CN" sz="1600" i="1" dirty="0" smtClean="0">
                          <a:latin typeface="楷体" panose="02010609060101010101" pitchFamily="49" charset="-122"/>
                          <a:ea typeface="楷体" panose="02010609060101010101" pitchFamily="49" charset="-122"/>
                        </a:rPr>
                        <a:t>——</a:t>
                      </a:r>
                      <a:r>
                        <a:rPr lang="zh-CN" altLang="en-US" sz="1600" i="1" dirty="0" smtClean="0">
                          <a:latin typeface="楷体" panose="02010609060101010101" pitchFamily="49" charset="-122"/>
                          <a:ea typeface="楷体" panose="02010609060101010101" pitchFamily="49" charset="-122"/>
                        </a:rPr>
                        <a:t>江西方式</a:t>
                      </a:r>
                      <a:endParaRPr lang="en-US" altLang="zh-CN" sz="1600" i="1" dirty="0" smtClean="0">
                        <a:latin typeface="楷体" panose="02010609060101010101" pitchFamily="49" charset="-122"/>
                        <a:ea typeface="楷体" panose="02010609060101010101" pitchFamily="49" charset="-122"/>
                      </a:endParaRPr>
                    </a:p>
                  </a:txBody>
                  <a:tcPr marL="115221" marR="115221"/>
                </a:tc>
              </a:tr>
              <a:tr h="370840">
                <a:tc>
                  <a:txBody>
                    <a:bodyPr/>
                    <a:lstStyle/>
                    <a:p>
                      <a:r>
                        <a:rPr lang="en-US" altLang="zh-CN" sz="1600" u="sng" dirty="0" smtClean="0">
                          <a:solidFill>
                            <a:srgbClr val="FF0000"/>
                          </a:solidFill>
                          <a:latin typeface="楷体" panose="02010609060101010101" pitchFamily="49" charset="-122"/>
                          <a:ea typeface="楷体" panose="02010609060101010101" pitchFamily="49" charset="-122"/>
                        </a:rPr>
                        <a:t>《</a:t>
                      </a:r>
                      <a:r>
                        <a:rPr lang="zh-CN" altLang="en-US" sz="1600" u="sng" dirty="0" smtClean="0">
                          <a:solidFill>
                            <a:srgbClr val="FF0000"/>
                          </a:solidFill>
                          <a:latin typeface="楷体" panose="02010609060101010101" pitchFamily="49" charset="-122"/>
                          <a:ea typeface="楷体" panose="02010609060101010101" pitchFamily="49" charset="-122"/>
                        </a:rPr>
                        <a:t>重庆市地方税务局关于建筑业营业税有关政策问题的通知</a:t>
                      </a:r>
                      <a:r>
                        <a:rPr lang="en-US" altLang="zh-CN" sz="1600" u="sng" dirty="0" smtClean="0">
                          <a:solidFill>
                            <a:srgbClr val="FF0000"/>
                          </a:solidFill>
                          <a:latin typeface="楷体" panose="02010609060101010101" pitchFamily="49" charset="-122"/>
                          <a:ea typeface="楷体" panose="02010609060101010101" pitchFamily="49" charset="-122"/>
                        </a:rPr>
                        <a:t>》</a:t>
                      </a:r>
                    </a:p>
                    <a:p>
                      <a:endParaRPr lang="en-US" altLang="zh-CN" sz="1800" dirty="0" smtClean="0">
                        <a:solidFill>
                          <a:srgbClr val="FF0000"/>
                        </a:solidFill>
                        <a:latin typeface="楷体" panose="02010609060101010101" pitchFamily="49" charset="-122"/>
                        <a:ea typeface="楷体" panose="02010609060101010101" pitchFamily="49" charset="-122"/>
                      </a:endParaRPr>
                    </a:p>
                    <a:p>
                      <a:r>
                        <a:rPr lang="zh-CN" altLang="en-US" sz="1800" dirty="0" smtClean="0">
                          <a:solidFill>
                            <a:srgbClr val="FF0000"/>
                          </a:solidFill>
                          <a:latin typeface="楷体" panose="02010609060101010101" pitchFamily="49" charset="-122"/>
                          <a:ea typeface="楷体" panose="02010609060101010101" pitchFamily="49" charset="-122"/>
                        </a:rPr>
                        <a:t>融资方（即社会资本）取得的回购价款，包括工程建设费用、融资费用、管理费用和合理回报等收入，应全额交纳建筑业营业税，并全额开具建安发票</a:t>
                      </a:r>
                      <a:endParaRPr lang="en-GB" altLang="zh-CN" sz="1800" dirty="0" smtClean="0">
                        <a:solidFill>
                          <a:srgbClr val="FF0000"/>
                        </a:solidFill>
                        <a:latin typeface="楷体" panose="02010609060101010101" pitchFamily="49" charset="-122"/>
                        <a:ea typeface="楷体" panose="02010609060101010101" pitchFamily="49" charset="-122"/>
                      </a:endParaRPr>
                    </a:p>
                    <a:p>
                      <a:endParaRPr lang="en-GB" dirty="0">
                        <a:solidFill>
                          <a:srgbClr val="FF0000"/>
                        </a:solidFill>
                      </a:endParaRPr>
                    </a:p>
                  </a:txBody>
                  <a:tcPr marL="115221" marR="115221"/>
                </a:tc>
                <a:tc>
                  <a:txBody>
                    <a:bodyPr/>
                    <a:lstStyle/>
                    <a:p>
                      <a:r>
                        <a:rPr lang="en-US" altLang="zh-CN" sz="1600" u="sng" dirty="0" smtClean="0">
                          <a:solidFill>
                            <a:srgbClr val="FF0000"/>
                          </a:solidFill>
                          <a:latin typeface="楷体" panose="02010609060101010101" pitchFamily="49" charset="-122"/>
                          <a:ea typeface="楷体" panose="02010609060101010101" pitchFamily="49" charset="-122"/>
                        </a:rPr>
                        <a:t>《</a:t>
                      </a:r>
                      <a:r>
                        <a:rPr lang="zh-CN" altLang="en-US" sz="1600" u="sng" dirty="0" smtClean="0">
                          <a:solidFill>
                            <a:srgbClr val="FF0000"/>
                          </a:solidFill>
                          <a:latin typeface="楷体" panose="02010609060101010101" pitchFamily="49" charset="-122"/>
                          <a:ea typeface="楷体" panose="02010609060101010101" pitchFamily="49" charset="-122"/>
                        </a:rPr>
                        <a:t>吉林省地方税务局关于“建设</a:t>
                      </a:r>
                      <a:r>
                        <a:rPr lang="en-US" altLang="zh-CN" sz="1600" u="sng" dirty="0" smtClean="0">
                          <a:solidFill>
                            <a:srgbClr val="FF0000"/>
                          </a:solidFill>
                          <a:latin typeface="楷体" panose="02010609060101010101" pitchFamily="49" charset="-122"/>
                          <a:ea typeface="楷体" panose="02010609060101010101" pitchFamily="49" charset="-122"/>
                        </a:rPr>
                        <a:t>——</a:t>
                      </a:r>
                      <a:r>
                        <a:rPr lang="zh-CN" altLang="en-US" sz="1600" u="sng" dirty="0" smtClean="0">
                          <a:solidFill>
                            <a:srgbClr val="FF0000"/>
                          </a:solidFill>
                          <a:latin typeface="楷体" panose="02010609060101010101" pitchFamily="49" charset="-122"/>
                          <a:ea typeface="楷体" panose="02010609060101010101" pitchFamily="49" charset="-122"/>
                        </a:rPr>
                        <a:t>移交”投融资建设模式税收政策的公告</a:t>
                      </a:r>
                      <a:r>
                        <a:rPr lang="en-US" altLang="zh-CN" sz="1600" u="sng" dirty="0" smtClean="0">
                          <a:solidFill>
                            <a:srgbClr val="FF0000"/>
                          </a:solidFill>
                          <a:latin typeface="楷体" panose="02010609060101010101" pitchFamily="49" charset="-122"/>
                          <a:ea typeface="楷体" panose="02010609060101010101" pitchFamily="49" charset="-122"/>
                        </a:rPr>
                        <a:t>》</a:t>
                      </a:r>
                    </a:p>
                    <a:p>
                      <a:endParaRPr lang="en-US" altLang="zh-CN" sz="1800" dirty="0" smtClean="0">
                        <a:solidFill>
                          <a:srgbClr val="FF0000"/>
                        </a:solidFill>
                        <a:latin typeface="楷体" panose="02010609060101010101" pitchFamily="49" charset="-122"/>
                        <a:ea typeface="楷体" panose="02010609060101010101" pitchFamily="49" charset="-122"/>
                      </a:endParaRPr>
                    </a:p>
                    <a:p>
                      <a:r>
                        <a:rPr lang="zh-CN" altLang="en-US" sz="1800" dirty="0" smtClean="0">
                          <a:solidFill>
                            <a:srgbClr val="FF0000"/>
                          </a:solidFill>
                          <a:latin typeface="楷体" panose="02010609060101010101" pitchFamily="49" charset="-122"/>
                          <a:ea typeface="楷体" panose="02010609060101010101" pitchFamily="49" charset="-122"/>
                        </a:rPr>
                        <a:t>对投资方将工程承包给其它施工企业的，按取得的回购价款减除支付给施工企业的工程款后的余额征收建筑业营业税</a:t>
                      </a:r>
                      <a:endParaRPr lang="en-GB" altLang="zh-CN" sz="1800" dirty="0" smtClean="0">
                        <a:solidFill>
                          <a:srgbClr val="FF0000"/>
                        </a:solidFill>
                        <a:latin typeface="楷体" panose="02010609060101010101" pitchFamily="49" charset="-122"/>
                        <a:ea typeface="楷体" panose="02010609060101010101" pitchFamily="49" charset="-122"/>
                      </a:endParaRPr>
                    </a:p>
                    <a:p>
                      <a:endParaRPr lang="en-GB" dirty="0">
                        <a:solidFill>
                          <a:srgbClr val="FF0000"/>
                        </a:solidFill>
                      </a:endParaRPr>
                    </a:p>
                  </a:txBody>
                  <a:tcPr marL="115221" marR="115221"/>
                </a:tc>
                <a:tc>
                  <a:txBody>
                    <a:bodyPr/>
                    <a:lstStyle/>
                    <a:p>
                      <a:r>
                        <a:rPr lang="en-US" altLang="zh-CN" sz="1600" u="sng" dirty="0" smtClean="0">
                          <a:solidFill>
                            <a:srgbClr val="FF0000"/>
                          </a:solidFill>
                          <a:latin typeface="楷体" panose="02010609060101010101" pitchFamily="49" charset="-122"/>
                          <a:ea typeface="楷体" panose="02010609060101010101" pitchFamily="49" charset="-122"/>
                        </a:rPr>
                        <a:t>《</a:t>
                      </a:r>
                      <a:r>
                        <a:rPr lang="zh-CN" altLang="en-US" sz="1600" u="sng" dirty="0" smtClean="0">
                          <a:solidFill>
                            <a:srgbClr val="FF0000"/>
                          </a:solidFill>
                          <a:latin typeface="楷体" panose="02010609060101010101" pitchFamily="49" charset="-122"/>
                          <a:ea typeface="楷体" panose="02010609060101010101" pitchFamily="49" charset="-122"/>
                        </a:rPr>
                        <a:t>江西省地方税务局关于</a:t>
                      </a:r>
                      <a:r>
                        <a:rPr lang="en-US" altLang="zh-CN" sz="1600" u="sng" dirty="0" smtClean="0">
                          <a:solidFill>
                            <a:srgbClr val="FF0000"/>
                          </a:solidFill>
                          <a:latin typeface="楷体" panose="02010609060101010101" pitchFamily="49" charset="-122"/>
                          <a:ea typeface="楷体" panose="02010609060101010101" pitchFamily="49" charset="-122"/>
                        </a:rPr>
                        <a:t>BT</a:t>
                      </a:r>
                      <a:r>
                        <a:rPr lang="zh-CN" altLang="en-US" sz="1600" u="sng" dirty="0" smtClean="0">
                          <a:solidFill>
                            <a:srgbClr val="FF0000"/>
                          </a:solidFill>
                          <a:latin typeface="楷体" panose="02010609060101010101" pitchFamily="49" charset="-122"/>
                          <a:ea typeface="楷体" panose="02010609060101010101" pitchFamily="49" charset="-122"/>
                        </a:rPr>
                        <a:t>方式建设项目有关税收政策问题的公告</a:t>
                      </a:r>
                      <a:r>
                        <a:rPr lang="en-US" altLang="zh-CN" sz="1600" u="sng" dirty="0" smtClean="0">
                          <a:solidFill>
                            <a:srgbClr val="FF0000"/>
                          </a:solidFill>
                          <a:latin typeface="楷体" panose="02010609060101010101" pitchFamily="49" charset="-122"/>
                          <a:ea typeface="楷体" panose="02010609060101010101" pitchFamily="49" charset="-122"/>
                        </a:rPr>
                        <a:t>》</a:t>
                      </a:r>
                    </a:p>
                    <a:p>
                      <a:endParaRPr lang="en-US" altLang="zh-CN" sz="1800" dirty="0" smtClean="0">
                        <a:solidFill>
                          <a:srgbClr val="FF0000"/>
                        </a:solidFill>
                        <a:latin typeface="楷体" panose="02010609060101010101" pitchFamily="49" charset="-122"/>
                        <a:ea typeface="楷体" panose="02010609060101010101" pitchFamily="49" charset="-122"/>
                      </a:endParaRPr>
                    </a:p>
                    <a:p>
                      <a:r>
                        <a:rPr lang="zh-CN" altLang="en-US" sz="1800" dirty="0" smtClean="0">
                          <a:solidFill>
                            <a:srgbClr val="FF0000"/>
                          </a:solidFill>
                          <a:latin typeface="楷体" panose="02010609060101010101" pitchFamily="49" charset="-122"/>
                          <a:ea typeface="楷体" panose="02010609060101010101" pitchFamily="49" charset="-122"/>
                        </a:rPr>
                        <a:t>以投融资人的名义立项建设，工程完工交付业主的，对投融资人应按照“销售不动产”科目征收营业税，其计税营业额为取得的全部回购价款（包括工程建设费用、融资费用、管理费用和合理回报等收入）</a:t>
                      </a:r>
                      <a:endParaRPr lang="en-GB" altLang="zh-CN" sz="1800" dirty="0" smtClean="0">
                        <a:solidFill>
                          <a:srgbClr val="FF0000"/>
                        </a:solidFill>
                        <a:latin typeface="楷体" panose="02010609060101010101" pitchFamily="49" charset="-122"/>
                        <a:ea typeface="楷体" panose="02010609060101010101" pitchFamily="49" charset="-122"/>
                      </a:endParaRPr>
                    </a:p>
                    <a:p>
                      <a:endParaRPr lang="en-GB" dirty="0">
                        <a:solidFill>
                          <a:srgbClr val="FF0000"/>
                        </a:solidFill>
                      </a:endParaRPr>
                    </a:p>
                  </a:txBody>
                  <a:tcPr marL="115221" marR="115221"/>
                </a:tc>
              </a:tr>
            </a:tbl>
          </a:graphicData>
        </a:graphic>
      </p:graphicFrame>
      <p:sp>
        <p:nvSpPr>
          <p:cNvPr id="61" name="Rectangle 60"/>
          <p:cNvSpPr/>
          <p:nvPr/>
        </p:nvSpPr>
        <p:spPr bwMode="auto">
          <a:xfrm>
            <a:off x="9208970" y="332656"/>
            <a:ext cx="1996172" cy="720080"/>
          </a:xfrm>
          <a:prstGeom prst="rect">
            <a:avLst/>
          </a:prstGeom>
          <a:solidFill>
            <a:schemeClr val="accent1">
              <a:lumMod val="60000"/>
              <a:lumOff val="40000"/>
            </a:schemeClr>
          </a:solidFill>
          <a:ln w="6350">
            <a:noFill/>
            <a:miter lim="800000"/>
            <a:headEnd/>
            <a:tailEnd/>
          </a:ln>
          <a:effectLst/>
        </p:spPr>
        <p:txBody>
          <a:bodyPr wrap="none" lIns="45720" rIns="45720" rtlCol="0" anchor="ctr" anchorCtr="1"/>
          <a:lstStyle/>
          <a:p>
            <a:pPr algn="ctr"/>
            <a:r>
              <a:rPr lang="en-US" altLang="zh-CN" b="1" dirty="0" smtClean="0">
                <a:solidFill>
                  <a:schemeClr val="bg1"/>
                </a:solidFill>
                <a:latin typeface="+mj-lt"/>
                <a:cs typeface="Arial" pitchFamily="34" charset="0"/>
              </a:rPr>
              <a:t>New slide</a:t>
            </a:r>
          </a:p>
        </p:txBody>
      </p:sp>
    </p:spTree>
    <p:extLst>
      <p:ext uri="{BB962C8B-B14F-4D97-AF65-F5344CB8AC3E}">
        <p14:creationId xmlns:p14="http://schemas.microsoft.com/office/powerpoint/2010/main" xmlns="" val="1638818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1"/>
            </p:custDataLst>
          </p:nvPr>
        </p:nvGrpSpPr>
        <p:grpSpPr>
          <a:xfrm>
            <a:off x="607526" y="605119"/>
            <a:ext cx="10307020" cy="5922085"/>
            <a:chOff x="530352" y="685800"/>
            <a:chExt cx="8997696" cy="6711696"/>
          </a:xfrm>
        </p:grpSpPr>
        <p:sp>
          <p:nvSpPr>
            <p:cNvPr id="10"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11"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12"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719435">
                <a:buSzPct val="90000"/>
                <a:defRPr/>
              </a:pPr>
              <a:endParaRPr lang="zh-CN" altLang="en-US" sz="1300" dirty="0">
                <a:solidFill>
                  <a:schemeClr val="folHlink"/>
                </a:solidFill>
                <a:cs typeface="Arial" charset="0"/>
              </a:endParaRPr>
            </a:p>
          </p:txBody>
        </p:sp>
        <p:grpSp>
          <p:nvGrpSpPr>
            <p:cNvPr id="3" name="Group 600" hidden="1"/>
            <p:cNvGrpSpPr/>
            <p:nvPr/>
          </p:nvGrpSpPr>
          <p:grpSpPr>
            <a:xfrm>
              <a:off x="530352" y="6016752"/>
              <a:ext cx="8997696" cy="612648"/>
              <a:chOff x="530352" y="6016752"/>
              <a:chExt cx="8997696" cy="612648"/>
            </a:xfrm>
          </p:grpSpPr>
          <p:sp>
            <p:nvSpPr>
              <p:cNvPr id="49"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50"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51"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52"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53"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54"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grpSp>
        <p:grpSp>
          <p:nvGrpSpPr>
            <p:cNvPr id="4" name="Group 500" hidden="1"/>
            <p:cNvGrpSpPr/>
            <p:nvPr/>
          </p:nvGrpSpPr>
          <p:grpSpPr>
            <a:xfrm>
              <a:off x="530352" y="5257800"/>
              <a:ext cx="8997696" cy="612648"/>
              <a:chOff x="530352" y="5257800"/>
              <a:chExt cx="8997696" cy="612648"/>
            </a:xfrm>
          </p:grpSpPr>
          <p:sp>
            <p:nvSpPr>
              <p:cNvPr id="43"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4"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5"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6"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7"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8"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grpSp>
        <p:grpSp>
          <p:nvGrpSpPr>
            <p:cNvPr id="5" name="Group 400" hidden="1"/>
            <p:cNvGrpSpPr/>
            <p:nvPr/>
          </p:nvGrpSpPr>
          <p:grpSpPr>
            <a:xfrm>
              <a:off x="530352" y="4498848"/>
              <a:ext cx="8997696" cy="612648"/>
              <a:chOff x="530352" y="4498848"/>
              <a:chExt cx="8997696" cy="612648"/>
            </a:xfrm>
          </p:grpSpPr>
          <p:sp>
            <p:nvSpPr>
              <p:cNvPr id="37"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8"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9"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0"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1"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42"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grpSp>
        <p:grpSp>
          <p:nvGrpSpPr>
            <p:cNvPr id="6" name="Group 300" hidden="1"/>
            <p:cNvGrpSpPr/>
            <p:nvPr/>
          </p:nvGrpSpPr>
          <p:grpSpPr>
            <a:xfrm>
              <a:off x="530352" y="3730752"/>
              <a:ext cx="8997696" cy="612648"/>
              <a:chOff x="530352" y="3730752"/>
              <a:chExt cx="8997696" cy="612648"/>
            </a:xfrm>
          </p:grpSpPr>
          <p:sp>
            <p:nvSpPr>
              <p:cNvPr id="31"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2"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3"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4"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5"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6"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grpSp>
        <p:grpSp>
          <p:nvGrpSpPr>
            <p:cNvPr id="7" name="Group 200" hidden="1"/>
            <p:cNvGrpSpPr/>
            <p:nvPr/>
          </p:nvGrpSpPr>
          <p:grpSpPr>
            <a:xfrm>
              <a:off x="530352" y="2971800"/>
              <a:ext cx="8997696" cy="612648"/>
              <a:chOff x="530352" y="2971800"/>
              <a:chExt cx="8997696" cy="612648"/>
            </a:xfrm>
          </p:grpSpPr>
          <p:sp>
            <p:nvSpPr>
              <p:cNvPr id="25"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6"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7"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8"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9"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30"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grpSp>
        <p:grpSp>
          <p:nvGrpSpPr>
            <p:cNvPr id="8" name="Group 100" hidden="1"/>
            <p:cNvGrpSpPr/>
            <p:nvPr/>
          </p:nvGrpSpPr>
          <p:grpSpPr>
            <a:xfrm>
              <a:off x="530352" y="2212848"/>
              <a:ext cx="8997696" cy="612648"/>
              <a:chOff x="530352" y="2212848"/>
              <a:chExt cx="8997696" cy="612648"/>
            </a:xfrm>
          </p:grpSpPr>
          <p:sp>
            <p:nvSpPr>
              <p:cNvPr id="19"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0"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1"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2"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3"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sp>
            <p:nvSpPr>
              <p:cNvPr id="24"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zh-CN" altLang="en-US" dirty="0"/>
              </a:p>
            </p:txBody>
          </p:sp>
        </p:grpSp>
      </p:grpSp>
      <p:sp>
        <p:nvSpPr>
          <p:cNvPr id="13" name="Title 12"/>
          <p:cNvSpPr>
            <a:spLocks noGrp="1"/>
          </p:cNvSpPr>
          <p:nvPr>
            <p:ph type="title"/>
          </p:nvPr>
        </p:nvSpPr>
        <p:spPr/>
        <p:txBody>
          <a:bodyPr/>
          <a:lstStyle/>
          <a:p>
            <a:r>
              <a:rPr lang="zh-CN" altLang="en-US" dirty="0">
                <a:ea typeface="楷体" panose="02010609060101010101" pitchFamily="49" charset="-122"/>
                <a:cs typeface="Arial Unicode MS" pitchFamily="34" charset="-122"/>
              </a:rPr>
              <a:t>项目期满移交税务处理</a:t>
            </a:r>
            <a:endParaRPr lang="zh-CN" altLang="en-US" dirty="0">
              <a:ea typeface="楷体" panose="02010609060101010101" pitchFamily="49" charset="-122"/>
            </a:endParaRPr>
          </a:p>
        </p:txBody>
      </p:sp>
      <p:grpSp>
        <p:nvGrpSpPr>
          <p:cNvPr id="57" name="Group 21"/>
          <p:cNvGrpSpPr/>
          <p:nvPr/>
        </p:nvGrpSpPr>
        <p:grpSpPr>
          <a:xfrm>
            <a:off x="1677960" y="2133954"/>
            <a:ext cx="8040741" cy="3311269"/>
            <a:chOff x="533400" y="1635125"/>
            <a:chExt cx="4072268" cy="2303462"/>
          </a:xfrm>
        </p:grpSpPr>
        <p:sp>
          <p:nvSpPr>
            <p:cNvPr id="58" name="AutoShape 3"/>
            <p:cNvSpPr>
              <a:spLocks noChangeArrowheads="1"/>
            </p:cNvSpPr>
            <p:nvPr/>
          </p:nvSpPr>
          <p:spPr bwMode="auto">
            <a:xfrm rot="16200000" flipH="1">
              <a:off x="1322388" y="849313"/>
              <a:ext cx="420687" cy="1992313"/>
            </a:xfrm>
            <a:prstGeom prst="homePlate">
              <a:avLst>
                <a:gd name="adj" fmla="val 30944"/>
              </a:avLst>
            </a:prstGeom>
            <a:solidFill>
              <a:srgbClr val="EB8C00"/>
            </a:solidFill>
            <a:ln w="12700">
              <a:noFill/>
              <a:miter lim="800000"/>
              <a:headEnd/>
              <a:tailEnd/>
            </a:ln>
          </p:spPr>
          <p:txBody>
            <a:bodyPr vert="eaVert" lIns="52153" tIns="54000" rIns="108000" bIns="52153">
              <a:noAutofit/>
            </a:bodyPr>
            <a:lstStyle/>
            <a:p>
              <a:pPr algn="ctr" defTabSz="1042988" eaLnBrk="0" hangingPunct="0">
                <a:buClrTx/>
                <a:buSzTx/>
                <a:buFontTx/>
                <a:buNone/>
              </a:pPr>
              <a:r>
                <a:rPr lang="zh-CN" altLang="en-US" sz="1600" b="1" i="1" dirty="0" smtClean="0">
                  <a:solidFill>
                    <a:schemeClr val="bg2"/>
                  </a:solidFill>
                  <a:latin typeface="+mj-lt"/>
                  <a:ea typeface="楷体" panose="02010609060101010101" pitchFamily="49" charset="-122"/>
                  <a:cs typeface="Arial" pitchFamily="34" charset="0"/>
                </a:rPr>
                <a:t>法律考量</a:t>
              </a:r>
              <a:endParaRPr lang="en-GB" sz="1600" b="1" i="1" dirty="0">
                <a:solidFill>
                  <a:schemeClr val="bg2"/>
                </a:solidFill>
                <a:latin typeface="+mj-lt"/>
                <a:ea typeface="楷体" panose="02010609060101010101" pitchFamily="49" charset="-122"/>
                <a:cs typeface="Arial" pitchFamily="34" charset="0"/>
              </a:endParaRPr>
            </a:p>
          </p:txBody>
        </p:sp>
        <p:sp>
          <p:nvSpPr>
            <p:cNvPr id="59" name="Freeform 4"/>
            <p:cNvSpPr>
              <a:spLocks/>
            </p:cNvSpPr>
            <p:nvPr/>
          </p:nvSpPr>
          <p:spPr bwMode="auto">
            <a:xfrm>
              <a:off x="533400" y="2000250"/>
              <a:ext cx="1995487" cy="1938337"/>
            </a:xfrm>
            <a:custGeom>
              <a:avLst/>
              <a:gdLst>
                <a:gd name="T0" fmla="*/ 2147483647 w 1590"/>
                <a:gd name="T1" fmla="*/ 0 h 1901"/>
                <a:gd name="T2" fmla="*/ 2147483647 w 1590"/>
                <a:gd name="T3" fmla="*/ 2147483647 h 1901"/>
                <a:gd name="T4" fmla="*/ 2147483647 w 1590"/>
                <a:gd name="T5" fmla="*/ 0 h 1901"/>
                <a:gd name="T6" fmla="*/ 2147483647 w 1590"/>
                <a:gd name="T7" fmla="*/ 2147483647 h 1901"/>
                <a:gd name="T8" fmla="*/ 0 w 1590"/>
                <a:gd name="T9" fmla="*/ 2147483647 h 1901"/>
                <a:gd name="T10" fmla="*/ 2147483647 w 1590"/>
                <a:gd name="T11" fmla="*/ 2147483647 h 1901"/>
                <a:gd name="T12" fmla="*/ 2147483647 w 1590"/>
                <a:gd name="T13" fmla="*/ 2147483647 h 1901"/>
                <a:gd name="T14" fmla="*/ 2147483647 w 1590"/>
                <a:gd name="T15" fmla="*/ 2147483647 h 1901"/>
                <a:gd name="T16" fmla="*/ 2147483647 w 1590"/>
                <a:gd name="T17" fmla="*/ 0 h 19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0"/>
                <a:gd name="T28" fmla="*/ 0 h 1901"/>
                <a:gd name="T29" fmla="*/ 1590 w 1590"/>
                <a:gd name="T30" fmla="*/ 1901 h 19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0" h="1901">
                  <a:moveTo>
                    <a:pt x="4" y="0"/>
                  </a:moveTo>
                  <a:lnTo>
                    <a:pt x="797" y="127"/>
                  </a:lnTo>
                  <a:lnTo>
                    <a:pt x="1589" y="0"/>
                  </a:lnTo>
                  <a:lnTo>
                    <a:pt x="1589" y="1900"/>
                  </a:lnTo>
                  <a:lnTo>
                    <a:pt x="0" y="1900"/>
                  </a:lnTo>
                  <a:lnTo>
                    <a:pt x="24" y="1900"/>
                  </a:lnTo>
                  <a:lnTo>
                    <a:pt x="8" y="1900"/>
                  </a:lnTo>
                  <a:lnTo>
                    <a:pt x="4" y="1900"/>
                  </a:lnTo>
                  <a:lnTo>
                    <a:pt x="4" y="0"/>
                  </a:lnTo>
                </a:path>
              </a:pathLst>
            </a:custGeom>
            <a:noFill/>
            <a:ln w="12700" cap="rnd">
              <a:solidFill>
                <a:srgbClr val="EB8C00"/>
              </a:solidFill>
              <a:round/>
              <a:headEnd/>
              <a:tailEnd/>
            </a:ln>
          </p:spPr>
          <p:txBody>
            <a:bodyPr lIns="52153" tIns="52153" rIns="52153" bIns="52153">
              <a:noAutofit/>
            </a:bodyPr>
            <a:lstStyle/>
            <a:p>
              <a:pPr defTabSz="1042988">
                <a:spcAft>
                  <a:spcPct val="0"/>
                </a:spcAft>
                <a:buClrTx/>
                <a:buSzTx/>
                <a:buFontTx/>
                <a:buNone/>
              </a:pPr>
              <a:endParaRPr lang="en-GB" sz="1600" dirty="0">
                <a:solidFill>
                  <a:schemeClr val="bg1"/>
                </a:solidFill>
                <a:latin typeface="+mj-lt"/>
                <a:ea typeface="楷体" panose="02010609060101010101" pitchFamily="49" charset="-122"/>
                <a:cs typeface="Arial" pitchFamily="34" charset="0"/>
              </a:endParaRPr>
            </a:p>
          </p:txBody>
        </p:sp>
        <p:sp>
          <p:nvSpPr>
            <p:cNvPr id="60" name="Rectangle 12"/>
            <p:cNvSpPr txBox="1">
              <a:spLocks noChangeArrowheads="1"/>
            </p:cNvSpPr>
            <p:nvPr/>
          </p:nvSpPr>
          <p:spPr>
            <a:xfrm>
              <a:off x="622300" y="2222500"/>
              <a:ext cx="1814512" cy="1615904"/>
            </a:xfrm>
            <a:prstGeom prst="rect">
              <a:avLst/>
            </a:prstGeom>
            <a:noFill/>
            <a:ln w="12700">
              <a:noFill/>
            </a:ln>
          </p:spPr>
          <p:txBody>
            <a:bodyPr lIns="0" tIns="0" rIns="0" bIns="0">
              <a:noAutofit/>
            </a:bodyPr>
            <a:lstStyle/>
            <a:p>
              <a:pPr marL="0" marR="0" lvl="0" indent="0" defTabSz="914400" rtl="0" eaLnBrk="1" fontAlgn="auto" latinLnBrk="0" hangingPunct="1">
                <a:lnSpc>
                  <a:spcPct val="100000"/>
                </a:lnSpc>
                <a:spcBef>
                  <a:spcPts val="0"/>
                </a:spcBef>
                <a:spcAft>
                  <a:spcPts val="600"/>
                </a:spcAft>
                <a:buClr>
                  <a:schemeClr val="tx1"/>
                </a:buClr>
                <a:buSzTx/>
                <a:buFont typeface="EYInterstate" pitchFamily="2" charset="0"/>
                <a:buNone/>
                <a:tabLst/>
                <a:defRPr/>
              </a:pPr>
              <a:r>
                <a:rPr lang="en-US" altLang="zh-CN" sz="1600" kern="0" dirty="0" smtClean="0">
                  <a:solidFill>
                    <a:srgbClr val="000000"/>
                  </a:solidFill>
                  <a:latin typeface="+mj-lt"/>
                  <a:ea typeface="楷体" panose="02010609060101010101" pitchFamily="49" charset="-122"/>
                  <a:cs typeface="Arial" pitchFamily="34" charset="0"/>
                </a:rPr>
                <a:t>BOT</a:t>
              </a:r>
              <a:r>
                <a:rPr lang="zh-CN" altLang="en-US" sz="1600" kern="0" dirty="0" smtClean="0">
                  <a:solidFill>
                    <a:srgbClr val="000000"/>
                  </a:solidFill>
                  <a:latin typeface="+mj-lt"/>
                  <a:ea typeface="楷体" panose="02010609060101010101" pitchFamily="49" charset="-122"/>
                  <a:cs typeface="Arial" pitchFamily="34" charset="0"/>
                </a:rPr>
                <a:t>项目设施的所有权法律归属问题：</a:t>
              </a:r>
              <a:endParaRPr lang="en-US" altLang="zh-CN" sz="1600" kern="0" dirty="0" smtClean="0">
                <a:solidFill>
                  <a:srgbClr val="000000"/>
                </a:solidFill>
                <a:latin typeface="+mj-lt"/>
                <a:ea typeface="楷体" panose="02010609060101010101" pitchFamily="49" charset="-122"/>
                <a:cs typeface="Arial" pitchFamily="34" charset="0"/>
              </a:endParaRPr>
            </a:p>
            <a:p>
              <a:pPr marR="0" lvl="0" algn="ctr" defTabSz="914400" rtl="0" eaLnBrk="1" fontAlgn="auto" latinLnBrk="0" hangingPunct="1">
                <a:lnSpc>
                  <a:spcPct val="100000"/>
                </a:lnSpc>
                <a:spcBef>
                  <a:spcPts val="0"/>
                </a:spcBef>
                <a:spcAft>
                  <a:spcPts val="600"/>
                </a:spcAft>
                <a:buClr>
                  <a:schemeClr val="tx1"/>
                </a:buClr>
                <a:buSzTx/>
                <a:tabLst/>
                <a:defRPr/>
              </a:pPr>
              <a:r>
                <a:rPr lang="zh-CN" altLang="en-US" sz="1600" kern="0" dirty="0" smtClean="0">
                  <a:solidFill>
                    <a:srgbClr val="000000"/>
                  </a:solidFill>
                  <a:latin typeface="+mj-lt"/>
                  <a:ea typeface="楷体" panose="02010609060101010101" pitchFamily="49" charset="-122"/>
                  <a:cs typeface="Arial" pitchFamily="34" charset="0"/>
                </a:rPr>
                <a:t>    </a:t>
              </a:r>
              <a:r>
                <a:rPr lang="zh-CN" altLang="en-US" sz="1600" b="1" kern="0" dirty="0" smtClean="0">
                  <a:solidFill>
                    <a:srgbClr val="000000"/>
                  </a:solidFill>
                  <a:latin typeface="+mj-lt"/>
                  <a:ea typeface="楷体" panose="02010609060101010101" pitchFamily="49" charset="-122"/>
                  <a:cs typeface="Arial" pitchFamily="34" charset="0"/>
                </a:rPr>
                <a:t>公有民营</a:t>
              </a:r>
              <a:r>
                <a:rPr lang="en-US" altLang="zh-CN" sz="1600" b="1" kern="0" dirty="0" smtClean="0">
                  <a:solidFill>
                    <a:srgbClr val="000000"/>
                  </a:solidFill>
                  <a:latin typeface="+mj-lt"/>
                  <a:ea typeface="楷体" panose="02010609060101010101" pitchFamily="49" charset="-122"/>
                  <a:cs typeface="Arial" pitchFamily="34" charset="0"/>
                </a:rPr>
                <a:t>   vs.  </a:t>
              </a:r>
              <a:r>
                <a:rPr lang="zh-CN" altLang="en-US" sz="1600" b="1" kern="0" dirty="0" smtClean="0">
                  <a:solidFill>
                    <a:srgbClr val="000000"/>
                  </a:solidFill>
                  <a:latin typeface="+mj-lt"/>
                  <a:ea typeface="楷体" panose="02010609060101010101" pitchFamily="49" charset="-122"/>
                  <a:cs typeface="Arial" pitchFamily="34" charset="0"/>
                </a:rPr>
                <a:t>民有民营</a:t>
              </a:r>
              <a:endParaRPr lang="en-US" altLang="zh-CN" sz="1600" b="1" kern="0" dirty="0" smtClean="0">
                <a:solidFill>
                  <a:srgbClr val="000000"/>
                </a:solidFill>
                <a:latin typeface="+mj-lt"/>
                <a:ea typeface="楷体" panose="02010609060101010101" pitchFamily="49" charset="-122"/>
                <a:cs typeface="Arial" pitchFamily="34" charset="0"/>
              </a:endParaRPr>
            </a:p>
            <a:p>
              <a:pPr marR="0" lvl="0" defTabSz="914400" rtl="0" eaLnBrk="1" fontAlgn="auto" latinLnBrk="0" hangingPunct="1">
                <a:lnSpc>
                  <a:spcPct val="100000"/>
                </a:lnSpc>
                <a:spcBef>
                  <a:spcPts val="0"/>
                </a:spcBef>
                <a:spcAft>
                  <a:spcPts val="600"/>
                </a:spcAft>
                <a:buClr>
                  <a:schemeClr val="tx1"/>
                </a:buClr>
                <a:buSzTx/>
                <a:tabLst/>
                <a:defRPr/>
              </a:pPr>
              <a:endParaRPr lang="en-US" altLang="zh-CN" sz="1600" kern="0" dirty="0" smtClean="0">
                <a:solidFill>
                  <a:srgbClr val="000000"/>
                </a:solidFill>
                <a:latin typeface="+mj-lt"/>
                <a:ea typeface="楷体" panose="02010609060101010101" pitchFamily="49" charset="-122"/>
                <a:cs typeface="Arial" pitchFamily="34" charset="0"/>
              </a:endParaRPr>
            </a:p>
            <a:p>
              <a:pPr marR="0" lvl="0" defTabSz="914400" rtl="0" eaLnBrk="1" fontAlgn="auto" latinLnBrk="0" hangingPunct="1">
                <a:lnSpc>
                  <a:spcPct val="100000"/>
                </a:lnSpc>
                <a:spcBef>
                  <a:spcPts val="0"/>
                </a:spcBef>
                <a:spcAft>
                  <a:spcPts val="600"/>
                </a:spcAft>
                <a:buClr>
                  <a:schemeClr val="tx1"/>
                </a:buClr>
                <a:buSzTx/>
                <a:tabLst/>
                <a:defRPr/>
              </a:pPr>
              <a:r>
                <a:rPr lang="zh-CN" altLang="en-US" sz="1600" i="1" kern="0" dirty="0" smtClean="0">
                  <a:solidFill>
                    <a:srgbClr val="000000"/>
                  </a:solidFill>
                  <a:latin typeface="+mj-lt"/>
                  <a:ea typeface="楷体" panose="02010609060101010101" pitchFamily="49" charset="-122"/>
                  <a:cs typeface="Arial" pitchFamily="34" charset="0"/>
                </a:rPr>
                <a:t>参考文件：</a:t>
              </a:r>
              <a:r>
                <a:rPr lang="en-US" altLang="zh-CN" sz="1600" i="1" u="sng" kern="0" dirty="0" smtClean="0">
                  <a:solidFill>
                    <a:srgbClr val="000000"/>
                  </a:solidFill>
                  <a:latin typeface="+mj-lt"/>
                  <a:ea typeface="楷体" panose="02010609060101010101" pitchFamily="49" charset="-122"/>
                  <a:cs typeface="Arial" pitchFamily="34" charset="0"/>
                </a:rPr>
                <a:t>《</a:t>
              </a:r>
              <a:r>
                <a:rPr lang="zh-CN" altLang="en-US" sz="1600" i="1" u="sng" kern="0" dirty="0" smtClean="0">
                  <a:solidFill>
                    <a:srgbClr val="000000"/>
                  </a:solidFill>
                  <a:latin typeface="+mj-lt"/>
                  <a:ea typeface="楷体" panose="02010609060101010101" pitchFamily="49" charset="-122"/>
                  <a:cs typeface="Arial" pitchFamily="34" charset="0"/>
                </a:rPr>
                <a:t>深圳市污水处理厂</a:t>
              </a:r>
              <a:r>
                <a:rPr lang="en-US" altLang="zh-CN" sz="1600" i="1" u="sng" kern="0" dirty="0" smtClean="0">
                  <a:solidFill>
                    <a:srgbClr val="000000"/>
                  </a:solidFill>
                  <a:latin typeface="+mj-lt"/>
                  <a:ea typeface="楷体" panose="02010609060101010101" pitchFamily="49" charset="-122"/>
                  <a:cs typeface="Arial" pitchFamily="34" charset="0"/>
                </a:rPr>
                <a:t>BOT</a:t>
              </a:r>
              <a:r>
                <a:rPr lang="zh-CN" altLang="en-US" sz="1600" i="1" u="sng" kern="0" dirty="0" smtClean="0">
                  <a:solidFill>
                    <a:srgbClr val="000000"/>
                  </a:solidFill>
                  <a:latin typeface="+mj-lt"/>
                  <a:ea typeface="楷体" panose="02010609060101010101" pitchFamily="49" charset="-122"/>
                  <a:cs typeface="Arial" pitchFamily="34" charset="0"/>
                </a:rPr>
                <a:t>项目管理办法</a:t>
              </a:r>
              <a:r>
                <a:rPr lang="en-US" altLang="zh-CN" sz="1600" i="1" u="sng" kern="0" dirty="0" smtClean="0">
                  <a:solidFill>
                    <a:srgbClr val="000000"/>
                  </a:solidFill>
                  <a:latin typeface="+mj-lt"/>
                  <a:ea typeface="楷体" panose="02010609060101010101" pitchFamily="49" charset="-122"/>
                  <a:cs typeface="Arial" pitchFamily="34" charset="0"/>
                </a:rPr>
                <a:t>》</a:t>
              </a:r>
            </a:p>
            <a:p>
              <a:pPr marR="0" lvl="0" defTabSz="914400" rtl="0" eaLnBrk="1" fontAlgn="auto" latinLnBrk="0" hangingPunct="1">
                <a:lnSpc>
                  <a:spcPct val="100000"/>
                </a:lnSpc>
                <a:spcBef>
                  <a:spcPts val="0"/>
                </a:spcBef>
                <a:spcAft>
                  <a:spcPts val="600"/>
                </a:spcAft>
                <a:buClr>
                  <a:schemeClr val="tx1"/>
                </a:buClr>
                <a:buSzTx/>
                <a:tabLst/>
                <a:defRPr/>
              </a:pPr>
              <a:endParaRPr lang="en-US" altLang="zh-CN" sz="1600" kern="0" dirty="0" smtClean="0">
                <a:solidFill>
                  <a:srgbClr val="000000"/>
                </a:solidFill>
                <a:latin typeface="+mj-lt"/>
                <a:ea typeface="楷体" panose="02010609060101010101" pitchFamily="49" charset="-122"/>
                <a:cs typeface="Arial" pitchFamily="34" charset="0"/>
              </a:endParaRPr>
            </a:p>
          </p:txBody>
        </p:sp>
        <p:sp>
          <p:nvSpPr>
            <p:cNvPr id="61" name="AutoShape 3"/>
            <p:cNvSpPr>
              <a:spLocks noChangeArrowheads="1"/>
            </p:cNvSpPr>
            <p:nvPr/>
          </p:nvSpPr>
          <p:spPr bwMode="auto">
            <a:xfrm rot="5400000" flipH="1" flipV="1">
              <a:off x="3399167" y="2732086"/>
              <a:ext cx="420687" cy="1992314"/>
            </a:xfrm>
            <a:prstGeom prst="homePlate">
              <a:avLst>
                <a:gd name="adj" fmla="val 30944"/>
              </a:avLst>
            </a:prstGeom>
            <a:solidFill>
              <a:schemeClr val="accent4"/>
            </a:solidFill>
            <a:ln w="12700">
              <a:solidFill>
                <a:schemeClr val="accent4"/>
              </a:solidFill>
              <a:miter lim="800000"/>
              <a:headEnd/>
              <a:tailEnd/>
            </a:ln>
          </p:spPr>
          <p:txBody>
            <a:bodyPr vert="eaVert" lIns="0" tIns="0" rIns="0" bIns="0" anchor="ctr" anchorCtr="1">
              <a:noAutofit/>
            </a:bodyPr>
            <a:lstStyle/>
            <a:p>
              <a:pPr defTabSz="1042988" eaLnBrk="0" hangingPunct="0">
                <a:buClrTx/>
                <a:buSzTx/>
                <a:buFontTx/>
                <a:buNone/>
              </a:pPr>
              <a:r>
                <a:rPr lang="zh-CN" altLang="en-US" sz="1600" b="1" i="1" dirty="0" smtClean="0">
                  <a:solidFill>
                    <a:schemeClr val="bg2"/>
                  </a:solidFill>
                  <a:latin typeface="+mj-lt"/>
                  <a:ea typeface="楷体" panose="02010609060101010101" pitchFamily="49" charset="-122"/>
                  <a:cs typeface="Arial" pitchFamily="34" charset="0"/>
                </a:rPr>
                <a:t>税务考量</a:t>
              </a:r>
              <a:endParaRPr lang="en-GB" sz="1600" b="1" i="1" dirty="0">
                <a:solidFill>
                  <a:schemeClr val="bg2"/>
                </a:solidFill>
                <a:latin typeface="+mj-lt"/>
                <a:ea typeface="楷体" panose="02010609060101010101" pitchFamily="49" charset="-122"/>
                <a:cs typeface="Arial" pitchFamily="34" charset="0"/>
              </a:endParaRPr>
            </a:p>
          </p:txBody>
        </p:sp>
        <p:sp>
          <p:nvSpPr>
            <p:cNvPr id="62" name="Freeform 4"/>
            <p:cNvSpPr>
              <a:spLocks/>
            </p:cNvSpPr>
            <p:nvPr/>
          </p:nvSpPr>
          <p:spPr bwMode="auto">
            <a:xfrm flipV="1">
              <a:off x="2610180" y="1635125"/>
              <a:ext cx="1995488" cy="1938337"/>
            </a:xfrm>
            <a:custGeom>
              <a:avLst/>
              <a:gdLst>
                <a:gd name="T0" fmla="*/ 2147483647 w 1590"/>
                <a:gd name="T1" fmla="*/ 0 h 1901"/>
                <a:gd name="T2" fmla="*/ 2147483647 w 1590"/>
                <a:gd name="T3" fmla="*/ 2147483647 h 1901"/>
                <a:gd name="T4" fmla="*/ 2147483647 w 1590"/>
                <a:gd name="T5" fmla="*/ 0 h 1901"/>
                <a:gd name="T6" fmla="*/ 2147483647 w 1590"/>
                <a:gd name="T7" fmla="*/ 2147483647 h 1901"/>
                <a:gd name="T8" fmla="*/ 0 w 1590"/>
                <a:gd name="T9" fmla="*/ 2147483647 h 1901"/>
                <a:gd name="T10" fmla="*/ 2147483647 w 1590"/>
                <a:gd name="T11" fmla="*/ 2147483647 h 1901"/>
                <a:gd name="T12" fmla="*/ 2147483647 w 1590"/>
                <a:gd name="T13" fmla="*/ 2147483647 h 1901"/>
                <a:gd name="T14" fmla="*/ 2147483647 w 1590"/>
                <a:gd name="T15" fmla="*/ 2147483647 h 1901"/>
                <a:gd name="T16" fmla="*/ 2147483647 w 1590"/>
                <a:gd name="T17" fmla="*/ 0 h 19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0"/>
                <a:gd name="T28" fmla="*/ 0 h 1901"/>
                <a:gd name="T29" fmla="*/ 1590 w 1590"/>
                <a:gd name="T30" fmla="*/ 1901 h 19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0" h="1901">
                  <a:moveTo>
                    <a:pt x="4" y="0"/>
                  </a:moveTo>
                  <a:lnTo>
                    <a:pt x="797" y="127"/>
                  </a:lnTo>
                  <a:lnTo>
                    <a:pt x="1589" y="0"/>
                  </a:lnTo>
                  <a:lnTo>
                    <a:pt x="1589" y="1900"/>
                  </a:lnTo>
                  <a:lnTo>
                    <a:pt x="0" y="1900"/>
                  </a:lnTo>
                  <a:lnTo>
                    <a:pt x="24" y="1900"/>
                  </a:lnTo>
                  <a:lnTo>
                    <a:pt x="8" y="1900"/>
                  </a:lnTo>
                  <a:lnTo>
                    <a:pt x="4" y="1900"/>
                  </a:lnTo>
                  <a:lnTo>
                    <a:pt x="4" y="0"/>
                  </a:lnTo>
                </a:path>
              </a:pathLst>
            </a:custGeom>
            <a:noFill/>
            <a:ln w="12700" cap="rnd">
              <a:solidFill>
                <a:schemeClr val="accent4"/>
              </a:solidFill>
              <a:round/>
              <a:headEnd/>
              <a:tailEnd/>
            </a:ln>
          </p:spPr>
          <p:txBody>
            <a:bodyPr rot="10800000" lIns="52153" tIns="52153" rIns="52153" bIns="52153">
              <a:noAutofit/>
            </a:bodyPr>
            <a:lstStyle/>
            <a:p>
              <a:pPr defTabSz="1042988">
                <a:spcAft>
                  <a:spcPct val="0"/>
                </a:spcAft>
                <a:buClrTx/>
                <a:buSzTx/>
                <a:buFontTx/>
                <a:buNone/>
              </a:pPr>
              <a:endParaRPr lang="en-GB" sz="1600" dirty="0">
                <a:solidFill>
                  <a:schemeClr val="tx2"/>
                </a:solidFill>
                <a:latin typeface="+mj-lt"/>
                <a:ea typeface="楷体" panose="02010609060101010101" pitchFamily="49" charset="-122"/>
                <a:cs typeface="Arial" pitchFamily="34" charset="0"/>
              </a:endParaRPr>
            </a:p>
          </p:txBody>
        </p:sp>
        <p:sp>
          <p:nvSpPr>
            <p:cNvPr id="63" name="Rectangle 16"/>
            <p:cNvSpPr>
              <a:spLocks noChangeArrowheads="1"/>
            </p:cNvSpPr>
            <p:nvPr/>
          </p:nvSpPr>
          <p:spPr bwMode="auto">
            <a:xfrm>
              <a:off x="2721305" y="1743075"/>
              <a:ext cx="1814513" cy="761747"/>
            </a:xfrm>
            <a:prstGeom prst="rect">
              <a:avLst/>
            </a:prstGeom>
            <a:noFill/>
            <a:ln w="12700">
              <a:noFill/>
              <a:miter lim="800000"/>
              <a:headEnd/>
              <a:tailEnd/>
            </a:ln>
            <a:effectLst/>
          </p:spPr>
          <p:txBody>
            <a:bodyPr lIns="0" tIns="0" rIns="0" bIns="0">
              <a:noAutofit/>
            </a:bodyPr>
            <a:lstStyle/>
            <a:p>
              <a:pPr>
                <a:spcAft>
                  <a:spcPts val="600"/>
                </a:spcAft>
                <a:buClr>
                  <a:schemeClr val="tx1"/>
                </a:buClr>
                <a:defRPr/>
              </a:pPr>
              <a:endParaRPr lang="en-US" sz="1600" kern="0" dirty="0">
                <a:solidFill>
                  <a:srgbClr val="000000"/>
                </a:solidFill>
                <a:latin typeface="+mj-lt"/>
                <a:ea typeface="楷体" panose="02010609060101010101" pitchFamily="49" charset="-122"/>
                <a:cs typeface="Arial" pitchFamily="34" charset="0"/>
              </a:endParaRPr>
            </a:p>
          </p:txBody>
        </p:sp>
      </p:grpSp>
      <p:sp>
        <p:nvSpPr>
          <p:cNvPr id="9" name="Rectangle 8"/>
          <p:cNvSpPr/>
          <p:nvPr/>
        </p:nvSpPr>
        <p:spPr>
          <a:xfrm>
            <a:off x="6055556" y="2619210"/>
            <a:ext cx="3392437" cy="1569660"/>
          </a:xfrm>
          <a:prstGeom prst="rect">
            <a:avLst/>
          </a:prstGeom>
        </p:spPr>
        <p:txBody>
          <a:bodyPr wrap="square">
            <a:spAutoFit/>
          </a:bodyPr>
          <a:lstStyle/>
          <a:p>
            <a:pPr lvl="0"/>
            <a:r>
              <a:rPr lang="zh-CN" altLang="en-US" sz="1600" dirty="0">
                <a:latin typeface="+mj-lt"/>
                <a:ea typeface="楷体" panose="02010609060101010101" pitchFamily="49" charset="-122"/>
              </a:rPr>
              <a:t>假设</a:t>
            </a:r>
            <a:r>
              <a:rPr lang="en-GB" sz="1600" dirty="0">
                <a:latin typeface="+mj-lt"/>
                <a:ea typeface="楷体" panose="02010609060101010101" pitchFamily="49" charset="-122"/>
              </a:rPr>
              <a:t>BOT</a:t>
            </a:r>
            <a:r>
              <a:rPr lang="zh-CN" altLang="en-US" sz="1600" dirty="0">
                <a:latin typeface="+mj-lt"/>
                <a:ea typeface="楷体" panose="02010609060101010101" pitchFamily="49" charset="-122"/>
              </a:rPr>
              <a:t>项目期满设施所有权归属于项目公司，即使摊余价值为零，由于税法更强调公允价值的概念，公允价值与账面摊余价值之间的差异如何处理以及对相关税务处理产生的</a:t>
            </a:r>
            <a:r>
              <a:rPr lang="zh-CN" altLang="en-US" sz="1600" dirty="0" smtClean="0">
                <a:latin typeface="+mj-lt"/>
                <a:ea typeface="楷体" panose="02010609060101010101" pitchFamily="49" charset="-122"/>
              </a:rPr>
              <a:t>影响。</a:t>
            </a:r>
            <a:endParaRPr lang="en-GB" sz="1600" dirty="0">
              <a:latin typeface="+mj-lt"/>
              <a:ea typeface="楷体" panose="02010609060101010101" pitchFamily="49" charset="-122"/>
            </a:endParaRPr>
          </a:p>
        </p:txBody>
      </p:sp>
    </p:spTree>
    <p:extLst>
      <p:ext uri="{BB962C8B-B14F-4D97-AF65-F5344CB8AC3E}">
        <p14:creationId xmlns:p14="http://schemas.microsoft.com/office/powerpoint/2010/main" xmlns="" val="1023013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ctrTitle"/>
          </p:nvPr>
        </p:nvSpPr>
        <p:spPr>
          <a:xfrm>
            <a:off x="672121" y="685801"/>
            <a:ext cx="10177833" cy="1590675"/>
          </a:xfrm>
        </p:spPr>
        <p:txBody>
          <a:bodyPr/>
          <a:lstStyle/>
          <a:p>
            <a:r>
              <a:rPr lang="zh-CN" altLang="en-US" sz="3600" dirty="0" smtClean="0">
                <a:ea typeface="楷体" panose="02010609060101010101" pitchFamily="49" charset="-122"/>
              </a:rPr>
              <a:t>第四部分</a:t>
            </a:r>
            <a:r>
              <a:rPr lang="en-US" altLang="zh-CN" sz="3600" dirty="0">
                <a:ea typeface="楷体" panose="02010609060101010101" pitchFamily="49" charset="-122"/>
                <a:cs typeface="Arial Unicode MS" pitchFamily="34" charset="-122"/>
              </a:rPr>
              <a:t/>
            </a:r>
            <a:br>
              <a:rPr lang="en-US" altLang="zh-CN" sz="3600" dirty="0">
                <a:ea typeface="楷体" panose="02010609060101010101" pitchFamily="49" charset="-122"/>
                <a:cs typeface="Arial Unicode MS" pitchFamily="34" charset="-122"/>
              </a:rPr>
            </a:br>
            <a:r>
              <a:rPr lang="zh-CN" altLang="en-US" sz="3600" dirty="0">
                <a:ea typeface="楷体" panose="02010609060101010101" pitchFamily="49" charset="-122"/>
                <a:cs typeface="Arial Unicode MS" pitchFamily="34" charset="-122"/>
              </a:rPr>
              <a:t>基金税务架构</a:t>
            </a:r>
            <a:r>
              <a:rPr lang="en-GB" altLang="zh-CN" sz="3600" dirty="0">
                <a:solidFill>
                  <a:schemeClr val="tx1"/>
                </a:solidFill>
                <a:ea typeface="楷体" panose="02010609060101010101" pitchFamily="49" charset="-122"/>
                <a:cs typeface="Arial Unicode MS" pitchFamily="34" charset="-122"/>
              </a:rPr>
              <a:t/>
            </a:r>
            <a:br>
              <a:rPr lang="en-GB" altLang="zh-CN" sz="3600" dirty="0">
                <a:solidFill>
                  <a:schemeClr val="tx1"/>
                </a:solidFill>
                <a:ea typeface="楷体" panose="02010609060101010101" pitchFamily="49" charset="-122"/>
                <a:cs typeface="Arial Unicode MS" pitchFamily="34" charset="-122"/>
              </a:rPr>
            </a:br>
            <a:r>
              <a:rPr lang="zh-CN" altLang="en-US" sz="3600" dirty="0" smtClean="0">
                <a:solidFill>
                  <a:schemeClr val="bg2"/>
                </a:solidFill>
                <a:ea typeface="宋体" pitchFamily="2" charset="-122"/>
              </a:rPr>
              <a:t> </a:t>
            </a:r>
            <a:r>
              <a:rPr lang="en-US" altLang="zh-CN" sz="3600" dirty="0" smtClean="0">
                <a:solidFill>
                  <a:schemeClr val="bg2"/>
                </a:solidFill>
                <a:ea typeface="宋体" pitchFamily="2" charset="-122"/>
              </a:rPr>
              <a:t/>
            </a:r>
            <a:br>
              <a:rPr lang="en-US" altLang="zh-CN" sz="3600" dirty="0" smtClean="0">
                <a:solidFill>
                  <a:schemeClr val="bg2"/>
                </a:solidFill>
                <a:ea typeface="宋体" pitchFamily="2" charset="-122"/>
              </a:rPr>
            </a:br>
            <a:r>
              <a:rPr lang="en-US" altLang="zh-CN" sz="3600" i="0" dirty="0" smtClean="0">
                <a:solidFill>
                  <a:schemeClr val="bg2"/>
                </a:solidFill>
                <a:ea typeface="宋体" pitchFamily="2" charset="-122"/>
              </a:rPr>
              <a:t/>
            </a:r>
            <a:br>
              <a:rPr lang="en-US" altLang="zh-CN" sz="3600" i="0" dirty="0" smtClean="0">
                <a:solidFill>
                  <a:schemeClr val="bg2"/>
                </a:solidFill>
                <a:ea typeface="宋体" pitchFamily="2" charset="-122"/>
              </a:rPr>
            </a:br>
            <a:r>
              <a:rPr lang="zh-CN" altLang="en-US" sz="3600" dirty="0" smtClean="0">
                <a:ea typeface="宋体" pitchFamily="2" charset="-122"/>
              </a:rPr>
              <a:t/>
            </a:r>
            <a:br>
              <a:rPr lang="zh-CN" altLang="en-US" sz="3600" dirty="0" smtClean="0">
                <a:ea typeface="宋体" pitchFamily="2" charset="-122"/>
              </a:rPr>
            </a:br>
            <a:r>
              <a:rPr lang="zh-CN" altLang="en-US" sz="3600" dirty="0" smtClean="0">
                <a:ea typeface="宋体" pitchFamily="2" charset="-122"/>
              </a:rPr>
              <a:t/>
            </a:r>
            <a:br>
              <a:rPr lang="zh-CN" altLang="en-US" sz="3600" dirty="0" smtClean="0">
                <a:ea typeface="宋体" pitchFamily="2" charset="-122"/>
              </a:rPr>
            </a:br>
            <a:r>
              <a:rPr lang="zh-CN" altLang="en-US" sz="4000" dirty="0" smtClean="0">
                <a:solidFill>
                  <a:schemeClr val="bg2"/>
                </a:solidFill>
                <a:ea typeface="宋体" pitchFamily="2" charset="-122"/>
              </a:rPr>
              <a:t/>
            </a:r>
            <a:br>
              <a:rPr lang="zh-CN" altLang="en-US" sz="4000" dirty="0" smtClean="0">
                <a:solidFill>
                  <a:schemeClr val="bg2"/>
                </a:solidFill>
                <a:ea typeface="宋体" pitchFamily="2" charset="-122"/>
              </a:rPr>
            </a:br>
            <a:endParaRPr lang="en-US" altLang="en-US" sz="4000" i="0" dirty="0" smtClean="0">
              <a:solidFill>
                <a:schemeClr val="bg2"/>
              </a:solidFill>
              <a:ea typeface="宋体" pitchFamily="2" charset="-122"/>
            </a:endParaRPr>
          </a:p>
        </p:txBody>
      </p:sp>
      <p:sp>
        <p:nvSpPr>
          <p:cNvPr id="78852" name="TextBox 6"/>
          <p:cNvSpPr txBox="1">
            <a:spLocks noChangeArrowheads="1"/>
          </p:cNvSpPr>
          <p:nvPr/>
        </p:nvSpPr>
        <p:spPr bwMode="auto">
          <a:xfrm>
            <a:off x="672121" y="3356992"/>
            <a:ext cx="4000720"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8000" b="1" i="1" dirty="0" smtClean="0">
                <a:solidFill>
                  <a:srgbClr val="FFFFFF"/>
                </a:solidFill>
                <a:latin typeface="+mj-lt"/>
              </a:rPr>
              <a:t>4</a:t>
            </a:r>
            <a:endParaRPr lang="en-GB" altLang="zh-CN" sz="18000" b="1" i="1" dirty="0">
              <a:solidFill>
                <a:srgbClr val="FFFFFF"/>
              </a:solidFill>
              <a:latin typeface="+mj-lt"/>
            </a:endParaRPr>
          </a:p>
        </p:txBody>
      </p:sp>
    </p:spTree>
    <p:extLst>
      <p:ext uri="{BB962C8B-B14F-4D97-AF65-F5344CB8AC3E}">
        <p14:creationId xmlns:p14="http://schemas.microsoft.com/office/powerpoint/2010/main" xmlns="" val="2463702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4" name="Straight Connector 93"/>
          <p:cNvCxnSpPr>
            <a:stCxn id="72" idx="2"/>
          </p:cNvCxnSpPr>
          <p:nvPr/>
        </p:nvCxnSpPr>
        <p:spPr>
          <a:xfrm flipH="1">
            <a:off x="2493587" y="3649980"/>
            <a:ext cx="14835" cy="1243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zh-CN" altLang="en-US" dirty="0" smtClean="0">
                <a:ea typeface="楷体" panose="02010609060101010101" pitchFamily="49" charset="-122"/>
              </a:rPr>
              <a:t>美元基金税务架构</a:t>
            </a:r>
          </a:p>
        </p:txBody>
      </p:sp>
      <p:pic>
        <p:nvPicPr>
          <p:cNvPr id="46" name="Image.jpg"/>
          <p:cNvPicPr/>
          <p:nvPr/>
        </p:nvPicPr>
        <p:blipFill>
          <a:blip r:embed="rId3" cstate="print"/>
          <a:stretch>
            <a:fillRect/>
          </a:stretch>
        </p:blipFill>
        <p:spPr>
          <a:xfrm>
            <a:off x="739802" y="4584224"/>
            <a:ext cx="5779974" cy="1499746"/>
          </a:xfrm>
          <a:prstGeom prst="rect">
            <a:avLst/>
          </a:prstGeom>
        </p:spPr>
      </p:pic>
      <p:pic>
        <p:nvPicPr>
          <p:cNvPr id="47" name="Image.jpg"/>
          <p:cNvPicPr/>
          <p:nvPr/>
        </p:nvPicPr>
        <p:blipFill>
          <a:blip r:embed="rId4" cstate="print"/>
          <a:stretch>
            <a:fillRect/>
          </a:stretch>
        </p:blipFill>
        <p:spPr>
          <a:xfrm>
            <a:off x="226198" y="1124744"/>
            <a:ext cx="6091497" cy="2597150"/>
          </a:xfrm>
          <a:prstGeom prst="rect">
            <a:avLst/>
          </a:prstGeom>
        </p:spPr>
      </p:pic>
      <p:sp>
        <p:nvSpPr>
          <p:cNvPr id="48" name="Text Placeholder 64"/>
          <p:cNvSpPr txBox="1">
            <a:spLocks/>
          </p:cNvSpPr>
          <p:nvPr/>
        </p:nvSpPr>
        <p:spPr>
          <a:xfrm>
            <a:off x="5011860" y="3824130"/>
            <a:ext cx="476973" cy="333375"/>
          </a:xfrm>
          <a:prstGeom prst="rect">
            <a:avLst/>
          </a:prstGeom>
          <a:noFill/>
          <a:ln w="0" cmpd="sng">
            <a:noFill/>
            <a:prstDash val="solid"/>
          </a:ln>
        </p:spPr>
        <p:txBody>
          <a:bodyPr vert="horz" lIns="0" tIns="1270" rIns="0" bIns="0" anchor="t"/>
          <a:lstStyle/>
          <a:p>
            <a:pPr marL="0" marR="0" lvl="0" indent="0" algn="ctr" defTabSz="914400" rtl="0" eaLnBrk="1" fontAlgn="auto" latinLnBrk="0" hangingPunct="1">
              <a:lnSpc>
                <a:spcPts val="800"/>
              </a:lnSpc>
              <a:spcBef>
                <a:spcPts val="0"/>
              </a:spcBef>
              <a:spcAft>
                <a:spcPts val="0"/>
              </a:spcAft>
              <a:buClr>
                <a:schemeClr val="tx1"/>
              </a:buClr>
              <a:buSzTx/>
              <a:buFontTx/>
              <a:buNone/>
              <a:tabLst/>
              <a:defRPr/>
            </a:pPr>
            <a:r>
              <a:rPr kumimoji="0" lang="zh-CN" altLang="en-US" sz="750" b="1" i="0" u="none" strike="noStrike" kern="1200" cap="none" spc="0" normalizeH="0" baseline="0" noProof="0" dirty="0" smtClean="0">
                <a:ln>
                  <a:noFill/>
                </a:ln>
                <a:solidFill>
                  <a:srgbClr val="0B2C83"/>
                </a:solidFill>
                <a:effectLst/>
                <a:uLnTx/>
                <a:uFillTx/>
                <a:latin typeface="+mj-lt"/>
                <a:ea typeface="楷体" panose="02010609060101010101" pitchFamily="49" charset="-122"/>
              </a:rPr>
              <a:t>投资顾问协议</a:t>
            </a:r>
            <a:endParaRPr kumimoji="0" lang="en-US" sz="750" b="1" i="0" u="none" strike="noStrike" kern="1200" cap="none" spc="0" normalizeH="0" baseline="0" noProof="0" dirty="0">
              <a:ln>
                <a:noFill/>
              </a:ln>
              <a:solidFill>
                <a:srgbClr val="0B2C83"/>
              </a:solidFill>
              <a:effectLst/>
              <a:uLnTx/>
              <a:uFillTx/>
              <a:latin typeface="+mj-lt"/>
              <a:ea typeface="楷体" panose="02010609060101010101" pitchFamily="49" charset="-122"/>
            </a:endParaRPr>
          </a:p>
        </p:txBody>
      </p:sp>
      <p:sp>
        <p:nvSpPr>
          <p:cNvPr id="49" name="Text Placeholder 65"/>
          <p:cNvSpPr txBox="1">
            <a:spLocks/>
          </p:cNvSpPr>
          <p:nvPr/>
        </p:nvSpPr>
        <p:spPr>
          <a:xfrm>
            <a:off x="4136502" y="4215290"/>
            <a:ext cx="1244224" cy="368935"/>
          </a:xfrm>
          <a:prstGeom prst="rect">
            <a:avLst/>
          </a:prstGeom>
          <a:solidFill>
            <a:srgbClr val="CC99FF"/>
          </a:solidFill>
          <a:ln w="0" cmpd="sng">
            <a:noFill/>
            <a:prstDash val="solid"/>
          </a:ln>
        </p:spPr>
        <p:txBody>
          <a:bodyPr vert="horz" lIns="0" tIns="62230" rIns="0" bIns="0" anchor="t"/>
          <a:lstStyle/>
          <a:p>
            <a:pPr marL="365760" marR="0" lvl="0" indent="-365760" algn="ctr" defTabSz="914400" rtl="0" eaLnBrk="1" fontAlgn="auto" latinLnBrk="0" hangingPunct="1">
              <a:lnSpc>
                <a:spcPts val="800"/>
              </a:lnSpc>
              <a:spcBef>
                <a:spcPts val="0"/>
              </a:spcBef>
              <a:spcAft>
                <a:spcPts val="590"/>
              </a:spcAft>
              <a:buClr>
                <a:schemeClr val="tx1"/>
              </a:buClr>
              <a:buSzTx/>
              <a:buFontTx/>
              <a:buNone/>
              <a:tabLst/>
              <a:defRPr/>
            </a:pPr>
            <a:r>
              <a:rPr lang="zh-CN" altLang="en-US" sz="750" b="1" dirty="0" smtClean="0">
                <a:solidFill>
                  <a:srgbClr val="FFFFFF"/>
                </a:solidFill>
                <a:latin typeface="+mj-lt"/>
                <a:ea typeface="楷体" panose="02010609060101010101" pitchFamily="49" charset="-122"/>
              </a:rPr>
              <a:t>投资顾问</a:t>
            </a:r>
            <a:endParaRPr lang="en-US" altLang="zh-CN" sz="750" b="1" dirty="0" smtClean="0">
              <a:solidFill>
                <a:srgbClr val="FFFFFF"/>
              </a:solidFill>
              <a:latin typeface="+mj-lt"/>
              <a:ea typeface="楷体" panose="02010609060101010101" pitchFamily="49" charset="-122"/>
            </a:endParaRPr>
          </a:p>
          <a:p>
            <a:pPr marL="365760" marR="0" lvl="0" indent="-365760" algn="ctr" defTabSz="914400" rtl="0" eaLnBrk="1" fontAlgn="auto" latinLnBrk="0" hangingPunct="1">
              <a:lnSpc>
                <a:spcPts val="800"/>
              </a:lnSpc>
              <a:spcBef>
                <a:spcPts val="0"/>
              </a:spcBef>
              <a:spcAft>
                <a:spcPts val="590"/>
              </a:spcAft>
              <a:buClr>
                <a:schemeClr val="tx1"/>
              </a:buClr>
              <a:buSzTx/>
              <a:buFontTx/>
              <a:buNone/>
              <a:tabLst/>
              <a:defRPr/>
            </a:pPr>
            <a:r>
              <a:rPr kumimoji="0" lang="en-US" sz="750" b="0" i="0" u="none" strike="noStrike" kern="1200" cap="none" spc="0" normalizeH="0" baseline="0" noProof="0" dirty="0" smtClean="0">
                <a:ln>
                  <a:noFill/>
                </a:ln>
                <a:solidFill>
                  <a:srgbClr val="FFFFFF"/>
                </a:solidFill>
                <a:effectLst/>
                <a:uLnTx/>
                <a:uFillTx/>
                <a:latin typeface="+mj-lt"/>
                <a:ea typeface="楷体" panose="02010609060101010101" pitchFamily="49" charset="-122"/>
              </a:rPr>
              <a:t>(</a:t>
            </a:r>
            <a:r>
              <a:rPr kumimoji="0" lang="zh-CN" altLang="en-US" sz="750" b="0" i="0" u="none" strike="noStrike" kern="1200" cap="none" spc="0" normalizeH="0" baseline="0" noProof="0" dirty="0" smtClean="0">
                <a:ln>
                  <a:noFill/>
                </a:ln>
                <a:solidFill>
                  <a:srgbClr val="FFFFFF"/>
                </a:solidFill>
                <a:effectLst/>
                <a:uLnTx/>
                <a:uFillTx/>
                <a:latin typeface="+mj-lt"/>
                <a:ea typeface="楷体" panose="02010609060101010101" pitchFamily="49" charset="-122"/>
              </a:rPr>
              <a:t>香港</a:t>
            </a:r>
            <a:r>
              <a:rPr kumimoji="0" lang="en-US" sz="750" b="0" i="0" u="none" strike="noStrike" kern="1200" cap="none" spc="0" normalizeH="0" baseline="0" noProof="0" dirty="0" smtClean="0">
                <a:ln>
                  <a:noFill/>
                </a:ln>
                <a:solidFill>
                  <a:srgbClr val="FFFFFF"/>
                </a:solidFill>
                <a:effectLst/>
                <a:uLnTx/>
                <a:uFillTx/>
                <a:latin typeface="+mj-lt"/>
                <a:ea typeface="楷体" panose="02010609060101010101" pitchFamily="49" charset="-122"/>
              </a:rPr>
              <a:t>) </a:t>
            </a:r>
            <a:endParaRPr kumimoji="0" lang="en-US" sz="750" b="0" i="0" u="none" strike="noStrike" kern="1200" cap="none" spc="0" normalizeH="0" baseline="0" noProof="0" dirty="0">
              <a:ln>
                <a:noFill/>
              </a:ln>
              <a:solidFill>
                <a:srgbClr val="FFFFFF"/>
              </a:solidFill>
              <a:effectLst/>
              <a:uLnTx/>
              <a:uFillTx/>
              <a:latin typeface="+mj-lt"/>
              <a:ea typeface="楷体" panose="02010609060101010101" pitchFamily="49" charset="-122"/>
            </a:endParaRPr>
          </a:p>
        </p:txBody>
      </p:sp>
      <p:sp>
        <p:nvSpPr>
          <p:cNvPr id="50" name="Text Placeholder 66"/>
          <p:cNvSpPr txBox="1">
            <a:spLocks/>
          </p:cNvSpPr>
          <p:nvPr/>
        </p:nvSpPr>
        <p:spPr>
          <a:xfrm>
            <a:off x="1800881" y="4038759"/>
            <a:ext cx="1429057" cy="326390"/>
          </a:xfrm>
          <a:prstGeom prst="rect">
            <a:avLst/>
          </a:prstGeom>
          <a:solidFill>
            <a:srgbClr val="CC99FF"/>
          </a:solidFill>
          <a:ln w="12065" cmpd="sng">
            <a:solidFill>
              <a:srgbClr val="808080"/>
            </a:solidFill>
            <a:prstDash val="solid"/>
          </a:ln>
        </p:spPr>
        <p:txBody>
          <a:bodyPr vert="horz" lIns="0" tIns="20320" rIns="0" bIns="0" anchor="t"/>
          <a:lstStyle/>
          <a:p>
            <a:pPr marL="0" marR="0" lvl="0" indent="0" algn="ctr" defTabSz="914400" rtl="0" eaLnBrk="1" fontAlgn="auto" latinLnBrk="0" hangingPunct="1">
              <a:lnSpc>
                <a:spcPts val="800"/>
              </a:lnSpc>
              <a:spcBef>
                <a:spcPts val="0"/>
              </a:spcBef>
              <a:spcAft>
                <a:spcPts val="0"/>
              </a:spcAft>
              <a:buClr>
                <a:schemeClr val="tx1"/>
              </a:buClr>
              <a:buSzTx/>
              <a:buFontTx/>
              <a:buNone/>
              <a:tabLst/>
              <a:defRPr/>
            </a:pPr>
            <a:r>
              <a:rPr lang="zh-CN" altLang="en-US" sz="750" b="1" dirty="0" smtClean="0">
                <a:solidFill>
                  <a:srgbClr val="FFFFFF"/>
                </a:solidFill>
                <a:latin typeface="+mj-lt"/>
                <a:ea typeface="楷体" panose="02010609060101010101" pitchFamily="49" charset="-122"/>
              </a:rPr>
              <a:t>特殊目的公司</a:t>
            </a:r>
            <a:endParaRPr kumimoji="0" lang="en-US" sz="750" b="1" i="0" u="none" strike="noStrike" kern="1200" cap="none" spc="0" normalizeH="0" baseline="0" noProof="0" dirty="0" smtClean="0">
              <a:ln>
                <a:noFill/>
              </a:ln>
              <a:solidFill>
                <a:srgbClr val="FFFFFF"/>
              </a:solidFill>
              <a:effectLst/>
              <a:uLnTx/>
              <a:uFillTx/>
              <a:latin typeface="+mj-lt"/>
              <a:ea typeface="楷体" panose="02010609060101010101" pitchFamily="49" charset="-122"/>
            </a:endParaRPr>
          </a:p>
          <a:p>
            <a:pPr marL="0" marR="0" lvl="0" indent="0" algn="ctr" defTabSz="914400" rtl="0" eaLnBrk="1" fontAlgn="auto" latinLnBrk="0" hangingPunct="1">
              <a:lnSpc>
                <a:spcPts val="800"/>
              </a:lnSpc>
              <a:spcBef>
                <a:spcPts val="345"/>
              </a:spcBef>
              <a:spcAft>
                <a:spcPts val="180"/>
              </a:spcAft>
              <a:buClr>
                <a:schemeClr val="tx1"/>
              </a:buClr>
              <a:buSzTx/>
              <a:buFontTx/>
              <a:buNone/>
              <a:tabLst/>
              <a:defRPr/>
            </a:pPr>
            <a:r>
              <a:rPr kumimoji="0" lang="zh-CN" altLang="en-US" sz="750" b="0" i="0" u="none" strike="noStrike" kern="1200" cap="none" spc="0" normalizeH="0" baseline="0" noProof="0" dirty="0" smtClean="0">
                <a:ln>
                  <a:noFill/>
                </a:ln>
                <a:solidFill>
                  <a:srgbClr val="FFFFFF"/>
                </a:solidFill>
                <a:effectLst/>
                <a:uLnTx/>
                <a:uFillTx/>
                <a:latin typeface="+mj-lt"/>
                <a:ea typeface="楷体" panose="02010609060101010101" pitchFamily="49" charset="-122"/>
              </a:rPr>
              <a:t>（税收协定国家地区）</a:t>
            </a:r>
            <a:endParaRPr kumimoji="0" lang="en-US" sz="750" b="0" i="0" u="none" strike="noStrike" kern="1200" cap="none" spc="0" normalizeH="0" baseline="0" noProof="0" dirty="0">
              <a:ln>
                <a:noFill/>
              </a:ln>
              <a:solidFill>
                <a:srgbClr val="FFFFFF"/>
              </a:solidFill>
              <a:effectLst/>
              <a:uLnTx/>
              <a:uFillTx/>
              <a:latin typeface="+mj-lt"/>
              <a:ea typeface="楷体" panose="02010609060101010101" pitchFamily="49" charset="-122"/>
            </a:endParaRPr>
          </a:p>
        </p:txBody>
      </p:sp>
      <p:sp>
        <p:nvSpPr>
          <p:cNvPr id="51" name="Text Placeholder 67"/>
          <p:cNvSpPr txBox="1">
            <a:spLocks/>
          </p:cNvSpPr>
          <p:nvPr/>
        </p:nvSpPr>
        <p:spPr>
          <a:xfrm>
            <a:off x="4408552" y="3824129"/>
            <a:ext cx="362465" cy="111760"/>
          </a:xfrm>
          <a:prstGeom prst="rect">
            <a:avLst/>
          </a:prstGeom>
          <a:noFill/>
          <a:ln w="0" cmpd="sng">
            <a:noFill/>
            <a:prstDash val="solid"/>
          </a:ln>
        </p:spPr>
        <p:txBody>
          <a:bodyPr vert="horz" lIns="0" tIns="254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kumimoji="0" lang="en-US" sz="750" b="0" i="0" u="none" strike="noStrike" kern="1200" cap="none" spc="-50" normalizeH="0" baseline="0" noProof="0" smtClean="0">
                <a:ln>
                  <a:noFill/>
                </a:ln>
                <a:solidFill>
                  <a:srgbClr val="000000"/>
                </a:solidFill>
                <a:effectLst/>
                <a:uLnTx/>
                <a:uFillTx/>
                <a:latin typeface="+mj-lt"/>
                <a:ea typeface="楷体" panose="02010609060101010101" pitchFamily="49" charset="-122"/>
              </a:rPr>
              <a:t>100% </a:t>
            </a:r>
            <a:endParaRPr kumimoji="0" lang="en-US" sz="750" b="0" i="0" u="none" strike="noStrike" kern="1200" cap="none" spc="-50" normalizeH="0" baseline="0" noProof="0">
              <a:ln>
                <a:noFill/>
              </a:ln>
              <a:solidFill>
                <a:srgbClr val="000000"/>
              </a:solidFill>
              <a:effectLst/>
              <a:uLnTx/>
              <a:uFillTx/>
              <a:latin typeface="+mj-lt"/>
              <a:ea typeface="楷体" panose="02010609060101010101" pitchFamily="49" charset="-122"/>
            </a:endParaRPr>
          </a:p>
        </p:txBody>
      </p:sp>
      <p:sp>
        <p:nvSpPr>
          <p:cNvPr id="52" name="Text Placeholder 70"/>
          <p:cNvSpPr txBox="1">
            <a:spLocks/>
          </p:cNvSpPr>
          <p:nvPr/>
        </p:nvSpPr>
        <p:spPr>
          <a:xfrm>
            <a:off x="1002338" y="5454809"/>
            <a:ext cx="556900" cy="220980"/>
          </a:xfrm>
          <a:prstGeom prst="rect">
            <a:avLst/>
          </a:prstGeom>
          <a:noFill/>
          <a:ln w="0" cmpd="sng">
            <a:noFill/>
            <a:prstDash val="solid"/>
          </a:ln>
        </p:spPr>
        <p:txBody>
          <a:bodyPr vert="horz" lIns="0" tIns="127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lang="zh-CN" altLang="en-US" sz="750" b="1" dirty="0" smtClean="0">
                <a:solidFill>
                  <a:srgbClr val="000000"/>
                </a:solidFill>
                <a:latin typeface="+mj-lt"/>
                <a:ea typeface="楷体" panose="02010609060101010101" pitchFamily="49" charset="-122"/>
              </a:rPr>
              <a:t>非</a:t>
            </a:r>
            <a:r>
              <a:rPr lang="en-US" altLang="zh-CN" sz="750" b="1" dirty="0" smtClean="0">
                <a:solidFill>
                  <a:srgbClr val="000000"/>
                </a:solidFill>
                <a:latin typeface="+mj-lt"/>
                <a:ea typeface="楷体" panose="02010609060101010101" pitchFamily="49" charset="-122"/>
              </a:rPr>
              <a:t>PRC</a:t>
            </a:r>
            <a:r>
              <a:rPr lang="zh-CN" altLang="en-US" sz="750" b="1" dirty="0" smtClean="0">
                <a:solidFill>
                  <a:srgbClr val="000000"/>
                </a:solidFill>
                <a:latin typeface="+mj-lt"/>
                <a:ea typeface="楷体" panose="02010609060101010101" pitchFamily="49" charset="-122"/>
              </a:rPr>
              <a:t>目标公司</a:t>
            </a:r>
            <a:endParaRPr kumimoji="0" lang="en-US" sz="750" b="1" i="0" u="none" strike="noStrike" kern="1200" cap="none" spc="0" normalizeH="0" baseline="0" noProof="0" dirty="0">
              <a:ln>
                <a:noFill/>
              </a:ln>
              <a:solidFill>
                <a:srgbClr val="000000"/>
              </a:solidFill>
              <a:effectLst/>
              <a:uLnTx/>
              <a:uFillTx/>
              <a:latin typeface="+mj-lt"/>
              <a:ea typeface="楷体" panose="02010609060101010101" pitchFamily="49" charset="-122"/>
            </a:endParaRPr>
          </a:p>
        </p:txBody>
      </p:sp>
      <p:sp>
        <p:nvSpPr>
          <p:cNvPr id="53" name="Text Placeholder 71"/>
          <p:cNvSpPr txBox="1">
            <a:spLocks/>
          </p:cNvSpPr>
          <p:nvPr/>
        </p:nvSpPr>
        <p:spPr>
          <a:xfrm>
            <a:off x="1768694" y="5899945"/>
            <a:ext cx="1006581" cy="109855"/>
          </a:xfrm>
          <a:prstGeom prst="rect">
            <a:avLst/>
          </a:prstGeom>
          <a:noFill/>
          <a:ln w="0" cmpd="sng">
            <a:noFill/>
            <a:prstDash val="solid"/>
          </a:ln>
        </p:spPr>
        <p:txBody>
          <a:bodyPr vert="horz" lIns="0" tIns="254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kumimoji="0" lang="zh-CN" altLang="en-US" sz="750" b="1" i="1" u="none" strike="noStrike" kern="1200" cap="none" spc="55" normalizeH="0" baseline="0" noProof="0" dirty="0" smtClean="0">
                <a:ln>
                  <a:noFill/>
                </a:ln>
                <a:solidFill>
                  <a:srgbClr val="0B2C83"/>
                </a:solidFill>
                <a:effectLst/>
                <a:uLnTx/>
                <a:uFillTx/>
                <a:latin typeface="+mj-lt"/>
                <a:ea typeface="楷体" panose="02010609060101010101" pitchFamily="49" charset="-122"/>
              </a:rPr>
              <a:t>境外        境内</a:t>
            </a:r>
            <a:endParaRPr kumimoji="0" lang="en-US" sz="750" b="1" i="1" u="none" strike="noStrike" kern="1200" cap="none" spc="55" normalizeH="0" baseline="0" noProof="0" dirty="0">
              <a:ln>
                <a:noFill/>
              </a:ln>
              <a:solidFill>
                <a:srgbClr val="0B2C83"/>
              </a:solidFill>
              <a:effectLst/>
              <a:uLnTx/>
              <a:uFillTx/>
              <a:latin typeface="+mj-lt"/>
              <a:ea typeface="楷体" panose="02010609060101010101" pitchFamily="49" charset="-122"/>
            </a:endParaRPr>
          </a:p>
        </p:txBody>
      </p:sp>
      <p:sp>
        <p:nvSpPr>
          <p:cNvPr id="54" name="Text Placeholder 72"/>
          <p:cNvSpPr txBox="1">
            <a:spLocks/>
          </p:cNvSpPr>
          <p:nvPr/>
        </p:nvSpPr>
        <p:spPr>
          <a:xfrm>
            <a:off x="3008298" y="5454810"/>
            <a:ext cx="619312" cy="224155"/>
          </a:xfrm>
          <a:prstGeom prst="rect">
            <a:avLst/>
          </a:prstGeom>
          <a:noFill/>
          <a:ln w="0" cmpd="sng">
            <a:noFill/>
            <a:prstDash val="solid"/>
          </a:ln>
        </p:spPr>
        <p:txBody>
          <a:bodyPr vert="horz" lIns="0" tIns="1270" rIns="0" bIns="0" anchor="t"/>
          <a:lstStyle/>
          <a:p>
            <a:pPr marL="0" marR="0" lvl="0" indent="0" algn="ctr" defTabSz="914400" rtl="0" eaLnBrk="1" fontAlgn="auto" latinLnBrk="0" hangingPunct="1">
              <a:lnSpc>
                <a:spcPts val="800"/>
              </a:lnSpc>
              <a:spcBef>
                <a:spcPts val="0"/>
              </a:spcBef>
              <a:spcAft>
                <a:spcPts val="20"/>
              </a:spcAft>
              <a:buClr>
                <a:schemeClr val="tx1"/>
              </a:buClr>
              <a:buSzTx/>
              <a:buFontTx/>
              <a:buNone/>
              <a:tabLst/>
              <a:defRPr/>
            </a:pPr>
            <a:r>
              <a:rPr kumimoji="0" lang="en-US" sz="750" b="1" i="0" u="none" strike="noStrike" kern="1200" cap="none" spc="120" normalizeH="0" baseline="0" noProof="0" dirty="0" smtClean="0">
                <a:ln>
                  <a:noFill/>
                </a:ln>
                <a:solidFill>
                  <a:schemeClr val="bg1"/>
                </a:solidFill>
                <a:effectLst/>
                <a:uLnTx/>
                <a:uFillTx/>
                <a:latin typeface="+mj-lt"/>
                <a:ea typeface="楷体" panose="02010609060101010101" pitchFamily="49" charset="-122"/>
              </a:rPr>
              <a:t>PRC</a:t>
            </a:r>
            <a:r>
              <a:rPr kumimoji="0" lang="zh-CN" altLang="en-US" sz="750" b="1" i="0" u="none" strike="noStrike" kern="1200" cap="none" spc="120" normalizeH="0" baseline="0" noProof="0" dirty="0" smtClean="0">
                <a:ln>
                  <a:noFill/>
                </a:ln>
                <a:solidFill>
                  <a:schemeClr val="bg1"/>
                </a:solidFill>
                <a:effectLst/>
                <a:uLnTx/>
                <a:uFillTx/>
                <a:latin typeface="+mj-lt"/>
                <a:ea typeface="楷体" panose="02010609060101010101" pitchFamily="49" charset="-122"/>
              </a:rPr>
              <a:t>目标公司</a:t>
            </a:r>
            <a:endParaRPr kumimoji="0" lang="en-US" sz="750" b="1" i="0" u="none" strike="noStrike" kern="1200" cap="none" spc="120" normalizeH="0" baseline="0" noProof="0" dirty="0">
              <a:ln>
                <a:noFill/>
              </a:ln>
              <a:solidFill>
                <a:schemeClr val="bg1"/>
              </a:solidFill>
              <a:effectLst/>
              <a:uLnTx/>
              <a:uFillTx/>
              <a:latin typeface="+mj-lt"/>
              <a:ea typeface="楷体" panose="02010609060101010101" pitchFamily="49" charset="-122"/>
            </a:endParaRPr>
          </a:p>
        </p:txBody>
      </p:sp>
      <p:sp>
        <p:nvSpPr>
          <p:cNvPr id="55" name="Text Placeholder 73"/>
          <p:cNvSpPr txBox="1">
            <a:spLocks/>
          </p:cNvSpPr>
          <p:nvPr/>
        </p:nvSpPr>
        <p:spPr>
          <a:xfrm>
            <a:off x="4490746" y="5733256"/>
            <a:ext cx="551074" cy="144016"/>
          </a:xfrm>
          <a:prstGeom prst="rect">
            <a:avLst/>
          </a:prstGeom>
          <a:noFill/>
          <a:ln w="0" cmpd="sng">
            <a:noFill/>
            <a:prstDash val="solid"/>
          </a:ln>
        </p:spPr>
        <p:txBody>
          <a:bodyPr vert="horz" lIns="0" tIns="2540" rIns="0" bIns="0" anchor="t"/>
          <a:lstStyle/>
          <a:p>
            <a:pPr algn="ctr">
              <a:lnSpc>
                <a:spcPts val="800"/>
              </a:lnSpc>
              <a:spcAft>
                <a:spcPts val="20"/>
              </a:spcAft>
              <a:buClr>
                <a:schemeClr val="tx1"/>
              </a:buClr>
            </a:pPr>
            <a:r>
              <a:rPr lang="zh-CN" altLang="en-US" sz="750" b="1" spc="120" dirty="0" smtClean="0">
                <a:solidFill>
                  <a:schemeClr val="bg1"/>
                </a:solidFill>
                <a:latin typeface="+mj-lt"/>
                <a:ea typeface="楷体" panose="02010609060101010101" pitchFamily="49" charset="-122"/>
              </a:rPr>
              <a:t>境内投资顾问</a:t>
            </a:r>
            <a:r>
              <a:rPr lang="en-US" sz="750" b="1" spc="120" dirty="0" smtClean="0">
                <a:solidFill>
                  <a:schemeClr val="bg1"/>
                </a:solidFill>
                <a:latin typeface="+mj-lt"/>
                <a:ea typeface="楷体" panose="02010609060101010101" pitchFamily="49" charset="-122"/>
              </a:rPr>
              <a:t> </a:t>
            </a:r>
            <a:endParaRPr lang="en-US" sz="750" b="1" spc="120" dirty="0">
              <a:solidFill>
                <a:schemeClr val="bg1"/>
              </a:solidFill>
              <a:latin typeface="+mj-lt"/>
              <a:ea typeface="楷体" panose="02010609060101010101" pitchFamily="49" charset="-122"/>
            </a:endParaRPr>
          </a:p>
        </p:txBody>
      </p:sp>
      <p:sp>
        <p:nvSpPr>
          <p:cNvPr id="56" name="Text Placeholder 74"/>
          <p:cNvSpPr txBox="1">
            <a:spLocks/>
          </p:cNvSpPr>
          <p:nvPr/>
        </p:nvSpPr>
        <p:spPr>
          <a:xfrm>
            <a:off x="4329337" y="5129054"/>
            <a:ext cx="462483" cy="111760"/>
          </a:xfrm>
          <a:prstGeom prst="rect">
            <a:avLst/>
          </a:prstGeom>
          <a:noFill/>
          <a:ln w="0" cmpd="sng">
            <a:noFill/>
            <a:prstDash val="solid"/>
          </a:ln>
        </p:spPr>
        <p:txBody>
          <a:bodyPr vert="horz" lIns="0" tIns="254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kumimoji="0" lang="en-US" sz="750" b="0" i="0" u="none" strike="noStrike" kern="1200" cap="none" spc="70" normalizeH="0" baseline="0" noProof="0" smtClean="0">
                <a:ln>
                  <a:noFill/>
                </a:ln>
                <a:solidFill>
                  <a:srgbClr val="000000"/>
                </a:solidFill>
                <a:effectLst/>
                <a:uLnTx/>
                <a:uFillTx/>
                <a:latin typeface="+mj-lt"/>
                <a:ea typeface="楷体" panose="02010609060101010101" pitchFamily="49" charset="-122"/>
              </a:rPr>
              <a:t>100% </a:t>
            </a:r>
            <a:endParaRPr kumimoji="0" lang="en-US" sz="750" b="0" i="0" u="none" strike="noStrike" kern="1200" cap="none" spc="70" normalizeH="0" baseline="0" noProof="0">
              <a:ln>
                <a:noFill/>
              </a:ln>
              <a:solidFill>
                <a:srgbClr val="000000"/>
              </a:solidFill>
              <a:effectLst/>
              <a:uLnTx/>
              <a:uFillTx/>
              <a:latin typeface="+mj-lt"/>
              <a:ea typeface="楷体" panose="02010609060101010101" pitchFamily="49" charset="-122"/>
            </a:endParaRPr>
          </a:p>
        </p:txBody>
      </p:sp>
      <p:sp>
        <p:nvSpPr>
          <p:cNvPr id="57" name="Text Placeholder 75"/>
          <p:cNvSpPr txBox="1">
            <a:spLocks/>
          </p:cNvSpPr>
          <p:nvPr/>
        </p:nvSpPr>
        <p:spPr>
          <a:xfrm>
            <a:off x="5023062" y="5116990"/>
            <a:ext cx="465771" cy="328235"/>
          </a:xfrm>
          <a:prstGeom prst="rect">
            <a:avLst/>
          </a:prstGeom>
          <a:noFill/>
          <a:ln w="0" cmpd="sng">
            <a:noFill/>
            <a:prstDash val="solid"/>
          </a:ln>
        </p:spPr>
        <p:txBody>
          <a:bodyPr vert="horz" lIns="0" tIns="2540" rIns="0" bIns="0" anchor="t"/>
          <a:lstStyle/>
          <a:p>
            <a:pPr marL="0" marR="0" lvl="0" indent="0" algn="ctr" defTabSz="914400" rtl="0" eaLnBrk="1" fontAlgn="auto" latinLnBrk="0" hangingPunct="1">
              <a:lnSpc>
                <a:spcPts val="800"/>
              </a:lnSpc>
              <a:spcBef>
                <a:spcPts val="0"/>
              </a:spcBef>
              <a:spcAft>
                <a:spcPts val="0"/>
              </a:spcAft>
              <a:buClr>
                <a:schemeClr val="tx1"/>
              </a:buClr>
              <a:buSzTx/>
              <a:buFontTx/>
              <a:buNone/>
              <a:tabLst/>
              <a:defRPr/>
            </a:pPr>
            <a:r>
              <a:rPr lang="zh-CN" altLang="en-US" sz="750" b="1" noProof="0" dirty="0" smtClean="0">
                <a:solidFill>
                  <a:srgbClr val="0B2C83"/>
                </a:solidFill>
                <a:latin typeface="+mj-lt"/>
                <a:ea typeface="楷体" panose="02010609060101010101" pitchFamily="49" charset="-122"/>
              </a:rPr>
              <a:t>境内</a:t>
            </a:r>
            <a:r>
              <a:rPr kumimoji="0" lang="zh-CN" altLang="en-US" sz="750" b="1" i="0" u="none" strike="noStrike" kern="1200" cap="none" spc="0" normalizeH="0" baseline="0" noProof="0" dirty="0" smtClean="0">
                <a:ln>
                  <a:noFill/>
                </a:ln>
                <a:solidFill>
                  <a:srgbClr val="0B2C83"/>
                </a:solidFill>
                <a:effectLst/>
                <a:uLnTx/>
                <a:uFillTx/>
                <a:latin typeface="+mj-lt"/>
                <a:ea typeface="楷体" panose="02010609060101010101" pitchFamily="49" charset="-122"/>
              </a:rPr>
              <a:t>投资顾问协议</a:t>
            </a:r>
            <a:endParaRPr kumimoji="0" lang="en-US" sz="750" b="1" i="0" u="none" strike="noStrike" kern="1200" cap="none" spc="0" normalizeH="0" baseline="0" noProof="0" dirty="0">
              <a:ln>
                <a:noFill/>
              </a:ln>
              <a:solidFill>
                <a:srgbClr val="0B2C83"/>
              </a:solidFill>
              <a:effectLst/>
              <a:uLnTx/>
              <a:uFillTx/>
              <a:latin typeface="+mj-lt"/>
              <a:ea typeface="楷体" panose="02010609060101010101" pitchFamily="49" charset="-122"/>
            </a:endParaRPr>
          </a:p>
        </p:txBody>
      </p:sp>
      <p:sp>
        <p:nvSpPr>
          <p:cNvPr id="58" name="Text Placeholder 76"/>
          <p:cNvSpPr txBox="1">
            <a:spLocks/>
          </p:cNvSpPr>
          <p:nvPr/>
        </p:nvSpPr>
        <p:spPr>
          <a:xfrm>
            <a:off x="5942508" y="4836320"/>
            <a:ext cx="541698" cy="109855"/>
          </a:xfrm>
          <a:prstGeom prst="rect">
            <a:avLst/>
          </a:prstGeom>
          <a:noFill/>
          <a:ln w="0" cmpd="sng">
            <a:noFill/>
            <a:prstDash val="solid"/>
          </a:ln>
        </p:spPr>
        <p:txBody>
          <a:bodyPr vert="horz" lIns="0" tIns="2540" rIns="0" bIns="0" anchor="t"/>
          <a:lstStyle/>
          <a:p>
            <a:pPr marL="0" marR="0" lvl="0" indent="0" algn="l" defTabSz="914400" rtl="0" eaLnBrk="1" fontAlgn="auto" latinLnBrk="0" hangingPunct="1">
              <a:lnSpc>
                <a:spcPts val="700"/>
              </a:lnSpc>
              <a:spcBef>
                <a:spcPts val="0"/>
              </a:spcBef>
              <a:spcAft>
                <a:spcPts val="0"/>
              </a:spcAft>
              <a:buClr>
                <a:schemeClr val="tx1"/>
              </a:buClr>
              <a:buSzTx/>
              <a:buFontTx/>
              <a:buNone/>
              <a:tabLst/>
              <a:defRPr/>
            </a:pPr>
            <a:r>
              <a:rPr kumimoji="0" lang="zh-CN" altLang="en-US" sz="750" b="1" i="1" u="none" strike="noStrike" kern="1200" cap="none" spc="-35" normalizeH="0" baseline="0" noProof="0" dirty="0" smtClean="0">
                <a:ln>
                  <a:noFill/>
                </a:ln>
                <a:solidFill>
                  <a:srgbClr val="0B2C83"/>
                </a:solidFill>
                <a:effectLst/>
                <a:uLnTx/>
                <a:uFillTx/>
                <a:latin typeface="+mj-lt"/>
                <a:ea typeface="楷体" panose="02010609060101010101" pitchFamily="49" charset="-122"/>
              </a:rPr>
              <a:t>境外</a:t>
            </a:r>
            <a:endParaRPr kumimoji="0" lang="en-US" sz="750" b="1" i="1" u="none" strike="noStrike" kern="1200" cap="none" spc="-35" normalizeH="0" baseline="0" noProof="0" dirty="0">
              <a:ln>
                <a:noFill/>
              </a:ln>
              <a:solidFill>
                <a:srgbClr val="0B2C83"/>
              </a:solidFill>
              <a:effectLst/>
              <a:uLnTx/>
              <a:uFillTx/>
              <a:latin typeface="+mj-lt"/>
              <a:ea typeface="楷体" panose="02010609060101010101" pitchFamily="49" charset="-122"/>
            </a:endParaRPr>
          </a:p>
        </p:txBody>
      </p:sp>
      <p:sp>
        <p:nvSpPr>
          <p:cNvPr id="59" name="Text Placeholder 77"/>
          <p:cNvSpPr txBox="1">
            <a:spLocks/>
          </p:cNvSpPr>
          <p:nvPr/>
        </p:nvSpPr>
        <p:spPr>
          <a:xfrm>
            <a:off x="5942508" y="5076985"/>
            <a:ext cx="420076" cy="109855"/>
          </a:xfrm>
          <a:prstGeom prst="rect">
            <a:avLst/>
          </a:prstGeom>
          <a:noFill/>
          <a:ln w="0" cmpd="sng">
            <a:noFill/>
            <a:prstDash val="solid"/>
          </a:ln>
        </p:spPr>
        <p:txBody>
          <a:bodyPr vert="horz" lIns="0" tIns="254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kumimoji="0" lang="zh-CN" altLang="en-US" sz="750" b="1" i="1" u="none" strike="noStrike" kern="1200" cap="none" spc="120" normalizeH="0" baseline="0" noProof="0" dirty="0" smtClean="0">
                <a:ln>
                  <a:noFill/>
                </a:ln>
                <a:solidFill>
                  <a:srgbClr val="0B2C83"/>
                </a:solidFill>
                <a:effectLst/>
                <a:uLnTx/>
                <a:uFillTx/>
                <a:latin typeface="+mj-lt"/>
                <a:ea typeface="楷体" panose="02010609060101010101" pitchFamily="49" charset="-122"/>
              </a:rPr>
              <a:t>境内</a:t>
            </a:r>
            <a:endParaRPr kumimoji="0" lang="en-US" sz="750" b="1" i="1" u="none" strike="noStrike" kern="1200" cap="none" spc="120" normalizeH="0" baseline="0" noProof="0" dirty="0">
              <a:ln>
                <a:noFill/>
              </a:ln>
              <a:solidFill>
                <a:srgbClr val="0B2C83"/>
              </a:solidFill>
              <a:effectLst/>
              <a:uLnTx/>
              <a:uFillTx/>
              <a:latin typeface="+mj-lt"/>
              <a:ea typeface="楷体" panose="02010609060101010101" pitchFamily="49" charset="-122"/>
            </a:endParaRPr>
          </a:p>
        </p:txBody>
      </p:sp>
      <p:sp>
        <p:nvSpPr>
          <p:cNvPr id="61" name="Text Placeholder 83"/>
          <p:cNvSpPr txBox="1">
            <a:spLocks/>
          </p:cNvSpPr>
          <p:nvPr/>
        </p:nvSpPr>
        <p:spPr>
          <a:xfrm>
            <a:off x="2593825" y="2888774"/>
            <a:ext cx="338461" cy="111760"/>
          </a:xfrm>
          <a:prstGeom prst="rect">
            <a:avLst/>
          </a:prstGeom>
          <a:noFill/>
          <a:ln w="0" cmpd="sng">
            <a:noFill/>
            <a:prstDash val="solid"/>
          </a:ln>
        </p:spPr>
        <p:txBody>
          <a:bodyPr vert="horz" lIns="0" tIns="254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kumimoji="0" lang="en-US" sz="750" b="0" i="0" u="none" strike="noStrike" kern="1200" cap="none" spc="160" normalizeH="0" baseline="0" noProof="0" smtClean="0">
                <a:ln>
                  <a:noFill/>
                </a:ln>
                <a:solidFill>
                  <a:srgbClr val="000000"/>
                </a:solidFill>
                <a:effectLst/>
                <a:uLnTx/>
                <a:uFillTx/>
                <a:latin typeface="+mj-lt"/>
                <a:ea typeface="楷体" panose="02010609060101010101" pitchFamily="49" charset="-122"/>
              </a:rPr>
              <a:t>GP </a:t>
            </a:r>
            <a:endParaRPr kumimoji="0" lang="en-US" sz="750" b="0" i="0" u="none" strike="noStrike" kern="1200" cap="none" spc="160" normalizeH="0" baseline="0" noProof="0">
              <a:ln>
                <a:noFill/>
              </a:ln>
              <a:solidFill>
                <a:srgbClr val="000000"/>
              </a:solidFill>
              <a:effectLst/>
              <a:uLnTx/>
              <a:uFillTx/>
              <a:latin typeface="+mj-lt"/>
              <a:ea typeface="楷体" panose="02010609060101010101" pitchFamily="49" charset="-122"/>
            </a:endParaRPr>
          </a:p>
        </p:txBody>
      </p:sp>
      <p:sp>
        <p:nvSpPr>
          <p:cNvPr id="63" name="Text Placeholder 85"/>
          <p:cNvSpPr txBox="1">
            <a:spLocks/>
          </p:cNvSpPr>
          <p:nvPr/>
        </p:nvSpPr>
        <p:spPr>
          <a:xfrm>
            <a:off x="5412732" y="1304449"/>
            <a:ext cx="572903" cy="189230"/>
          </a:xfrm>
          <a:prstGeom prst="rect">
            <a:avLst/>
          </a:prstGeom>
          <a:noFill/>
          <a:ln w="0" cmpd="sng">
            <a:noFill/>
            <a:prstDash val="solid"/>
          </a:ln>
        </p:spPr>
        <p:txBody>
          <a:bodyPr vert="horz" lIns="0" tIns="0" rIns="0" bIns="0" anchor="t"/>
          <a:lstStyle/>
          <a:p>
            <a:pPr marL="0" marR="0" lvl="0" indent="0" algn="ctr" defTabSz="914400" rtl="0" eaLnBrk="1" fontAlgn="auto" latinLnBrk="0" hangingPunct="1">
              <a:lnSpc>
                <a:spcPts val="700"/>
              </a:lnSpc>
              <a:spcBef>
                <a:spcPts val="0"/>
              </a:spcBef>
              <a:spcAft>
                <a:spcPts val="0"/>
              </a:spcAft>
              <a:buClr>
                <a:schemeClr val="tx1"/>
              </a:buClr>
              <a:buSzTx/>
              <a:buFontTx/>
              <a:buNone/>
              <a:tabLst/>
              <a:defRPr/>
            </a:pPr>
            <a:r>
              <a:rPr lang="zh-CN" altLang="en-US" sz="600" b="1" i="1" spc="70" dirty="0" smtClean="0">
                <a:solidFill>
                  <a:srgbClr val="000000"/>
                </a:solidFill>
                <a:latin typeface="+mj-lt"/>
                <a:ea typeface="楷体" panose="02010609060101010101" pitchFamily="49" charset="-122"/>
              </a:rPr>
              <a:t>董事会</a:t>
            </a:r>
            <a:endParaRPr kumimoji="0" lang="en-US" sz="600" b="1" i="1" u="none" strike="noStrike" kern="1200" cap="none" spc="70" normalizeH="0" baseline="0" noProof="0" dirty="0">
              <a:ln>
                <a:noFill/>
              </a:ln>
              <a:solidFill>
                <a:srgbClr val="000000"/>
              </a:solidFill>
              <a:effectLst/>
              <a:uLnTx/>
              <a:uFillTx/>
              <a:latin typeface="+mj-lt"/>
              <a:ea typeface="楷体" panose="02010609060101010101" pitchFamily="49" charset="-122"/>
            </a:endParaRPr>
          </a:p>
        </p:txBody>
      </p:sp>
      <p:sp>
        <p:nvSpPr>
          <p:cNvPr id="64" name="Text Placeholder 86"/>
          <p:cNvSpPr txBox="1">
            <a:spLocks/>
          </p:cNvSpPr>
          <p:nvPr/>
        </p:nvSpPr>
        <p:spPr>
          <a:xfrm>
            <a:off x="4132501" y="3246280"/>
            <a:ext cx="1263428" cy="475615"/>
          </a:xfrm>
          <a:prstGeom prst="rect">
            <a:avLst/>
          </a:prstGeom>
          <a:noFill/>
          <a:ln w="12065" cmpd="sng">
            <a:solidFill>
              <a:srgbClr val="808080"/>
            </a:solidFill>
            <a:prstDash val="solid"/>
          </a:ln>
        </p:spPr>
        <p:txBody>
          <a:bodyPr vert="horz" lIns="0" tIns="58420" rIns="0" bIns="0" anchor="t"/>
          <a:lstStyle/>
          <a:p>
            <a:pPr marL="0" marR="0" lvl="0" indent="0" algn="ctr" defTabSz="914400" rtl="0" eaLnBrk="1" fontAlgn="auto" latinLnBrk="0" hangingPunct="1">
              <a:lnSpc>
                <a:spcPts val="800"/>
              </a:lnSpc>
              <a:spcBef>
                <a:spcPts val="0"/>
              </a:spcBef>
              <a:spcAft>
                <a:spcPts val="495"/>
              </a:spcAft>
              <a:buClr>
                <a:schemeClr val="tx1"/>
              </a:buClr>
              <a:buSzTx/>
              <a:buFontTx/>
              <a:buNone/>
              <a:tabLst/>
              <a:defRPr/>
            </a:pPr>
            <a:r>
              <a:rPr kumimoji="0" lang="zh-CN" altLang="en-US" sz="750" b="1" i="0" u="none" strike="noStrike" kern="1200" cap="none" spc="0" normalizeH="0" baseline="0" noProof="0" dirty="0" smtClean="0">
                <a:ln>
                  <a:noFill/>
                </a:ln>
                <a:solidFill>
                  <a:srgbClr val="FFFFFF"/>
                </a:solidFill>
                <a:effectLst/>
                <a:uLnTx/>
                <a:uFillTx/>
                <a:latin typeface="+mj-lt"/>
                <a:ea typeface="楷体" panose="02010609060101010101" pitchFamily="49" charset="-122"/>
              </a:rPr>
              <a:t>基金管理公司</a:t>
            </a:r>
            <a:r>
              <a:rPr kumimoji="0" lang="en-US" sz="2000" b="0" i="0" u="none" strike="noStrike" kern="1200" cap="none" spc="0" normalizeH="0" baseline="0" noProof="0" dirty="0" smtClean="0">
                <a:ln>
                  <a:noFill/>
                </a:ln>
                <a:solidFill>
                  <a:schemeClr val="tx1"/>
                </a:solidFill>
                <a:effectLst/>
                <a:uLnTx/>
                <a:uFillTx/>
                <a:latin typeface="+mj-lt"/>
                <a:ea typeface="楷体" panose="02010609060101010101" pitchFamily="49" charset="-122"/>
              </a:rPr>
              <a:t/>
            </a:r>
            <a:br>
              <a:rPr kumimoji="0" lang="en-US" sz="2000" b="0" i="0" u="none" strike="noStrike" kern="1200" cap="none" spc="0" normalizeH="0" baseline="0" noProof="0" dirty="0" smtClean="0">
                <a:ln>
                  <a:noFill/>
                </a:ln>
                <a:solidFill>
                  <a:schemeClr val="tx1"/>
                </a:solidFill>
                <a:effectLst/>
                <a:uLnTx/>
                <a:uFillTx/>
                <a:latin typeface="+mj-lt"/>
                <a:ea typeface="楷体" panose="02010609060101010101" pitchFamily="49" charset="-122"/>
              </a:rPr>
            </a:br>
            <a:r>
              <a:rPr kumimoji="0" lang="en-US" sz="750" b="0" i="0" u="none" strike="noStrike" kern="1200" cap="none" spc="0" normalizeH="0" baseline="0" noProof="0" dirty="0" smtClean="0">
                <a:ln>
                  <a:noFill/>
                </a:ln>
                <a:solidFill>
                  <a:srgbClr val="FFFFFF"/>
                </a:solidFill>
                <a:effectLst/>
                <a:uLnTx/>
                <a:uFillTx/>
                <a:latin typeface="+mj-lt"/>
                <a:ea typeface="楷体" panose="02010609060101010101" pitchFamily="49" charset="-122"/>
              </a:rPr>
              <a:t>(</a:t>
            </a:r>
            <a:r>
              <a:rPr lang="zh-CN" altLang="en-US" sz="750" dirty="0" smtClean="0">
                <a:solidFill>
                  <a:srgbClr val="FFFFFF"/>
                </a:solidFill>
                <a:latin typeface="+mj-lt"/>
                <a:ea typeface="楷体" panose="02010609060101010101" pitchFamily="49" charset="-122"/>
              </a:rPr>
              <a:t>维京或开曼群岛</a:t>
            </a:r>
            <a:r>
              <a:rPr kumimoji="0" lang="en-US" sz="750" b="0" i="0" u="none" strike="noStrike" kern="1200" cap="none" spc="0" normalizeH="0" baseline="0" noProof="0" dirty="0" smtClean="0">
                <a:ln>
                  <a:noFill/>
                </a:ln>
                <a:solidFill>
                  <a:srgbClr val="FFFFFF"/>
                </a:solidFill>
                <a:effectLst/>
                <a:uLnTx/>
                <a:uFillTx/>
                <a:latin typeface="+mj-lt"/>
                <a:ea typeface="楷体" panose="02010609060101010101" pitchFamily="49" charset="-122"/>
              </a:rPr>
              <a:t>)</a:t>
            </a:r>
            <a:endParaRPr kumimoji="0" lang="en-US" sz="750" b="0" i="0" u="none" strike="noStrike" kern="1200" cap="none" spc="0" normalizeH="0" baseline="0" noProof="0" dirty="0">
              <a:ln>
                <a:noFill/>
              </a:ln>
              <a:solidFill>
                <a:srgbClr val="FFFFFF"/>
              </a:solidFill>
              <a:effectLst/>
              <a:uLnTx/>
              <a:uFillTx/>
              <a:latin typeface="+mj-lt"/>
              <a:ea typeface="楷体" panose="02010609060101010101" pitchFamily="49" charset="-122"/>
            </a:endParaRPr>
          </a:p>
        </p:txBody>
      </p:sp>
      <p:sp>
        <p:nvSpPr>
          <p:cNvPr id="65" name="Text Placeholder 87"/>
          <p:cNvSpPr txBox="1">
            <a:spLocks/>
          </p:cNvSpPr>
          <p:nvPr/>
        </p:nvSpPr>
        <p:spPr>
          <a:xfrm>
            <a:off x="2227359" y="1285400"/>
            <a:ext cx="580104" cy="111125"/>
          </a:xfrm>
          <a:prstGeom prst="rect">
            <a:avLst/>
          </a:prstGeom>
          <a:noFill/>
          <a:ln w="0" cmpd="sng">
            <a:noFill/>
            <a:prstDash val="solid"/>
          </a:ln>
        </p:spPr>
        <p:txBody>
          <a:bodyPr vert="horz" lIns="0" tIns="2540" rIns="0" bIns="0" anchor="t"/>
          <a:lstStyle/>
          <a:p>
            <a:pPr marR="0" lvl="0" indent="0" algn="ctr" fontAlgn="auto">
              <a:lnSpc>
                <a:spcPts val="800"/>
              </a:lnSpc>
              <a:spcBef>
                <a:spcPts val="0"/>
              </a:spcBef>
              <a:spcAft>
                <a:spcPts val="0"/>
              </a:spcAft>
              <a:buClr>
                <a:schemeClr val="tx1"/>
              </a:buClr>
              <a:buSzTx/>
              <a:buFontTx/>
              <a:buNone/>
              <a:tabLst/>
              <a:defRPr/>
            </a:pPr>
            <a:r>
              <a:rPr lang="zh-CN" altLang="en-US" sz="750" dirty="0" smtClean="0">
                <a:solidFill>
                  <a:srgbClr val="000000"/>
                </a:solidFill>
                <a:latin typeface="+mj-lt"/>
                <a:ea typeface="楷体" panose="02010609060101010101" pitchFamily="49" charset="-122"/>
              </a:rPr>
              <a:t>基金经理</a:t>
            </a:r>
            <a:endParaRPr lang="en-US" altLang="en-US" sz="750" dirty="0">
              <a:solidFill>
                <a:srgbClr val="000000"/>
              </a:solidFill>
              <a:latin typeface="+mj-lt"/>
              <a:ea typeface="楷体" panose="02010609060101010101" pitchFamily="49" charset="-122"/>
            </a:endParaRPr>
          </a:p>
        </p:txBody>
      </p:sp>
      <p:sp>
        <p:nvSpPr>
          <p:cNvPr id="66" name="Text Placeholder 88"/>
          <p:cNvSpPr txBox="1">
            <a:spLocks/>
          </p:cNvSpPr>
          <p:nvPr/>
        </p:nvSpPr>
        <p:spPr>
          <a:xfrm>
            <a:off x="1677959" y="1844824"/>
            <a:ext cx="680735" cy="220980"/>
          </a:xfrm>
          <a:prstGeom prst="rect">
            <a:avLst/>
          </a:prstGeom>
          <a:noFill/>
          <a:ln w="0" cmpd="sng">
            <a:noFill/>
            <a:prstDash val="solid"/>
          </a:ln>
        </p:spPr>
        <p:txBody>
          <a:bodyPr vert="horz" lIns="0" tIns="127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lang="en-GB" sz="750" b="1" spc="100" noProof="0" dirty="0" smtClean="0">
                <a:solidFill>
                  <a:srgbClr val="B11106"/>
                </a:solidFill>
                <a:latin typeface="+mj-lt"/>
                <a:ea typeface="楷体" panose="02010609060101010101" pitchFamily="49" charset="-122"/>
              </a:rPr>
              <a:t>Carry Interest</a:t>
            </a:r>
            <a:endParaRPr kumimoji="0" lang="en-US" sz="750" b="1" i="0" u="none" strike="noStrike" kern="1200" cap="none" spc="100" normalizeH="0" baseline="0" noProof="0" dirty="0">
              <a:ln>
                <a:noFill/>
              </a:ln>
              <a:solidFill>
                <a:srgbClr val="B11106"/>
              </a:solidFill>
              <a:effectLst/>
              <a:uLnTx/>
              <a:uFillTx/>
              <a:latin typeface="+mj-lt"/>
              <a:ea typeface="楷体" panose="02010609060101010101" pitchFamily="49" charset="-122"/>
            </a:endParaRPr>
          </a:p>
        </p:txBody>
      </p:sp>
      <p:sp>
        <p:nvSpPr>
          <p:cNvPr id="67" name="Text Placeholder 89"/>
          <p:cNvSpPr txBox="1">
            <a:spLocks/>
          </p:cNvSpPr>
          <p:nvPr/>
        </p:nvSpPr>
        <p:spPr>
          <a:xfrm>
            <a:off x="2600225" y="1809909"/>
            <a:ext cx="1720310" cy="111760"/>
          </a:xfrm>
          <a:prstGeom prst="rect">
            <a:avLst/>
          </a:prstGeom>
          <a:noFill/>
          <a:ln w="0" cmpd="sng">
            <a:noFill/>
            <a:prstDash val="solid"/>
          </a:ln>
        </p:spPr>
        <p:txBody>
          <a:bodyPr vert="horz" lIns="0" tIns="254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tab pos="1371600" algn="r"/>
              </a:tabLst>
              <a:defRPr/>
            </a:pPr>
            <a:r>
              <a:rPr kumimoji="0" lang="en-US" sz="75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LP GP </a:t>
            </a:r>
            <a:endParaRPr kumimoji="0" lang="en-US" sz="750" b="0" i="0" u="none" strike="noStrike" kern="1200" cap="none" spc="0" normalizeH="0" baseline="0" noProof="0" dirty="0">
              <a:ln>
                <a:noFill/>
              </a:ln>
              <a:solidFill>
                <a:srgbClr val="000000"/>
              </a:solidFill>
              <a:effectLst/>
              <a:uLnTx/>
              <a:uFillTx/>
              <a:latin typeface="+mj-lt"/>
              <a:ea typeface="楷体" panose="02010609060101010101" pitchFamily="49" charset="-122"/>
            </a:endParaRPr>
          </a:p>
        </p:txBody>
      </p:sp>
      <p:sp>
        <p:nvSpPr>
          <p:cNvPr id="68" name="Text Placeholder 90"/>
          <p:cNvSpPr txBox="1">
            <a:spLocks/>
          </p:cNvSpPr>
          <p:nvPr/>
        </p:nvSpPr>
        <p:spPr>
          <a:xfrm>
            <a:off x="2088933" y="2470944"/>
            <a:ext cx="950052" cy="165968"/>
          </a:xfrm>
          <a:prstGeom prst="rect">
            <a:avLst/>
          </a:prstGeom>
          <a:noFill/>
          <a:ln w="0" cmpd="sng">
            <a:noFill/>
            <a:prstDash val="solid"/>
          </a:ln>
        </p:spPr>
        <p:txBody>
          <a:bodyPr vert="horz" lIns="0" tIns="1905" rIns="0" bIns="0" anchor="t"/>
          <a:lstStyle/>
          <a:p>
            <a:pPr algn="ctr">
              <a:lnSpc>
                <a:spcPts val="800"/>
              </a:lnSpc>
              <a:buClr>
                <a:schemeClr val="tx1"/>
              </a:buClr>
            </a:pPr>
            <a:r>
              <a:rPr lang="en-US" altLang="zh-CN" sz="750" dirty="0" smtClean="0">
                <a:solidFill>
                  <a:srgbClr val="000000"/>
                </a:solidFill>
                <a:latin typeface="+mj-lt"/>
                <a:ea typeface="楷体" panose="02010609060101010101" pitchFamily="49" charset="-122"/>
              </a:rPr>
              <a:t>GP</a:t>
            </a:r>
            <a:r>
              <a:rPr lang="zh-CN" altLang="en-US" sz="750" dirty="0" smtClean="0">
                <a:solidFill>
                  <a:srgbClr val="000000"/>
                </a:solidFill>
                <a:latin typeface="+mj-lt"/>
                <a:ea typeface="楷体" panose="02010609060101010101" pitchFamily="49" charset="-122"/>
              </a:rPr>
              <a:t>（开曼）</a:t>
            </a:r>
            <a:endParaRPr lang="en-US" altLang="en-US" sz="750" dirty="0">
              <a:solidFill>
                <a:srgbClr val="000000"/>
              </a:solidFill>
              <a:latin typeface="+mj-lt"/>
              <a:ea typeface="楷体" panose="02010609060101010101" pitchFamily="49" charset="-122"/>
            </a:endParaRPr>
          </a:p>
        </p:txBody>
      </p:sp>
      <p:sp>
        <p:nvSpPr>
          <p:cNvPr id="69" name="Text Placeholder 91"/>
          <p:cNvSpPr txBox="1">
            <a:spLocks/>
          </p:cNvSpPr>
          <p:nvPr/>
        </p:nvSpPr>
        <p:spPr>
          <a:xfrm>
            <a:off x="3902060" y="1248569"/>
            <a:ext cx="990578" cy="331470"/>
          </a:xfrm>
          <a:prstGeom prst="rect">
            <a:avLst/>
          </a:prstGeom>
          <a:noFill/>
          <a:ln w="0" cmpd="sng">
            <a:noFill/>
            <a:prstDash val="solid"/>
          </a:ln>
        </p:spPr>
        <p:txBody>
          <a:bodyPr vert="horz" lIns="0" tIns="1905" rIns="0" bIns="0" anchor="t"/>
          <a:lstStyle/>
          <a:p>
            <a:pPr marL="0" marR="0" lvl="0" indent="0" algn="ctr" defTabSz="914400" rtl="0" eaLnBrk="1" fontAlgn="auto" latinLnBrk="0" hangingPunct="1">
              <a:lnSpc>
                <a:spcPts val="800"/>
              </a:lnSpc>
              <a:spcBef>
                <a:spcPts val="0"/>
              </a:spcBef>
              <a:spcAft>
                <a:spcPts val="0"/>
              </a:spcAft>
              <a:buClr>
                <a:schemeClr val="tx1"/>
              </a:buClr>
              <a:buSzTx/>
              <a:buFontTx/>
              <a:buNone/>
              <a:tabLst/>
              <a:defRPr/>
            </a:pPr>
            <a:r>
              <a:rPr lang="zh-CN" altLang="en-US" sz="750" b="1" dirty="0" smtClean="0">
                <a:solidFill>
                  <a:srgbClr val="FFFFFF"/>
                </a:solidFill>
                <a:latin typeface="+mj-lt"/>
                <a:ea typeface="楷体" panose="02010609060101010101" pitchFamily="49" charset="-122"/>
              </a:rPr>
              <a:t>普通合伙</a:t>
            </a:r>
            <a:r>
              <a:rPr lang="en-US" altLang="zh-CN" sz="750" b="1" dirty="0" smtClean="0">
                <a:solidFill>
                  <a:srgbClr val="FFFFFF"/>
                </a:solidFill>
                <a:latin typeface="+mj-lt"/>
                <a:ea typeface="楷体" panose="02010609060101010101" pitchFamily="49" charset="-122"/>
              </a:rPr>
              <a:t>GP</a:t>
            </a:r>
            <a:r>
              <a:rPr kumimoji="0" lang="en-US" sz="2000" b="0" i="0" u="none" strike="noStrike" kern="1200" cap="none" spc="0" normalizeH="0" baseline="0" noProof="0" dirty="0" smtClean="0">
                <a:ln>
                  <a:noFill/>
                </a:ln>
                <a:solidFill>
                  <a:schemeClr val="tx1"/>
                </a:solidFill>
                <a:effectLst/>
                <a:uLnTx/>
                <a:uFillTx/>
                <a:latin typeface="+mj-lt"/>
                <a:ea typeface="楷体" panose="02010609060101010101" pitchFamily="49" charset="-122"/>
              </a:rPr>
              <a:t/>
            </a:r>
            <a:br>
              <a:rPr kumimoji="0" lang="en-US" sz="2000" b="0" i="0" u="none" strike="noStrike" kern="1200" cap="none" spc="0" normalizeH="0" baseline="0" noProof="0" dirty="0" smtClean="0">
                <a:ln>
                  <a:noFill/>
                </a:ln>
                <a:solidFill>
                  <a:schemeClr val="tx1"/>
                </a:solidFill>
                <a:effectLst/>
                <a:uLnTx/>
                <a:uFillTx/>
                <a:latin typeface="+mj-lt"/>
                <a:ea typeface="楷体" panose="02010609060101010101" pitchFamily="49" charset="-122"/>
              </a:rPr>
            </a:br>
            <a:r>
              <a:rPr kumimoji="0" lang="en-US" sz="750" b="0" i="0" u="none" strike="noStrike" kern="1200" cap="none" spc="0" normalizeH="0" baseline="0" noProof="0" dirty="0" smtClean="0">
                <a:ln>
                  <a:noFill/>
                </a:ln>
                <a:solidFill>
                  <a:srgbClr val="FFFFFF"/>
                </a:solidFill>
                <a:effectLst/>
                <a:uLnTx/>
                <a:uFillTx/>
                <a:latin typeface="+mj-lt"/>
                <a:ea typeface="楷体" panose="02010609060101010101" pitchFamily="49" charset="-122"/>
              </a:rPr>
              <a:t>(</a:t>
            </a:r>
            <a:r>
              <a:rPr kumimoji="0" lang="zh-CN" altLang="en-US" sz="750" b="0" i="0" u="none" strike="noStrike" kern="1200" cap="none" spc="0" normalizeH="0" baseline="0" noProof="0" dirty="0" smtClean="0">
                <a:ln>
                  <a:noFill/>
                </a:ln>
                <a:solidFill>
                  <a:srgbClr val="FFFFFF"/>
                </a:solidFill>
                <a:effectLst/>
                <a:uLnTx/>
                <a:uFillTx/>
                <a:latin typeface="+mj-lt"/>
                <a:ea typeface="楷体" panose="02010609060101010101" pitchFamily="49" charset="-122"/>
              </a:rPr>
              <a:t>开曼群岛）</a:t>
            </a:r>
            <a:endParaRPr kumimoji="0" lang="en-US" sz="750" b="0" i="0" u="none" strike="noStrike" kern="1200" cap="none" spc="0" normalizeH="0" baseline="0" noProof="0" dirty="0">
              <a:ln>
                <a:noFill/>
              </a:ln>
              <a:solidFill>
                <a:srgbClr val="FFFFFF"/>
              </a:solidFill>
              <a:effectLst/>
              <a:uLnTx/>
              <a:uFillTx/>
              <a:latin typeface="+mj-lt"/>
              <a:ea typeface="楷体" panose="02010609060101010101" pitchFamily="49" charset="-122"/>
            </a:endParaRPr>
          </a:p>
        </p:txBody>
      </p:sp>
      <p:sp>
        <p:nvSpPr>
          <p:cNvPr id="70" name="Text Placeholder 92"/>
          <p:cNvSpPr txBox="1">
            <a:spLocks/>
          </p:cNvSpPr>
          <p:nvPr/>
        </p:nvSpPr>
        <p:spPr>
          <a:xfrm>
            <a:off x="5672778" y="3352959"/>
            <a:ext cx="560101" cy="18923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700"/>
              </a:lnSpc>
              <a:spcBef>
                <a:spcPts val="0"/>
              </a:spcBef>
              <a:spcAft>
                <a:spcPts val="0"/>
              </a:spcAft>
              <a:buClr>
                <a:schemeClr val="tx1"/>
              </a:buClr>
              <a:buSzTx/>
              <a:buFontTx/>
              <a:buNone/>
              <a:tabLst/>
              <a:defRPr/>
            </a:pPr>
            <a:r>
              <a:rPr kumimoji="0" lang="zh-CN" altLang="en-US" sz="600" b="1" i="1" u="none" strike="noStrike" kern="1200" cap="none" spc="0" normalizeH="0" baseline="0" noProof="0" dirty="0" smtClean="0">
                <a:ln>
                  <a:noFill/>
                </a:ln>
                <a:solidFill>
                  <a:srgbClr val="000000"/>
                </a:solidFill>
                <a:effectLst/>
                <a:uLnTx/>
                <a:uFillTx/>
                <a:latin typeface="+mj-lt"/>
                <a:ea typeface="楷体" panose="02010609060101010101" pitchFamily="49" charset="-122"/>
              </a:rPr>
              <a:t>投资委员会</a:t>
            </a:r>
            <a:endParaRPr kumimoji="0" lang="en-US" sz="600" b="1" i="1" u="none" strike="noStrike" kern="1200" cap="none" spc="0" normalizeH="0" baseline="0" noProof="0" dirty="0">
              <a:ln>
                <a:noFill/>
              </a:ln>
              <a:solidFill>
                <a:srgbClr val="000000"/>
              </a:solidFill>
              <a:effectLst/>
              <a:uLnTx/>
              <a:uFillTx/>
              <a:latin typeface="+mj-lt"/>
              <a:ea typeface="楷体" panose="02010609060101010101" pitchFamily="49" charset="-122"/>
            </a:endParaRPr>
          </a:p>
        </p:txBody>
      </p:sp>
      <p:sp>
        <p:nvSpPr>
          <p:cNvPr id="71" name="Text Placeholder 93"/>
          <p:cNvSpPr txBox="1">
            <a:spLocks/>
          </p:cNvSpPr>
          <p:nvPr/>
        </p:nvSpPr>
        <p:spPr>
          <a:xfrm>
            <a:off x="345420" y="2231549"/>
            <a:ext cx="956172" cy="313690"/>
          </a:xfrm>
          <a:prstGeom prst="rect">
            <a:avLst/>
          </a:prstGeom>
          <a:noFill/>
          <a:ln w="0" cmpd="sng">
            <a:noFill/>
            <a:prstDash val="solid"/>
          </a:ln>
        </p:spPr>
        <p:txBody>
          <a:bodyPr vert="horz" lIns="0" tIns="30480" rIns="0" bIns="0" anchor="t"/>
          <a:lstStyle/>
          <a:p>
            <a:pPr marL="0" marR="0" lvl="0" indent="0" algn="ctr" defTabSz="914400" rtl="0" eaLnBrk="1" fontAlgn="auto" latinLnBrk="0" hangingPunct="1">
              <a:lnSpc>
                <a:spcPts val="800"/>
              </a:lnSpc>
              <a:spcBef>
                <a:spcPts val="0"/>
              </a:spcBef>
              <a:spcAft>
                <a:spcPts val="380"/>
              </a:spcAft>
              <a:buClr>
                <a:schemeClr val="tx1"/>
              </a:buClr>
              <a:buSzTx/>
              <a:buFontTx/>
              <a:buNone/>
              <a:tabLst/>
              <a:defRPr/>
            </a:pPr>
            <a:r>
              <a:rPr kumimoji="0" lang="zh-CN" altLang="en-US" sz="750" b="1" i="0" u="none" strike="noStrike" kern="1200" cap="none" spc="95" normalizeH="0" baseline="0" noProof="0" dirty="0" smtClean="0">
                <a:ln>
                  <a:noFill/>
                </a:ln>
                <a:solidFill>
                  <a:srgbClr val="FFFFFF"/>
                </a:solidFill>
                <a:effectLst/>
                <a:uLnTx/>
                <a:uFillTx/>
                <a:latin typeface="+mj-lt"/>
                <a:ea typeface="楷体" panose="02010609060101010101" pitchFamily="49" charset="-122"/>
              </a:rPr>
              <a:t>有限合伙人</a:t>
            </a:r>
            <a:endParaRPr kumimoji="0" lang="en-US" sz="750" b="1" i="0" u="none" strike="noStrike" kern="1200" cap="none" spc="95" normalizeH="0" baseline="0" noProof="0" dirty="0">
              <a:ln>
                <a:noFill/>
              </a:ln>
              <a:solidFill>
                <a:srgbClr val="FFFFFF"/>
              </a:solidFill>
              <a:effectLst/>
              <a:uLnTx/>
              <a:uFillTx/>
              <a:latin typeface="+mj-lt"/>
              <a:ea typeface="楷体" panose="02010609060101010101" pitchFamily="49" charset="-122"/>
            </a:endParaRPr>
          </a:p>
        </p:txBody>
      </p:sp>
      <p:sp>
        <p:nvSpPr>
          <p:cNvPr id="72" name="Text Placeholder 94"/>
          <p:cNvSpPr txBox="1">
            <a:spLocks/>
          </p:cNvSpPr>
          <p:nvPr/>
        </p:nvSpPr>
        <p:spPr>
          <a:xfrm>
            <a:off x="2222370" y="3429000"/>
            <a:ext cx="572103" cy="220980"/>
          </a:xfrm>
          <a:prstGeom prst="rect">
            <a:avLst/>
          </a:prstGeom>
          <a:noFill/>
          <a:ln w="0" cmpd="sng">
            <a:noFill/>
            <a:prstDash val="solid"/>
          </a:ln>
        </p:spPr>
        <p:txBody>
          <a:bodyPr vert="horz" lIns="0" tIns="508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lang="zh-CN" altLang="en-US" sz="750" dirty="0" smtClean="0">
                <a:solidFill>
                  <a:srgbClr val="000000"/>
                </a:solidFill>
                <a:latin typeface="+mj-lt"/>
                <a:ea typeface="楷体" panose="02010609060101010101" pitchFamily="49" charset="-122"/>
              </a:rPr>
              <a:t>美元</a:t>
            </a:r>
            <a:r>
              <a:rPr kumimoji="0" lang="zh-CN" altLang="en-US" sz="75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基金（开曼）</a:t>
            </a:r>
            <a:endParaRPr kumimoji="0" lang="en-US" sz="750" b="0" i="0" u="none" strike="noStrike" kern="1200" cap="none" spc="0" normalizeH="0" baseline="0" noProof="0" dirty="0">
              <a:ln>
                <a:noFill/>
              </a:ln>
              <a:solidFill>
                <a:srgbClr val="000000"/>
              </a:solidFill>
              <a:effectLst/>
              <a:uLnTx/>
              <a:uFillTx/>
              <a:latin typeface="+mj-lt"/>
              <a:ea typeface="楷体" panose="02010609060101010101" pitchFamily="49" charset="-122"/>
            </a:endParaRPr>
          </a:p>
        </p:txBody>
      </p:sp>
      <p:sp>
        <p:nvSpPr>
          <p:cNvPr id="73" name="Text Placeholder 95"/>
          <p:cNvSpPr txBox="1">
            <a:spLocks/>
          </p:cNvSpPr>
          <p:nvPr/>
        </p:nvSpPr>
        <p:spPr>
          <a:xfrm>
            <a:off x="3206734" y="3242470"/>
            <a:ext cx="776140" cy="220345"/>
          </a:xfrm>
          <a:prstGeom prst="rect">
            <a:avLst/>
          </a:prstGeom>
          <a:noFill/>
          <a:ln w="0" cmpd="sng">
            <a:noFill/>
            <a:prstDash val="solid"/>
          </a:ln>
        </p:spPr>
        <p:txBody>
          <a:bodyPr vert="horz" lIns="0" tIns="1905" rIns="0" bIns="0" anchor="t"/>
          <a:lstStyle/>
          <a:p>
            <a:pPr marL="0" marR="0" lvl="0" indent="0" algn="ctr" defTabSz="914400" rtl="0" eaLnBrk="1" fontAlgn="auto" latinLnBrk="0" hangingPunct="1">
              <a:lnSpc>
                <a:spcPts val="800"/>
              </a:lnSpc>
              <a:spcBef>
                <a:spcPts val="0"/>
              </a:spcBef>
              <a:spcAft>
                <a:spcPts val="0"/>
              </a:spcAft>
              <a:buClr>
                <a:schemeClr val="tx1"/>
              </a:buClr>
              <a:buSzTx/>
              <a:buFontTx/>
              <a:buNone/>
              <a:tabLst/>
              <a:defRPr/>
            </a:pPr>
            <a:r>
              <a:rPr kumimoji="0" lang="zh-CN" altLang="en-US" sz="750" b="1" i="0" u="none" strike="noStrike" kern="1200" cap="none" spc="0" normalizeH="0" baseline="0" noProof="0" dirty="0" smtClean="0">
                <a:ln>
                  <a:noFill/>
                </a:ln>
                <a:solidFill>
                  <a:srgbClr val="0B2C83"/>
                </a:solidFill>
                <a:effectLst/>
                <a:uLnTx/>
                <a:uFillTx/>
                <a:latin typeface="+mj-lt"/>
                <a:ea typeface="楷体" panose="02010609060101010101" pitchFamily="49" charset="-122"/>
              </a:rPr>
              <a:t>管理协议</a:t>
            </a:r>
            <a:endParaRPr kumimoji="0" lang="en-US" sz="750" b="1" i="0" u="none" strike="noStrike" kern="1200" cap="none" spc="0" normalizeH="0" baseline="0" noProof="0" dirty="0">
              <a:ln>
                <a:noFill/>
              </a:ln>
              <a:solidFill>
                <a:srgbClr val="0B2C83"/>
              </a:solidFill>
              <a:effectLst/>
              <a:uLnTx/>
              <a:uFillTx/>
              <a:latin typeface="+mj-lt"/>
              <a:ea typeface="楷体" panose="02010609060101010101" pitchFamily="49" charset="-122"/>
            </a:endParaRPr>
          </a:p>
        </p:txBody>
      </p:sp>
      <p:sp>
        <p:nvSpPr>
          <p:cNvPr id="74" name="Text Placeholder 96"/>
          <p:cNvSpPr txBox="1">
            <a:spLocks/>
          </p:cNvSpPr>
          <p:nvPr/>
        </p:nvSpPr>
        <p:spPr>
          <a:xfrm>
            <a:off x="891918" y="2888774"/>
            <a:ext cx="300854" cy="111760"/>
          </a:xfrm>
          <a:prstGeom prst="rect">
            <a:avLst/>
          </a:prstGeom>
          <a:noFill/>
          <a:ln w="0" cmpd="sng">
            <a:noFill/>
            <a:prstDash val="solid"/>
          </a:ln>
        </p:spPr>
        <p:txBody>
          <a:bodyPr vert="horz" lIns="0" tIns="254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kumimoji="0" lang="en-US" sz="750" b="0" i="0" u="none" strike="noStrike" kern="1200" cap="none" spc="130" normalizeH="0" baseline="0" noProof="0" smtClean="0">
                <a:ln>
                  <a:noFill/>
                </a:ln>
                <a:solidFill>
                  <a:srgbClr val="000000"/>
                </a:solidFill>
                <a:effectLst/>
                <a:uLnTx/>
                <a:uFillTx/>
                <a:latin typeface="+mj-lt"/>
                <a:ea typeface="楷体" panose="02010609060101010101" pitchFamily="49" charset="-122"/>
              </a:rPr>
              <a:t>LP </a:t>
            </a:r>
            <a:endParaRPr kumimoji="0" lang="en-US" sz="750" b="0" i="0" u="none" strike="noStrike" kern="1200" cap="none" spc="130" normalizeH="0" baseline="0" noProof="0">
              <a:ln>
                <a:noFill/>
              </a:ln>
              <a:solidFill>
                <a:srgbClr val="000000"/>
              </a:solidFill>
              <a:effectLst/>
              <a:uLnTx/>
              <a:uFillTx/>
              <a:latin typeface="+mj-lt"/>
              <a:ea typeface="楷体" panose="02010609060101010101" pitchFamily="49" charset="-122"/>
            </a:endParaRPr>
          </a:p>
        </p:txBody>
      </p:sp>
      <p:sp>
        <p:nvSpPr>
          <p:cNvPr id="75" name="Text Placeholder 97"/>
          <p:cNvSpPr txBox="1">
            <a:spLocks/>
          </p:cNvSpPr>
          <p:nvPr/>
        </p:nvSpPr>
        <p:spPr>
          <a:xfrm>
            <a:off x="6577653" y="980728"/>
            <a:ext cx="4536754" cy="5269230"/>
          </a:xfrm>
          <a:prstGeom prst="rect">
            <a:avLst/>
          </a:prstGeom>
          <a:noFill/>
          <a:ln w="0" cmpd="sng">
            <a:noFill/>
            <a:prstDash val="solid"/>
          </a:ln>
        </p:spPr>
        <p:txBody>
          <a:bodyPr vert="horz" lIns="0" tIns="0" rIns="0" bIns="0" anchor="t"/>
          <a:lstStyle/>
          <a:p>
            <a:pPr marL="182880" marR="45720" lvl="0" indent="182880" fontAlgn="auto">
              <a:spcBef>
                <a:spcPts val="430"/>
              </a:spcBef>
              <a:spcAft>
                <a:spcPts val="300"/>
              </a:spcAft>
              <a:buClr>
                <a:schemeClr val="tx1"/>
              </a:buClr>
              <a:buSzTx/>
              <a:buFont typeface="Wingdings" pitchFamily="2" charset="2"/>
              <a:buChar char="v"/>
              <a:tabLst/>
              <a:defRPr/>
            </a:pPr>
            <a:r>
              <a:rPr lang="zh-CN" altLang="en-US" sz="1000" dirty="0" smtClean="0">
                <a:solidFill>
                  <a:srgbClr val="000000"/>
                </a:solidFill>
                <a:latin typeface="+mj-lt"/>
                <a:ea typeface="楷体" panose="02010609060101010101" pitchFamily="49" charset="-122"/>
              </a:rPr>
              <a:t>在典型的美元基金架构中，</a:t>
            </a:r>
            <a:r>
              <a:rPr lang="en-US" altLang="zh-CN" sz="1000" dirty="0" smtClean="0">
                <a:solidFill>
                  <a:srgbClr val="000000"/>
                </a:solidFill>
                <a:latin typeface="+mj-lt"/>
                <a:ea typeface="楷体" panose="02010609060101010101" pitchFamily="49" charset="-122"/>
              </a:rPr>
              <a:t>GP</a:t>
            </a:r>
            <a:r>
              <a:rPr lang="zh-CN" altLang="en-US" sz="1000" dirty="0" smtClean="0">
                <a:solidFill>
                  <a:srgbClr val="000000"/>
                </a:solidFill>
                <a:latin typeface="+mj-lt"/>
                <a:ea typeface="楷体" panose="02010609060101010101" pitchFamily="49" charset="-122"/>
              </a:rPr>
              <a:t>和基金管理公司通常设立在香港或中国以外的国家和地区，以避免基金层面的税务风险。该架构应能够有效降低</a:t>
            </a:r>
            <a:r>
              <a:rPr lang="en-GB" altLang="zh-CN" sz="1000" dirty="0" smtClean="0">
                <a:solidFill>
                  <a:srgbClr val="000000"/>
                </a:solidFill>
                <a:latin typeface="+mj-lt"/>
                <a:ea typeface="楷体" panose="02010609060101010101" pitchFamily="49" charset="-122"/>
              </a:rPr>
              <a:t>carry interest </a:t>
            </a:r>
            <a:r>
              <a:rPr lang="zh-CN" altLang="en-US" sz="1000" dirty="0" smtClean="0">
                <a:solidFill>
                  <a:srgbClr val="000000"/>
                </a:solidFill>
                <a:latin typeface="+mj-lt"/>
                <a:ea typeface="楷体" panose="02010609060101010101" pitchFamily="49" charset="-122"/>
              </a:rPr>
              <a:t>的税务成本。主要考量点包括：</a:t>
            </a:r>
            <a:endParaRPr lang="en-US" altLang="zh-CN" sz="1000" dirty="0" smtClean="0">
              <a:solidFill>
                <a:srgbClr val="000000"/>
              </a:solidFill>
              <a:latin typeface="+mj-lt"/>
              <a:ea typeface="楷体" panose="02010609060101010101" pitchFamily="49" charset="-122"/>
            </a:endParaRPr>
          </a:p>
          <a:p>
            <a:pPr marL="447675" marR="45720" lvl="1" indent="-85725">
              <a:spcBef>
                <a:spcPts val="430"/>
              </a:spcBef>
              <a:spcAft>
                <a:spcPts val="300"/>
              </a:spcAft>
              <a:buClr>
                <a:schemeClr val="tx1"/>
              </a:buClr>
              <a:buFont typeface="Arial" pitchFamily="34" charset="0"/>
              <a:buChar char="•"/>
            </a:pPr>
            <a:r>
              <a:rPr lang="zh-CN" altLang="en-US" sz="1000" dirty="0" smtClean="0">
                <a:solidFill>
                  <a:srgbClr val="000000"/>
                </a:solidFill>
                <a:latin typeface="+mj-lt"/>
                <a:ea typeface="楷体" panose="02010609060101010101" pitchFamily="49" charset="-122"/>
              </a:rPr>
              <a:t>服务协议应怎样安排才能降低基金管理公司或</a:t>
            </a:r>
            <a:r>
              <a:rPr lang="en-US" altLang="zh-CN" sz="1000" dirty="0" smtClean="0">
                <a:solidFill>
                  <a:srgbClr val="000000"/>
                </a:solidFill>
                <a:latin typeface="+mj-lt"/>
                <a:ea typeface="楷体" panose="02010609060101010101" pitchFamily="49" charset="-122"/>
              </a:rPr>
              <a:t>GP</a:t>
            </a:r>
            <a:r>
              <a:rPr lang="zh-CN" altLang="en-US" sz="1000" dirty="0" smtClean="0">
                <a:solidFill>
                  <a:srgbClr val="000000"/>
                </a:solidFill>
                <a:latin typeface="+mj-lt"/>
                <a:ea typeface="楷体" panose="02010609060101010101" pitchFamily="49" charset="-122"/>
              </a:rPr>
              <a:t>在香港或中国的税务风险？</a:t>
            </a:r>
            <a:endParaRPr lang="en-US" altLang="zh-CN" sz="1000" dirty="0" smtClean="0">
              <a:solidFill>
                <a:srgbClr val="000000"/>
              </a:solidFill>
              <a:latin typeface="+mj-lt"/>
              <a:ea typeface="楷体" panose="02010609060101010101" pitchFamily="49" charset="-122"/>
            </a:endParaRPr>
          </a:p>
          <a:p>
            <a:pPr marL="447675" marR="45720" lvl="1" indent="-85725">
              <a:spcBef>
                <a:spcPts val="430"/>
              </a:spcBef>
              <a:spcAft>
                <a:spcPts val="300"/>
              </a:spcAft>
              <a:buClr>
                <a:schemeClr val="tx1"/>
              </a:buClr>
              <a:buFont typeface="Arial" pitchFamily="34" charset="0"/>
              <a:buChar char="•"/>
            </a:pPr>
            <a:r>
              <a:rPr lang="zh-CN" altLang="en-US" sz="1000" dirty="0" smtClean="0">
                <a:solidFill>
                  <a:srgbClr val="000000"/>
                </a:solidFill>
                <a:latin typeface="+mj-lt"/>
                <a:ea typeface="楷体" panose="02010609060101010101" pitchFamily="49" charset="-122"/>
              </a:rPr>
              <a:t>如何避免特殊目的公司被目标公司所在国和地区全额征税？</a:t>
            </a:r>
            <a:endParaRPr lang="en-US" altLang="zh-CN" sz="1000" dirty="0" smtClean="0">
              <a:solidFill>
                <a:srgbClr val="000000"/>
              </a:solidFill>
              <a:latin typeface="+mj-lt"/>
              <a:ea typeface="楷体" panose="02010609060101010101" pitchFamily="49" charset="-122"/>
            </a:endParaRPr>
          </a:p>
          <a:p>
            <a:pPr marL="447675" marR="45720" lvl="1" indent="-85725">
              <a:spcBef>
                <a:spcPts val="430"/>
              </a:spcBef>
              <a:spcAft>
                <a:spcPts val="300"/>
              </a:spcAft>
              <a:buClr>
                <a:schemeClr val="tx1"/>
              </a:buClr>
              <a:buFont typeface="Arial" pitchFamily="34" charset="0"/>
              <a:buChar char="•"/>
            </a:pPr>
            <a:r>
              <a:rPr kumimoji="0" lang="zh-CN" altLang="en-US" sz="100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如何通过合理的基金架构有效降低资本利得、股息和利息等税务成本？</a:t>
            </a:r>
            <a:endParaRPr kumimoji="0" lang="en-US" altLang="zh-CN" sz="1000" b="0" i="0" u="none" strike="noStrike" kern="1200" cap="none" spc="0" normalizeH="0" baseline="0" noProof="0" dirty="0" smtClean="0">
              <a:ln>
                <a:noFill/>
              </a:ln>
              <a:solidFill>
                <a:srgbClr val="000000"/>
              </a:solidFill>
              <a:effectLst/>
              <a:uLnTx/>
              <a:uFillTx/>
              <a:latin typeface="+mj-lt"/>
              <a:ea typeface="楷体" panose="02010609060101010101" pitchFamily="49" charset="-122"/>
            </a:endParaRPr>
          </a:p>
          <a:p>
            <a:pPr marL="182880" marR="45720" indent="182880">
              <a:spcBef>
                <a:spcPts val="430"/>
              </a:spcBef>
              <a:spcAft>
                <a:spcPts val="300"/>
              </a:spcAft>
              <a:buClr>
                <a:schemeClr val="tx1"/>
              </a:buClr>
              <a:buFont typeface="Wingdings" pitchFamily="2" charset="2"/>
              <a:buChar char="v"/>
            </a:pPr>
            <a:r>
              <a:rPr lang="zh-CN" altLang="en-US" sz="1000" dirty="0" smtClean="0">
                <a:solidFill>
                  <a:srgbClr val="000000"/>
                </a:solidFill>
                <a:latin typeface="+mj-lt"/>
                <a:ea typeface="楷体" panose="02010609060101010101" pitchFamily="49" charset="-122"/>
              </a:rPr>
              <a:t>在搭建该架构时，美元基金及基金管理公司通常设立在维京或开曼群岛等地，而投资顾问则可以设在香港和中国。</a:t>
            </a:r>
            <a:endParaRPr lang="en-US" altLang="zh-CN" sz="1000" dirty="0" smtClean="0">
              <a:solidFill>
                <a:srgbClr val="000000"/>
              </a:solidFill>
              <a:latin typeface="+mj-lt"/>
              <a:ea typeface="楷体" panose="02010609060101010101" pitchFamily="49" charset="-122"/>
            </a:endParaRPr>
          </a:p>
          <a:p>
            <a:pPr marL="182880" marR="45720" indent="182880">
              <a:spcBef>
                <a:spcPts val="430"/>
              </a:spcBef>
              <a:spcAft>
                <a:spcPts val="300"/>
              </a:spcAft>
              <a:buClr>
                <a:schemeClr val="tx1"/>
              </a:buClr>
              <a:buFont typeface="Wingdings" pitchFamily="2" charset="2"/>
              <a:buChar char="v"/>
            </a:pPr>
            <a:r>
              <a:rPr lang="zh-CN" altLang="en-US" sz="1000" dirty="0" smtClean="0">
                <a:solidFill>
                  <a:srgbClr val="000000"/>
                </a:solidFill>
                <a:latin typeface="+mj-lt"/>
                <a:ea typeface="楷体" panose="02010609060101010101" pitchFamily="49" charset="-122"/>
              </a:rPr>
              <a:t>从运营角度看，美元基金的管理工作应在非香港和中国地区开展，以避免该美元基金在香港或中国的税务风险。</a:t>
            </a:r>
            <a:endParaRPr lang="en-US" altLang="zh-CN" sz="1000" dirty="0" smtClean="0">
              <a:solidFill>
                <a:srgbClr val="000000"/>
              </a:solidFill>
              <a:latin typeface="+mj-lt"/>
              <a:ea typeface="楷体" panose="02010609060101010101" pitchFamily="49" charset="-122"/>
            </a:endParaRPr>
          </a:p>
          <a:p>
            <a:pPr marL="182880" marR="45720" indent="182880">
              <a:spcBef>
                <a:spcPts val="430"/>
              </a:spcBef>
              <a:spcAft>
                <a:spcPts val="300"/>
              </a:spcAft>
              <a:buClr>
                <a:schemeClr val="tx1"/>
              </a:buClr>
              <a:buFont typeface="Wingdings" pitchFamily="2" charset="2"/>
              <a:buChar char="v"/>
            </a:pPr>
            <a:r>
              <a:rPr lang="zh-CN" altLang="en-US" sz="1000" dirty="0" smtClean="0">
                <a:solidFill>
                  <a:srgbClr val="000000"/>
                </a:solidFill>
                <a:latin typeface="+mj-lt"/>
                <a:ea typeface="楷体" panose="02010609060101010101" pitchFamily="49" charset="-122"/>
              </a:rPr>
              <a:t>基金管理公司 </a:t>
            </a:r>
            <a:r>
              <a:rPr lang="en-US" altLang="zh-CN" sz="1000" dirty="0" smtClean="0">
                <a:solidFill>
                  <a:srgbClr val="000000"/>
                </a:solidFill>
                <a:latin typeface="+mj-lt"/>
                <a:ea typeface="楷体" panose="02010609060101010101" pitchFamily="49" charset="-122"/>
              </a:rPr>
              <a:t>/ GP</a:t>
            </a:r>
            <a:r>
              <a:rPr lang="zh-CN" altLang="en-US" sz="1000" dirty="0" smtClean="0">
                <a:solidFill>
                  <a:srgbClr val="000000"/>
                </a:solidFill>
                <a:latin typeface="+mj-lt"/>
                <a:ea typeface="楷体" panose="02010609060101010101" pitchFamily="49" charset="-122"/>
              </a:rPr>
              <a:t>通过董事会、投资委员进行投资决策和投资战略管理等活动应在境外（非香港、中国地区）进行。</a:t>
            </a:r>
            <a:endParaRPr lang="en-US" altLang="zh-CN" sz="1000" dirty="0" smtClean="0">
              <a:solidFill>
                <a:srgbClr val="000000"/>
              </a:solidFill>
              <a:latin typeface="+mj-lt"/>
              <a:ea typeface="楷体" panose="02010609060101010101" pitchFamily="49" charset="-122"/>
            </a:endParaRPr>
          </a:p>
          <a:p>
            <a:pPr marL="182880" marR="45720" indent="182880">
              <a:spcBef>
                <a:spcPts val="430"/>
              </a:spcBef>
              <a:spcAft>
                <a:spcPts val="300"/>
              </a:spcAft>
              <a:buClr>
                <a:schemeClr val="tx1"/>
              </a:buClr>
              <a:buFont typeface="Wingdings" pitchFamily="2" charset="2"/>
              <a:buChar char="v"/>
            </a:pPr>
            <a:r>
              <a:rPr kumimoji="0" lang="zh-CN" altLang="en-US" sz="100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位于香港或中国的投资顾问公司向境外基金管理公司提供投资顾问服务并收取一定的咨询费。这些投资顾问活动包括</a:t>
            </a:r>
            <a:r>
              <a:rPr lang="zh-CN" altLang="en-US" sz="1000" noProof="0" dirty="0" smtClean="0">
                <a:solidFill>
                  <a:srgbClr val="000000"/>
                </a:solidFill>
                <a:latin typeface="+mj-lt"/>
                <a:ea typeface="楷体" panose="02010609060101010101" pitchFamily="49" charset="-122"/>
              </a:rPr>
              <a:t>挖掘投资机会、尽职调查、交易执行，以及一些日常活动。</a:t>
            </a:r>
            <a:endParaRPr lang="en-US" altLang="zh-CN" sz="1000" noProof="0" dirty="0" smtClean="0">
              <a:solidFill>
                <a:srgbClr val="000000"/>
              </a:solidFill>
              <a:latin typeface="+mj-lt"/>
              <a:ea typeface="楷体" panose="02010609060101010101" pitchFamily="49" charset="-122"/>
            </a:endParaRPr>
          </a:p>
          <a:p>
            <a:pPr marL="182880" marR="45720" indent="182880">
              <a:spcBef>
                <a:spcPts val="430"/>
              </a:spcBef>
              <a:spcAft>
                <a:spcPts val="300"/>
              </a:spcAft>
              <a:buClr>
                <a:schemeClr val="tx1"/>
              </a:buClr>
              <a:buFont typeface="Wingdings" pitchFamily="2" charset="2"/>
              <a:buChar char="v"/>
            </a:pPr>
            <a:r>
              <a:rPr kumimoji="0" lang="zh-CN" altLang="en-US" sz="1000" b="0" i="0" u="none" strike="noStrike" kern="1200" cap="none" spc="0" normalizeH="0" baseline="0" dirty="0" smtClean="0">
                <a:ln>
                  <a:noFill/>
                </a:ln>
                <a:solidFill>
                  <a:srgbClr val="000000"/>
                </a:solidFill>
                <a:effectLst/>
                <a:uLnTx/>
                <a:uFillTx/>
                <a:latin typeface="+mj-lt"/>
                <a:ea typeface="楷体" panose="02010609060101010101" pitchFamily="49" charset="-122"/>
              </a:rPr>
              <a:t>基金管理公司按照</a:t>
            </a:r>
            <a:r>
              <a:rPr lang="zh-CN" altLang="en-US" sz="1000" dirty="0" smtClean="0">
                <a:solidFill>
                  <a:srgbClr val="000000"/>
                </a:solidFill>
                <a:latin typeface="+mj-lt"/>
                <a:ea typeface="楷体" panose="02010609060101010101" pitchFamily="49" charset="-122"/>
              </a:rPr>
              <a:t>资产规模向境外基金收取管理费用。同时，基金管理公司可通过单独设立（例如开曼群岛）的公司获得</a:t>
            </a:r>
            <a:r>
              <a:rPr lang="en-GB" altLang="zh-CN" sz="1000" dirty="0" smtClean="0">
                <a:solidFill>
                  <a:srgbClr val="000000"/>
                </a:solidFill>
                <a:latin typeface="+mj-lt"/>
                <a:ea typeface="楷体" panose="02010609060101010101" pitchFamily="49" charset="-122"/>
              </a:rPr>
              <a:t>carry interest</a:t>
            </a:r>
            <a:r>
              <a:rPr lang="zh-CN" altLang="en-US" sz="1000" dirty="0" smtClean="0">
                <a:solidFill>
                  <a:srgbClr val="000000"/>
                </a:solidFill>
                <a:latin typeface="+mj-lt"/>
                <a:ea typeface="楷体" panose="02010609060101010101" pitchFamily="49" charset="-122"/>
              </a:rPr>
              <a:t>。</a:t>
            </a:r>
            <a:endParaRPr kumimoji="0" lang="en-US" altLang="zh-CN" sz="1000" b="0" i="0" u="none" strike="noStrike" kern="1200" cap="none" spc="0" normalizeH="0" baseline="0" noProof="0" dirty="0" smtClean="0">
              <a:ln>
                <a:noFill/>
              </a:ln>
              <a:solidFill>
                <a:srgbClr val="000000"/>
              </a:solidFill>
              <a:effectLst/>
              <a:uLnTx/>
              <a:uFillTx/>
              <a:latin typeface="+mj-lt"/>
              <a:ea typeface="楷体" panose="02010609060101010101" pitchFamily="49" charset="-122"/>
            </a:endParaRPr>
          </a:p>
          <a:p>
            <a:pPr marL="182880" marR="45720" indent="182880">
              <a:spcBef>
                <a:spcPts val="430"/>
              </a:spcBef>
              <a:spcAft>
                <a:spcPts val="300"/>
              </a:spcAft>
              <a:buClr>
                <a:schemeClr val="tx1"/>
              </a:buClr>
              <a:buFont typeface="Wingdings" pitchFamily="2" charset="2"/>
              <a:buChar char="v"/>
            </a:pPr>
            <a:r>
              <a:rPr lang="zh-CN" altLang="en-US" sz="1000" dirty="0" smtClean="0">
                <a:solidFill>
                  <a:srgbClr val="000000"/>
                </a:solidFill>
                <a:latin typeface="+mj-lt"/>
                <a:ea typeface="楷体" panose="02010609060101010101" pitchFamily="49" charset="-122"/>
              </a:rPr>
              <a:t>从香港税收角度来看，应通过对基金整体业务活动作出合理安排和筹划，降低特殊目的公司的税务风险。例如通过对</a:t>
            </a:r>
            <a:r>
              <a:rPr lang="en-US" altLang="zh-CN" sz="1000" dirty="0" smtClean="0">
                <a:solidFill>
                  <a:srgbClr val="000000"/>
                </a:solidFill>
                <a:latin typeface="+mj-lt"/>
                <a:ea typeface="楷体" panose="02010609060101010101" pitchFamily="49" charset="-122"/>
              </a:rPr>
              <a:t>GP</a:t>
            </a:r>
            <a:r>
              <a:rPr lang="zh-CN" altLang="en-US" sz="1000" dirty="0" smtClean="0">
                <a:solidFill>
                  <a:srgbClr val="000000"/>
                </a:solidFill>
                <a:latin typeface="+mj-lt"/>
                <a:ea typeface="楷体" panose="02010609060101010101" pitchFamily="49" charset="-122"/>
              </a:rPr>
              <a:t>，基金管理公司和投资顾问业务功能的明确划分和合理安排，确保该特殊目的公司并未取得来源于香港的收入，从而有效规避香港税务风险。</a:t>
            </a:r>
            <a:endParaRPr lang="en-US" altLang="zh-CN" sz="1000" dirty="0" smtClean="0">
              <a:solidFill>
                <a:srgbClr val="000000"/>
              </a:solidFill>
              <a:latin typeface="+mj-lt"/>
              <a:ea typeface="楷体" panose="02010609060101010101" pitchFamily="49" charset="-122"/>
            </a:endParaRPr>
          </a:p>
          <a:p>
            <a:pPr marL="182880" marR="45720" indent="182880">
              <a:spcBef>
                <a:spcPts val="430"/>
              </a:spcBef>
              <a:spcAft>
                <a:spcPts val="300"/>
              </a:spcAft>
              <a:buClr>
                <a:schemeClr val="tx1"/>
              </a:buClr>
              <a:buFont typeface="Wingdings" pitchFamily="2" charset="2"/>
              <a:buChar char="v"/>
            </a:pPr>
            <a:r>
              <a:rPr lang="zh-CN" altLang="en-US" sz="1000" dirty="0" smtClean="0">
                <a:solidFill>
                  <a:srgbClr val="000000"/>
                </a:solidFill>
                <a:latin typeface="+mj-lt"/>
                <a:ea typeface="楷体" panose="02010609060101010101" pitchFamily="49" charset="-122"/>
              </a:rPr>
              <a:t>基金架构搭建完毕后，可根据投资项目的特性作出不同的架构安排，从而降低整体税务成本，优化投资收益。</a:t>
            </a:r>
            <a:endParaRPr lang="en-US" sz="1000" dirty="0" smtClean="0">
              <a:solidFill>
                <a:srgbClr val="000000"/>
              </a:solidFill>
              <a:latin typeface="+mj-lt"/>
              <a:ea typeface="楷体" panose="02010609060101010101" pitchFamily="49" charset="-122"/>
            </a:endParaRPr>
          </a:p>
        </p:txBody>
      </p:sp>
      <p:cxnSp>
        <p:nvCxnSpPr>
          <p:cNvPr id="76" name="Straight Connector 75"/>
          <p:cNvCxnSpPr/>
          <p:nvPr/>
        </p:nvCxnSpPr>
        <p:spPr>
          <a:xfrm>
            <a:off x="4762214" y="3727609"/>
            <a:ext cx="0" cy="485775"/>
          </a:xfrm>
          <a:prstGeom prst="line">
            <a:avLst/>
          </a:prstGeom>
          <a:ln w="12065" cmpd="sng">
            <a:solidFill>
              <a:srgbClr val="000000"/>
            </a:solidFill>
          </a:ln>
        </p:spPr>
      </p:cxnSp>
      <p:cxnSp>
        <p:nvCxnSpPr>
          <p:cNvPr id="77" name="Straight Connector 76"/>
          <p:cNvCxnSpPr/>
          <p:nvPr/>
        </p:nvCxnSpPr>
        <p:spPr>
          <a:xfrm>
            <a:off x="4136502" y="4215289"/>
            <a:ext cx="1244224" cy="0"/>
          </a:xfrm>
          <a:prstGeom prst="line">
            <a:avLst/>
          </a:prstGeom>
          <a:ln w="8890" cmpd="sng">
            <a:solidFill>
              <a:srgbClr val="808080"/>
            </a:solidFill>
          </a:ln>
        </p:spPr>
      </p:cxnSp>
      <p:cxnSp>
        <p:nvCxnSpPr>
          <p:cNvPr id="78" name="Straight Connector 77"/>
          <p:cNvCxnSpPr/>
          <p:nvPr/>
        </p:nvCxnSpPr>
        <p:spPr>
          <a:xfrm>
            <a:off x="4136502" y="4215290"/>
            <a:ext cx="0" cy="368935"/>
          </a:xfrm>
          <a:prstGeom prst="line">
            <a:avLst/>
          </a:prstGeom>
          <a:ln w="12065" cmpd="sng">
            <a:solidFill>
              <a:srgbClr val="808080"/>
            </a:solidFill>
          </a:ln>
        </p:spPr>
      </p:cxnSp>
      <p:cxnSp>
        <p:nvCxnSpPr>
          <p:cNvPr id="79" name="Straight Connector 78"/>
          <p:cNvCxnSpPr/>
          <p:nvPr/>
        </p:nvCxnSpPr>
        <p:spPr>
          <a:xfrm>
            <a:off x="5380726" y="4215290"/>
            <a:ext cx="0" cy="368935"/>
          </a:xfrm>
          <a:prstGeom prst="line">
            <a:avLst/>
          </a:prstGeom>
          <a:ln w="12065" cmpd="sng">
            <a:solidFill>
              <a:srgbClr val="808080"/>
            </a:solidFill>
          </a:ln>
        </p:spPr>
      </p:cxnSp>
      <p:cxnSp>
        <p:nvCxnSpPr>
          <p:cNvPr id="80" name="Straight Connector 79"/>
          <p:cNvCxnSpPr/>
          <p:nvPr/>
        </p:nvCxnSpPr>
        <p:spPr>
          <a:xfrm>
            <a:off x="345420" y="2231549"/>
            <a:ext cx="956172" cy="0"/>
          </a:xfrm>
          <a:prstGeom prst="line">
            <a:avLst/>
          </a:prstGeom>
          <a:ln w="12065" cmpd="dbl">
            <a:solidFill>
              <a:srgbClr val="808080"/>
            </a:solidFill>
          </a:ln>
        </p:spPr>
      </p:cxnSp>
      <p:sp>
        <p:nvSpPr>
          <p:cNvPr id="95" name="Isosceles Triangle 94"/>
          <p:cNvSpPr/>
          <p:nvPr/>
        </p:nvSpPr>
        <p:spPr bwMode="ltGray">
          <a:xfrm>
            <a:off x="407668" y="6237312"/>
            <a:ext cx="362940" cy="14401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mj-lt"/>
              <a:ea typeface="楷体" panose="02010609060101010101" pitchFamily="49" charset="-122"/>
            </a:endParaRPr>
          </a:p>
        </p:txBody>
      </p:sp>
      <p:sp>
        <p:nvSpPr>
          <p:cNvPr id="96" name="TextBox 95"/>
          <p:cNvSpPr txBox="1"/>
          <p:nvPr/>
        </p:nvSpPr>
        <p:spPr>
          <a:xfrm>
            <a:off x="770608" y="6237312"/>
            <a:ext cx="816616" cy="144016"/>
          </a:xfrm>
          <a:prstGeom prst="rect">
            <a:avLst/>
          </a:prstGeom>
          <a:noFill/>
        </p:spPr>
        <p:txBody>
          <a:bodyPr wrap="none" lIns="0" tIns="0" rIns="0" bIns="0" rtlCol="0">
            <a:noAutofit/>
          </a:bodyPr>
          <a:lstStyle/>
          <a:p>
            <a:pPr indent="-274320">
              <a:spcAft>
                <a:spcPts val="900"/>
              </a:spcAft>
            </a:pPr>
            <a:r>
              <a:rPr lang="zh-CN" altLang="en-US" sz="800" dirty="0" smtClean="0">
                <a:latin typeface="+mj-lt"/>
                <a:ea typeface="楷体" panose="02010609060101010101" pitchFamily="49" charset="-122"/>
              </a:rPr>
              <a:t>有限合伙企业</a:t>
            </a:r>
            <a:endParaRPr lang="en-US" sz="800" dirty="0" err="1" smtClean="0">
              <a:latin typeface="+mj-lt"/>
              <a:ea typeface="楷体" panose="02010609060101010101" pitchFamily="49" charset="-122"/>
            </a:endParaRPr>
          </a:p>
        </p:txBody>
      </p:sp>
      <p:sp>
        <p:nvSpPr>
          <p:cNvPr id="97" name="Rectangle 96"/>
          <p:cNvSpPr/>
          <p:nvPr/>
        </p:nvSpPr>
        <p:spPr bwMode="ltGray">
          <a:xfrm>
            <a:off x="1677959" y="6237312"/>
            <a:ext cx="453675" cy="1440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mj-lt"/>
              <a:ea typeface="楷体" panose="02010609060101010101" pitchFamily="49" charset="-122"/>
            </a:endParaRPr>
          </a:p>
        </p:txBody>
      </p:sp>
      <p:sp>
        <p:nvSpPr>
          <p:cNvPr id="98" name="TextBox 97"/>
          <p:cNvSpPr txBox="1"/>
          <p:nvPr/>
        </p:nvSpPr>
        <p:spPr>
          <a:xfrm>
            <a:off x="2222369" y="6237312"/>
            <a:ext cx="907351" cy="144016"/>
          </a:xfrm>
          <a:prstGeom prst="rect">
            <a:avLst/>
          </a:prstGeom>
          <a:noFill/>
        </p:spPr>
        <p:txBody>
          <a:bodyPr wrap="none" lIns="0" tIns="0" rIns="0" bIns="0" rtlCol="0">
            <a:noAutofit/>
          </a:bodyPr>
          <a:lstStyle/>
          <a:p>
            <a:pPr indent="-274320">
              <a:spcAft>
                <a:spcPts val="900"/>
              </a:spcAft>
            </a:pPr>
            <a:r>
              <a:rPr lang="zh-CN" altLang="en-US" sz="800" dirty="0" smtClean="0">
                <a:latin typeface="+mj-lt"/>
                <a:ea typeface="楷体" panose="02010609060101010101" pitchFamily="49" charset="-122"/>
              </a:rPr>
              <a:t>有限责任公司</a:t>
            </a:r>
            <a:endParaRPr lang="en-US" sz="800" dirty="0" err="1" smtClean="0">
              <a:latin typeface="+mj-lt"/>
              <a:ea typeface="楷体" panose="02010609060101010101" pitchFamily="49" charset="-122"/>
            </a:endParaRPr>
          </a:p>
        </p:txBody>
      </p:sp>
      <p:cxnSp>
        <p:nvCxnSpPr>
          <p:cNvPr id="100" name="Straight Connector 99"/>
          <p:cNvCxnSpPr>
            <a:stCxn id="98" idx="3"/>
          </p:cNvCxnSpPr>
          <p:nvPr/>
        </p:nvCxnSpPr>
        <p:spPr>
          <a:xfrm>
            <a:off x="3129720" y="6309320"/>
            <a:ext cx="4536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674131" y="6237312"/>
            <a:ext cx="544410" cy="144016"/>
          </a:xfrm>
          <a:prstGeom prst="rect">
            <a:avLst/>
          </a:prstGeom>
          <a:noFill/>
        </p:spPr>
        <p:txBody>
          <a:bodyPr wrap="none" lIns="0" tIns="0" rIns="0" bIns="0" rtlCol="0">
            <a:noAutofit/>
          </a:bodyPr>
          <a:lstStyle/>
          <a:p>
            <a:pPr indent="-274320">
              <a:spcAft>
                <a:spcPts val="900"/>
              </a:spcAft>
            </a:pPr>
            <a:r>
              <a:rPr lang="zh-CN" altLang="en-US" sz="800" dirty="0" smtClean="0">
                <a:latin typeface="+mj-lt"/>
                <a:ea typeface="楷体" panose="02010609060101010101" pitchFamily="49" charset="-122"/>
              </a:rPr>
              <a:t>控股关系</a:t>
            </a:r>
            <a:endParaRPr lang="en-US" sz="800" dirty="0" err="1" smtClean="0">
              <a:latin typeface="+mj-lt"/>
              <a:ea typeface="楷体" panose="02010609060101010101" pitchFamily="49" charset="-122"/>
            </a:endParaRPr>
          </a:p>
        </p:txBody>
      </p:sp>
      <p:cxnSp>
        <p:nvCxnSpPr>
          <p:cNvPr id="102" name="Straight Connector 101"/>
          <p:cNvCxnSpPr/>
          <p:nvPr/>
        </p:nvCxnSpPr>
        <p:spPr>
          <a:xfrm>
            <a:off x="4309276" y="6309320"/>
            <a:ext cx="45367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853687" y="6237312"/>
            <a:ext cx="544410" cy="144016"/>
          </a:xfrm>
          <a:prstGeom prst="rect">
            <a:avLst/>
          </a:prstGeom>
          <a:noFill/>
        </p:spPr>
        <p:txBody>
          <a:bodyPr wrap="none" lIns="0" tIns="0" rIns="0" bIns="0" rtlCol="0">
            <a:noAutofit/>
          </a:bodyPr>
          <a:lstStyle/>
          <a:p>
            <a:pPr indent="-274320">
              <a:spcAft>
                <a:spcPts val="900"/>
              </a:spcAft>
            </a:pPr>
            <a:r>
              <a:rPr lang="zh-CN" altLang="en-US" sz="800" dirty="0" smtClean="0">
                <a:latin typeface="+mj-lt"/>
                <a:ea typeface="楷体" panose="02010609060101010101" pitchFamily="49" charset="-122"/>
              </a:rPr>
              <a:t>现金流</a:t>
            </a:r>
            <a:endParaRPr lang="en-US" sz="800" dirty="0" err="1" smtClean="0">
              <a:latin typeface="+mj-lt"/>
              <a:ea typeface="楷体" panose="02010609060101010101" pitchFamily="49" charset="-122"/>
            </a:endParaRPr>
          </a:p>
        </p:txBody>
      </p:sp>
      <p:sp>
        <p:nvSpPr>
          <p:cNvPr id="60" name="SECHEAD~38114.6369907407~868772"/>
          <p:cNvSpPr txBox="1">
            <a:spLocks noChangeArrowheads="1"/>
          </p:cNvSpPr>
          <p:nvPr/>
        </p:nvSpPr>
        <p:spPr bwMode="auto">
          <a:xfrm>
            <a:off x="672122" y="228600"/>
            <a:ext cx="6349143" cy="203200"/>
          </a:xfrm>
          <a:prstGeom prst="rect">
            <a:avLst/>
          </a:prstGeom>
          <a:noFill/>
          <a:ln w="9525">
            <a:noFill/>
            <a:miter lim="800000"/>
            <a:headEnd/>
            <a:tailEnd/>
          </a:ln>
        </p:spPr>
        <p:txBody>
          <a:bodyPr wrap="none" lIns="0" tIns="0" rIns="0" bIns="0" anchor="b"/>
          <a:lstStyle/>
          <a:p>
            <a:r>
              <a:rPr lang="zh-CN" altLang="en-US" sz="1400" dirty="0" smtClean="0">
                <a:latin typeface="+mj-lt"/>
                <a:ea typeface="楷体" panose="02010609060101010101" pitchFamily="49" charset="-122"/>
              </a:rPr>
              <a:t>基金典型税务架构</a:t>
            </a:r>
          </a:p>
        </p:txBody>
      </p:sp>
      <p:sp>
        <p:nvSpPr>
          <p:cNvPr id="81" name="Text Placeholder 88"/>
          <p:cNvSpPr txBox="1">
            <a:spLocks/>
          </p:cNvSpPr>
          <p:nvPr/>
        </p:nvSpPr>
        <p:spPr>
          <a:xfrm>
            <a:off x="1587224" y="2852936"/>
            <a:ext cx="680735" cy="220980"/>
          </a:xfrm>
          <a:prstGeom prst="rect">
            <a:avLst/>
          </a:prstGeom>
          <a:noFill/>
          <a:ln w="0" cmpd="sng">
            <a:noFill/>
            <a:prstDash val="solid"/>
          </a:ln>
        </p:spPr>
        <p:txBody>
          <a:bodyPr vert="horz" lIns="0" tIns="127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lang="en-GB" sz="750" b="1" spc="100" noProof="0" dirty="0" smtClean="0">
                <a:solidFill>
                  <a:srgbClr val="B11106"/>
                </a:solidFill>
                <a:latin typeface="+mj-lt"/>
                <a:ea typeface="楷体" panose="02010609060101010101" pitchFamily="49" charset="-122"/>
              </a:rPr>
              <a:t>Carry Interest</a:t>
            </a:r>
            <a:endParaRPr kumimoji="0" lang="en-US" sz="750" b="1" i="0" u="none" strike="noStrike" kern="1200" cap="none" spc="100" normalizeH="0" baseline="0" noProof="0" dirty="0">
              <a:ln>
                <a:noFill/>
              </a:ln>
              <a:solidFill>
                <a:srgbClr val="B11106"/>
              </a:solidFill>
              <a:effectLst/>
              <a:uLnTx/>
              <a:uFillTx/>
              <a:latin typeface="+mj-lt"/>
              <a:ea typeface="楷体" panose="02010609060101010101" pitchFamily="49" charset="-122"/>
            </a:endParaRPr>
          </a:p>
        </p:txBody>
      </p:sp>
      <p:sp>
        <p:nvSpPr>
          <p:cNvPr id="3" name="Date Placeholder 2"/>
          <p:cNvSpPr>
            <a:spLocks noGrp="1"/>
          </p:cNvSpPr>
          <p:nvPr>
            <p:ph type="dt" sz="half" idx="18"/>
          </p:nvPr>
        </p:nvSpPr>
        <p:spPr/>
        <p:txBody>
          <a:bodyPr/>
          <a:lstStyle/>
          <a:p>
            <a:pPr>
              <a:defRPr/>
            </a:pPr>
            <a:fld id="{4C9E4148-E692-4F90-8260-0CF900059D11}" type="datetime6">
              <a:rPr lang="zh-CN" altLang="en-US" smtClean="0">
                <a:solidFill>
                  <a:srgbClr val="000000"/>
                </a:solidFill>
              </a:rPr>
              <a:pPr>
                <a:defRPr/>
              </a:pPr>
              <a:t>2015年12月</a:t>
            </a:fld>
            <a:endParaRPr lang="en-US" dirty="0">
              <a:solidFill>
                <a:srgbClr val="000000"/>
              </a:solidFill>
            </a:endParaRPr>
          </a:p>
        </p:txBody>
      </p:sp>
    </p:spTree>
    <p:extLst>
      <p:ext uri="{BB962C8B-B14F-4D97-AF65-F5344CB8AC3E}">
        <p14:creationId xmlns:p14="http://schemas.microsoft.com/office/powerpoint/2010/main" xmlns="" val="842055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679873" y="685800"/>
            <a:ext cx="10177833" cy="7269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400" b="1" i="1" kern="1200">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eorgia" pitchFamily="18" charset="0"/>
              </a:defRPr>
            </a:lvl2pPr>
            <a:lvl3pPr algn="l" rtl="0" eaLnBrk="0" fontAlgn="base" hangingPunct="0">
              <a:spcBef>
                <a:spcPct val="0"/>
              </a:spcBef>
              <a:spcAft>
                <a:spcPct val="0"/>
              </a:spcAft>
              <a:defRPr sz="2400" b="1" i="1">
                <a:solidFill>
                  <a:schemeClr val="tx1"/>
                </a:solidFill>
                <a:latin typeface="Georgia" pitchFamily="18" charset="0"/>
              </a:defRPr>
            </a:lvl3pPr>
            <a:lvl4pPr algn="l" rtl="0" eaLnBrk="0" fontAlgn="base" hangingPunct="0">
              <a:spcBef>
                <a:spcPct val="0"/>
              </a:spcBef>
              <a:spcAft>
                <a:spcPct val="0"/>
              </a:spcAft>
              <a:defRPr sz="2400" b="1" i="1">
                <a:solidFill>
                  <a:schemeClr val="tx1"/>
                </a:solidFill>
                <a:latin typeface="Georgia" pitchFamily="18" charset="0"/>
              </a:defRPr>
            </a:lvl4pPr>
            <a:lvl5pPr algn="l" rtl="0" eaLnBrk="0" fontAlgn="base" hangingPunct="0">
              <a:spcBef>
                <a:spcPct val="0"/>
              </a:spcBef>
              <a:spcAft>
                <a:spcPct val="0"/>
              </a:spcAft>
              <a:defRPr sz="2400" b="1" i="1">
                <a:solidFill>
                  <a:schemeClr val="tx1"/>
                </a:solidFill>
                <a:latin typeface="Georgia" pitchFamily="18" charset="0"/>
              </a:defRPr>
            </a:lvl5pPr>
            <a:lvl6pPr marL="457200" algn="l" rtl="0" fontAlgn="base">
              <a:spcBef>
                <a:spcPct val="0"/>
              </a:spcBef>
              <a:spcAft>
                <a:spcPct val="0"/>
              </a:spcAft>
              <a:defRPr sz="2400" b="1" i="1">
                <a:solidFill>
                  <a:schemeClr val="tx1"/>
                </a:solidFill>
                <a:latin typeface="Georgia" pitchFamily="18" charset="0"/>
              </a:defRPr>
            </a:lvl6pPr>
            <a:lvl7pPr marL="914400" algn="l" rtl="0" fontAlgn="base">
              <a:spcBef>
                <a:spcPct val="0"/>
              </a:spcBef>
              <a:spcAft>
                <a:spcPct val="0"/>
              </a:spcAft>
              <a:defRPr sz="2400" b="1" i="1">
                <a:solidFill>
                  <a:schemeClr val="tx1"/>
                </a:solidFill>
                <a:latin typeface="Georgia" pitchFamily="18" charset="0"/>
              </a:defRPr>
            </a:lvl7pPr>
            <a:lvl8pPr marL="1371600" algn="l" rtl="0" fontAlgn="base">
              <a:spcBef>
                <a:spcPct val="0"/>
              </a:spcBef>
              <a:spcAft>
                <a:spcPct val="0"/>
              </a:spcAft>
              <a:defRPr sz="2400" b="1" i="1">
                <a:solidFill>
                  <a:schemeClr val="tx1"/>
                </a:solidFill>
                <a:latin typeface="Georgia" pitchFamily="18" charset="0"/>
              </a:defRPr>
            </a:lvl8pPr>
            <a:lvl9pPr marL="1828800" algn="l" rtl="0" fontAlgn="base">
              <a:spcBef>
                <a:spcPct val="0"/>
              </a:spcBef>
              <a:spcAft>
                <a:spcPct val="0"/>
              </a:spcAft>
              <a:defRPr sz="2400" b="1" i="1">
                <a:solidFill>
                  <a:schemeClr val="tx1"/>
                </a:solidFill>
                <a:latin typeface="Georgia" pitchFamily="18" charset="0"/>
              </a:defRPr>
            </a:lvl9pPr>
          </a:lstStyle>
          <a:p>
            <a:pPr indent="-274320">
              <a:spcAft>
                <a:spcPts val="900"/>
              </a:spcAft>
            </a:pPr>
            <a:r>
              <a:rPr lang="zh-CN" altLang="en-US" dirty="0" smtClean="0">
                <a:latin typeface="楷体" panose="02010609060101010101" pitchFamily="49" charset="-122"/>
                <a:ea typeface="楷体" panose="02010609060101010101" pitchFamily="49" charset="-122"/>
              </a:rPr>
              <a:t>演讲嘉宾介绍</a:t>
            </a:r>
            <a:endParaRPr lang="en-US" altLang="zh-CN" dirty="0" smtClean="0">
              <a:latin typeface="楷体" panose="02010609060101010101" pitchFamily="49" charset="-122"/>
              <a:ea typeface="楷体" panose="02010609060101010101" pitchFamily="49" charset="-122"/>
            </a:endParaRPr>
          </a:p>
        </p:txBody>
      </p:sp>
      <p:sp>
        <p:nvSpPr>
          <p:cNvPr id="13" name="Rectangle 12"/>
          <p:cNvSpPr/>
          <p:nvPr/>
        </p:nvSpPr>
        <p:spPr bwMode="ltGray">
          <a:xfrm>
            <a:off x="672121" y="1219200"/>
            <a:ext cx="2548334" cy="50292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latin typeface="楷体" panose="02010609060101010101" pitchFamily="49" charset="-122"/>
              <a:ea typeface="楷体" panose="02010609060101010101" pitchFamily="49" charset="-122"/>
            </a:endParaRPr>
          </a:p>
        </p:txBody>
      </p:sp>
      <p:sp>
        <p:nvSpPr>
          <p:cNvPr id="14" name="Rectangle 1"/>
          <p:cNvSpPr>
            <a:spLocks noChangeArrowheads="1"/>
          </p:cNvSpPr>
          <p:nvPr/>
        </p:nvSpPr>
        <p:spPr bwMode="auto">
          <a:xfrm>
            <a:off x="1" y="-25314"/>
            <a:ext cx="184731" cy="5078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Arial" pitchFamily="34" charset="0"/>
            </a:endParaRPr>
          </a:p>
        </p:txBody>
      </p:sp>
      <p:sp>
        <p:nvSpPr>
          <p:cNvPr id="16" name="Content Placeholder 8"/>
          <p:cNvSpPr txBox="1">
            <a:spLocks/>
          </p:cNvSpPr>
          <p:nvPr/>
        </p:nvSpPr>
        <p:spPr>
          <a:xfrm>
            <a:off x="3401925" y="1185664"/>
            <a:ext cx="7440277" cy="5339680"/>
          </a:xfrm>
          <a:prstGeom prst="rect">
            <a:avLst/>
          </a:prstGeom>
        </p:spPr>
        <p:txBody>
          <a:bodyPr vert="horz" lIns="0" tIns="0" rIns="0" bIns="0" rtlCol="0">
            <a:noAutofit/>
          </a:bodyPr>
          <a:lstStyle/>
          <a:p>
            <a:pPr lvl="0" fontAlgn="base">
              <a:spcBef>
                <a:spcPct val="0"/>
              </a:spcBef>
              <a:spcAft>
                <a:spcPct val="0"/>
              </a:spcAft>
            </a:pPr>
            <a:endParaRPr lang="en-US" altLang="zh-CN" sz="1600" dirty="0" smtClean="0">
              <a:latin typeface="楷体" panose="02010609060101010101" pitchFamily="49" charset="-122"/>
              <a:ea typeface="楷体" panose="02010609060101010101" pitchFamily="49" charset="-122"/>
              <a:cs typeface="Arial" pitchFamily="34" charset="0"/>
            </a:endParaRPr>
          </a:p>
        </p:txBody>
      </p:sp>
      <p:sp>
        <p:nvSpPr>
          <p:cNvPr id="17" name="Rectangle 19"/>
          <p:cNvSpPr txBox="1">
            <a:spLocks noChangeArrowheads="1"/>
          </p:cNvSpPr>
          <p:nvPr/>
        </p:nvSpPr>
        <p:spPr>
          <a:xfrm>
            <a:off x="734570" y="3573016"/>
            <a:ext cx="2304415" cy="2446784"/>
          </a:xfrm>
          <a:prstGeom prst="rect">
            <a:avLst/>
          </a:prstGeom>
        </p:spPr>
        <p:txBody>
          <a:bodyPr vert="horz" lIns="0" tIns="0" rIns="0" bIns="0" rtlCol="0">
            <a:noAutofit/>
          </a:bodyPr>
          <a:lstStyle/>
          <a:p>
            <a:pPr lvl="0">
              <a:defRPr/>
            </a:pPr>
            <a:r>
              <a:rPr lang="zh-CN" altLang="en-US" sz="1600" dirty="0" smtClean="0">
                <a:solidFill>
                  <a:schemeClr val="bg1"/>
                </a:solidFill>
                <a:latin typeface="+mj-lt"/>
                <a:ea typeface="楷体" panose="02010609060101010101" pitchFamily="49" charset="-122"/>
              </a:rPr>
              <a:t>陈刚</a:t>
            </a:r>
            <a:endParaRPr lang="en-US" altLang="zh-CN" sz="1600" dirty="0" smtClean="0">
              <a:solidFill>
                <a:schemeClr val="bg1"/>
              </a:solidFill>
              <a:latin typeface="+mj-lt"/>
              <a:ea typeface="楷体" panose="02010609060101010101" pitchFamily="49" charset="-122"/>
            </a:endParaRPr>
          </a:p>
          <a:p>
            <a:pPr lvl="0">
              <a:defRPr/>
            </a:pPr>
            <a:r>
              <a:rPr lang="zh-CN" altLang="en-US" sz="1600" dirty="0" smtClean="0">
                <a:solidFill>
                  <a:schemeClr val="bg1"/>
                </a:solidFill>
                <a:latin typeface="+mj-lt"/>
                <a:ea typeface="楷体" panose="02010609060101010101" pitchFamily="49" charset="-122"/>
              </a:rPr>
              <a:t>普华永道</a:t>
            </a:r>
            <a:r>
              <a:rPr lang="zh-CN" altLang="en-US" sz="1600" dirty="0">
                <a:solidFill>
                  <a:schemeClr val="bg1"/>
                </a:solidFill>
                <a:latin typeface="+mj-lt"/>
                <a:ea typeface="楷体" panose="02010609060101010101" pitchFamily="49" charset="-122"/>
              </a:rPr>
              <a:t>中国中</a:t>
            </a:r>
            <a:r>
              <a:rPr lang="zh-CN" altLang="en-US" sz="1600" dirty="0" smtClean="0">
                <a:solidFill>
                  <a:schemeClr val="bg1"/>
                </a:solidFill>
                <a:latin typeface="+mj-lt"/>
                <a:ea typeface="楷体" panose="02010609060101010101" pitchFamily="49" charset="-122"/>
              </a:rPr>
              <a:t>区</a:t>
            </a:r>
            <a:r>
              <a:rPr lang="zh-CN" altLang="en-US" sz="1600" dirty="0">
                <a:solidFill>
                  <a:schemeClr val="bg1"/>
                </a:solidFill>
                <a:latin typeface="+mj-lt"/>
                <a:ea typeface="楷体" panose="02010609060101010101" pitchFamily="49" charset="-122"/>
              </a:rPr>
              <a:t>全球架构咨询服务</a:t>
            </a:r>
            <a:r>
              <a:rPr lang="zh-CN" altLang="en-US" sz="1600" dirty="0" smtClean="0">
                <a:solidFill>
                  <a:schemeClr val="bg1"/>
                </a:solidFill>
                <a:latin typeface="+mj-lt"/>
                <a:ea typeface="楷体" panose="02010609060101010101" pitchFamily="49" charset="-122"/>
              </a:rPr>
              <a:t>总监</a:t>
            </a:r>
            <a:endParaRPr lang="en-US" altLang="zh-CN" sz="1600" dirty="0" smtClean="0">
              <a:solidFill>
                <a:schemeClr val="bg1"/>
              </a:solidFill>
              <a:latin typeface="+mj-lt"/>
              <a:ea typeface="楷体" panose="02010609060101010101" pitchFamily="49" charset="-122"/>
            </a:endParaRPr>
          </a:p>
          <a:p>
            <a:pPr lvl="0">
              <a:defRPr/>
            </a:pPr>
            <a:endParaRPr lang="en-US" sz="1100" dirty="0" smtClean="0">
              <a:solidFill>
                <a:schemeClr val="bg1"/>
              </a:solidFill>
              <a:latin typeface="+mj-lt"/>
              <a:ea typeface="楷体" panose="02010609060101010101" pitchFamily="49" charset="-122"/>
            </a:endParaRPr>
          </a:p>
          <a:p>
            <a:r>
              <a:rPr lang="en-US" sz="1100" dirty="0" smtClean="0">
                <a:solidFill>
                  <a:schemeClr val="bg1"/>
                </a:solidFill>
                <a:latin typeface="+mj-lt"/>
                <a:ea typeface="楷体" panose="02010609060101010101" pitchFamily="49" charset="-122"/>
                <a:sym typeface="Wingdings" pitchFamily="2" charset="2"/>
              </a:rPr>
              <a:t>Tel.: (86) 21 2323 3491</a:t>
            </a:r>
          </a:p>
          <a:p>
            <a:r>
              <a:rPr lang="en-US" sz="1100" dirty="0" smtClean="0">
                <a:solidFill>
                  <a:schemeClr val="bg1"/>
                </a:solidFill>
                <a:latin typeface="+mj-lt"/>
                <a:ea typeface="楷体" panose="02010609060101010101" pitchFamily="49" charset="-122"/>
                <a:sym typeface="Wingdings" pitchFamily="2" charset="2"/>
              </a:rPr>
              <a:t>Fax: (86) 21 2323 8800</a:t>
            </a:r>
          </a:p>
          <a:p>
            <a:pPr>
              <a:defRPr/>
            </a:pPr>
            <a:r>
              <a:rPr lang="zh-CN" altLang="en-US" sz="1100" dirty="0">
                <a:solidFill>
                  <a:schemeClr val="bg1"/>
                </a:solidFill>
                <a:latin typeface="+mj-lt"/>
                <a:ea typeface="楷体" panose="02010609060101010101" pitchFamily="49" charset="-122"/>
                <a:sym typeface="Wingdings" pitchFamily="2" charset="2"/>
              </a:rPr>
              <a:t>电邮</a:t>
            </a:r>
            <a:r>
              <a:rPr kumimoji="0" lang="en-US" sz="1100" b="0" i="0" u="none" strike="noStrike" kern="1200" cap="none" spc="0" normalizeH="0" baseline="0" noProof="0" dirty="0" smtClean="0">
                <a:ln>
                  <a:noFill/>
                </a:ln>
                <a:solidFill>
                  <a:schemeClr val="bg1"/>
                </a:solidFill>
                <a:effectLst/>
                <a:uLnTx/>
                <a:uFillTx/>
                <a:latin typeface="+mj-lt"/>
                <a:ea typeface="楷体" panose="02010609060101010101" pitchFamily="49" charset="-122"/>
                <a:sym typeface="Wingdings" pitchFamily="2" charset="2"/>
              </a:rPr>
              <a:t>:</a:t>
            </a:r>
            <a:r>
              <a:rPr kumimoji="0" lang="en-US" sz="1100" b="0" i="0" u="none" strike="noStrike" kern="1200" cap="none" spc="0" normalizeH="0" noProof="0" dirty="0" smtClean="0">
                <a:ln>
                  <a:noFill/>
                </a:ln>
                <a:solidFill>
                  <a:schemeClr val="bg1"/>
                </a:solidFill>
                <a:effectLst/>
                <a:uLnTx/>
                <a:uFillTx/>
                <a:latin typeface="+mj-lt"/>
                <a:ea typeface="楷体" panose="02010609060101010101" pitchFamily="49" charset="-122"/>
                <a:sym typeface="Wingdings" pitchFamily="2" charset="2"/>
              </a:rPr>
              <a:t> </a:t>
            </a:r>
            <a:r>
              <a:rPr kumimoji="0" lang="en-US" sz="1100" b="0" i="0" u="none" strike="noStrike" kern="1200" cap="none" spc="0" normalizeH="0" noProof="0" dirty="0" err="1" smtClean="0">
                <a:ln>
                  <a:noFill/>
                </a:ln>
                <a:solidFill>
                  <a:schemeClr val="bg1"/>
                </a:solidFill>
                <a:effectLst/>
                <a:uLnTx/>
                <a:uFillTx/>
                <a:latin typeface="+mj-lt"/>
                <a:ea typeface="楷体" panose="02010609060101010101" pitchFamily="49" charset="-122"/>
                <a:sym typeface="Wingdings" pitchFamily="2" charset="2"/>
              </a:rPr>
              <a:t>gang.chen</a:t>
            </a:r>
            <a:r>
              <a:rPr lang="en-GB" altLang="zh-TW" sz="1100" dirty="0" smtClean="0">
                <a:solidFill>
                  <a:srgbClr val="FFFFFF"/>
                </a:solidFill>
                <a:latin typeface="+mj-lt"/>
                <a:ea typeface="楷体" panose="02010609060101010101" pitchFamily="49" charset="-122"/>
              </a:rPr>
              <a:t>@cn.pwc.com</a:t>
            </a:r>
            <a:endParaRPr kumimoji="0" lang="en-US" sz="1100" b="0" i="0" u="none" strike="noStrike" kern="1200" cap="none" spc="0" normalizeH="0" baseline="0" noProof="0" dirty="0" smtClean="0">
              <a:ln>
                <a:noFill/>
              </a:ln>
              <a:solidFill>
                <a:schemeClr val="bg1"/>
              </a:solidFill>
              <a:effectLst/>
              <a:uLnTx/>
              <a:uFillTx/>
              <a:latin typeface="+mj-lt"/>
              <a:ea typeface="楷体" panose="02010609060101010101" pitchFamily="49" charset="-122"/>
            </a:endParaRPr>
          </a:p>
          <a:p>
            <a:pPr marL="0" marR="0" lvl="0" indent="0"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bg1"/>
              </a:solidFill>
              <a:effectLst/>
              <a:uLnTx/>
              <a:uFillTx/>
              <a:latin typeface="+mj-lt"/>
              <a:ea typeface="楷体" panose="02010609060101010101" pitchFamily="49" charset="-122"/>
            </a:endParaRPr>
          </a:p>
        </p:txBody>
      </p:sp>
    </p:spTree>
    <p:extLst>
      <p:ext uri="{BB962C8B-B14F-4D97-AF65-F5344CB8AC3E}">
        <p14:creationId xmlns:p14="http://schemas.microsoft.com/office/powerpoint/2010/main" xmlns="" val="127399702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ea typeface="楷体" panose="02010609060101010101" pitchFamily="49" charset="-122"/>
              </a:rPr>
              <a:t>人民币基金税务架构</a:t>
            </a:r>
          </a:p>
        </p:txBody>
      </p:sp>
      <p:sp>
        <p:nvSpPr>
          <p:cNvPr id="81" name="Text Placeholder 23"/>
          <p:cNvSpPr txBox="1">
            <a:spLocks/>
          </p:cNvSpPr>
          <p:nvPr/>
        </p:nvSpPr>
        <p:spPr>
          <a:xfrm>
            <a:off x="4335981" y="4145280"/>
            <a:ext cx="940969" cy="341630"/>
          </a:xfrm>
          <a:prstGeom prst="rect">
            <a:avLst/>
          </a:prstGeom>
          <a:solidFill>
            <a:srgbClr val="00328B"/>
          </a:solidFill>
          <a:ln w="0" cmpd="sng">
            <a:noFill/>
            <a:prstDash val="solid"/>
          </a:ln>
        </p:spPr>
        <p:txBody>
          <a:bodyPr vert="horz" lIns="0" tIns="0" rIns="0" bIns="0" anchor="t"/>
          <a:lstStyle/>
          <a:p>
            <a:pPr marL="0" marR="0" lvl="0" indent="0" algn="l" defTabSz="914400" rtl="0" eaLnBrk="1" fontAlgn="auto" latinLnBrk="0" hangingPunct="1">
              <a:lnSpc>
                <a:spcPct val="100000"/>
              </a:lnSpc>
              <a:spcBef>
                <a:spcPts val="0"/>
              </a:spcBef>
              <a:spcAft>
                <a:spcPts val="900"/>
              </a:spcAft>
              <a:buClr>
                <a:schemeClr val="tx1"/>
              </a:buClr>
              <a:buSzTx/>
              <a:buFontTx/>
              <a:buNone/>
              <a:tabLst/>
              <a:defRPr/>
            </a:pPr>
            <a:r>
              <a:rPr kumimoji="0" lang="en-US" sz="100" b="0" i="0" u="none" strike="noStrike" kern="1200" cap="none" spc="0" normalizeH="0" baseline="0" noProof="0" smtClean="0">
                <a:ln>
                  <a:noFill/>
                </a:ln>
                <a:solidFill>
                  <a:schemeClr val="tx1"/>
                </a:solidFill>
                <a:effectLst/>
                <a:uLnTx/>
                <a:uFillTx/>
                <a:latin typeface="+mj-lt"/>
                <a:ea typeface="楷体" panose="02010609060101010101" pitchFamily="49" charset="-122"/>
              </a:rPr>
              <a:t> </a:t>
            </a:r>
            <a:endParaRPr kumimoji="0" lang="en-US" sz="100" b="0" i="0" u="none" strike="noStrike" kern="1200" cap="none" spc="0" normalizeH="0" baseline="0" noProof="0">
              <a:ln>
                <a:noFill/>
              </a:ln>
              <a:solidFill>
                <a:schemeClr val="tx1"/>
              </a:solidFill>
              <a:effectLst/>
              <a:uLnTx/>
              <a:uFillTx/>
              <a:latin typeface="+mj-lt"/>
              <a:ea typeface="楷体" panose="02010609060101010101" pitchFamily="49" charset="-122"/>
            </a:endParaRPr>
          </a:p>
        </p:txBody>
      </p:sp>
      <p:sp>
        <p:nvSpPr>
          <p:cNvPr id="82" name="Text Placeholder 29"/>
          <p:cNvSpPr txBox="1">
            <a:spLocks/>
          </p:cNvSpPr>
          <p:nvPr/>
        </p:nvSpPr>
        <p:spPr>
          <a:xfrm>
            <a:off x="2046769" y="6369686"/>
            <a:ext cx="10427478" cy="62865"/>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ct val="100000"/>
              </a:lnSpc>
              <a:spcBef>
                <a:spcPts val="0"/>
              </a:spcBef>
              <a:spcAft>
                <a:spcPts val="900"/>
              </a:spcAft>
              <a:buClr>
                <a:schemeClr val="tx1"/>
              </a:buClr>
              <a:buSzTx/>
              <a:buFontTx/>
              <a:buNone/>
              <a:tabLst/>
              <a:defRPr/>
            </a:pPr>
            <a:r>
              <a:rPr kumimoji="0" lang="en-US" sz="100" b="0" i="0" u="none" strike="noStrike" kern="1200" cap="none" spc="0" normalizeH="0" baseline="0" noProof="0" smtClean="0">
                <a:ln>
                  <a:noFill/>
                </a:ln>
                <a:solidFill>
                  <a:schemeClr val="tx1"/>
                </a:solidFill>
                <a:effectLst/>
                <a:uLnTx/>
                <a:uFillTx/>
                <a:latin typeface="+mj-lt"/>
                <a:ea typeface="楷体" panose="02010609060101010101" pitchFamily="49" charset="-122"/>
              </a:rPr>
              <a:t> </a:t>
            </a:r>
            <a:endParaRPr kumimoji="0" lang="en-US" sz="100" b="0" i="0" u="none" strike="noStrike" kern="1200" cap="none" spc="0" normalizeH="0" baseline="0" noProof="0">
              <a:ln>
                <a:noFill/>
              </a:ln>
              <a:solidFill>
                <a:schemeClr val="tx1"/>
              </a:solidFill>
              <a:effectLst/>
              <a:uLnTx/>
              <a:uFillTx/>
              <a:latin typeface="+mj-lt"/>
              <a:ea typeface="楷体" panose="02010609060101010101" pitchFamily="49" charset="-122"/>
            </a:endParaRPr>
          </a:p>
        </p:txBody>
      </p:sp>
      <p:pic>
        <p:nvPicPr>
          <p:cNvPr id="83" name="Image.jpg"/>
          <p:cNvPicPr/>
          <p:nvPr/>
        </p:nvPicPr>
        <p:blipFill>
          <a:blip r:embed="rId3" cstate="print"/>
          <a:stretch>
            <a:fillRect/>
          </a:stretch>
        </p:blipFill>
        <p:spPr>
          <a:xfrm>
            <a:off x="434472" y="1216026"/>
            <a:ext cx="5780241" cy="4721225"/>
          </a:xfrm>
          <a:prstGeom prst="rect">
            <a:avLst/>
          </a:prstGeom>
        </p:spPr>
      </p:pic>
      <p:sp>
        <p:nvSpPr>
          <p:cNvPr id="84" name="Text Placeholder 28"/>
          <p:cNvSpPr txBox="1">
            <a:spLocks/>
          </p:cNvSpPr>
          <p:nvPr/>
        </p:nvSpPr>
        <p:spPr>
          <a:xfrm>
            <a:off x="5974995" y="1344886"/>
            <a:ext cx="4957942" cy="4604395"/>
          </a:xfrm>
          <a:prstGeom prst="rect">
            <a:avLst/>
          </a:prstGeom>
          <a:noFill/>
          <a:ln w="0" cmpd="sng">
            <a:noFill/>
            <a:prstDash val="solid"/>
          </a:ln>
        </p:spPr>
        <p:txBody>
          <a:bodyPr vert="horz" lIns="0" tIns="0" rIns="0" bIns="0" anchor="t"/>
          <a:lstStyle/>
          <a:p>
            <a:pPr marL="182880" marR="45720" indent="182880">
              <a:spcBef>
                <a:spcPts val="430"/>
              </a:spcBef>
              <a:spcAft>
                <a:spcPts val="300"/>
              </a:spcAft>
              <a:buClr>
                <a:schemeClr val="tx1"/>
              </a:buClr>
              <a:buFont typeface="Wingdings" pitchFamily="2" charset="2"/>
              <a:buChar char="v"/>
              <a:defRPr/>
            </a:pPr>
            <a:r>
              <a:rPr lang="zh-CN" altLang="en-US" sz="1300" dirty="0" smtClean="0">
                <a:solidFill>
                  <a:srgbClr val="000000"/>
                </a:solidFill>
                <a:latin typeface="+mj-lt"/>
                <a:ea typeface="楷体" panose="02010609060101010101" pitchFamily="49" charset="-122"/>
              </a:rPr>
              <a:t>搭建人民币基金架构通常应考虑以下问题：</a:t>
            </a:r>
            <a:endParaRPr lang="en-US" altLang="en-US" sz="1300" dirty="0" smtClean="0">
              <a:solidFill>
                <a:srgbClr val="000000"/>
              </a:solidFill>
              <a:latin typeface="+mj-lt"/>
              <a:ea typeface="楷体" panose="02010609060101010101" pitchFamily="49" charset="-122"/>
            </a:endParaRPr>
          </a:p>
          <a:p>
            <a:pPr marL="447675" marR="45720" lvl="1" indent="-85725">
              <a:spcBef>
                <a:spcPts val="430"/>
              </a:spcBef>
              <a:buClr>
                <a:schemeClr val="tx1"/>
              </a:buClr>
              <a:buFont typeface="Arial" pitchFamily="34" charset="0"/>
              <a:buChar char="•"/>
            </a:pPr>
            <a:r>
              <a:rPr lang="zh-CN" altLang="en-US" sz="1300" dirty="0" smtClean="0">
                <a:solidFill>
                  <a:srgbClr val="000000"/>
                </a:solidFill>
                <a:latin typeface="+mj-lt"/>
                <a:ea typeface="楷体" panose="02010609060101010101" pitchFamily="49" charset="-122"/>
              </a:rPr>
              <a:t>获得当地政府批准</a:t>
            </a:r>
            <a:endParaRPr lang="en-US" altLang="zh-CN" sz="1300" dirty="0" smtClean="0">
              <a:solidFill>
                <a:srgbClr val="000000"/>
              </a:solidFill>
              <a:latin typeface="+mj-lt"/>
              <a:ea typeface="楷体" panose="02010609060101010101" pitchFamily="49" charset="-122"/>
            </a:endParaRPr>
          </a:p>
          <a:p>
            <a:pPr marL="447675" marR="45720" lvl="1" indent="-85725">
              <a:spcBef>
                <a:spcPts val="430"/>
              </a:spcBef>
              <a:buClr>
                <a:schemeClr val="tx1"/>
              </a:buClr>
              <a:buFont typeface="Arial" pitchFamily="34" charset="0"/>
              <a:buChar char="•"/>
            </a:pPr>
            <a:r>
              <a:rPr lang="zh-CN" altLang="en-US" sz="1300" dirty="0" smtClean="0">
                <a:solidFill>
                  <a:srgbClr val="000000"/>
                </a:solidFill>
                <a:latin typeface="+mj-lt"/>
                <a:ea typeface="楷体" panose="02010609060101010101" pitchFamily="49" charset="-122"/>
              </a:rPr>
              <a:t>最小化投资人投资回报的税务成本</a:t>
            </a:r>
            <a:endParaRPr lang="en-US" altLang="zh-CN" sz="1300" dirty="0" smtClean="0">
              <a:solidFill>
                <a:srgbClr val="000000"/>
              </a:solidFill>
              <a:latin typeface="+mj-lt"/>
              <a:ea typeface="楷体" panose="02010609060101010101" pitchFamily="49" charset="-122"/>
            </a:endParaRPr>
          </a:p>
          <a:p>
            <a:pPr marL="447675" marR="45720" lvl="1" indent="-85725">
              <a:spcBef>
                <a:spcPts val="430"/>
              </a:spcBef>
              <a:buClr>
                <a:schemeClr val="tx1"/>
              </a:buClr>
              <a:buFont typeface="Arial" pitchFamily="34" charset="0"/>
              <a:buChar char="•"/>
            </a:pPr>
            <a:r>
              <a:rPr lang="zh-CN" altLang="en-US" sz="1300" dirty="0" smtClean="0">
                <a:solidFill>
                  <a:srgbClr val="000000"/>
                </a:solidFill>
                <a:latin typeface="+mj-lt"/>
                <a:ea typeface="楷体" panose="02010609060101010101" pitchFamily="49" charset="-122"/>
              </a:rPr>
              <a:t>最小化管理费及</a:t>
            </a:r>
            <a:r>
              <a:rPr lang="en-GB" altLang="zh-CN" sz="1300" dirty="0" smtClean="0">
                <a:solidFill>
                  <a:srgbClr val="000000"/>
                </a:solidFill>
                <a:latin typeface="+mj-lt"/>
                <a:ea typeface="楷体" panose="02010609060101010101" pitchFamily="49" charset="-122"/>
              </a:rPr>
              <a:t>carry</a:t>
            </a:r>
            <a:r>
              <a:rPr lang="zh-CN" altLang="en-US" sz="1300" dirty="0" smtClean="0">
                <a:solidFill>
                  <a:srgbClr val="000000"/>
                </a:solidFill>
                <a:latin typeface="+mj-lt"/>
                <a:ea typeface="楷体" panose="02010609060101010101" pitchFamily="49" charset="-122"/>
              </a:rPr>
              <a:t>及股息分配的相应税务成本</a:t>
            </a:r>
            <a:endParaRPr lang="en-US" altLang="zh-CN" sz="1300" dirty="0" smtClean="0">
              <a:solidFill>
                <a:srgbClr val="000000"/>
              </a:solidFill>
              <a:latin typeface="+mj-lt"/>
              <a:ea typeface="楷体" panose="02010609060101010101" pitchFamily="49" charset="-122"/>
            </a:endParaRPr>
          </a:p>
          <a:p>
            <a:pPr marL="447675" marR="45720" lvl="1" indent="-85725">
              <a:spcBef>
                <a:spcPts val="430"/>
              </a:spcBef>
              <a:buClr>
                <a:schemeClr val="tx1"/>
              </a:buClr>
              <a:buFont typeface="Arial" pitchFamily="34" charset="0"/>
              <a:buChar char="•"/>
            </a:pPr>
            <a:r>
              <a:rPr lang="zh-CN" altLang="en-US" sz="1300" dirty="0" smtClean="0">
                <a:solidFill>
                  <a:srgbClr val="000000"/>
                </a:solidFill>
                <a:latin typeface="+mj-lt"/>
                <a:ea typeface="楷体" panose="02010609060101010101" pitchFamily="49" charset="-122"/>
              </a:rPr>
              <a:t>面向境内（外）投资者的投资平台</a:t>
            </a:r>
            <a:endParaRPr lang="en-US" altLang="zh-CN" sz="1300" dirty="0" smtClean="0">
              <a:solidFill>
                <a:srgbClr val="000000"/>
              </a:solidFill>
              <a:latin typeface="+mj-lt"/>
              <a:ea typeface="楷体" panose="02010609060101010101" pitchFamily="49" charset="-122"/>
            </a:endParaRPr>
          </a:p>
          <a:p>
            <a:pPr marL="447675" marR="45720" lvl="1" indent="-85725">
              <a:spcBef>
                <a:spcPts val="430"/>
              </a:spcBef>
              <a:buClr>
                <a:schemeClr val="tx1"/>
              </a:buClr>
              <a:buFont typeface="Arial" pitchFamily="34" charset="0"/>
              <a:buChar char="•"/>
            </a:pPr>
            <a:r>
              <a:rPr lang="zh-CN" altLang="en-US" sz="1300" dirty="0" smtClean="0">
                <a:solidFill>
                  <a:srgbClr val="000000"/>
                </a:solidFill>
                <a:latin typeface="+mj-lt"/>
                <a:ea typeface="楷体" panose="02010609060101010101" pitchFamily="49" charset="-122"/>
              </a:rPr>
              <a:t>与境外美元基金共同投资的灵活性</a:t>
            </a:r>
            <a:endParaRPr lang="en-US" altLang="zh-CN" sz="1300" dirty="0" smtClean="0">
              <a:solidFill>
                <a:srgbClr val="000000"/>
              </a:solidFill>
              <a:latin typeface="+mj-lt"/>
              <a:ea typeface="楷体" panose="02010609060101010101" pitchFamily="49" charset="-122"/>
            </a:endParaRPr>
          </a:p>
          <a:p>
            <a:pPr marL="447675" marR="45720" lvl="1" indent="-85725">
              <a:spcBef>
                <a:spcPts val="430"/>
              </a:spcBef>
              <a:buClr>
                <a:schemeClr val="tx1"/>
              </a:buClr>
              <a:buFont typeface="Arial" pitchFamily="34" charset="0"/>
              <a:buChar char="•"/>
            </a:pPr>
            <a:r>
              <a:rPr lang="zh-CN" altLang="en-US" sz="1300" dirty="0" smtClean="0">
                <a:solidFill>
                  <a:srgbClr val="000000"/>
                </a:solidFill>
                <a:latin typeface="+mj-lt"/>
                <a:ea typeface="楷体" panose="02010609060101010101" pitchFamily="49" charset="-122"/>
              </a:rPr>
              <a:t>交易实施的便利性</a:t>
            </a:r>
            <a:endParaRPr lang="en-US" altLang="zh-CN" sz="1300" dirty="0" smtClean="0">
              <a:solidFill>
                <a:srgbClr val="000000"/>
              </a:solidFill>
              <a:latin typeface="+mj-lt"/>
              <a:ea typeface="楷体" panose="02010609060101010101" pitchFamily="49" charset="-122"/>
            </a:endParaRPr>
          </a:p>
          <a:p>
            <a:pPr marL="447675" marR="45720" lvl="1" indent="-85725">
              <a:spcBef>
                <a:spcPts val="430"/>
              </a:spcBef>
              <a:buClr>
                <a:schemeClr val="tx1"/>
              </a:buClr>
            </a:pPr>
            <a:endParaRPr lang="en-US" altLang="zh-CN" sz="1300" dirty="0" smtClean="0">
              <a:solidFill>
                <a:srgbClr val="000000"/>
              </a:solidFill>
              <a:latin typeface="+mj-lt"/>
              <a:ea typeface="楷体" panose="02010609060101010101" pitchFamily="49" charset="-122"/>
            </a:endParaRPr>
          </a:p>
          <a:p>
            <a:pPr marL="182880" marR="45720" lvl="1" indent="182880">
              <a:spcBef>
                <a:spcPts val="430"/>
              </a:spcBef>
              <a:spcAft>
                <a:spcPts val="300"/>
              </a:spcAft>
              <a:buClr>
                <a:schemeClr val="tx1"/>
              </a:buClr>
              <a:buFont typeface="Wingdings" pitchFamily="2" charset="2"/>
              <a:buChar char="v"/>
              <a:defRPr/>
            </a:pPr>
            <a:r>
              <a:rPr lang="zh-CN" altLang="en-US" sz="1300" dirty="0" smtClean="0">
                <a:solidFill>
                  <a:srgbClr val="000000"/>
                </a:solidFill>
                <a:latin typeface="+mj-lt"/>
                <a:ea typeface="楷体" panose="02010609060101010101" pitchFamily="49" charset="-122"/>
              </a:rPr>
              <a:t>从税务角度考虑，有限合伙因具有税收看穿的特性而成为人民币基金理想的法律形式。在此架构下，基金层面没有纳税义务，所有收入直接流向</a:t>
            </a:r>
            <a:r>
              <a:rPr lang="en-US" altLang="zh-CN" sz="1300" dirty="0" smtClean="0">
                <a:solidFill>
                  <a:srgbClr val="000000"/>
                </a:solidFill>
                <a:latin typeface="+mj-lt"/>
                <a:ea typeface="楷体" panose="02010609060101010101" pitchFamily="49" charset="-122"/>
              </a:rPr>
              <a:t>LP</a:t>
            </a:r>
            <a:r>
              <a:rPr lang="zh-CN" altLang="en-US" sz="1300" dirty="0" smtClean="0">
                <a:solidFill>
                  <a:srgbClr val="000000"/>
                </a:solidFill>
                <a:latin typeface="+mj-lt"/>
                <a:ea typeface="楷体" panose="02010609060101010101" pitchFamily="49" charset="-122"/>
              </a:rPr>
              <a:t>，并仅在</a:t>
            </a:r>
            <a:r>
              <a:rPr lang="en-US" altLang="zh-CN" sz="1300" dirty="0" smtClean="0">
                <a:solidFill>
                  <a:srgbClr val="000000"/>
                </a:solidFill>
                <a:latin typeface="+mj-lt"/>
                <a:ea typeface="楷体" panose="02010609060101010101" pitchFamily="49" charset="-122"/>
              </a:rPr>
              <a:t>LP</a:t>
            </a:r>
            <a:r>
              <a:rPr lang="zh-CN" altLang="en-US" sz="1300" dirty="0" smtClean="0">
                <a:solidFill>
                  <a:srgbClr val="000000"/>
                </a:solidFill>
                <a:latin typeface="+mj-lt"/>
                <a:ea typeface="楷体" panose="02010609060101010101" pitchFamily="49" charset="-122"/>
              </a:rPr>
              <a:t>层面征税，从而避免基金层面的税务成本。</a:t>
            </a:r>
            <a:endParaRPr lang="en-US" altLang="zh-CN" sz="1300" dirty="0" smtClean="0">
              <a:solidFill>
                <a:srgbClr val="000000"/>
              </a:solidFill>
              <a:latin typeface="+mj-lt"/>
              <a:ea typeface="楷体" panose="02010609060101010101" pitchFamily="49" charset="-122"/>
            </a:endParaRPr>
          </a:p>
          <a:p>
            <a:pPr marL="361950" marR="45720" lvl="1">
              <a:spcBef>
                <a:spcPts val="430"/>
              </a:spcBef>
              <a:buClr>
                <a:schemeClr val="tx1"/>
              </a:buClr>
            </a:pPr>
            <a:endParaRPr kumimoji="0" lang="en-US" sz="1300" b="1" i="0" u="none" strike="noStrike" kern="1200" cap="none" spc="0" normalizeH="0" baseline="0" noProof="0" dirty="0" smtClean="0">
              <a:ln>
                <a:noFill/>
              </a:ln>
              <a:solidFill>
                <a:srgbClr val="000000"/>
              </a:solidFill>
              <a:effectLst/>
              <a:uLnTx/>
              <a:uFillTx/>
              <a:latin typeface="+mj-lt"/>
              <a:ea typeface="楷体" panose="02010609060101010101" pitchFamily="49" charset="-122"/>
            </a:endParaRPr>
          </a:p>
          <a:p>
            <a:pPr marL="182880" marR="45720" lvl="1" indent="182880">
              <a:spcBef>
                <a:spcPts val="430"/>
              </a:spcBef>
              <a:spcAft>
                <a:spcPts val="300"/>
              </a:spcAft>
              <a:buClr>
                <a:schemeClr val="tx1"/>
              </a:buClr>
              <a:buFont typeface="Wingdings" pitchFamily="2" charset="2"/>
              <a:buChar char="v"/>
              <a:defRPr/>
            </a:pPr>
            <a:r>
              <a:rPr lang="zh-CN" altLang="en-US" sz="1300" dirty="0" smtClean="0">
                <a:solidFill>
                  <a:srgbClr val="000000"/>
                </a:solidFill>
                <a:latin typeface="+mj-lt"/>
                <a:ea typeface="楷体" panose="02010609060101010101" pitchFamily="49" charset="-122"/>
              </a:rPr>
              <a:t>同时，还需要考虑境内</a:t>
            </a:r>
            <a:r>
              <a:rPr lang="en-US" altLang="zh-CN" sz="1300" dirty="0" smtClean="0">
                <a:solidFill>
                  <a:srgbClr val="000000"/>
                </a:solidFill>
                <a:latin typeface="+mj-lt"/>
                <a:ea typeface="楷体" panose="02010609060101010101" pitchFamily="49" charset="-122"/>
              </a:rPr>
              <a:t>GP</a:t>
            </a:r>
            <a:r>
              <a:rPr lang="zh-CN" altLang="en-US" sz="1300" dirty="0" smtClean="0">
                <a:solidFill>
                  <a:srgbClr val="000000"/>
                </a:solidFill>
                <a:latin typeface="+mj-lt"/>
                <a:ea typeface="楷体" panose="02010609060101010101" pitchFamily="49" charset="-122"/>
              </a:rPr>
              <a:t>和基金管理公司所能享受的税收优惠。在一些特定的地区，基金公司在设立前往往可以与当地政府谈判以最大程度地争取当地财政支持，从而最大化投资回报。</a:t>
            </a:r>
            <a:endParaRPr lang="en-US" altLang="en-US" sz="1300" dirty="0">
              <a:solidFill>
                <a:srgbClr val="000000"/>
              </a:solidFill>
              <a:latin typeface="+mj-lt"/>
              <a:ea typeface="楷体" panose="02010609060101010101" pitchFamily="49" charset="-122"/>
            </a:endParaRPr>
          </a:p>
        </p:txBody>
      </p:sp>
      <p:sp>
        <p:nvSpPr>
          <p:cNvPr id="85" name="Text Placeholder 33"/>
          <p:cNvSpPr txBox="1">
            <a:spLocks/>
          </p:cNvSpPr>
          <p:nvPr/>
        </p:nvSpPr>
        <p:spPr>
          <a:xfrm>
            <a:off x="3066666" y="4425951"/>
            <a:ext cx="335260" cy="81915"/>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500"/>
              </a:lnSpc>
              <a:spcBef>
                <a:spcPts val="0"/>
              </a:spcBef>
              <a:spcAft>
                <a:spcPts val="0"/>
              </a:spcAft>
              <a:buClr>
                <a:schemeClr val="tx1"/>
              </a:buClr>
              <a:buSzTx/>
              <a:buFontTx/>
              <a:buNone/>
              <a:tabLst/>
              <a:defRPr/>
            </a:pPr>
            <a:r>
              <a:rPr kumimoji="0" lang="en-US" sz="800" b="0" i="0" u="none" strike="noStrike" kern="1200" cap="none" spc="125" normalizeH="0" baseline="0" noProof="0" dirty="0" smtClean="0">
                <a:ln>
                  <a:noFill/>
                </a:ln>
                <a:solidFill>
                  <a:srgbClr val="000000"/>
                </a:solidFill>
                <a:effectLst/>
                <a:uLnTx/>
                <a:uFillTx/>
                <a:latin typeface="+mj-lt"/>
                <a:ea typeface="楷体" panose="02010609060101010101" pitchFamily="49" charset="-122"/>
              </a:rPr>
              <a:t>GP </a:t>
            </a:r>
            <a:endParaRPr kumimoji="0" lang="en-US" sz="800" b="0" i="0" u="none" strike="noStrike" kern="1200" cap="none" spc="125" normalizeH="0" baseline="0" noProof="0" dirty="0">
              <a:ln>
                <a:noFill/>
              </a:ln>
              <a:solidFill>
                <a:srgbClr val="000000"/>
              </a:solidFill>
              <a:effectLst/>
              <a:uLnTx/>
              <a:uFillTx/>
              <a:latin typeface="+mj-lt"/>
              <a:ea typeface="楷体" panose="02010609060101010101" pitchFamily="49" charset="-122"/>
            </a:endParaRPr>
          </a:p>
        </p:txBody>
      </p:sp>
      <p:sp>
        <p:nvSpPr>
          <p:cNvPr id="87" name="Text Placeholder 35"/>
          <p:cNvSpPr txBox="1">
            <a:spLocks/>
          </p:cNvSpPr>
          <p:nvPr/>
        </p:nvSpPr>
        <p:spPr>
          <a:xfrm>
            <a:off x="2977330" y="1216026"/>
            <a:ext cx="825749" cy="271145"/>
          </a:xfrm>
          <a:prstGeom prst="rect">
            <a:avLst/>
          </a:prstGeom>
          <a:noFill/>
          <a:ln w="0" cmpd="sng">
            <a:noFill/>
            <a:prstDash val="solid"/>
          </a:ln>
        </p:spPr>
        <p:txBody>
          <a:bodyPr vert="horz" lIns="0" tIns="0" rIns="0" bIns="0" anchor="t"/>
          <a:lstStyle/>
          <a:p>
            <a:pPr marL="137160" marR="0" lvl="0" indent="-137160" algn="ctr" defTabSz="914400" rtl="0" eaLnBrk="1" fontAlgn="auto" latinLnBrk="0" hangingPunct="1">
              <a:lnSpc>
                <a:spcPts val="1000"/>
              </a:lnSpc>
              <a:spcBef>
                <a:spcPts val="0"/>
              </a:spcBef>
              <a:spcAft>
                <a:spcPts val="0"/>
              </a:spcAft>
              <a:buClr>
                <a:schemeClr val="tx1"/>
              </a:buClr>
              <a:buSzTx/>
              <a:buFontTx/>
              <a:buNone/>
              <a:tabLst/>
              <a:defRPr/>
            </a:pPr>
            <a:r>
              <a:rPr kumimoji="0" lang="zh-CN" altLang="en-US" sz="800" b="0" i="0" u="none" strike="noStrike" kern="1200" cap="none" spc="-10" normalizeH="0" baseline="0" noProof="0" dirty="0" smtClean="0">
                <a:ln>
                  <a:noFill/>
                </a:ln>
                <a:solidFill>
                  <a:srgbClr val="000000"/>
                </a:solidFill>
                <a:effectLst/>
                <a:uLnTx/>
                <a:uFillTx/>
                <a:latin typeface="+mj-lt"/>
                <a:ea typeface="楷体" panose="02010609060101010101" pitchFamily="49" charset="-122"/>
              </a:rPr>
              <a:t>境外公司</a:t>
            </a:r>
            <a:endParaRPr kumimoji="0" lang="en-US" altLang="zh-CN" sz="800" b="0" i="0" u="none" strike="noStrike" kern="1200" cap="none" spc="-10" normalizeH="0" baseline="0" noProof="0" dirty="0" smtClean="0">
              <a:ln>
                <a:noFill/>
              </a:ln>
              <a:solidFill>
                <a:srgbClr val="000000"/>
              </a:solidFill>
              <a:effectLst/>
              <a:uLnTx/>
              <a:uFillTx/>
              <a:latin typeface="+mj-lt"/>
              <a:ea typeface="楷体" panose="02010609060101010101" pitchFamily="49" charset="-122"/>
            </a:endParaRPr>
          </a:p>
          <a:p>
            <a:pPr marL="137160" marR="0" lvl="0" indent="-137160" algn="ctr" defTabSz="914400" rtl="0" eaLnBrk="1" fontAlgn="auto" latinLnBrk="0" hangingPunct="1">
              <a:lnSpc>
                <a:spcPts val="1000"/>
              </a:lnSpc>
              <a:spcBef>
                <a:spcPts val="0"/>
              </a:spcBef>
              <a:spcAft>
                <a:spcPts val="0"/>
              </a:spcAft>
              <a:buClr>
                <a:schemeClr val="tx1"/>
              </a:buClr>
              <a:buSzTx/>
              <a:buFontTx/>
              <a:buNone/>
              <a:tabLst/>
              <a:defRPr/>
            </a:pPr>
            <a:r>
              <a:rPr kumimoji="0" lang="en-US" sz="800" b="0" i="0" u="none" strike="noStrike" kern="1200" cap="none" spc="-10" normalizeH="0" baseline="0" noProof="0" dirty="0" smtClean="0">
                <a:ln>
                  <a:noFill/>
                </a:ln>
                <a:solidFill>
                  <a:srgbClr val="000000"/>
                </a:solidFill>
                <a:effectLst/>
                <a:uLnTx/>
                <a:uFillTx/>
                <a:latin typeface="+mj-lt"/>
                <a:ea typeface="楷体" panose="02010609060101010101" pitchFamily="49" charset="-122"/>
              </a:rPr>
              <a:t>(</a:t>
            </a:r>
            <a:r>
              <a:rPr kumimoji="0" lang="zh-CN" altLang="en-US" sz="800" b="0" i="0" u="none" strike="noStrike" kern="1200" cap="none" spc="-10" normalizeH="0" baseline="0" noProof="0" dirty="0" smtClean="0">
                <a:ln>
                  <a:noFill/>
                </a:ln>
                <a:solidFill>
                  <a:srgbClr val="000000"/>
                </a:solidFill>
                <a:effectLst/>
                <a:uLnTx/>
                <a:uFillTx/>
                <a:latin typeface="+mj-lt"/>
                <a:ea typeface="楷体" panose="02010609060101010101" pitchFamily="49" charset="-122"/>
              </a:rPr>
              <a:t>香港</a:t>
            </a:r>
            <a:r>
              <a:rPr kumimoji="0" lang="en-US" altLang="zh-CN" sz="800" b="0" i="0" u="none" strike="noStrike" kern="1200" cap="none" spc="-10" normalizeH="0" baseline="0" noProof="0" dirty="0" smtClean="0">
                <a:ln>
                  <a:noFill/>
                </a:ln>
                <a:solidFill>
                  <a:srgbClr val="000000"/>
                </a:solidFill>
                <a:effectLst/>
                <a:uLnTx/>
                <a:uFillTx/>
                <a:latin typeface="+mj-lt"/>
                <a:ea typeface="楷体" panose="02010609060101010101" pitchFamily="49" charset="-122"/>
              </a:rPr>
              <a:t>/</a:t>
            </a:r>
            <a:r>
              <a:rPr kumimoji="0" lang="zh-CN" altLang="en-US" sz="800" b="0" i="0" u="none" strike="noStrike" kern="1200" cap="none" spc="-10" normalizeH="0" baseline="0" noProof="0" dirty="0" smtClean="0">
                <a:ln>
                  <a:noFill/>
                </a:ln>
                <a:solidFill>
                  <a:srgbClr val="000000"/>
                </a:solidFill>
                <a:effectLst/>
                <a:uLnTx/>
                <a:uFillTx/>
                <a:latin typeface="+mj-lt"/>
                <a:ea typeface="楷体" panose="02010609060101010101" pitchFamily="49" charset="-122"/>
              </a:rPr>
              <a:t>新加坡</a:t>
            </a:r>
            <a:r>
              <a:rPr kumimoji="0" lang="en-US" sz="800" b="0" i="0" u="none" strike="noStrike" kern="1200" cap="none" spc="-10" normalizeH="0" baseline="0" noProof="0" dirty="0" smtClean="0">
                <a:ln>
                  <a:noFill/>
                </a:ln>
                <a:solidFill>
                  <a:srgbClr val="000000"/>
                </a:solidFill>
                <a:effectLst/>
                <a:uLnTx/>
                <a:uFillTx/>
                <a:latin typeface="+mj-lt"/>
                <a:ea typeface="楷体" panose="02010609060101010101" pitchFamily="49" charset="-122"/>
              </a:rPr>
              <a:t>) </a:t>
            </a:r>
            <a:endParaRPr kumimoji="0" lang="en-US" sz="800" b="0" i="0" u="none" strike="noStrike" kern="1200" cap="none" spc="-10" normalizeH="0" baseline="0" noProof="0" dirty="0">
              <a:ln>
                <a:noFill/>
              </a:ln>
              <a:solidFill>
                <a:srgbClr val="000000"/>
              </a:solidFill>
              <a:effectLst/>
              <a:uLnTx/>
              <a:uFillTx/>
              <a:latin typeface="+mj-lt"/>
              <a:ea typeface="楷体" panose="02010609060101010101" pitchFamily="49" charset="-122"/>
            </a:endParaRPr>
          </a:p>
        </p:txBody>
      </p:sp>
      <p:sp>
        <p:nvSpPr>
          <p:cNvPr id="88" name="Text Placeholder 36"/>
          <p:cNvSpPr txBox="1">
            <a:spLocks/>
          </p:cNvSpPr>
          <p:nvPr/>
        </p:nvSpPr>
        <p:spPr>
          <a:xfrm>
            <a:off x="4894956" y="4315078"/>
            <a:ext cx="684611" cy="194042"/>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700"/>
              </a:lnSpc>
              <a:spcBef>
                <a:spcPts val="0"/>
              </a:spcBef>
              <a:spcAft>
                <a:spcPts val="0"/>
              </a:spcAft>
              <a:buClr>
                <a:schemeClr val="tx1"/>
              </a:buClr>
              <a:buSzTx/>
              <a:buFontTx/>
              <a:buNone/>
              <a:tabLst/>
              <a:defRPr/>
            </a:pPr>
            <a:r>
              <a:rPr kumimoji="0" lang="zh-CN" altLang="en-US" sz="800" b="1" i="0" u="none" strike="noStrike" kern="1200" cap="none" spc="-20" normalizeH="0" baseline="0" noProof="0" dirty="0" smtClean="0">
                <a:ln>
                  <a:noFill/>
                </a:ln>
                <a:solidFill>
                  <a:srgbClr val="FFFFFF"/>
                </a:solidFill>
                <a:effectLst/>
                <a:uLnTx/>
                <a:uFillTx/>
                <a:latin typeface="+mj-lt"/>
                <a:ea typeface="楷体" panose="02010609060101010101" pitchFamily="49" charset="-122"/>
              </a:rPr>
              <a:t>境内投资人</a:t>
            </a:r>
            <a:endParaRPr kumimoji="0" lang="en-US" sz="800" b="1" i="0" u="none" strike="noStrike" kern="1200" cap="none" spc="-20" normalizeH="0" baseline="0" noProof="0" dirty="0">
              <a:ln>
                <a:noFill/>
              </a:ln>
              <a:solidFill>
                <a:srgbClr val="FFFFFF"/>
              </a:solidFill>
              <a:effectLst/>
              <a:uLnTx/>
              <a:uFillTx/>
              <a:latin typeface="+mj-lt"/>
              <a:ea typeface="楷体" panose="02010609060101010101" pitchFamily="49" charset="-122"/>
            </a:endParaRPr>
          </a:p>
        </p:txBody>
      </p:sp>
      <p:sp>
        <p:nvSpPr>
          <p:cNvPr id="89" name="Text Placeholder 37"/>
          <p:cNvSpPr txBox="1">
            <a:spLocks/>
          </p:cNvSpPr>
          <p:nvPr/>
        </p:nvSpPr>
        <p:spPr>
          <a:xfrm>
            <a:off x="5401930" y="1664336"/>
            <a:ext cx="631314" cy="81915"/>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600"/>
              </a:lnSpc>
              <a:spcBef>
                <a:spcPts val="0"/>
              </a:spcBef>
              <a:spcAft>
                <a:spcPts val="0"/>
              </a:spcAft>
              <a:buClr>
                <a:schemeClr val="tx1"/>
              </a:buClr>
              <a:buSzTx/>
              <a:buFontTx/>
              <a:buNone/>
              <a:tabLst/>
              <a:defRPr/>
            </a:pPr>
            <a:r>
              <a:rPr lang="zh-CN" altLang="en-US" sz="800" i="1" spc="30" dirty="0" smtClean="0">
                <a:solidFill>
                  <a:srgbClr val="000000"/>
                </a:solidFill>
                <a:latin typeface="+mj-lt"/>
                <a:ea typeface="楷体" panose="02010609060101010101" pitchFamily="49" charset="-122"/>
              </a:rPr>
              <a:t>境外</a:t>
            </a:r>
            <a:endParaRPr kumimoji="0" lang="en-US" sz="800" b="0" i="1" u="none" strike="noStrike" kern="1200" cap="none" spc="30" normalizeH="0" baseline="0" noProof="0" dirty="0">
              <a:ln>
                <a:noFill/>
              </a:ln>
              <a:solidFill>
                <a:srgbClr val="000000"/>
              </a:solidFill>
              <a:effectLst/>
              <a:uLnTx/>
              <a:uFillTx/>
              <a:latin typeface="+mj-lt"/>
              <a:ea typeface="楷体" panose="02010609060101010101" pitchFamily="49" charset="-122"/>
            </a:endParaRPr>
          </a:p>
        </p:txBody>
      </p:sp>
      <p:sp>
        <p:nvSpPr>
          <p:cNvPr id="90" name="Text Placeholder 38"/>
          <p:cNvSpPr txBox="1">
            <a:spLocks/>
          </p:cNvSpPr>
          <p:nvPr/>
        </p:nvSpPr>
        <p:spPr>
          <a:xfrm>
            <a:off x="5398097" y="1844824"/>
            <a:ext cx="427277" cy="8255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600"/>
              </a:lnSpc>
              <a:spcBef>
                <a:spcPts val="0"/>
              </a:spcBef>
              <a:spcAft>
                <a:spcPts val="0"/>
              </a:spcAft>
              <a:buClr>
                <a:schemeClr val="tx1"/>
              </a:buClr>
              <a:buSzTx/>
              <a:buFontTx/>
              <a:buNone/>
              <a:tabLst/>
              <a:defRPr/>
            </a:pPr>
            <a:r>
              <a:rPr kumimoji="0" lang="zh-CN" altLang="en-US" sz="800" b="0" i="1" u="none" strike="noStrike" kern="1200" cap="none" spc="105" normalizeH="0" baseline="0" noProof="0" dirty="0" smtClean="0">
                <a:ln>
                  <a:noFill/>
                </a:ln>
                <a:solidFill>
                  <a:srgbClr val="000000"/>
                </a:solidFill>
                <a:effectLst/>
                <a:uLnTx/>
                <a:uFillTx/>
                <a:latin typeface="+mj-lt"/>
                <a:ea typeface="楷体" panose="02010609060101010101" pitchFamily="49" charset="-122"/>
              </a:rPr>
              <a:t>境内</a:t>
            </a:r>
            <a:endParaRPr kumimoji="0" lang="en-US" sz="800" b="0" i="1" u="none" strike="noStrike" kern="1200" cap="none" spc="105" normalizeH="0" baseline="0" noProof="0" dirty="0">
              <a:ln>
                <a:noFill/>
              </a:ln>
              <a:solidFill>
                <a:srgbClr val="000000"/>
              </a:solidFill>
              <a:effectLst/>
              <a:uLnTx/>
              <a:uFillTx/>
              <a:latin typeface="+mj-lt"/>
              <a:ea typeface="楷体" panose="02010609060101010101" pitchFamily="49" charset="-122"/>
            </a:endParaRPr>
          </a:p>
        </p:txBody>
      </p:sp>
      <p:sp>
        <p:nvSpPr>
          <p:cNvPr id="91" name="Text Placeholder 39"/>
          <p:cNvSpPr txBox="1">
            <a:spLocks/>
          </p:cNvSpPr>
          <p:nvPr/>
        </p:nvSpPr>
        <p:spPr>
          <a:xfrm>
            <a:off x="2738932" y="2011681"/>
            <a:ext cx="300054" cy="79375"/>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600"/>
              </a:lnSpc>
              <a:spcBef>
                <a:spcPts val="0"/>
              </a:spcBef>
              <a:spcAft>
                <a:spcPts val="0"/>
              </a:spcAft>
              <a:buClr>
                <a:schemeClr val="tx1"/>
              </a:buClr>
              <a:buSzTx/>
              <a:buFontTx/>
              <a:buNone/>
              <a:tabLst/>
              <a:defRPr/>
            </a:pPr>
            <a:r>
              <a:rPr kumimoji="0" lang="en-US" sz="800" b="0" i="0" u="none" strike="noStrike" kern="1200" cap="none" spc="110" normalizeH="0" baseline="0" noProof="0" dirty="0" smtClean="0">
                <a:ln>
                  <a:noFill/>
                </a:ln>
                <a:solidFill>
                  <a:srgbClr val="000000"/>
                </a:solidFill>
                <a:effectLst/>
                <a:uLnTx/>
                <a:uFillTx/>
                <a:latin typeface="+mj-lt"/>
                <a:ea typeface="楷体" panose="02010609060101010101" pitchFamily="49" charset="-122"/>
              </a:rPr>
              <a:t>LP </a:t>
            </a:r>
            <a:endParaRPr kumimoji="0" lang="en-US" sz="800" b="0" i="0" u="none" strike="noStrike" kern="1200" cap="none" spc="110" normalizeH="0" baseline="0" noProof="0" dirty="0">
              <a:ln>
                <a:noFill/>
              </a:ln>
              <a:solidFill>
                <a:srgbClr val="000000"/>
              </a:solidFill>
              <a:effectLst/>
              <a:uLnTx/>
              <a:uFillTx/>
              <a:latin typeface="+mj-lt"/>
              <a:ea typeface="楷体" panose="02010609060101010101" pitchFamily="49" charset="-122"/>
            </a:endParaRPr>
          </a:p>
        </p:txBody>
      </p:sp>
      <p:sp>
        <p:nvSpPr>
          <p:cNvPr id="92" name="Text Placeholder 40"/>
          <p:cNvSpPr txBox="1">
            <a:spLocks/>
          </p:cNvSpPr>
          <p:nvPr/>
        </p:nvSpPr>
        <p:spPr>
          <a:xfrm>
            <a:off x="1866723" y="2503967"/>
            <a:ext cx="604109" cy="20447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lang="en-GB" sz="800" b="1" dirty="0" smtClean="0">
                <a:solidFill>
                  <a:srgbClr val="B11106"/>
                </a:solidFill>
                <a:latin typeface="+mj-lt"/>
                <a:ea typeface="楷体" panose="02010609060101010101" pitchFamily="49" charset="-122"/>
              </a:rPr>
              <a:t>Carry Interest</a:t>
            </a:r>
            <a:endParaRPr kumimoji="0" lang="en-US" sz="800" b="1" i="0" u="none" strike="noStrike" kern="1200" cap="none" spc="0" normalizeH="0" baseline="0" noProof="0" dirty="0">
              <a:ln>
                <a:noFill/>
              </a:ln>
              <a:solidFill>
                <a:srgbClr val="B11106"/>
              </a:solidFill>
              <a:effectLst/>
              <a:uLnTx/>
              <a:uFillTx/>
              <a:latin typeface="+mj-lt"/>
              <a:ea typeface="楷体" panose="02010609060101010101" pitchFamily="49" charset="-122"/>
            </a:endParaRPr>
          </a:p>
        </p:txBody>
      </p:sp>
      <p:sp>
        <p:nvSpPr>
          <p:cNvPr id="93" name="Text Placeholder 41"/>
          <p:cNvSpPr txBox="1">
            <a:spLocks/>
          </p:cNvSpPr>
          <p:nvPr/>
        </p:nvSpPr>
        <p:spPr>
          <a:xfrm>
            <a:off x="2857515" y="2761615"/>
            <a:ext cx="1088821" cy="235337"/>
          </a:xfrm>
          <a:prstGeom prst="rect">
            <a:avLst/>
          </a:prstGeom>
          <a:noFill/>
          <a:ln w="0" cmpd="sng">
            <a:noFill/>
            <a:prstDash val="solid"/>
          </a:ln>
        </p:spPr>
        <p:txBody>
          <a:bodyPr vert="horz" lIns="0" tIns="0" rIns="0" bIns="0" anchor="t"/>
          <a:lstStyle/>
          <a:p>
            <a:pPr marL="0" marR="0" lvl="0" indent="0" algn="ctr" defTabSz="914400" rtl="0" eaLnBrk="1" fontAlgn="auto" latinLnBrk="0" hangingPunct="1">
              <a:lnSpc>
                <a:spcPts val="800"/>
              </a:lnSpc>
              <a:spcBef>
                <a:spcPts val="0"/>
              </a:spcBef>
              <a:spcAft>
                <a:spcPts val="0"/>
              </a:spcAft>
              <a:buClr>
                <a:schemeClr val="tx1"/>
              </a:buClr>
              <a:buSzTx/>
              <a:buFontTx/>
              <a:buNone/>
              <a:tabLst/>
              <a:defRPr/>
            </a:pPr>
            <a:r>
              <a:rPr kumimoji="0" lang="en-US" sz="800" b="1" i="0" u="none" strike="noStrike" kern="1200" cap="none" spc="-10" normalizeH="0" baseline="0" noProof="0" dirty="0" smtClean="0">
                <a:ln>
                  <a:noFill/>
                </a:ln>
                <a:solidFill>
                  <a:schemeClr val="bg1"/>
                </a:solidFill>
                <a:effectLst/>
                <a:uLnTx/>
                <a:uFillTx/>
                <a:latin typeface="+mj-lt"/>
                <a:ea typeface="楷体" panose="02010609060101010101" pitchFamily="49" charset="-122"/>
              </a:rPr>
              <a:t>GP </a:t>
            </a:r>
            <a:r>
              <a:rPr kumimoji="0" lang="zh-CN" altLang="en-US" sz="800" b="1" i="0" u="none" strike="noStrike" kern="1200" cap="none" spc="-10" normalizeH="0" baseline="0" noProof="0" dirty="0" smtClean="0">
                <a:ln>
                  <a:noFill/>
                </a:ln>
                <a:solidFill>
                  <a:schemeClr val="bg1"/>
                </a:solidFill>
                <a:effectLst/>
                <a:uLnTx/>
                <a:uFillTx/>
                <a:latin typeface="+mj-lt"/>
                <a:ea typeface="楷体" panose="02010609060101010101" pitchFamily="49" charset="-122"/>
              </a:rPr>
              <a:t>有限责任公司</a:t>
            </a:r>
            <a:r>
              <a:rPr kumimoji="0" lang="en-US" sz="800" b="1" i="0" u="none" strike="noStrike" kern="1200" cap="none" spc="-10" normalizeH="0" baseline="0" noProof="0" dirty="0" smtClean="0">
                <a:ln>
                  <a:noFill/>
                </a:ln>
                <a:solidFill>
                  <a:schemeClr val="bg1"/>
                </a:solidFill>
                <a:effectLst/>
                <a:uLnTx/>
                <a:uFillTx/>
                <a:latin typeface="+mj-lt"/>
                <a:ea typeface="楷体" panose="02010609060101010101" pitchFamily="49" charset="-122"/>
              </a:rPr>
              <a:t> / </a:t>
            </a:r>
            <a:r>
              <a:rPr kumimoji="0" lang="en-US" sz="2000" b="0" i="0" u="none" strike="noStrike" kern="1200" cap="none" spc="0" normalizeH="0" baseline="0" noProof="0" dirty="0" smtClean="0">
                <a:ln>
                  <a:noFill/>
                </a:ln>
                <a:solidFill>
                  <a:schemeClr val="bg1"/>
                </a:solidFill>
                <a:effectLst/>
                <a:uLnTx/>
                <a:uFillTx/>
                <a:latin typeface="+mj-lt"/>
                <a:ea typeface="楷体" panose="02010609060101010101" pitchFamily="49" charset="-122"/>
              </a:rPr>
              <a:t/>
            </a:r>
            <a:br>
              <a:rPr kumimoji="0" lang="en-US" sz="2000" b="0" i="0" u="none" strike="noStrike" kern="1200" cap="none" spc="0" normalizeH="0" baseline="0" noProof="0" dirty="0" smtClean="0">
                <a:ln>
                  <a:noFill/>
                </a:ln>
                <a:solidFill>
                  <a:schemeClr val="bg1"/>
                </a:solidFill>
                <a:effectLst/>
                <a:uLnTx/>
                <a:uFillTx/>
                <a:latin typeface="+mj-lt"/>
                <a:ea typeface="楷体" panose="02010609060101010101" pitchFamily="49" charset="-122"/>
              </a:rPr>
            </a:br>
            <a:r>
              <a:rPr lang="zh-CN" altLang="en-US" sz="800" b="1" spc="-10" dirty="0" smtClean="0">
                <a:solidFill>
                  <a:schemeClr val="bg1"/>
                </a:solidFill>
                <a:latin typeface="+mj-lt"/>
                <a:ea typeface="楷体" panose="02010609060101010101" pitchFamily="49" charset="-122"/>
              </a:rPr>
              <a:t>基金管理公司</a:t>
            </a:r>
            <a:endParaRPr kumimoji="0" lang="en-US" sz="800" b="1" i="0" u="none" strike="noStrike" kern="1200" cap="none" spc="-10" normalizeH="0" baseline="0" noProof="0" dirty="0">
              <a:ln>
                <a:noFill/>
              </a:ln>
              <a:solidFill>
                <a:schemeClr val="bg1"/>
              </a:solidFill>
              <a:effectLst/>
              <a:uLnTx/>
              <a:uFillTx/>
              <a:latin typeface="+mj-lt"/>
              <a:ea typeface="楷体" panose="02010609060101010101" pitchFamily="49" charset="-122"/>
            </a:endParaRPr>
          </a:p>
        </p:txBody>
      </p:sp>
      <p:sp>
        <p:nvSpPr>
          <p:cNvPr id="99" name="Text Placeholder 42"/>
          <p:cNvSpPr txBox="1">
            <a:spLocks/>
          </p:cNvSpPr>
          <p:nvPr/>
        </p:nvSpPr>
        <p:spPr>
          <a:xfrm>
            <a:off x="4799589" y="2947671"/>
            <a:ext cx="598508" cy="97155"/>
          </a:xfrm>
          <a:prstGeom prst="rect">
            <a:avLst/>
          </a:prstGeom>
          <a:noFill/>
          <a:ln w="0" cmpd="sng">
            <a:noFill/>
            <a:prstDash val="solid"/>
          </a:ln>
        </p:spPr>
        <p:txBody>
          <a:bodyPr vert="horz" lIns="0" tIns="0" rIns="0" bIns="0" anchor="t"/>
          <a:lstStyle/>
          <a:p>
            <a:pPr marL="0" marR="0" lvl="0" indent="0" algn="ctr" defTabSz="914400" rtl="0" eaLnBrk="1" fontAlgn="auto" latinLnBrk="0" hangingPunct="1">
              <a:lnSpc>
                <a:spcPts val="700"/>
              </a:lnSpc>
              <a:spcBef>
                <a:spcPts val="0"/>
              </a:spcBef>
              <a:spcAft>
                <a:spcPts val="0"/>
              </a:spcAft>
              <a:buClr>
                <a:schemeClr val="tx1"/>
              </a:buClr>
              <a:buSzTx/>
              <a:buFontTx/>
              <a:buNone/>
              <a:tabLst/>
              <a:defRPr/>
            </a:pPr>
            <a:r>
              <a:rPr kumimoji="0" lang="zh-CN" altLang="en-US" sz="800" b="0" i="0" u="none" strike="noStrike" kern="1200" cap="none" spc="-65" normalizeH="0" baseline="0" noProof="0" dirty="0" smtClean="0">
                <a:ln>
                  <a:noFill/>
                </a:ln>
                <a:solidFill>
                  <a:schemeClr val="bg1"/>
                </a:solidFill>
                <a:effectLst/>
                <a:uLnTx/>
                <a:uFillTx/>
                <a:latin typeface="+mj-lt"/>
                <a:ea typeface="楷体" panose="02010609060101010101" pitchFamily="49" charset="-122"/>
              </a:rPr>
              <a:t>员工</a:t>
            </a:r>
            <a:endParaRPr kumimoji="0" lang="en-US" sz="800" b="0" i="0" u="none" strike="noStrike" kern="1200" cap="none" spc="-65" normalizeH="0" baseline="0" noProof="0" dirty="0">
              <a:ln>
                <a:noFill/>
              </a:ln>
              <a:solidFill>
                <a:schemeClr val="bg1"/>
              </a:solidFill>
              <a:effectLst/>
              <a:uLnTx/>
              <a:uFillTx/>
              <a:latin typeface="+mj-lt"/>
              <a:ea typeface="楷体" panose="02010609060101010101" pitchFamily="49" charset="-122"/>
            </a:endParaRPr>
          </a:p>
        </p:txBody>
      </p:sp>
      <p:sp>
        <p:nvSpPr>
          <p:cNvPr id="104" name="Text Placeholder 43"/>
          <p:cNvSpPr txBox="1">
            <a:spLocks/>
          </p:cNvSpPr>
          <p:nvPr/>
        </p:nvSpPr>
        <p:spPr>
          <a:xfrm>
            <a:off x="2975931" y="3307080"/>
            <a:ext cx="335260" cy="8255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600"/>
              </a:lnSpc>
              <a:spcBef>
                <a:spcPts val="0"/>
              </a:spcBef>
              <a:spcAft>
                <a:spcPts val="0"/>
              </a:spcAft>
              <a:buClr>
                <a:schemeClr val="tx1"/>
              </a:buClr>
              <a:buSzTx/>
              <a:buFontTx/>
              <a:buNone/>
              <a:tabLst/>
              <a:defRPr/>
            </a:pPr>
            <a:r>
              <a:rPr kumimoji="0" lang="en-US" sz="800" b="0" i="0" u="none" strike="noStrike" kern="1200" cap="none" spc="125" normalizeH="0" baseline="0" noProof="0" dirty="0" smtClean="0">
                <a:ln>
                  <a:noFill/>
                </a:ln>
                <a:solidFill>
                  <a:srgbClr val="000000"/>
                </a:solidFill>
                <a:effectLst/>
                <a:uLnTx/>
                <a:uFillTx/>
                <a:latin typeface="+mj-lt"/>
                <a:ea typeface="楷体" panose="02010609060101010101" pitchFamily="49" charset="-122"/>
              </a:rPr>
              <a:t>GP </a:t>
            </a:r>
            <a:endParaRPr kumimoji="0" lang="en-US" sz="800" b="0" i="0" u="none" strike="noStrike" kern="1200" cap="none" spc="125" normalizeH="0" baseline="0" noProof="0" dirty="0">
              <a:ln>
                <a:noFill/>
              </a:ln>
              <a:solidFill>
                <a:srgbClr val="000000"/>
              </a:solidFill>
              <a:effectLst/>
              <a:uLnTx/>
              <a:uFillTx/>
              <a:latin typeface="+mj-lt"/>
              <a:ea typeface="楷体" panose="02010609060101010101" pitchFamily="49" charset="-122"/>
            </a:endParaRPr>
          </a:p>
        </p:txBody>
      </p:sp>
      <p:sp>
        <p:nvSpPr>
          <p:cNvPr id="106" name="Text Placeholder 45"/>
          <p:cNvSpPr txBox="1">
            <a:spLocks/>
          </p:cNvSpPr>
          <p:nvPr/>
        </p:nvSpPr>
        <p:spPr>
          <a:xfrm>
            <a:off x="4825038" y="3828415"/>
            <a:ext cx="300854" cy="7620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600"/>
              </a:lnSpc>
              <a:spcBef>
                <a:spcPts val="0"/>
              </a:spcBef>
              <a:spcAft>
                <a:spcPts val="0"/>
              </a:spcAft>
              <a:buClr>
                <a:schemeClr val="tx1"/>
              </a:buClr>
              <a:buSzTx/>
              <a:buFontTx/>
              <a:buNone/>
              <a:tabLst/>
              <a:defRPr/>
            </a:pPr>
            <a:r>
              <a:rPr kumimoji="0" lang="en-US" sz="800" b="0" i="0" u="none" strike="noStrike" kern="1200" cap="none" spc="110" normalizeH="0" baseline="0" noProof="0" dirty="0" smtClean="0">
                <a:ln>
                  <a:noFill/>
                </a:ln>
                <a:solidFill>
                  <a:srgbClr val="000000"/>
                </a:solidFill>
                <a:effectLst/>
                <a:uLnTx/>
                <a:uFillTx/>
                <a:latin typeface="+mj-lt"/>
                <a:ea typeface="楷体" panose="02010609060101010101" pitchFamily="49" charset="-122"/>
              </a:rPr>
              <a:t>LP </a:t>
            </a:r>
            <a:endParaRPr kumimoji="0" lang="en-US" sz="800" b="0" i="0" u="none" strike="noStrike" kern="1200" cap="none" spc="110" normalizeH="0" baseline="0" noProof="0" dirty="0">
              <a:ln>
                <a:noFill/>
              </a:ln>
              <a:solidFill>
                <a:srgbClr val="000000"/>
              </a:solidFill>
              <a:effectLst/>
              <a:uLnTx/>
              <a:uFillTx/>
              <a:latin typeface="+mj-lt"/>
              <a:ea typeface="楷体" panose="02010609060101010101" pitchFamily="49" charset="-122"/>
            </a:endParaRPr>
          </a:p>
        </p:txBody>
      </p:sp>
      <p:sp>
        <p:nvSpPr>
          <p:cNvPr id="107" name="Text Placeholder 46"/>
          <p:cNvSpPr txBox="1">
            <a:spLocks/>
          </p:cNvSpPr>
          <p:nvPr/>
        </p:nvSpPr>
        <p:spPr>
          <a:xfrm>
            <a:off x="929762" y="4020185"/>
            <a:ext cx="566728" cy="200903"/>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kumimoji="0" lang="zh-CN" altLang="en-US" sz="800" b="1" i="0" u="none" strike="noStrike" kern="1200" cap="none" spc="-5" normalizeH="0" baseline="0" noProof="0" dirty="0" smtClean="0">
                <a:ln>
                  <a:noFill/>
                </a:ln>
                <a:solidFill>
                  <a:srgbClr val="B11106"/>
                </a:solidFill>
                <a:effectLst/>
                <a:uLnTx/>
                <a:uFillTx/>
                <a:latin typeface="+mj-lt"/>
                <a:ea typeface="楷体" panose="02010609060101010101" pitchFamily="49" charset="-122"/>
              </a:rPr>
              <a:t>管理费及咨询费</a:t>
            </a:r>
            <a:endParaRPr kumimoji="0" lang="en-US" sz="800" b="1" i="0" u="none" strike="noStrike" kern="1200" cap="none" spc="-5" normalizeH="0" baseline="0" noProof="0" dirty="0">
              <a:ln>
                <a:noFill/>
              </a:ln>
              <a:solidFill>
                <a:srgbClr val="B11106"/>
              </a:solidFill>
              <a:effectLst/>
              <a:uLnTx/>
              <a:uFillTx/>
              <a:latin typeface="+mj-lt"/>
              <a:ea typeface="楷体" panose="02010609060101010101" pitchFamily="49" charset="-122"/>
            </a:endParaRPr>
          </a:p>
        </p:txBody>
      </p:sp>
      <p:sp>
        <p:nvSpPr>
          <p:cNvPr id="108" name="Text Placeholder 47"/>
          <p:cNvSpPr txBox="1">
            <a:spLocks/>
          </p:cNvSpPr>
          <p:nvPr/>
        </p:nvSpPr>
        <p:spPr>
          <a:xfrm>
            <a:off x="3047618" y="4047490"/>
            <a:ext cx="626513" cy="97790"/>
          </a:xfrm>
          <a:prstGeom prst="rect">
            <a:avLst/>
          </a:prstGeom>
          <a:noFill/>
          <a:ln w="0" cmpd="sng">
            <a:noFill/>
            <a:prstDash val="solid"/>
          </a:ln>
        </p:spPr>
        <p:txBody>
          <a:bodyPr vert="horz" lIns="0" tIns="0" rIns="0" bIns="0" anchor="t"/>
          <a:lstStyle/>
          <a:p>
            <a:pPr marL="0" marR="0" lvl="0" indent="0" algn="ctr" defTabSz="914400" rtl="0" eaLnBrk="1" fontAlgn="auto" latinLnBrk="0" hangingPunct="1">
              <a:lnSpc>
                <a:spcPts val="700"/>
              </a:lnSpc>
              <a:spcBef>
                <a:spcPts val="0"/>
              </a:spcBef>
              <a:spcAft>
                <a:spcPts val="0"/>
              </a:spcAft>
              <a:buClr>
                <a:schemeClr val="tx1"/>
              </a:buClr>
              <a:buSzTx/>
              <a:buFontTx/>
              <a:buNone/>
              <a:tabLst/>
              <a:defRPr/>
            </a:pPr>
            <a:r>
              <a:rPr kumimoji="0" lang="en-US" altLang="zh-CN" sz="800" b="1" i="0" u="none" strike="noStrike" kern="1200" cap="none" spc="25" normalizeH="0" baseline="0" noProof="0" dirty="0" smtClean="0">
                <a:ln>
                  <a:noFill/>
                </a:ln>
                <a:solidFill>
                  <a:schemeClr val="bg1"/>
                </a:solidFill>
                <a:effectLst/>
                <a:uLnTx/>
                <a:uFillTx/>
                <a:latin typeface="+mj-lt"/>
                <a:ea typeface="楷体" panose="02010609060101010101" pitchFamily="49" charset="-122"/>
              </a:rPr>
              <a:t>GP / LP</a:t>
            </a:r>
            <a:endParaRPr kumimoji="0" lang="en-US" sz="800" b="1" i="0" u="none" strike="noStrike" kern="1200" cap="none" spc="25" normalizeH="0" baseline="0" noProof="0" dirty="0">
              <a:ln>
                <a:noFill/>
              </a:ln>
              <a:solidFill>
                <a:schemeClr val="bg1"/>
              </a:solidFill>
              <a:effectLst/>
              <a:uLnTx/>
              <a:uFillTx/>
              <a:latin typeface="+mj-lt"/>
              <a:ea typeface="楷体" panose="02010609060101010101" pitchFamily="49" charset="-122"/>
            </a:endParaRPr>
          </a:p>
        </p:txBody>
      </p:sp>
      <p:sp>
        <p:nvSpPr>
          <p:cNvPr id="109" name="Text Placeholder 48"/>
          <p:cNvSpPr txBox="1">
            <a:spLocks/>
          </p:cNvSpPr>
          <p:nvPr/>
        </p:nvSpPr>
        <p:spPr>
          <a:xfrm>
            <a:off x="4916574" y="4852670"/>
            <a:ext cx="300054" cy="7620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600"/>
              </a:lnSpc>
              <a:spcBef>
                <a:spcPts val="0"/>
              </a:spcBef>
              <a:spcAft>
                <a:spcPts val="0"/>
              </a:spcAft>
              <a:buClr>
                <a:schemeClr val="tx1"/>
              </a:buClr>
              <a:buSzTx/>
              <a:buFontTx/>
              <a:buNone/>
              <a:tabLst/>
              <a:defRPr/>
            </a:pPr>
            <a:r>
              <a:rPr kumimoji="0" lang="en-US" sz="800" b="0" i="0" u="none" strike="noStrike" kern="1200" cap="none" spc="110" normalizeH="0" baseline="0" noProof="0" smtClean="0">
                <a:ln>
                  <a:noFill/>
                </a:ln>
                <a:solidFill>
                  <a:srgbClr val="000000"/>
                </a:solidFill>
                <a:effectLst/>
                <a:uLnTx/>
                <a:uFillTx/>
                <a:latin typeface="+mj-lt"/>
                <a:ea typeface="楷体" panose="02010609060101010101" pitchFamily="49" charset="-122"/>
              </a:rPr>
              <a:t>LP </a:t>
            </a:r>
            <a:endParaRPr kumimoji="0" lang="en-US" sz="800" b="0" i="0" u="none" strike="noStrike" kern="1200" cap="none" spc="110" normalizeH="0" baseline="0" noProof="0">
              <a:ln>
                <a:noFill/>
              </a:ln>
              <a:solidFill>
                <a:srgbClr val="000000"/>
              </a:solidFill>
              <a:effectLst/>
              <a:uLnTx/>
              <a:uFillTx/>
              <a:latin typeface="+mj-lt"/>
              <a:ea typeface="楷体" panose="02010609060101010101" pitchFamily="49" charset="-122"/>
            </a:endParaRPr>
          </a:p>
        </p:txBody>
      </p:sp>
      <p:sp>
        <p:nvSpPr>
          <p:cNvPr id="110" name="Text Placeholder 49"/>
          <p:cNvSpPr txBox="1">
            <a:spLocks/>
          </p:cNvSpPr>
          <p:nvPr/>
        </p:nvSpPr>
        <p:spPr>
          <a:xfrm>
            <a:off x="2778926" y="5026025"/>
            <a:ext cx="1167410" cy="219710"/>
          </a:xfrm>
          <a:prstGeom prst="rect">
            <a:avLst/>
          </a:prstGeom>
          <a:noFill/>
          <a:ln w="0" cmpd="sng">
            <a:noFill/>
            <a:prstDash val="solid"/>
          </a:ln>
        </p:spPr>
        <p:txBody>
          <a:bodyPr vert="horz" lIns="0" tIns="0" rIns="0" bIns="0" anchor="t"/>
          <a:lstStyle/>
          <a:p>
            <a:pPr marL="0" marR="0" lvl="0" indent="0" algn="ctr" defTabSz="914400" rtl="0" eaLnBrk="1" fontAlgn="auto" latinLnBrk="0" hangingPunct="1">
              <a:lnSpc>
                <a:spcPts val="800"/>
              </a:lnSpc>
              <a:spcBef>
                <a:spcPts val="0"/>
              </a:spcBef>
              <a:spcAft>
                <a:spcPts val="0"/>
              </a:spcAft>
              <a:buClr>
                <a:schemeClr val="tx1"/>
              </a:buClr>
              <a:buSzTx/>
              <a:buFontTx/>
              <a:buNone/>
              <a:tabLst/>
              <a:defRPr/>
            </a:pPr>
            <a:r>
              <a:rPr lang="zh-CN" altLang="en-US" sz="800" b="1" spc="-10" dirty="0" smtClean="0">
                <a:solidFill>
                  <a:schemeClr val="bg1"/>
                </a:solidFill>
                <a:latin typeface="+mj-lt"/>
                <a:ea typeface="楷体" panose="02010609060101010101" pitchFamily="49" charset="-122"/>
              </a:rPr>
              <a:t>人民币基金</a:t>
            </a:r>
            <a:r>
              <a:rPr kumimoji="0" lang="en-US" sz="2000" b="0" i="0" u="none" strike="noStrike" kern="1200" cap="none" spc="0" normalizeH="0" baseline="0" noProof="0" dirty="0" smtClean="0">
                <a:ln>
                  <a:noFill/>
                </a:ln>
                <a:solidFill>
                  <a:schemeClr val="bg1"/>
                </a:solidFill>
                <a:effectLst/>
                <a:uLnTx/>
                <a:uFillTx/>
                <a:latin typeface="+mj-lt"/>
                <a:ea typeface="楷体" panose="02010609060101010101" pitchFamily="49" charset="-122"/>
              </a:rPr>
              <a:t/>
            </a:r>
            <a:br>
              <a:rPr kumimoji="0" lang="en-US" sz="2000" b="0" i="0" u="none" strike="noStrike" kern="1200" cap="none" spc="0" normalizeH="0" baseline="0" noProof="0" dirty="0" smtClean="0">
                <a:ln>
                  <a:noFill/>
                </a:ln>
                <a:solidFill>
                  <a:schemeClr val="bg1"/>
                </a:solidFill>
                <a:effectLst/>
                <a:uLnTx/>
                <a:uFillTx/>
                <a:latin typeface="+mj-lt"/>
                <a:ea typeface="楷体" panose="02010609060101010101" pitchFamily="49" charset="-122"/>
              </a:rPr>
            </a:br>
            <a:r>
              <a:rPr kumimoji="0" lang="en-US" sz="800" b="0" i="0" u="none" strike="noStrike" kern="1200" cap="none" spc="-10" normalizeH="0" baseline="0" noProof="0" dirty="0" smtClean="0">
                <a:ln>
                  <a:noFill/>
                </a:ln>
                <a:solidFill>
                  <a:schemeClr val="bg1"/>
                </a:solidFill>
                <a:effectLst/>
                <a:uLnTx/>
                <a:uFillTx/>
                <a:latin typeface="+mj-lt"/>
                <a:ea typeface="楷体" panose="02010609060101010101" pitchFamily="49" charset="-122"/>
              </a:rPr>
              <a:t>(</a:t>
            </a:r>
            <a:r>
              <a:rPr kumimoji="0" lang="zh-CN" altLang="en-US" sz="800" b="0" i="0" u="none" strike="noStrike" kern="1200" cap="none" spc="-10" normalizeH="0" baseline="0" noProof="0" dirty="0" smtClean="0">
                <a:ln>
                  <a:noFill/>
                </a:ln>
                <a:solidFill>
                  <a:schemeClr val="bg1"/>
                </a:solidFill>
                <a:effectLst/>
                <a:uLnTx/>
                <a:uFillTx/>
                <a:latin typeface="+mj-lt"/>
                <a:ea typeface="楷体" panose="02010609060101010101" pitchFamily="49" charset="-122"/>
              </a:rPr>
              <a:t>有限合伙</a:t>
            </a:r>
            <a:r>
              <a:rPr lang="en-US" altLang="zh-CN" sz="800" spc="-10" dirty="0" smtClean="0">
                <a:solidFill>
                  <a:schemeClr val="bg1"/>
                </a:solidFill>
                <a:latin typeface="+mj-lt"/>
                <a:ea typeface="楷体" panose="02010609060101010101" pitchFamily="49" charset="-122"/>
              </a:rPr>
              <a:t>)</a:t>
            </a:r>
            <a:endParaRPr kumimoji="0" lang="en-US" sz="800" b="0" i="0" u="none" strike="noStrike" kern="1200" cap="none" spc="-10" normalizeH="0" baseline="0" noProof="0" dirty="0">
              <a:ln>
                <a:noFill/>
              </a:ln>
              <a:solidFill>
                <a:schemeClr val="bg1"/>
              </a:solidFill>
              <a:effectLst/>
              <a:uLnTx/>
              <a:uFillTx/>
              <a:latin typeface="+mj-lt"/>
              <a:ea typeface="楷体" panose="02010609060101010101" pitchFamily="49" charset="-122"/>
            </a:endParaRPr>
          </a:p>
        </p:txBody>
      </p:sp>
      <p:sp>
        <p:nvSpPr>
          <p:cNvPr id="111" name="Text Placeholder 50"/>
          <p:cNvSpPr txBox="1">
            <a:spLocks/>
          </p:cNvSpPr>
          <p:nvPr/>
        </p:nvSpPr>
        <p:spPr>
          <a:xfrm>
            <a:off x="3011931" y="5699760"/>
            <a:ext cx="752936" cy="10033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700"/>
              </a:lnSpc>
              <a:spcBef>
                <a:spcPts val="0"/>
              </a:spcBef>
              <a:spcAft>
                <a:spcPts val="0"/>
              </a:spcAft>
              <a:buClr>
                <a:schemeClr val="tx1"/>
              </a:buClr>
              <a:buSzTx/>
              <a:buFontTx/>
              <a:buNone/>
              <a:tabLst/>
              <a:defRPr/>
            </a:pPr>
            <a:r>
              <a:rPr lang="zh-CN" altLang="en-US" sz="800" b="1" spc="-55" dirty="0" smtClean="0">
                <a:solidFill>
                  <a:srgbClr val="FFFFFF"/>
                </a:solidFill>
                <a:latin typeface="+mj-lt"/>
                <a:ea typeface="楷体" panose="02010609060101010101" pitchFamily="49" charset="-122"/>
              </a:rPr>
              <a:t>境内目标公司</a:t>
            </a:r>
            <a:endParaRPr kumimoji="0" lang="en-US" sz="800" b="1" i="0" u="none" strike="noStrike" kern="1200" cap="none" spc="-55" normalizeH="0" baseline="0" noProof="0" dirty="0">
              <a:ln>
                <a:noFill/>
              </a:ln>
              <a:solidFill>
                <a:srgbClr val="FFFFFF"/>
              </a:solidFill>
              <a:effectLst/>
              <a:uLnTx/>
              <a:uFillTx/>
              <a:latin typeface="+mj-lt"/>
              <a:ea typeface="楷体" panose="02010609060101010101" pitchFamily="49" charset="-122"/>
            </a:endParaRPr>
          </a:p>
        </p:txBody>
      </p:sp>
      <p:sp>
        <p:nvSpPr>
          <p:cNvPr id="113" name="Isosceles Triangle 112"/>
          <p:cNvSpPr/>
          <p:nvPr/>
        </p:nvSpPr>
        <p:spPr bwMode="ltGray">
          <a:xfrm>
            <a:off x="407668" y="6237312"/>
            <a:ext cx="362940" cy="14401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mj-lt"/>
              <a:ea typeface="楷体" panose="02010609060101010101" pitchFamily="49" charset="-122"/>
            </a:endParaRPr>
          </a:p>
        </p:txBody>
      </p:sp>
      <p:sp>
        <p:nvSpPr>
          <p:cNvPr id="114" name="TextBox 113"/>
          <p:cNvSpPr txBox="1"/>
          <p:nvPr/>
        </p:nvSpPr>
        <p:spPr>
          <a:xfrm>
            <a:off x="770608" y="6237312"/>
            <a:ext cx="816616" cy="144016"/>
          </a:xfrm>
          <a:prstGeom prst="rect">
            <a:avLst/>
          </a:prstGeom>
          <a:noFill/>
        </p:spPr>
        <p:txBody>
          <a:bodyPr wrap="none" lIns="0" tIns="0" rIns="0" bIns="0" rtlCol="0">
            <a:noAutofit/>
          </a:bodyPr>
          <a:lstStyle/>
          <a:p>
            <a:pPr indent="-274320">
              <a:spcAft>
                <a:spcPts val="900"/>
              </a:spcAft>
            </a:pPr>
            <a:r>
              <a:rPr lang="zh-CN" altLang="en-US" sz="800" dirty="0" smtClean="0">
                <a:latin typeface="+mj-lt"/>
                <a:ea typeface="楷体" panose="02010609060101010101" pitchFamily="49" charset="-122"/>
              </a:rPr>
              <a:t>有限合伙企业</a:t>
            </a:r>
            <a:endParaRPr lang="en-US" sz="800" dirty="0" err="1" smtClean="0">
              <a:latin typeface="+mj-lt"/>
              <a:ea typeface="楷体" panose="02010609060101010101" pitchFamily="49" charset="-122"/>
            </a:endParaRPr>
          </a:p>
        </p:txBody>
      </p:sp>
      <p:sp>
        <p:nvSpPr>
          <p:cNvPr id="115" name="Rectangle 114"/>
          <p:cNvSpPr/>
          <p:nvPr/>
        </p:nvSpPr>
        <p:spPr bwMode="ltGray">
          <a:xfrm>
            <a:off x="1677959" y="6237312"/>
            <a:ext cx="453675" cy="1440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mj-lt"/>
              <a:ea typeface="楷体" panose="02010609060101010101" pitchFamily="49" charset="-122"/>
            </a:endParaRPr>
          </a:p>
        </p:txBody>
      </p:sp>
      <p:sp>
        <p:nvSpPr>
          <p:cNvPr id="116" name="TextBox 115"/>
          <p:cNvSpPr txBox="1"/>
          <p:nvPr/>
        </p:nvSpPr>
        <p:spPr>
          <a:xfrm>
            <a:off x="2222369" y="6237312"/>
            <a:ext cx="907351" cy="144016"/>
          </a:xfrm>
          <a:prstGeom prst="rect">
            <a:avLst/>
          </a:prstGeom>
          <a:noFill/>
        </p:spPr>
        <p:txBody>
          <a:bodyPr wrap="none" lIns="0" tIns="0" rIns="0" bIns="0" rtlCol="0">
            <a:noAutofit/>
          </a:bodyPr>
          <a:lstStyle/>
          <a:p>
            <a:pPr indent="-274320">
              <a:spcAft>
                <a:spcPts val="900"/>
              </a:spcAft>
            </a:pPr>
            <a:r>
              <a:rPr lang="zh-CN" altLang="en-US" sz="800" dirty="0" smtClean="0">
                <a:latin typeface="+mj-lt"/>
                <a:ea typeface="楷体" panose="02010609060101010101" pitchFamily="49" charset="-122"/>
              </a:rPr>
              <a:t>有限责任公司</a:t>
            </a:r>
            <a:endParaRPr lang="en-US" sz="800" dirty="0" err="1" smtClean="0">
              <a:latin typeface="+mj-lt"/>
              <a:ea typeface="楷体" panose="02010609060101010101" pitchFamily="49" charset="-122"/>
            </a:endParaRPr>
          </a:p>
        </p:txBody>
      </p:sp>
      <p:cxnSp>
        <p:nvCxnSpPr>
          <p:cNvPr id="117" name="Straight Connector 116"/>
          <p:cNvCxnSpPr>
            <a:stCxn id="116" idx="3"/>
          </p:cNvCxnSpPr>
          <p:nvPr/>
        </p:nvCxnSpPr>
        <p:spPr>
          <a:xfrm>
            <a:off x="3129720" y="6309320"/>
            <a:ext cx="4536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674131" y="6237312"/>
            <a:ext cx="544410" cy="144016"/>
          </a:xfrm>
          <a:prstGeom prst="rect">
            <a:avLst/>
          </a:prstGeom>
          <a:noFill/>
        </p:spPr>
        <p:txBody>
          <a:bodyPr wrap="none" lIns="0" tIns="0" rIns="0" bIns="0" rtlCol="0">
            <a:noAutofit/>
          </a:bodyPr>
          <a:lstStyle/>
          <a:p>
            <a:pPr indent="-274320">
              <a:spcAft>
                <a:spcPts val="900"/>
              </a:spcAft>
            </a:pPr>
            <a:r>
              <a:rPr lang="zh-CN" altLang="en-US" sz="800" dirty="0" smtClean="0">
                <a:latin typeface="+mj-lt"/>
                <a:ea typeface="楷体" panose="02010609060101010101" pitchFamily="49" charset="-122"/>
              </a:rPr>
              <a:t>控股关系</a:t>
            </a:r>
            <a:endParaRPr lang="en-US" sz="800" dirty="0" err="1" smtClean="0">
              <a:latin typeface="+mj-lt"/>
              <a:ea typeface="楷体" panose="02010609060101010101" pitchFamily="49" charset="-122"/>
            </a:endParaRPr>
          </a:p>
        </p:txBody>
      </p:sp>
      <p:cxnSp>
        <p:nvCxnSpPr>
          <p:cNvPr id="119" name="Straight Connector 118"/>
          <p:cNvCxnSpPr/>
          <p:nvPr/>
        </p:nvCxnSpPr>
        <p:spPr>
          <a:xfrm>
            <a:off x="4309276" y="6309320"/>
            <a:ext cx="45367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853687" y="6237312"/>
            <a:ext cx="544410" cy="144016"/>
          </a:xfrm>
          <a:prstGeom prst="rect">
            <a:avLst/>
          </a:prstGeom>
          <a:noFill/>
        </p:spPr>
        <p:txBody>
          <a:bodyPr wrap="none" lIns="0" tIns="0" rIns="0" bIns="0" rtlCol="0">
            <a:noAutofit/>
          </a:bodyPr>
          <a:lstStyle/>
          <a:p>
            <a:pPr indent="-274320">
              <a:spcAft>
                <a:spcPts val="900"/>
              </a:spcAft>
            </a:pPr>
            <a:r>
              <a:rPr lang="zh-CN" altLang="en-US" sz="800" dirty="0" smtClean="0">
                <a:latin typeface="+mj-lt"/>
                <a:ea typeface="楷体" panose="02010609060101010101" pitchFamily="49" charset="-122"/>
              </a:rPr>
              <a:t>现金流</a:t>
            </a:r>
            <a:endParaRPr lang="en-US" sz="800" dirty="0" err="1" smtClean="0">
              <a:latin typeface="+mj-lt"/>
              <a:ea typeface="楷体" panose="02010609060101010101" pitchFamily="49" charset="-122"/>
            </a:endParaRPr>
          </a:p>
        </p:txBody>
      </p:sp>
      <p:sp>
        <p:nvSpPr>
          <p:cNvPr id="121" name="SECHEAD~38114.6369907407~868772"/>
          <p:cNvSpPr txBox="1">
            <a:spLocks noChangeArrowheads="1"/>
          </p:cNvSpPr>
          <p:nvPr/>
        </p:nvSpPr>
        <p:spPr bwMode="auto">
          <a:xfrm>
            <a:off x="672122" y="228600"/>
            <a:ext cx="6349143" cy="203200"/>
          </a:xfrm>
          <a:prstGeom prst="rect">
            <a:avLst/>
          </a:prstGeom>
          <a:noFill/>
          <a:ln w="9525">
            <a:noFill/>
            <a:miter lim="800000"/>
            <a:headEnd/>
            <a:tailEnd/>
          </a:ln>
        </p:spPr>
        <p:txBody>
          <a:bodyPr wrap="none" lIns="0" tIns="0" rIns="0" bIns="0" anchor="b"/>
          <a:lstStyle/>
          <a:p>
            <a:r>
              <a:rPr lang="zh-CN" altLang="en-US" sz="1400" dirty="0" smtClean="0">
                <a:latin typeface="+mj-lt"/>
                <a:ea typeface="楷体" panose="02010609060101010101" pitchFamily="49" charset="-122"/>
              </a:rPr>
              <a:t>基金典型税务架构</a:t>
            </a:r>
          </a:p>
        </p:txBody>
      </p:sp>
      <p:sp>
        <p:nvSpPr>
          <p:cNvPr id="36" name="Text Placeholder 40"/>
          <p:cNvSpPr txBox="1">
            <a:spLocks/>
          </p:cNvSpPr>
          <p:nvPr/>
        </p:nvSpPr>
        <p:spPr>
          <a:xfrm>
            <a:off x="3220456" y="3140968"/>
            <a:ext cx="604109" cy="20447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lang="en-GB" sz="800" b="1" dirty="0" smtClean="0">
                <a:solidFill>
                  <a:srgbClr val="B11106"/>
                </a:solidFill>
                <a:latin typeface="+mj-lt"/>
                <a:ea typeface="楷体" panose="02010609060101010101" pitchFamily="49" charset="-122"/>
              </a:rPr>
              <a:t>Carry Interest</a:t>
            </a:r>
            <a:endParaRPr kumimoji="0" lang="en-US" sz="800" b="1" i="0" u="none" strike="noStrike" kern="1200" cap="none" spc="0" normalizeH="0" baseline="0" noProof="0" dirty="0">
              <a:ln>
                <a:noFill/>
              </a:ln>
              <a:solidFill>
                <a:srgbClr val="B11106"/>
              </a:solidFill>
              <a:effectLst/>
              <a:uLnTx/>
              <a:uFillTx/>
              <a:latin typeface="+mj-lt"/>
              <a:ea typeface="楷体" panose="02010609060101010101" pitchFamily="49" charset="-122"/>
            </a:endParaRPr>
          </a:p>
        </p:txBody>
      </p:sp>
      <p:sp>
        <p:nvSpPr>
          <p:cNvPr id="37" name="Text Placeholder 40"/>
          <p:cNvSpPr txBox="1">
            <a:spLocks/>
          </p:cNvSpPr>
          <p:nvPr/>
        </p:nvSpPr>
        <p:spPr>
          <a:xfrm>
            <a:off x="4037071" y="3429000"/>
            <a:ext cx="604109" cy="20447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lang="en-GB" sz="800" b="1" dirty="0" smtClean="0">
                <a:solidFill>
                  <a:srgbClr val="B11106"/>
                </a:solidFill>
                <a:latin typeface="+mj-lt"/>
                <a:ea typeface="楷体" panose="02010609060101010101" pitchFamily="49" charset="-122"/>
              </a:rPr>
              <a:t>Carry Interest</a:t>
            </a:r>
            <a:endParaRPr kumimoji="0" lang="en-US" sz="800" b="1" i="0" u="none" strike="noStrike" kern="1200" cap="none" spc="0" normalizeH="0" baseline="0" noProof="0" dirty="0">
              <a:ln>
                <a:noFill/>
              </a:ln>
              <a:solidFill>
                <a:srgbClr val="B11106"/>
              </a:solidFill>
              <a:effectLst/>
              <a:uLnTx/>
              <a:uFillTx/>
              <a:latin typeface="+mj-lt"/>
              <a:ea typeface="楷体" panose="02010609060101010101" pitchFamily="49" charset="-122"/>
            </a:endParaRPr>
          </a:p>
        </p:txBody>
      </p:sp>
      <p:sp>
        <p:nvSpPr>
          <p:cNvPr id="38" name="Text Placeholder 40"/>
          <p:cNvSpPr txBox="1">
            <a:spLocks/>
          </p:cNvSpPr>
          <p:nvPr/>
        </p:nvSpPr>
        <p:spPr>
          <a:xfrm>
            <a:off x="3674131" y="4437112"/>
            <a:ext cx="604109" cy="20447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800"/>
              </a:lnSpc>
              <a:spcBef>
                <a:spcPts val="0"/>
              </a:spcBef>
              <a:spcAft>
                <a:spcPts val="0"/>
              </a:spcAft>
              <a:buClr>
                <a:schemeClr val="tx1"/>
              </a:buClr>
              <a:buSzTx/>
              <a:buFontTx/>
              <a:buNone/>
              <a:tabLst/>
              <a:defRPr/>
            </a:pPr>
            <a:r>
              <a:rPr lang="en-GB" sz="800" b="1" dirty="0" smtClean="0">
                <a:solidFill>
                  <a:srgbClr val="B11106"/>
                </a:solidFill>
                <a:latin typeface="+mj-lt"/>
                <a:ea typeface="楷体" panose="02010609060101010101" pitchFamily="49" charset="-122"/>
              </a:rPr>
              <a:t>Carry Interest</a:t>
            </a:r>
            <a:endParaRPr kumimoji="0" lang="en-US" sz="800" b="1" i="0" u="none" strike="noStrike" kern="1200" cap="none" spc="0" normalizeH="0" baseline="0" noProof="0" dirty="0">
              <a:ln>
                <a:noFill/>
              </a:ln>
              <a:solidFill>
                <a:srgbClr val="B11106"/>
              </a:solidFill>
              <a:effectLst/>
              <a:uLnTx/>
              <a:uFillTx/>
              <a:latin typeface="+mj-lt"/>
              <a:ea typeface="楷体" panose="02010609060101010101" pitchFamily="49" charset="-122"/>
            </a:endParaRPr>
          </a:p>
        </p:txBody>
      </p:sp>
      <p:sp>
        <p:nvSpPr>
          <p:cNvPr id="3" name="Date Placeholder 2"/>
          <p:cNvSpPr>
            <a:spLocks noGrp="1"/>
          </p:cNvSpPr>
          <p:nvPr>
            <p:ph type="dt" sz="half" idx="18"/>
          </p:nvPr>
        </p:nvSpPr>
        <p:spPr/>
        <p:txBody>
          <a:bodyPr/>
          <a:lstStyle/>
          <a:p>
            <a:pPr>
              <a:defRPr/>
            </a:pPr>
            <a:fld id="{7AD5CBD8-FE0E-49A6-B5BC-1E02377380AA}" type="datetime6">
              <a:rPr lang="zh-CN" altLang="en-US" smtClean="0">
                <a:solidFill>
                  <a:srgbClr val="000000"/>
                </a:solidFill>
              </a:rPr>
              <a:pPr>
                <a:defRPr/>
              </a:pPr>
              <a:t>2015年12月</a:t>
            </a:fld>
            <a:endParaRPr lang="en-US" dirty="0">
              <a:solidFill>
                <a:srgbClr val="000000"/>
              </a:solidFill>
            </a:endParaRPr>
          </a:p>
        </p:txBody>
      </p:sp>
    </p:spTree>
    <p:extLst>
      <p:ext uri="{BB962C8B-B14F-4D97-AF65-F5344CB8AC3E}">
        <p14:creationId xmlns:p14="http://schemas.microsoft.com/office/powerpoint/2010/main" xmlns="" val="2032286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ea typeface="楷体" panose="02010609060101010101" pitchFamily="49" charset="-122"/>
              </a:rPr>
              <a:t>平行基金税务架构</a:t>
            </a:r>
          </a:p>
        </p:txBody>
      </p:sp>
      <p:sp>
        <p:nvSpPr>
          <p:cNvPr id="69" name="Text Placeholder 91"/>
          <p:cNvSpPr txBox="1">
            <a:spLocks/>
          </p:cNvSpPr>
          <p:nvPr/>
        </p:nvSpPr>
        <p:spPr>
          <a:xfrm>
            <a:off x="4055444" y="1361435"/>
            <a:ext cx="990578" cy="331470"/>
          </a:xfrm>
          <a:prstGeom prst="rect">
            <a:avLst/>
          </a:prstGeom>
          <a:noFill/>
          <a:ln w="0" cmpd="sng">
            <a:noFill/>
            <a:prstDash val="solid"/>
          </a:ln>
        </p:spPr>
        <p:txBody>
          <a:bodyPr vert="horz" lIns="0" tIns="1905" rIns="0" bIns="0" anchor="t"/>
          <a:lstStyle/>
          <a:p>
            <a:pPr marL="0" marR="0" lvl="0" indent="0" algn="ctr" defTabSz="914400" rtl="0" eaLnBrk="1" fontAlgn="auto" latinLnBrk="0" hangingPunct="1">
              <a:lnSpc>
                <a:spcPts val="800"/>
              </a:lnSpc>
              <a:spcBef>
                <a:spcPts val="0"/>
              </a:spcBef>
              <a:spcAft>
                <a:spcPts val="0"/>
              </a:spcAft>
              <a:buClr>
                <a:schemeClr val="tx1"/>
              </a:buClr>
              <a:buSzTx/>
              <a:buFontTx/>
              <a:buNone/>
              <a:tabLst/>
              <a:defRPr/>
            </a:pPr>
            <a:r>
              <a:rPr lang="zh-CN" altLang="en-US" sz="750" b="1" dirty="0" smtClean="0">
                <a:solidFill>
                  <a:srgbClr val="FFFFFF"/>
                </a:solidFill>
                <a:latin typeface="+mj-lt"/>
                <a:ea typeface="楷体" panose="02010609060101010101" pitchFamily="49" charset="-122"/>
              </a:rPr>
              <a:t>普通合伙</a:t>
            </a:r>
            <a:r>
              <a:rPr lang="en-US" altLang="zh-CN" sz="750" b="1" dirty="0" smtClean="0">
                <a:solidFill>
                  <a:srgbClr val="FFFFFF"/>
                </a:solidFill>
                <a:latin typeface="+mj-lt"/>
                <a:ea typeface="楷体" panose="02010609060101010101" pitchFamily="49" charset="-122"/>
              </a:rPr>
              <a:t>GP</a:t>
            </a:r>
            <a:r>
              <a:rPr kumimoji="0" lang="en-US" sz="2000" b="0" i="0" u="none" strike="noStrike" kern="1200" cap="none" spc="0" normalizeH="0" baseline="0" noProof="0" dirty="0" smtClean="0">
                <a:ln>
                  <a:noFill/>
                </a:ln>
                <a:solidFill>
                  <a:schemeClr val="tx1"/>
                </a:solidFill>
                <a:effectLst/>
                <a:uLnTx/>
                <a:uFillTx/>
                <a:latin typeface="+mj-lt"/>
                <a:ea typeface="楷体" panose="02010609060101010101" pitchFamily="49" charset="-122"/>
              </a:rPr>
              <a:t/>
            </a:r>
            <a:br>
              <a:rPr kumimoji="0" lang="en-US" sz="2000" b="0" i="0" u="none" strike="noStrike" kern="1200" cap="none" spc="0" normalizeH="0" baseline="0" noProof="0" dirty="0" smtClean="0">
                <a:ln>
                  <a:noFill/>
                </a:ln>
                <a:solidFill>
                  <a:schemeClr val="tx1"/>
                </a:solidFill>
                <a:effectLst/>
                <a:uLnTx/>
                <a:uFillTx/>
                <a:latin typeface="+mj-lt"/>
                <a:ea typeface="楷体" panose="02010609060101010101" pitchFamily="49" charset="-122"/>
              </a:rPr>
            </a:br>
            <a:r>
              <a:rPr kumimoji="0" lang="en-US" sz="750" b="0" i="0" u="none" strike="noStrike" kern="1200" cap="none" spc="0" normalizeH="0" baseline="0" noProof="0" dirty="0" smtClean="0">
                <a:ln>
                  <a:noFill/>
                </a:ln>
                <a:solidFill>
                  <a:srgbClr val="FFFFFF"/>
                </a:solidFill>
                <a:effectLst/>
                <a:uLnTx/>
                <a:uFillTx/>
                <a:latin typeface="+mj-lt"/>
                <a:ea typeface="楷体" panose="02010609060101010101" pitchFamily="49" charset="-122"/>
              </a:rPr>
              <a:t>(</a:t>
            </a:r>
            <a:r>
              <a:rPr kumimoji="0" lang="zh-CN" altLang="en-US" sz="750" b="0" i="0" u="none" strike="noStrike" kern="1200" cap="none" spc="0" normalizeH="0" baseline="0" noProof="0" dirty="0" smtClean="0">
                <a:ln>
                  <a:noFill/>
                </a:ln>
                <a:solidFill>
                  <a:srgbClr val="FFFFFF"/>
                </a:solidFill>
                <a:effectLst/>
                <a:uLnTx/>
                <a:uFillTx/>
                <a:latin typeface="+mj-lt"/>
                <a:ea typeface="楷体" panose="02010609060101010101" pitchFamily="49" charset="-122"/>
              </a:rPr>
              <a:t>开曼群岛）</a:t>
            </a:r>
            <a:endParaRPr kumimoji="0" lang="en-US" sz="750" b="0" i="0" u="none" strike="noStrike" kern="1200" cap="none" spc="0" normalizeH="0" baseline="0" noProof="0" dirty="0">
              <a:ln>
                <a:noFill/>
              </a:ln>
              <a:solidFill>
                <a:srgbClr val="FFFFFF"/>
              </a:solidFill>
              <a:effectLst/>
              <a:uLnTx/>
              <a:uFillTx/>
              <a:latin typeface="+mj-lt"/>
              <a:ea typeface="楷体" panose="02010609060101010101" pitchFamily="49" charset="-122"/>
            </a:endParaRPr>
          </a:p>
        </p:txBody>
      </p:sp>
      <p:sp>
        <p:nvSpPr>
          <p:cNvPr id="95" name="Isosceles Triangle 94"/>
          <p:cNvSpPr/>
          <p:nvPr/>
        </p:nvSpPr>
        <p:spPr bwMode="ltGray">
          <a:xfrm>
            <a:off x="407668" y="6237312"/>
            <a:ext cx="362940" cy="14401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mj-lt"/>
              <a:ea typeface="楷体" panose="02010609060101010101" pitchFamily="49" charset="-122"/>
            </a:endParaRPr>
          </a:p>
        </p:txBody>
      </p:sp>
      <p:sp>
        <p:nvSpPr>
          <p:cNvPr id="96" name="TextBox 95"/>
          <p:cNvSpPr txBox="1"/>
          <p:nvPr/>
        </p:nvSpPr>
        <p:spPr>
          <a:xfrm>
            <a:off x="770608" y="6237312"/>
            <a:ext cx="816616" cy="144016"/>
          </a:xfrm>
          <a:prstGeom prst="rect">
            <a:avLst/>
          </a:prstGeom>
          <a:noFill/>
        </p:spPr>
        <p:txBody>
          <a:bodyPr wrap="none" lIns="0" tIns="0" rIns="0" bIns="0" rtlCol="0">
            <a:noAutofit/>
          </a:bodyPr>
          <a:lstStyle/>
          <a:p>
            <a:pPr indent="-274320">
              <a:spcAft>
                <a:spcPts val="900"/>
              </a:spcAft>
            </a:pPr>
            <a:r>
              <a:rPr lang="zh-CN" altLang="en-US" sz="800" dirty="0" smtClean="0">
                <a:latin typeface="+mj-lt"/>
                <a:ea typeface="楷体" panose="02010609060101010101" pitchFamily="49" charset="-122"/>
              </a:rPr>
              <a:t>有限合伙企业</a:t>
            </a:r>
            <a:endParaRPr lang="en-US" sz="800" dirty="0" err="1" smtClean="0">
              <a:latin typeface="+mj-lt"/>
              <a:ea typeface="楷体" panose="02010609060101010101" pitchFamily="49" charset="-122"/>
            </a:endParaRPr>
          </a:p>
        </p:txBody>
      </p:sp>
      <p:sp>
        <p:nvSpPr>
          <p:cNvPr id="97" name="Rectangle 96"/>
          <p:cNvSpPr/>
          <p:nvPr/>
        </p:nvSpPr>
        <p:spPr bwMode="ltGray">
          <a:xfrm>
            <a:off x="1677959" y="6237312"/>
            <a:ext cx="453675" cy="14401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mj-lt"/>
              <a:ea typeface="楷体" panose="02010609060101010101" pitchFamily="49" charset="-122"/>
            </a:endParaRPr>
          </a:p>
        </p:txBody>
      </p:sp>
      <p:sp>
        <p:nvSpPr>
          <p:cNvPr id="98" name="TextBox 97"/>
          <p:cNvSpPr txBox="1"/>
          <p:nvPr/>
        </p:nvSpPr>
        <p:spPr>
          <a:xfrm>
            <a:off x="2222369" y="6237312"/>
            <a:ext cx="907351" cy="144016"/>
          </a:xfrm>
          <a:prstGeom prst="rect">
            <a:avLst/>
          </a:prstGeom>
          <a:noFill/>
        </p:spPr>
        <p:txBody>
          <a:bodyPr wrap="none" lIns="0" tIns="0" rIns="0" bIns="0" rtlCol="0">
            <a:noAutofit/>
          </a:bodyPr>
          <a:lstStyle/>
          <a:p>
            <a:pPr indent="-274320">
              <a:spcAft>
                <a:spcPts val="900"/>
              </a:spcAft>
            </a:pPr>
            <a:r>
              <a:rPr lang="zh-CN" altLang="en-US" sz="800" dirty="0" smtClean="0">
                <a:latin typeface="+mj-lt"/>
                <a:ea typeface="楷体" panose="02010609060101010101" pitchFamily="49" charset="-122"/>
              </a:rPr>
              <a:t>有限责任公司</a:t>
            </a:r>
            <a:endParaRPr lang="en-US" sz="800" dirty="0" err="1" smtClean="0">
              <a:latin typeface="+mj-lt"/>
              <a:ea typeface="楷体" panose="02010609060101010101" pitchFamily="49" charset="-122"/>
            </a:endParaRPr>
          </a:p>
        </p:txBody>
      </p:sp>
      <p:cxnSp>
        <p:nvCxnSpPr>
          <p:cNvPr id="100" name="Straight Connector 99"/>
          <p:cNvCxnSpPr>
            <a:stCxn id="98" idx="3"/>
          </p:cNvCxnSpPr>
          <p:nvPr/>
        </p:nvCxnSpPr>
        <p:spPr>
          <a:xfrm>
            <a:off x="3129720" y="6309320"/>
            <a:ext cx="4536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674131" y="6237312"/>
            <a:ext cx="544410" cy="144016"/>
          </a:xfrm>
          <a:prstGeom prst="rect">
            <a:avLst/>
          </a:prstGeom>
          <a:noFill/>
        </p:spPr>
        <p:txBody>
          <a:bodyPr wrap="none" lIns="0" tIns="0" rIns="0" bIns="0" rtlCol="0">
            <a:noAutofit/>
          </a:bodyPr>
          <a:lstStyle/>
          <a:p>
            <a:pPr indent="-274320">
              <a:spcAft>
                <a:spcPts val="900"/>
              </a:spcAft>
            </a:pPr>
            <a:r>
              <a:rPr lang="zh-CN" altLang="en-US" sz="800" dirty="0" smtClean="0">
                <a:latin typeface="+mj-lt"/>
                <a:ea typeface="楷体" panose="02010609060101010101" pitchFamily="49" charset="-122"/>
              </a:rPr>
              <a:t>控股关系</a:t>
            </a:r>
            <a:endParaRPr lang="en-US" sz="800" dirty="0" err="1" smtClean="0">
              <a:latin typeface="+mj-lt"/>
              <a:ea typeface="楷体" panose="02010609060101010101" pitchFamily="49" charset="-122"/>
            </a:endParaRPr>
          </a:p>
        </p:txBody>
      </p:sp>
      <p:cxnSp>
        <p:nvCxnSpPr>
          <p:cNvPr id="102" name="Straight Connector 101"/>
          <p:cNvCxnSpPr/>
          <p:nvPr/>
        </p:nvCxnSpPr>
        <p:spPr>
          <a:xfrm>
            <a:off x="4309276" y="6309320"/>
            <a:ext cx="45367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853687" y="6237312"/>
            <a:ext cx="544410" cy="144016"/>
          </a:xfrm>
          <a:prstGeom prst="rect">
            <a:avLst/>
          </a:prstGeom>
          <a:noFill/>
        </p:spPr>
        <p:txBody>
          <a:bodyPr wrap="none" lIns="0" tIns="0" rIns="0" bIns="0" rtlCol="0">
            <a:noAutofit/>
          </a:bodyPr>
          <a:lstStyle/>
          <a:p>
            <a:pPr indent="-274320">
              <a:spcAft>
                <a:spcPts val="900"/>
              </a:spcAft>
            </a:pPr>
            <a:r>
              <a:rPr lang="zh-CN" altLang="en-US" sz="800" dirty="0" smtClean="0">
                <a:latin typeface="+mj-lt"/>
                <a:ea typeface="楷体" panose="02010609060101010101" pitchFamily="49" charset="-122"/>
              </a:rPr>
              <a:t>现金流</a:t>
            </a:r>
            <a:endParaRPr lang="en-US" sz="800" dirty="0" err="1" smtClean="0">
              <a:latin typeface="+mj-lt"/>
              <a:ea typeface="楷体" panose="02010609060101010101" pitchFamily="49" charset="-122"/>
            </a:endParaRPr>
          </a:p>
        </p:txBody>
      </p:sp>
      <p:sp>
        <p:nvSpPr>
          <p:cNvPr id="105" name="SECHEAD~38114.6369907407~868772"/>
          <p:cNvSpPr txBox="1">
            <a:spLocks noChangeArrowheads="1"/>
          </p:cNvSpPr>
          <p:nvPr/>
        </p:nvSpPr>
        <p:spPr bwMode="auto">
          <a:xfrm>
            <a:off x="672122" y="228600"/>
            <a:ext cx="6349143" cy="203200"/>
          </a:xfrm>
          <a:prstGeom prst="rect">
            <a:avLst/>
          </a:prstGeom>
          <a:noFill/>
          <a:ln w="9525">
            <a:noFill/>
            <a:miter lim="800000"/>
            <a:headEnd/>
            <a:tailEnd/>
          </a:ln>
        </p:spPr>
        <p:txBody>
          <a:bodyPr wrap="none" lIns="0" tIns="0" rIns="0" bIns="0" anchor="b"/>
          <a:lstStyle/>
          <a:p>
            <a:r>
              <a:rPr lang="zh-CN" altLang="en-US" sz="1400" dirty="0" smtClean="0">
                <a:latin typeface="+mj-lt"/>
                <a:ea typeface="楷体" panose="02010609060101010101" pitchFamily="49" charset="-122"/>
              </a:rPr>
              <a:t>基金典型税务架构</a:t>
            </a:r>
          </a:p>
        </p:txBody>
      </p:sp>
      <p:sp>
        <p:nvSpPr>
          <p:cNvPr id="106" name="Text Placeholder 160"/>
          <p:cNvSpPr txBox="1">
            <a:spLocks/>
          </p:cNvSpPr>
          <p:nvPr/>
        </p:nvSpPr>
        <p:spPr>
          <a:xfrm>
            <a:off x="5061468" y="2039456"/>
            <a:ext cx="1171411" cy="474980"/>
          </a:xfrm>
          <a:prstGeom prst="rect">
            <a:avLst/>
          </a:prstGeom>
          <a:solidFill>
            <a:srgbClr val="CC99FF"/>
          </a:solidFill>
          <a:ln w="0" cmpd="sng">
            <a:noFill/>
            <a:prstDash val="solid"/>
          </a:ln>
        </p:spPr>
        <p:txBody>
          <a:bodyPr vert="horz" lIns="0" tIns="0" rIns="0" bIns="0" anchor="t"/>
          <a:lstStyle/>
          <a:p>
            <a:pPr marL="0" marR="0" lvl="0" indent="0" algn="l" defTabSz="914400" rtl="0" eaLnBrk="1" fontAlgn="auto" latinLnBrk="0" hangingPunct="1">
              <a:lnSpc>
                <a:spcPct val="100000"/>
              </a:lnSpc>
              <a:spcBef>
                <a:spcPts val="0"/>
              </a:spcBef>
              <a:spcAft>
                <a:spcPts val="900"/>
              </a:spcAft>
              <a:buClr>
                <a:schemeClr val="tx1"/>
              </a:buClr>
              <a:buSzTx/>
              <a:buFontTx/>
              <a:buNone/>
              <a:tabLst/>
              <a:defRPr/>
            </a:pPr>
            <a:r>
              <a:rPr kumimoji="0" lang="en-US" sz="100" b="0" i="0" u="none" strike="noStrike" kern="1200" cap="none" spc="0" normalizeH="0" baseline="0" noProof="0" smtClean="0">
                <a:ln>
                  <a:noFill/>
                </a:ln>
                <a:solidFill>
                  <a:schemeClr val="tx1"/>
                </a:solidFill>
                <a:effectLst/>
                <a:uLnTx/>
                <a:uFillTx/>
                <a:latin typeface="+mj-lt"/>
                <a:ea typeface="楷体" panose="02010609060101010101" pitchFamily="49" charset="-122"/>
              </a:rPr>
              <a:t> </a:t>
            </a:r>
            <a:endParaRPr kumimoji="0" lang="en-US" sz="100" b="0" i="0" u="none" strike="noStrike" kern="1200" cap="none" spc="0" normalizeH="0" baseline="0" noProof="0">
              <a:ln>
                <a:noFill/>
              </a:ln>
              <a:solidFill>
                <a:schemeClr val="tx1"/>
              </a:solidFill>
              <a:effectLst/>
              <a:uLnTx/>
              <a:uFillTx/>
              <a:latin typeface="+mj-lt"/>
              <a:ea typeface="楷体" panose="02010609060101010101" pitchFamily="49" charset="-122"/>
            </a:endParaRPr>
          </a:p>
        </p:txBody>
      </p:sp>
      <p:pic>
        <p:nvPicPr>
          <p:cNvPr id="107" name="Image.jpg"/>
          <p:cNvPicPr/>
          <p:nvPr/>
        </p:nvPicPr>
        <p:blipFill>
          <a:blip r:embed="rId3" cstate="print"/>
          <a:stretch>
            <a:fillRect/>
          </a:stretch>
        </p:blipFill>
        <p:spPr>
          <a:xfrm>
            <a:off x="300611" y="1194907"/>
            <a:ext cx="5932268" cy="1450975"/>
          </a:xfrm>
          <a:prstGeom prst="rect">
            <a:avLst/>
          </a:prstGeom>
        </p:spPr>
      </p:pic>
      <p:pic>
        <p:nvPicPr>
          <p:cNvPr id="108" name="Image.jpg"/>
          <p:cNvPicPr/>
          <p:nvPr/>
        </p:nvPicPr>
        <p:blipFill>
          <a:blip r:embed="rId4" cstate="print"/>
          <a:stretch>
            <a:fillRect/>
          </a:stretch>
        </p:blipFill>
        <p:spPr>
          <a:xfrm>
            <a:off x="226198" y="2605762"/>
            <a:ext cx="6390751" cy="2860928"/>
          </a:xfrm>
          <a:prstGeom prst="rect">
            <a:avLst/>
          </a:prstGeom>
        </p:spPr>
      </p:pic>
      <p:sp>
        <p:nvSpPr>
          <p:cNvPr id="109" name="Text Placeholder 168"/>
          <p:cNvSpPr txBox="1">
            <a:spLocks/>
          </p:cNvSpPr>
          <p:nvPr/>
        </p:nvSpPr>
        <p:spPr>
          <a:xfrm>
            <a:off x="391828" y="1203796"/>
            <a:ext cx="956172" cy="411480"/>
          </a:xfrm>
          <a:prstGeom prst="rect">
            <a:avLst/>
          </a:prstGeom>
          <a:noFill/>
          <a:ln w="0" cmpd="sng">
            <a:noFill/>
            <a:prstDash val="solid"/>
          </a:ln>
        </p:spPr>
        <p:txBody>
          <a:bodyPr vert="horz" lIns="0" tIns="75565" rIns="0" bIns="0" anchor="ctr" anchorCtr="0"/>
          <a:lstStyle/>
          <a:p>
            <a:pPr marL="0" marR="0" lvl="0" indent="0" algn="ctr" defTabSz="914400" rtl="0" eaLnBrk="1" fontAlgn="auto" latinLnBrk="0" hangingPunct="1">
              <a:lnSpc>
                <a:spcPts val="900"/>
              </a:lnSpc>
              <a:spcBef>
                <a:spcPts val="0"/>
              </a:spcBef>
              <a:spcAft>
                <a:spcPts val="720"/>
              </a:spcAft>
              <a:buClr>
                <a:schemeClr val="tx1"/>
              </a:buClr>
              <a:buSzTx/>
              <a:buFontTx/>
              <a:buNone/>
              <a:tabLst/>
              <a:defRPr/>
            </a:pPr>
            <a:r>
              <a:rPr kumimoji="0" lang="zh-CN" altLang="en-US" sz="800" b="1" i="0" u="none" strike="noStrike" kern="1200" cap="none" spc="0" normalizeH="0" baseline="0" noProof="0" dirty="0" smtClean="0">
                <a:ln>
                  <a:noFill/>
                </a:ln>
                <a:solidFill>
                  <a:srgbClr val="FFFFFF"/>
                </a:solidFill>
                <a:effectLst/>
                <a:uLnTx/>
                <a:uFillTx/>
                <a:latin typeface="+mj-lt"/>
                <a:ea typeface="楷体" panose="02010609060101010101" pitchFamily="49" charset="-122"/>
              </a:rPr>
              <a:t>境外投资人</a:t>
            </a:r>
            <a:endParaRPr kumimoji="0" lang="en-US" sz="800" b="1" i="0" u="none" strike="noStrike" kern="1200" cap="none" spc="0" normalizeH="0" baseline="0" noProof="0" dirty="0">
              <a:ln>
                <a:noFill/>
              </a:ln>
              <a:solidFill>
                <a:srgbClr val="FFFFFF"/>
              </a:solidFill>
              <a:effectLst/>
              <a:uLnTx/>
              <a:uFillTx/>
              <a:latin typeface="+mj-lt"/>
              <a:ea typeface="楷体" panose="02010609060101010101" pitchFamily="49" charset="-122"/>
            </a:endParaRPr>
          </a:p>
        </p:txBody>
      </p:sp>
      <p:sp>
        <p:nvSpPr>
          <p:cNvPr id="110" name="Text Placeholder 169"/>
          <p:cNvSpPr txBox="1">
            <a:spLocks/>
          </p:cNvSpPr>
          <p:nvPr/>
        </p:nvSpPr>
        <p:spPr>
          <a:xfrm>
            <a:off x="906320" y="1697827"/>
            <a:ext cx="1574684" cy="79375"/>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600"/>
              </a:lnSpc>
              <a:spcBef>
                <a:spcPts val="0"/>
              </a:spcBef>
              <a:spcAft>
                <a:spcPts val="0"/>
              </a:spcAft>
              <a:buClr>
                <a:schemeClr val="tx1"/>
              </a:buClr>
              <a:buSzTx/>
              <a:buFontTx/>
              <a:buNone/>
              <a:tabLst>
                <a:tab pos="1234440" algn="r"/>
              </a:tabLst>
              <a:defRPr/>
            </a:pPr>
            <a:r>
              <a:rPr kumimoji="0" lang="en-US" sz="80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LP 	GP </a:t>
            </a:r>
            <a:endParaRPr kumimoji="0" lang="en-US" sz="800" b="0" i="0" u="none" strike="noStrike" kern="1200" cap="none" spc="0" normalizeH="0" baseline="0" noProof="0" dirty="0">
              <a:ln>
                <a:noFill/>
              </a:ln>
              <a:solidFill>
                <a:srgbClr val="000000"/>
              </a:solidFill>
              <a:effectLst/>
              <a:uLnTx/>
              <a:uFillTx/>
              <a:latin typeface="+mj-lt"/>
              <a:ea typeface="楷体" panose="02010609060101010101" pitchFamily="49" charset="-122"/>
            </a:endParaRPr>
          </a:p>
        </p:txBody>
      </p:sp>
      <p:sp>
        <p:nvSpPr>
          <p:cNvPr id="111" name="Text Placeholder 170"/>
          <p:cNvSpPr txBox="1">
            <a:spLocks/>
          </p:cNvSpPr>
          <p:nvPr/>
        </p:nvSpPr>
        <p:spPr>
          <a:xfrm>
            <a:off x="1282388" y="2309331"/>
            <a:ext cx="825749" cy="336550"/>
          </a:xfrm>
          <a:prstGeom prst="rect">
            <a:avLst/>
          </a:prstGeom>
          <a:noFill/>
          <a:ln w="0" cmpd="sng">
            <a:noFill/>
            <a:prstDash val="solid"/>
          </a:ln>
        </p:spPr>
        <p:txBody>
          <a:bodyPr vert="horz" lIns="0" tIns="0" rIns="0" bIns="0" anchor="t"/>
          <a:lstStyle/>
          <a:p>
            <a:pPr marL="0" marR="0" lvl="0" indent="0" algn="ctr" defTabSz="914400" rtl="0" eaLnBrk="1" fontAlgn="auto" latinLnBrk="0" hangingPunct="1">
              <a:lnSpc>
                <a:spcPts val="900"/>
              </a:lnSpc>
              <a:spcBef>
                <a:spcPts val="0"/>
              </a:spcBef>
              <a:spcAft>
                <a:spcPts val="0"/>
              </a:spcAft>
              <a:buClr>
                <a:schemeClr val="tx1"/>
              </a:buClr>
              <a:buSzTx/>
              <a:buFontTx/>
              <a:buNone/>
              <a:tabLst/>
              <a:defRPr/>
            </a:pPr>
            <a:r>
              <a:rPr kumimoji="0" lang="zh-CN" altLang="en-US" sz="650" b="0" i="0" u="none" strike="noStrike" kern="1200" cap="none" spc="-30" normalizeH="0" baseline="0" noProof="0" dirty="0" smtClean="0">
                <a:ln>
                  <a:noFill/>
                </a:ln>
                <a:solidFill>
                  <a:srgbClr val="000000"/>
                </a:solidFill>
                <a:effectLst/>
                <a:uLnTx/>
                <a:uFillTx/>
                <a:latin typeface="+mj-lt"/>
                <a:ea typeface="楷体" panose="02010609060101010101" pitchFamily="49" charset="-122"/>
              </a:rPr>
              <a:t>境外基金</a:t>
            </a:r>
            <a:endParaRPr kumimoji="0" lang="en-US" altLang="zh-CN" sz="650" b="0" i="0" u="none" strike="noStrike" kern="1200" cap="none" spc="-30" normalizeH="0" baseline="0" noProof="0" dirty="0" smtClean="0">
              <a:ln>
                <a:noFill/>
              </a:ln>
              <a:solidFill>
                <a:srgbClr val="000000"/>
              </a:solidFill>
              <a:effectLst/>
              <a:uLnTx/>
              <a:uFillTx/>
              <a:latin typeface="+mj-lt"/>
              <a:ea typeface="楷体" panose="02010609060101010101" pitchFamily="49" charset="-122"/>
            </a:endParaRPr>
          </a:p>
          <a:p>
            <a:pPr marL="0" marR="0" lvl="0" indent="0" algn="ctr" defTabSz="914400" rtl="0" eaLnBrk="1" fontAlgn="auto" latinLnBrk="0" hangingPunct="1">
              <a:lnSpc>
                <a:spcPts val="900"/>
              </a:lnSpc>
              <a:spcBef>
                <a:spcPts val="0"/>
              </a:spcBef>
              <a:spcAft>
                <a:spcPts val="0"/>
              </a:spcAft>
              <a:buClr>
                <a:schemeClr val="tx1"/>
              </a:buClr>
              <a:buSzTx/>
              <a:buFontTx/>
              <a:buNone/>
              <a:tabLst/>
              <a:defRPr/>
            </a:pPr>
            <a:r>
              <a:rPr kumimoji="0" lang="zh-CN" altLang="en-US" sz="650" b="0" i="0" u="none" strike="noStrike" kern="1200" cap="none" spc="-30" normalizeH="0" baseline="0" noProof="0" dirty="0" smtClean="0">
                <a:ln>
                  <a:noFill/>
                </a:ln>
                <a:solidFill>
                  <a:srgbClr val="000000"/>
                </a:solidFill>
                <a:effectLst/>
                <a:uLnTx/>
                <a:uFillTx/>
                <a:latin typeface="+mj-lt"/>
                <a:ea typeface="楷体" panose="02010609060101010101" pitchFamily="49" charset="-122"/>
              </a:rPr>
              <a:t>（</a:t>
            </a:r>
            <a:r>
              <a:rPr lang="zh-CN" altLang="en-US" sz="650" spc="-30" dirty="0" smtClean="0">
                <a:solidFill>
                  <a:srgbClr val="000000"/>
                </a:solidFill>
                <a:latin typeface="+mj-lt"/>
                <a:ea typeface="楷体" panose="02010609060101010101" pitchFamily="49" charset="-122"/>
              </a:rPr>
              <a:t>开曼群岛</a:t>
            </a:r>
            <a:r>
              <a:rPr kumimoji="0" lang="zh-CN" altLang="en-US" sz="650" b="0" i="0" u="none" strike="noStrike" kern="1200" cap="none" spc="-30" normalizeH="0" baseline="0" noProof="0" dirty="0" smtClean="0">
                <a:ln>
                  <a:noFill/>
                </a:ln>
                <a:solidFill>
                  <a:srgbClr val="000000"/>
                </a:solidFill>
                <a:effectLst/>
                <a:uLnTx/>
                <a:uFillTx/>
                <a:latin typeface="+mj-lt"/>
                <a:ea typeface="楷体" panose="02010609060101010101" pitchFamily="49" charset="-122"/>
              </a:rPr>
              <a:t>）</a:t>
            </a:r>
            <a:endParaRPr kumimoji="0" lang="en-US" sz="650" b="0" i="0" u="none" strike="noStrike" kern="1200" cap="none" spc="-30" normalizeH="0" baseline="0" noProof="0" dirty="0">
              <a:ln>
                <a:noFill/>
              </a:ln>
              <a:solidFill>
                <a:srgbClr val="000000"/>
              </a:solidFill>
              <a:effectLst/>
              <a:uLnTx/>
              <a:uFillTx/>
              <a:latin typeface="+mj-lt"/>
              <a:ea typeface="楷体" panose="02010609060101010101" pitchFamily="49" charset="-122"/>
            </a:endParaRPr>
          </a:p>
        </p:txBody>
      </p:sp>
      <p:sp>
        <p:nvSpPr>
          <p:cNvPr id="112" name="Text Placeholder 171"/>
          <p:cNvSpPr txBox="1">
            <a:spLocks/>
          </p:cNvSpPr>
          <p:nvPr/>
        </p:nvSpPr>
        <p:spPr>
          <a:xfrm>
            <a:off x="2918683" y="2106132"/>
            <a:ext cx="1217819" cy="79375"/>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600"/>
              </a:lnSpc>
              <a:spcBef>
                <a:spcPts val="0"/>
              </a:spcBef>
              <a:spcAft>
                <a:spcPts val="0"/>
              </a:spcAft>
              <a:buClr>
                <a:schemeClr val="tx1"/>
              </a:buClr>
              <a:buSzTx/>
              <a:buFontTx/>
              <a:buNone/>
              <a:tabLst/>
              <a:defRPr/>
            </a:pPr>
            <a:r>
              <a:rPr kumimoji="0" lang="zh-CN" altLang="en-US" sz="650" b="1" i="0" u="none" strike="noStrike" kern="1200" cap="none" spc="-25" normalizeH="0" baseline="0" noProof="0" dirty="0" smtClean="0">
                <a:ln>
                  <a:noFill/>
                </a:ln>
                <a:solidFill>
                  <a:srgbClr val="0B2C83"/>
                </a:solidFill>
                <a:effectLst/>
                <a:uLnTx/>
                <a:uFillTx/>
                <a:latin typeface="+mj-lt"/>
                <a:ea typeface="楷体" panose="02010609060101010101" pitchFamily="49" charset="-122"/>
              </a:rPr>
              <a:t>管理协议</a:t>
            </a:r>
            <a:endParaRPr kumimoji="0" lang="en-US" sz="650" b="1" i="0" u="none" strike="noStrike" kern="1200" cap="none" spc="-25" normalizeH="0" baseline="0" noProof="0" dirty="0">
              <a:ln>
                <a:noFill/>
              </a:ln>
              <a:solidFill>
                <a:srgbClr val="0B2C83"/>
              </a:solidFill>
              <a:effectLst/>
              <a:uLnTx/>
              <a:uFillTx/>
              <a:latin typeface="+mj-lt"/>
              <a:ea typeface="楷体" panose="02010609060101010101" pitchFamily="49" charset="-122"/>
            </a:endParaRPr>
          </a:p>
        </p:txBody>
      </p:sp>
      <p:sp>
        <p:nvSpPr>
          <p:cNvPr id="113" name="Text Placeholder 172"/>
          <p:cNvSpPr txBox="1">
            <a:spLocks/>
          </p:cNvSpPr>
          <p:nvPr/>
        </p:nvSpPr>
        <p:spPr>
          <a:xfrm>
            <a:off x="2845870" y="2392516"/>
            <a:ext cx="871357" cy="8255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600"/>
              </a:lnSpc>
              <a:spcBef>
                <a:spcPts val="0"/>
              </a:spcBef>
              <a:spcAft>
                <a:spcPts val="0"/>
              </a:spcAft>
              <a:buClr>
                <a:schemeClr val="tx1"/>
              </a:buClr>
              <a:buSzTx/>
              <a:buFontTx/>
              <a:buNone/>
              <a:tabLst/>
              <a:defRPr/>
            </a:pPr>
            <a:r>
              <a:rPr kumimoji="0" lang="zh-CN" altLang="en-US" sz="650" b="1" i="0" u="none" strike="noStrike" kern="1200" cap="none" spc="-35" normalizeH="0" baseline="0" noProof="0" dirty="0" smtClean="0">
                <a:ln>
                  <a:noFill/>
                </a:ln>
                <a:solidFill>
                  <a:srgbClr val="B11106"/>
                </a:solidFill>
                <a:effectLst/>
                <a:uLnTx/>
                <a:uFillTx/>
                <a:latin typeface="+mj-lt"/>
                <a:ea typeface="楷体" panose="02010609060101010101" pitchFamily="49" charset="-122"/>
              </a:rPr>
              <a:t>管理费</a:t>
            </a:r>
            <a:endParaRPr kumimoji="0" lang="en-US" sz="650" b="1" i="0" u="none" strike="noStrike" kern="1200" cap="none" spc="-35" normalizeH="0" baseline="0" noProof="0" dirty="0">
              <a:ln>
                <a:noFill/>
              </a:ln>
              <a:solidFill>
                <a:srgbClr val="B11106"/>
              </a:solidFill>
              <a:effectLst/>
              <a:uLnTx/>
              <a:uFillTx/>
              <a:latin typeface="+mj-lt"/>
              <a:ea typeface="楷体" panose="02010609060101010101" pitchFamily="49" charset="-122"/>
            </a:endParaRPr>
          </a:p>
        </p:txBody>
      </p:sp>
      <p:sp>
        <p:nvSpPr>
          <p:cNvPr id="114" name="Text Placeholder 173"/>
          <p:cNvSpPr txBox="1">
            <a:spLocks/>
          </p:cNvSpPr>
          <p:nvPr/>
        </p:nvSpPr>
        <p:spPr>
          <a:xfrm>
            <a:off x="5097806" y="2176616"/>
            <a:ext cx="1000649" cy="213122"/>
          </a:xfrm>
          <a:prstGeom prst="rect">
            <a:avLst/>
          </a:prstGeom>
          <a:noFill/>
          <a:ln w="0" cmpd="sng">
            <a:noFill/>
            <a:prstDash val="solid"/>
          </a:ln>
        </p:spPr>
        <p:txBody>
          <a:bodyPr vert="horz" lIns="0" tIns="0" rIns="0" bIns="0" anchor="t"/>
          <a:lstStyle/>
          <a:p>
            <a:pPr marL="0" marR="0" lvl="0" indent="0" algn="ctr" defTabSz="914400" rtl="0" eaLnBrk="1" fontAlgn="auto" latinLnBrk="0" hangingPunct="1">
              <a:lnSpc>
                <a:spcPts val="800"/>
              </a:lnSpc>
              <a:spcBef>
                <a:spcPts val="0"/>
              </a:spcBef>
              <a:spcAft>
                <a:spcPts val="0"/>
              </a:spcAft>
              <a:buClr>
                <a:schemeClr val="tx1"/>
              </a:buClr>
              <a:buSzTx/>
              <a:buFontTx/>
              <a:buNone/>
              <a:tabLst/>
              <a:defRPr/>
            </a:pPr>
            <a:r>
              <a:rPr kumimoji="0" lang="zh-CN" altLang="en-US" sz="800" b="0" i="0" u="none" strike="noStrike" kern="1200" cap="none" spc="-20" normalizeH="0" baseline="0" noProof="0" dirty="0" smtClean="0">
                <a:ln>
                  <a:noFill/>
                </a:ln>
                <a:solidFill>
                  <a:srgbClr val="FFFFFF"/>
                </a:solidFill>
                <a:effectLst/>
                <a:uLnTx/>
                <a:uFillTx/>
                <a:latin typeface="+mj-lt"/>
                <a:ea typeface="楷体" panose="02010609060101010101" pitchFamily="49" charset="-122"/>
              </a:rPr>
              <a:t>基金管理公司</a:t>
            </a:r>
            <a:endParaRPr kumimoji="0" lang="en-US" altLang="zh-CN" sz="800" b="0" i="0" u="none" strike="noStrike" kern="1200" cap="none" spc="-20" normalizeH="0" baseline="0" noProof="0" dirty="0" smtClean="0">
              <a:ln>
                <a:noFill/>
              </a:ln>
              <a:solidFill>
                <a:srgbClr val="FFFFFF"/>
              </a:solidFill>
              <a:effectLst/>
              <a:uLnTx/>
              <a:uFillTx/>
              <a:latin typeface="+mj-lt"/>
              <a:ea typeface="楷体" panose="02010609060101010101" pitchFamily="49" charset="-122"/>
            </a:endParaRPr>
          </a:p>
          <a:p>
            <a:pPr marL="0" marR="0" lvl="0" indent="0" algn="ctr" defTabSz="914400" rtl="0" eaLnBrk="1" fontAlgn="auto" latinLnBrk="0" hangingPunct="1">
              <a:lnSpc>
                <a:spcPts val="800"/>
              </a:lnSpc>
              <a:spcBef>
                <a:spcPts val="0"/>
              </a:spcBef>
              <a:spcAft>
                <a:spcPts val="0"/>
              </a:spcAft>
              <a:buClr>
                <a:schemeClr val="tx1"/>
              </a:buClr>
              <a:buSzTx/>
              <a:buFontTx/>
              <a:buNone/>
              <a:tabLst/>
              <a:defRPr/>
            </a:pPr>
            <a:r>
              <a:rPr kumimoji="0" lang="en-US" sz="800" b="0" i="0" u="none" strike="noStrike" kern="1200" cap="none" spc="-20" normalizeH="0" baseline="0" noProof="0" dirty="0" smtClean="0">
                <a:ln>
                  <a:noFill/>
                </a:ln>
                <a:solidFill>
                  <a:srgbClr val="FFFFFF"/>
                </a:solidFill>
                <a:effectLst/>
                <a:uLnTx/>
                <a:uFillTx/>
                <a:latin typeface="+mj-lt"/>
                <a:ea typeface="楷体" panose="02010609060101010101" pitchFamily="49" charset="-122"/>
              </a:rPr>
              <a:t>(</a:t>
            </a:r>
            <a:r>
              <a:rPr kumimoji="0" lang="zh-CN" altLang="en-US" sz="800" b="0" i="0" u="none" strike="noStrike" kern="1200" cap="none" spc="-20" normalizeH="0" baseline="0" noProof="0" dirty="0" smtClean="0">
                <a:ln>
                  <a:noFill/>
                </a:ln>
                <a:solidFill>
                  <a:srgbClr val="FFFFFF"/>
                </a:solidFill>
                <a:effectLst/>
                <a:uLnTx/>
                <a:uFillTx/>
                <a:latin typeface="+mj-lt"/>
                <a:ea typeface="楷体" panose="02010609060101010101" pitchFamily="49" charset="-122"/>
              </a:rPr>
              <a:t>维京或开曼群岛</a:t>
            </a:r>
            <a:r>
              <a:rPr kumimoji="0" lang="en-US" sz="800" b="0" i="0" u="none" strike="noStrike" kern="1200" cap="none" spc="-20" normalizeH="0" baseline="0" noProof="0" dirty="0" smtClean="0">
                <a:ln>
                  <a:noFill/>
                </a:ln>
                <a:solidFill>
                  <a:srgbClr val="FFFFFF"/>
                </a:solidFill>
                <a:effectLst/>
                <a:uLnTx/>
                <a:uFillTx/>
                <a:latin typeface="+mj-lt"/>
                <a:ea typeface="楷体" panose="02010609060101010101" pitchFamily="49" charset="-122"/>
              </a:rPr>
              <a:t>) </a:t>
            </a:r>
            <a:endParaRPr kumimoji="0" lang="en-US" sz="800" b="0" i="0" u="none" strike="noStrike" kern="1200" cap="none" spc="-20" normalizeH="0" baseline="0" noProof="0" dirty="0">
              <a:ln>
                <a:noFill/>
              </a:ln>
              <a:solidFill>
                <a:srgbClr val="FFFFFF"/>
              </a:solidFill>
              <a:effectLst/>
              <a:uLnTx/>
              <a:uFillTx/>
              <a:latin typeface="+mj-lt"/>
              <a:ea typeface="楷体" panose="02010609060101010101" pitchFamily="49" charset="-122"/>
            </a:endParaRPr>
          </a:p>
        </p:txBody>
      </p:sp>
      <p:sp>
        <p:nvSpPr>
          <p:cNvPr id="115" name="Text Placeholder 174"/>
          <p:cNvSpPr txBox="1">
            <a:spLocks/>
          </p:cNvSpPr>
          <p:nvPr/>
        </p:nvSpPr>
        <p:spPr>
          <a:xfrm>
            <a:off x="2231359" y="1310476"/>
            <a:ext cx="533696" cy="195580"/>
          </a:xfrm>
          <a:prstGeom prst="rect">
            <a:avLst/>
          </a:prstGeom>
          <a:noFill/>
          <a:ln w="0" cmpd="sng">
            <a:noFill/>
            <a:prstDash val="solid"/>
          </a:ln>
        </p:spPr>
        <p:txBody>
          <a:bodyPr vert="horz" lIns="0" tIns="0" rIns="0" bIns="0" anchor="t"/>
          <a:lstStyle/>
          <a:p>
            <a:pPr marL="0" marR="0" lvl="0" indent="0" algn="ctr" defTabSz="914400" rtl="0" eaLnBrk="1" fontAlgn="auto" latinLnBrk="0" hangingPunct="1">
              <a:spcBef>
                <a:spcPts val="0"/>
              </a:spcBef>
              <a:spcAft>
                <a:spcPts val="0"/>
              </a:spcAft>
              <a:buClr>
                <a:schemeClr val="tx1"/>
              </a:buClr>
              <a:buSzTx/>
              <a:buFontTx/>
              <a:buNone/>
              <a:tabLst/>
              <a:defRPr/>
            </a:pPr>
            <a:r>
              <a:rPr kumimoji="0" lang="zh-CN" altLang="en-US" sz="800" b="1" i="0" u="none" strike="noStrike" kern="1200" cap="none" spc="-10" normalizeH="0" baseline="0" noProof="0" dirty="0" smtClean="0">
                <a:ln>
                  <a:noFill/>
                </a:ln>
                <a:solidFill>
                  <a:srgbClr val="FFFFFF"/>
                </a:solidFill>
                <a:effectLst/>
                <a:uLnTx/>
                <a:uFillTx/>
                <a:latin typeface="+mj-lt"/>
                <a:ea typeface="楷体" panose="02010609060101010101" pitchFamily="49" charset="-122"/>
              </a:rPr>
              <a:t>境外基金</a:t>
            </a:r>
            <a:r>
              <a:rPr kumimoji="0" lang="en-US" altLang="zh-CN" sz="800" b="1" i="0" u="none" strike="noStrike" kern="1200" cap="none" spc="-10" normalizeH="0" baseline="0" noProof="0" dirty="0" smtClean="0">
                <a:ln>
                  <a:noFill/>
                </a:ln>
                <a:solidFill>
                  <a:srgbClr val="FFFFFF"/>
                </a:solidFill>
                <a:effectLst/>
                <a:uLnTx/>
                <a:uFillTx/>
                <a:latin typeface="+mj-lt"/>
                <a:ea typeface="楷体" panose="02010609060101010101" pitchFamily="49" charset="-122"/>
              </a:rPr>
              <a:t>GP</a:t>
            </a:r>
            <a:endParaRPr kumimoji="0" lang="en-US" sz="800" b="1" i="0" u="none" strike="noStrike" kern="1200" cap="none" spc="-10" normalizeH="0" baseline="0" noProof="0" dirty="0">
              <a:ln>
                <a:noFill/>
              </a:ln>
              <a:solidFill>
                <a:srgbClr val="FFFFFF"/>
              </a:solidFill>
              <a:effectLst/>
              <a:uLnTx/>
              <a:uFillTx/>
              <a:latin typeface="+mj-lt"/>
              <a:ea typeface="楷体" panose="02010609060101010101" pitchFamily="49" charset="-122"/>
            </a:endParaRPr>
          </a:p>
        </p:txBody>
      </p:sp>
      <p:sp>
        <p:nvSpPr>
          <p:cNvPr id="116" name="Text Placeholder 175"/>
          <p:cNvSpPr txBox="1">
            <a:spLocks/>
          </p:cNvSpPr>
          <p:nvPr/>
        </p:nvSpPr>
        <p:spPr>
          <a:xfrm>
            <a:off x="2753854" y="5742776"/>
            <a:ext cx="879358" cy="350520"/>
          </a:xfrm>
          <a:prstGeom prst="rect">
            <a:avLst/>
          </a:prstGeom>
          <a:solidFill>
            <a:srgbClr val="0B2C83"/>
          </a:solidFill>
          <a:ln w="8890" cmpd="sng">
            <a:solidFill>
              <a:srgbClr val="808080"/>
            </a:solidFill>
            <a:prstDash val="solid"/>
          </a:ln>
        </p:spPr>
        <p:txBody>
          <a:bodyPr vert="horz" lIns="0" tIns="35560" rIns="0" bIns="0" anchor="ctr" anchorCtr="0"/>
          <a:lstStyle/>
          <a:p>
            <a:pPr marL="0" marR="0" lvl="0" indent="0" algn="ctr" defTabSz="914400" rtl="0" eaLnBrk="1" fontAlgn="auto" latinLnBrk="0" hangingPunct="1">
              <a:lnSpc>
                <a:spcPts val="900"/>
              </a:lnSpc>
              <a:spcBef>
                <a:spcPts val="0"/>
              </a:spcBef>
              <a:spcAft>
                <a:spcPts val="455"/>
              </a:spcAft>
              <a:buClr>
                <a:schemeClr val="tx1"/>
              </a:buClr>
              <a:buSzTx/>
              <a:buFontTx/>
              <a:buNone/>
              <a:tabLst/>
              <a:defRPr/>
            </a:pPr>
            <a:r>
              <a:rPr kumimoji="0" lang="zh-CN" altLang="en-US" sz="800" b="1" i="0" u="none" strike="noStrike" kern="1200" cap="none" spc="0" normalizeH="0" baseline="0" noProof="0" dirty="0" smtClean="0">
                <a:ln>
                  <a:noFill/>
                </a:ln>
                <a:solidFill>
                  <a:srgbClr val="FFFFFF"/>
                </a:solidFill>
                <a:effectLst/>
                <a:uLnTx/>
                <a:uFillTx/>
                <a:latin typeface="+mj-lt"/>
                <a:ea typeface="楷体" panose="02010609060101010101" pitchFamily="49" charset="-122"/>
              </a:rPr>
              <a:t>境内目标公司</a:t>
            </a:r>
            <a:endParaRPr kumimoji="0" lang="en-US" sz="800" b="1" i="0" u="none" strike="noStrike" kern="1200" cap="none" spc="0" normalizeH="0" baseline="0" noProof="0" dirty="0">
              <a:ln>
                <a:noFill/>
              </a:ln>
              <a:solidFill>
                <a:srgbClr val="FFFFFF"/>
              </a:solidFill>
              <a:effectLst/>
              <a:uLnTx/>
              <a:uFillTx/>
              <a:latin typeface="+mj-lt"/>
              <a:ea typeface="楷体" panose="02010609060101010101" pitchFamily="49" charset="-122"/>
            </a:endParaRPr>
          </a:p>
        </p:txBody>
      </p:sp>
      <p:sp>
        <p:nvSpPr>
          <p:cNvPr id="117" name="Text Placeholder 181"/>
          <p:cNvSpPr txBox="1">
            <a:spLocks/>
          </p:cNvSpPr>
          <p:nvPr/>
        </p:nvSpPr>
        <p:spPr>
          <a:xfrm>
            <a:off x="241400" y="3699594"/>
            <a:ext cx="537697" cy="27432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1000"/>
              </a:lnSpc>
              <a:spcBef>
                <a:spcPts val="0"/>
              </a:spcBef>
              <a:spcAft>
                <a:spcPts val="0"/>
              </a:spcAft>
              <a:buClr>
                <a:schemeClr val="tx1"/>
              </a:buClr>
              <a:buSzTx/>
              <a:buFontTx/>
              <a:buNone/>
              <a:tabLst/>
              <a:defRPr/>
            </a:pPr>
            <a:r>
              <a:rPr kumimoji="0" lang="zh-CN" altLang="en-US" sz="750" b="1" i="1" u="none" strike="noStrike" kern="1200" cap="none" spc="0" normalizeH="0" baseline="0" noProof="0" dirty="0" smtClean="0">
                <a:ln>
                  <a:noFill/>
                </a:ln>
                <a:solidFill>
                  <a:srgbClr val="0B2C83"/>
                </a:solidFill>
                <a:effectLst/>
                <a:uLnTx/>
                <a:uFillTx/>
                <a:latin typeface="+mj-lt"/>
                <a:ea typeface="楷体" panose="02010609060101010101" pitchFamily="49" charset="-122"/>
              </a:rPr>
              <a:t>境外</a:t>
            </a:r>
            <a:endParaRPr lang="en-US" altLang="zh-CN" sz="750" b="1" i="1" dirty="0" smtClean="0">
              <a:solidFill>
                <a:srgbClr val="0B2C83"/>
              </a:solidFill>
              <a:latin typeface="+mj-lt"/>
              <a:ea typeface="楷体" panose="02010609060101010101" pitchFamily="49" charset="-122"/>
            </a:endParaRPr>
          </a:p>
          <a:p>
            <a:pPr marL="0" marR="0" lvl="0" indent="0" algn="l" defTabSz="914400" rtl="0" eaLnBrk="1" fontAlgn="auto" latinLnBrk="0" hangingPunct="1">
              <a:lnSpc>
                <a:spcPct val="150000"/>
              </a:lnSpc>
              <a:spcBef>
                <a:spcPts val="0"/>
              </a:spcBef>
              <a:spcAft>
                <a:spcPts val="0"/>
              </a:spcAft>
              <a:buClr>
                <a:schemeClr val="tx1"/>
              </a:buClr>
              <a:buSzTx/>
              <a:buFontTx/>
              <a:buNone/>
              <a:tabLst/>
              <a:defRPr/>
            </a:pPr>
            <a:r>
              <a:rPr kumimoji="0" lang="zh-CN" altLang="en-US" sz="750" b="1" i="1" u="none" strike="noStrike" kern="1200" cap="none" spc="0" normalizeH="0" baseline="0" noProof="0" dirty="0" smtClean="0">
                <a:ln>
                  <a:noFill/>
                </a:ln>
                <a:solidFill>
                  <a:srgbClr val="0B2C83"/>
                </a:solidFill>
                <a:effectLst/>
                <a:uLnTx/>
                <a:uFillTx/>
                <a:latin typeface="+mj-lt"/>
                <a:ea typeface="楷体" panose="02010609060101010101" pitchFamily="49" charset="-122"/>
              </a:rPr>
              <a:t>境内</a:t>
            </a:r>
            <a:r>
              <a:rPr kumimoji="0" lang="en-US" sz="750" b="1" i="1" u="none" strike="noStrike" kern="1200" cap="none" spc="0" normalizeH="0" baseline="0" noProof="0" dirty="0" smtClean="0">
                <a:ln>
                  <a:noFill/>
                </a:ln>
                <a:solidFill>
                  <a:srgbClr val="0B2C83"/>
                </a:solidFill>
                <a:effectLst/>
                <a:uLnTx/>
                <a:uFillTx/>
                <a:latin typeface="+mj-lt"/>
                <a:ea typeface="楷体" panose="02010609060101010101" pitchFamily="49" charset="-122"/>
              </a:rPr>
              <a:t> </a:t>
            </a:r>
            <a:endParaRPr kumimoji="0" lang="en-US" sz="750" b="1" i="1" u="none" strike="noStrike" kern="1200" cap="none" spc="0" normalizeH="0" baseline="0" noProof="0" dirty="0">
              <a:ln>
                <a:noFill/>
              </a:ln>
              <a:solidFill>
                <a:srgbClr val="0B2C83"/>
              </a:solidFill>
              <a:effectLst/>
              <a:uLnTx/>
              <a:uFillTx/>
              <a:latin typeface="+mj-lt"/>
              <a:ea typeface="楷体" panose="02010609060101010101" pitchFamily="49" charset="-122"/>
            </a:endParaRPr>
          </a:p>
        </p:txBody>
      </p:sp>
      <p:sp>
        <p:nvSpPr>
          <p:cNvPr id="118" name="Text Placeholder 182"/>
          <p:cNvSpPr txBox="1">
            <a:spLocks/>
          </p:cNvSpPr>
          <p:nvPr/>
        </p:nvSpPr>
        <p:spPr>
          <a:xfrm>
            <a:off x="1286934" y="2893794"/>
            <a:ext cx="816614" cy="216024"/>
          </a:xfrm>
          <a:prstGeom prst="rect">
            <a:avLst/>
          </a:prstGeom>
          <a:noFill/>
          <a:ln w="0" cmpd="sng">
            <a:noFill/>
            <a:prstDash val="solid"/>
          </a:ln>
        </p:spPr>
        <p:txBody>
          <a:bodyPr vert="horz" lIns="0" tIns="0" rIns="0" bIns="0" anchor="t"/>
          <a:lstStyle/>
          <a:p>
            <a:pPr marL="91440" marR="0" lvl="0" indent="-91440" algn="ctr" defTabSz="914400" rtl="0" eaLnBrk="1" fontAlgn="auto" latinLnBrk="0" hangingPunct="1">
              <a:lnSpc>
                <a:spcPts val="800"/>
              </a:lnSpc>
              <a:spcBef>
                <a:spcPts val="0"/>
              </a:spcBef>
              <a:spcAft>
                <a:spcPts val="0"/>
              </a:spcAft>
              <a:buClr>
                <a:schemeClr val="tx1"/>
              </a:buClr>
              <a:buSzTx/>
              <a:buFontTx/>
              <a:buNone/>
              <a:tabLst/>
              <a:defRPr/>
            </a:pPr>
            <a:r>
              <a:rPr kumimoji="0" lang="zh-CN" altLang="en-US" sz="80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特殊目的公司</a:t>
            </a:r>
            <a:endParaRPr kumimoji="0" lang="en-US" altLang="zh-CN" sz="800" b="0" i="0" u="none" strike="noStrike" kern="1200" cap="none" spc="0" normalizeH="0" baseline="0" noProof="0" dirty="0" smtClean="0">
              <a:ln>
                <a:noFill/>
              </a:ln>
              <a:solidFill>
                <a:srgbClr val="000000"/>
              </a:solidFill>
              <a:effectLst/>
              <a:uLnTx/>
              <a:uFillTx/>
              <a:latin typeface="+mj-lt"/>
              <a:ea typeface="楷体" panose="02010609060101010101" pitchFamily="49" charset="-122"/>
            </a:endParaRPr>
          </a:p>
          <a:p>
            <a:pPr marL="91440" marR="0" lvl="0" indent="-91440" algn="ctr" defTabSz="914400" rtl="0" eaLnBrk="1" fontAlgn="auto" latinLnBrk="0" hangingPunct="1">
              <a:lnSpc>
                <a:spcPts val="800"/>
              </a:lnSpc>
              <a:spcBef>
                <a:spcPts val="0"/>
              </a:spcBef>
              <a:spcAft>
                <a:spcPts val="0"/>
              </a:spcAft>
              <a:buClr>
                <a:schemeClr val="tx1"/>
              </a:buClr>
              <a:buSzTx/>
              <a:buFontTx/>
              <a:buNone/>
              <a:tabLst/>
              <a:defRPr/>
            </a:pPr>
            <a:r>
              <a:rPr kumimoji="0" lang="en-US" sz="80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a:t>
            </a:r>
            <a:r>
              <a:rPr kumimoji="0" lang="zh-CN" altLang="en-US" sz="80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维京群岛</a:t>
            </a:r>
            <a:r>
              <a:rPr kumimoji="0" lang="en-US" sz="80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 </a:t>
            </a:r>
            <a:endParaRPr kumimoji="0" lang="en-US" sz="800" b="0" i="0" u="none" strike="noStrike" kern="1200" cap="none" spc="0" normalizeH="0" baseline="0" noProof="0" dirty="0">
              <a:ln>
                <a:noFill/>
              </a:ln>
              <a:solidFill>
                <a:srgbClr val="000000"/>
              </a:solidFill>
              <a:effectLst/>
              <a:uLnTx/>
              <a:uFillTx/>
              <a:latin typeface="+mj-lt"/>
              <a:ea typeface="楷体" panose="02010609060101010101" pitchFamily="49" charset="-122"/>
            </a:endParaRPr>
          </a:p>
        </p:txBody>
      </p:sp>
      <p:sp>
        <p:nvSpPr>
          <p:cNvPr id="119" name="Text Placeholder 183"/>
          <p:cNvSpPr txBox="1">
            <a:spLocks/>
          </p:cNvSpPr>
          <p:nvPr/>
        </p:nvSpPr>
        <p:spPr>
          <a:xfrm>
            <a:off x="1286933" y="3410421"/>
            <a:ext cx="731545" cy="234950"/>
          </a:xfrm>
          <a:prstGeom prst="rect">
            <a:avLst/>
          </a:prstGeom>
          <a:noFill/>
          <a:ln w="0" cmpd="sng">
            <a:noFill/>
            <a:prstDash val="solid"/>
          </a:ln>
        </p:spPr>
        <p:txBody>
          <a:bodyPr vert="horz" lIns="0" tIns="0" rIns="0" bIns="0" anchor="t"/>
          <a:lstStyle/>
          <a:p>
            <a:pPr marL="91440" marR="0" lvl="0" indent="-91440" algn="ctr" defTabSz="914400" rtl="0" eaLnBrk="1" fontAlgn="auto" latinLnBrk="0" hangingPunct="1">
              <a:lnSpc>
                <a:spcPts val="900"/>
              </a:lnSpc>
              <a:spcBef>
                <a:spcPts val="0"/>
              </a:spcBef>
              <a:spcAft>
                <a:spcPts val="0"/>
              </a:spcAft>
              <a:buClr>
                <a:schemeClr val="tx1"/>
              </a:buClr>
              <a:buSzTx/>
              <a:buFontTx/>
              <a:buNone/>
              <a:tabLst/>
              <a:defRPr/>
            </a:pPr>
            <a:r>
              <a:rPr kumimoji="0" lang="zh-CN" altLang="en-US" sz="80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香港特殊</a:t>
            </a:r>
            <a:endParaRPr kumimoji="0" lang="en-US" altLang="zh-CN" sz="800" b="0" i="0" u="none" strike="noStrike" kern="1200" cap="none" spc="0" normalizeH="0" baseline="0" noProof="0" dirty="0" smtClean="0">
              <a:ln>
                <a:noFill/>
              </a:ln>
              <a:solidFill>
                <a:srgbClr val="000000"/>
              </a:solidFill>
              <a:effectLst/>
              <a:uLnTx/>
              <a:uFillTx/>
              <a:latin typeface="+mj-lt"/>
              <a:ea typeface="楷体" panose="02010609060101010101" pitchFamily="49" charset="-122"/>
            </a:endParaRPr>
          </a:p>
          <a:p>
            <a:pPr marL="91440" marR="0" lvl="0" indent="-91440" algn="ctr" defTabSz="914400" rtl="0" eaLnBrk="1" fontAlgn="auto" latinLnBrk="0" hangingPunct="1">
              <a:lnSpc>
                <a:spcPts val="900"/>
              </a:lnSpc>
              <a:spcBef>
                <a:spcPts val="0"/>
              </a:spcBef>
              <a:spcAft>
                <a:spcPts val="0"/>
              </a:spcAft>
              <a:buClr>
                <a:schemeClr val="tx1"/>
              </a:buClr>
              <a:buSzTx/>
              <a:buFontTx/>
              <a:buNone/>
              <a:tabLst/>
              <a:defRPr/>
            </a:pPr>
            <a:r>
              <a:rPr kumimoji="0" lang="zh-CN" altLang="en-US" sz="80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目的公司</a:t>
            </a:r>
            <a:endParaRPr kumimoji="0" lang="en-US" sz="800" b="0" i="0" u="none" strike="noStrike" kern="1200" cap="none" spc="0" normalizeH="0" baseline="0" noProof="0" dirty="0">
              <a:ln>
                <a:noFill/>
              </a:ln>
              <a:solidFill>
                <a:srgbClr val="000000"/>
              </a:solidFill>
              <a:effectLst/>
              <a:uLnTx/>
              <a:uFillTx/>
              <a:latin typeface="+mj-lt"/>
              <a:ea typeface="楷体" panose="02010609060101010101" pitchFamily="49" charset="-122"/>
            </a:endParaRPr>
          </a:p>
        </p:txBody>
      </p:sp>
      <p:sp>
        <p:nvSpPr>
          <p:cNvPr id="120" name="Text Placeholder 184"/>
          <p:cNvSpPr txBox="1">
            <a:spLocks/>
          </p:cNvSpPr>
          <p:nvPr/>
        </p:nvSpPr>
        <p:spPr>
          <a:xfrm>
            <a:off x="1783010" y="2682468"/>
            <a:ext cx="411274" cy="6731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500"/>
              </a:lnSpc>
              <a:spcBef>
                <a:spcPts val="0"/>
              </a:spcBef>
              <a:spcAft>
                <a:spcPts val="0"/>
              </a:spcAft>
              <a:buClr>
                <a:schemeClr val="tx1"/>
              </a:buClr>
              <a:buSzTx/>
              <a:buFontTx/>
              <a:buNone/>
              <a:tabLst/>
              <a:defRPr/>
            </a:pPr>
            <a:r>
              <a:rPr kumimoji="0" lang="en-US" sz="650" b="0" i="0" u="none" strike="noStrike" kern="1200" cap="none" spc="60" normalizeH="0" baseline="0" noProof="0" dirty="0" smtClean="0">
                <a:ln>
                  <a:noFill/>
                </a:ln>
                <a:solidFill>
                  <a:srgbClr val="000000"/>
                </a:solidFill>
                <a:effectLst/>
                <a:uLnTx/>
                <a:uFillTx/>
                <a:latin typeface="+mj-lt"/>
                <a:ea typeface="楷体" panose="02010609060101010101" pitchFamily="49" charset="-122"/>
              </a:rPr>
              <a:t>100% </a:t>
            </a:r>
            <a:endParaRPr kumimoji="0" lang="en-US" sz="650" b="0" i="0" u="none" strike="noStrike" kern="1200" cap="none" spc="60" normalizeH="0" baseline="0" noProof="0" dirty="0">
              <a:ln>
                <a:noFill/>
              </a:ln>
              <a:solidFill>
                <a:srgbClr val="000000"/>
              </a:solidFill>
              <a:effectLst/>
              <a:uLnTx/>
              <a:uFillTx/>
              <a:latin typeface="+mj-lt"/>
              <a:ea typeface="楷体" panose="02010609060101010101" pitchFamily="49" charset="-122"/>
            </a:endParaRPr>
          </a:p>
        </p:txBody>
      </p:sp>
      <p:sp>
        <p:nvSpPr>
          <p:cNvPr id="121" name="Text Placeholder 185"/>
          <p:cNvSpPr txBox="1">
            <a:spLocks/>
          </p:cNvSpPr>
          <p:nvPr/>
        </p:nvSpPr>
        <p:spPr>
          <a:xfrm>
            <a:off x="1783010" y="3181826"/>
            <a:ext cx="411274" cy="6731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500"/>
              </a:lnSpc>
              <a:spcBef>
                <a:spcPts val="0"/>
              </a:spcBef>
              <a:spcAft>
                <a:spcPts val="0"/>
              </a:spcAft>
              <a:buClr>
                <a:schemeClr val="tx1"/>
              </a:buClr>
              <a:buSzTx/>
              <a:buFontTx/>
              <a:buNone/>
              <a:tabLst/>
              <a:defRPr/>
            </a:pPr>
            <a:r>
              <a:rPr kumimoji="0" lang="en-US" sz="650" b="0" i="0" u="none" strike="noStrike" kern="1200" cap="none" spc="60" normalizeH="0" baseline="0" noProof="0" dirty="0" smtClean="0">
                <a:ln>
                  <a:noFill/>
                </a:ln>
                <a:solidFill>
                  <a:srgbClr val="000000"/>
                </a:solidFill>
                <a:effectLst/>
                <a:uLnTx/>
                <a:uFillTx/>
                <a:latin typeface="+mj-lt"/>
                <a:ea typeface="楷体" panose="02010609060101010101" pitchFamily="49" charset="-122"/>
              </a:rPr>
              <a:t>100% </a:t>
            </a:r>
            <a:endParaRPr kumimoji="0" lang="en-US" sz="650" b="0" i="0" u="none" strike="noStrike" kern="1200" cap="none" spc="60" normalizeH="0" baseline="0" noProof="0" dirty="0">
              <a:ln>
                <a:noFill/>
              </a:ln>
              <a:solidFill>
                <a:srgbClr val="000000"/>
              </a:solidFill>
              <a:effectLst/>
              <a:uLnTx/>
              <a:uFillTx/>
              <a:latin typeface="+mj-lt"/>
              <a:ea typeface="楷体" panose="02010609060101010101" pitchFamily="49" charset="-122"/>
            </a:endParaRPr>
          </a:p>
        </p:txBody>
      </p:sp>
      <p:sp>
        <p:nvSpPr>
          <p:cNvPr id="122" name="Text Placeholder 186"/>
          <p:cNvSpPr txBox="1">
            <a:spLocks/>
          </p:cNvSpPr>
          <p:nvPr/>
        </p:nvSpPr>
        <p:spPr>
          <a:xfrm>
            <a:off x="2288969" y="4117930"/>
            <a:ext cx="548899" cy="198120"/>
          </a:xfrm>
          <a:prstGeom prst="rect">
            <a:avLst/>
          </a:prstGeom>
          <a:noFill/>
          <a:ln w="0" cmpd="sng">
            <a:noFill/>
            <a:prstDash val="solid"/>
          </a:ln>
        </p:spPr>
        <p:txBody>
          <a:bodyPr vert="horz" lIns="0" tIns="0" rIns="0" bIns="0" anchor="t"/>
          <a:lstStyle/>
          <a:p>
            <a:pPr marL="0" marR="0" lvl="0" indent="0" algn="ctr" defTabSz="914400" rtl="0" eaLnBrk="1" fontAlgn="auto" latinLnBrk="0" hangingPunct="1">
              <a:spcBef>
                <a:spcPts val="0"/>
              </a:spcBef>
              <a:spcAft>
                <a:spcPts val="0"/>
              </a:spcAft>
              <a:buClr>
                <a:schemeClr val="tx1"/>
              </a:buClr>
              <a:buSzTx/>
              <a:buFontTx/>
              <a:buNone/>
              <a:tabLst/>
              <a:defRPr/>
            </a:pPr>
            <a:r>
              <a:rPr kumimoji="0" lang="zh-CN" altLang="en-US" sz="800" b="1" i="0" u="none" strike="noStrike" kern="1200" cap="none" spc="-20" normalizeH="0" baseline="0" noProof="0" dirty="0" smtClean="0">
                <a:ln>
                  <a:noFill/>
                </a:ln>
                <a:solidFill>
                  <a:schemeClr val="bg1"/>
                </a:solidFill>
                <a:effectLst/>
                <a:uLnTx/>
                <a:uFillTx/>
                <a:latin typeface="+mj-lt"/>
                <a:ea typeface="楷体" panose="02010609060101010101" pitchFamily="49" charset="-122"/>
              </a:rPr>
              <a:t>境内投资人</a:t>
            </a:r>
            <a:endParaRPr kumimoji="0" lang="en-US" sz="800" b="1" i="0" u="none" strike="noStrike" kern="1200" cap="none" spc="-20" normalizeH="0" baseline="0" noProof="0" dirty="0">
              <a:ln>
                <a:noFill/>
              </a:ln>
              <a:solidFill>
                <a:schemeClr val="bg1"/>
              </a:solidFill>
              <a:effectLst/>
              <a:uLnTx/>
              <a:uFillTx/>
              <a:latin typeface="+mj-lt"/>
              <a:ea typeface="楷体" panose="02010609060101010101" pitchFamily="49" charset="-122"/>
            </a:endParaRPr>
          </a:p>
        </p:txBody>
      </p:sp>
      <p:sp>
        <p:nvSpPr>
          <p:cNvPr id="123" name="Text Placeholder 187"/>
          <p:cNvSpPr txBox="1">
            <a:spLocks/>
          </p:cNvSpPr>
          <p:nvPr/>
        </p:nvSpPr>
        <p:spPr>
          <a:xfrm>
            <a:off x="3038986" y="4509120"/>
            <a:ext cx="1241023" cy="8890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600"/>
              </a:lnSpc>
              <a:spcBef>
                <a:spcPts val="0"/>
              </a:spcBef>
              <a:spcAft>
                <a:spcPts val="0"/>
              </a:spcAft>
              <a:buClr>
                <a:schemeClr val="tx1"/>
              </a:buClr>
              <a:buSzTx/>
              <a:buFontTx/>
              <a:buNone/>
              <a:tabLst>
                <a:tab pos="960120" algn="r"/>
              </a:tabLst>
              <a:defRPr/>
            </a:pPr>
            <a:r>
              <a:rPr kumimoji="0" lang="en-US" sz="80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LP GP </a:t>
            </a:r>
            <a:endParaRPr kumimoji="0" lang="en-US" sz="800" b="0" i="0" u="none" strike="noStrike" kern="1200" cap="none" spc="0" normalizeH="0" baseline="0" noProof="0" dirty="0">
              <a:ln>
                <a:noFill/>
              </a:ln>
              <a:solidFill>
                <a:srgbClr val="000000"/>
              </a:solidFill>
              <a:effectLst/>
              <a:uLnTx/>
              <a:uFillTx/>
              <a:latin typeface="+mj-lt"/>
              <a:ea typeface="楷体" panose="02010609060101010101" pitchFamily="49" charset="-122"/>
            </a:endParaRPr>
          </a:p>
        </p:txBody>
      </p:sp>
      <p:sp>
        <p:nvSpPr>
          <p:cNvPr id="124" name="Text Placeholder 188"/>
          <p:cNvSpPr txBox="1">
            <a:spLocks/>
          </p:cNvSpPr>
          <p:nvPr/>
        </p:nvSpPr>
        <p:spPr>
          <a:xfrm>
            <a:off x="2824266" y="5137622"/>
            <a:ext cx="672921" cy="348615"/>
          </a:xfrm>
          <a:prstGeom prst="rect">
            <a:avLst/>
          </a:prstGeom>
          <a:noFill/>
          <a:ln w="0" cmpd="sng">
            <a:noFill/>
            <a:prstDash val="solid"/>
          </a:ln>
        </p:spPr>
        <p:txBody>
          <a:bodyPr vert="horz" lIns="0" tIns="0" rIns="0" bIns="0" anchor="ctr" anchorCtr="0"/>
          <a:lstStyle/>
          <a:p>
            <a:pPr marL="0" marR="0" lvl="0" indent="0" algn="ctr" defTabSz="914400" rtl="0" eaLnBrk="1" fontAlgn="auto" latinLnBrk="0" hangingPunct="1">
              <a:lnSpc>
                <a:spcPts val="900"/>
              </a:lnSpc>
              <a:spcBef>
                <a:spcPts val="0"/>
              </a:spcBef>
              <a:spcAft>
                <a:spcPts val="0"/>
              </a:spcAft>
              <a:buClr>
                <a:schemeClr val="tx1"/>
              </a:buClr>
              <a:buSzTx/>
              <a:buFontTx/>
              <a:buNone/>
              <a:tabLst/>
              <a:defRPr/>
            </a:pPr>
            <a:r>
              <a:rPr kumimoji="0" lang="zh-CN" altLang="en-US" sz="800" b="0" i="0" u="none" strike="noStrike" kern="1200" cap="none" spc="0" normalizeH="0" baseline="0" noProof="0" dirty="0" smtClean="0">
                <a:ln>
                  <a:noFill/>
                </a:ln>
                <a:solidFill>
                  <a:schemeClr val="bg1"/>
                </a:solidFill>
                <a:effectLst/>
                <a:uLnTx/>
                <a:uFillTx/>
                <a:latin typeface="+mj-lt"/>
                <a:ea typeface="楷体" panose="02010609060101010101" pitchFamily="49" charset="-122"/>
              </a:rPr>
              <a:t>境内基金</a:t>
            </a:r>
            <a:endParaRPr kumimoji="0" lang="en-US" sz="800" b="0" i="0" u="none" strike="noStrike" kern="1200" cap="none" spc="0" normalizeH="0" baseline="0" noProof="0" dirty="0">
              <a:ln>
                <a:noFill/>
              </a:ln>
              <a:solidFill>
                <a:schemeClr val="bg1"/>
              </a:solidFill>
              <a:effectLst/>
              <a:uLnTx/>
              <a:uFillTx/>
              <a:latin typeface="+mj-lt"/>
              <a:ea typeface="楷体" panose="02010609060101010101" pitchFamily="49" charset="-122"/>
            </a:endParaRPr>
          </a:p>
        </p:txBody>
      </p:sp>
      <p:sp>
        <p:nvSpPr>
          <p:cNvPr id="125" name="Text Placeholder 189"/>
          <p:cNvSpPr txBox="1">
            <a:spLocks/>
          </p:cNvSpPr>
          <p:nvPr/>
        </p:nvSpPr>
        <p:spPr>
          <a:xfrm>
            <a:off x="3560398" y="4160356"/>
            <a:ext cx="729731" cy="213360"/>
          </a:xfrm>
          <a:prstGeom prst="rect">
            <a:avLst/>
          </a:prstGeom>
          <a:noFill/>
          <a:ln w="0" cmpd="sng">
            <a:noFill/>
            <a:prstDash val="solid"/>
          </a:ln>
        </p:spPr>
        <p:txBody>
          <a:bodyPr vert="horz" lIns="0" tIns="0" rIns="0" bIns="0" anchor="t"/>
          <a:lstStyle/>
          <a:p>
            <a:pPr marL="137160" marR="0" lvl="0" indent="-137160" algn="ctr" defTabSz="914400" rtl="0" eaLnBrk="1" fontAlgn="auto" latinLnBrk="0" hangingPunct="1">
              <a:lnSpc>
                <a:spcPts val="800"/>
              </a:lnSpc>
              <a:spcBef>
                <a:spcPts val="0"/>
              </a:spcBef>
              <a:spcAft>
                <a:spcPts val="0"/>
              </a:spcAft>
              <a:buClr>
                <a:schemeClr val="tx1"/>
              </a:buClr>
              <a:buSzTx/>
              <a:buFontTx/>
              <a:buNone/>
              <a:tabLst/>
              <a:defRPr/>
            </a:pPr>
            <a:r>
              <a:rPr kumimoji="0" lang="zh-CN" altLang="en-US" sz="800" b="0" i="0" u="none" strike="noStrike" kern="1200" cap="none" spc="-20" normalizeH="0" baseline="0" noProof="0" dirty="0" smtClean="0">
                <a:ln>
                  <a:noFill/>
                </a:ln>
                <a:solidFill>
                  <a:schemeClr val="bg1"/>
                </a:solidFill>
                <a:effectLst/>
                <a:uLnTx/>
                <a:uFillTx/>
                <a:latin typeface="+mj-lt"/>
                <a:ea typeface="楷体" panose="02010609060101010101" pitchFamily="49" charset="-122"/>
              </a:rPr>
              <a:t>境内</a:t>
            </a:r>
            <a:r>
              <a:rPr kumimoji="0" lang="en-US" altLang="zh-CN" sz="800" b="0" i="0" u="none" strike="noStrike" kern="1200" cap="none" spc="-20" normalizeH="0" baseline="0" noProof="0" dirty="0" smtClean="0">
                <a:ln>
                  <a:noFill/>
                </a:ln>
                <a:solidFill>
                  <a:schemeClr val="bg1"/>
                </a:solidFill>
                <a:effectLst/>
                <a:uLnTx/>
                <a:uFillTx/>
                <a:latin typeface="+mj-lt"/>
                <a:ea typeface="楷体" panose="02010609060101010101" pitchFamily="49" charset="-122"/>
              </a:rPr>
              <a:t>GP</a:t>
            </a:r>
            <a:endParaRPr kumimoji="0" lang="en-US" sz="800" b="0" i="0" u="none" strike="noStrike" kern="1200" cap="none" spc="-20" normalizeH="0" baseline="0" noProof="0" dirty="0">
              <a:ln>
                <a:noFill/>
              </a:ln>
              <a:solidFill>
                <a:schemeClr val="bg1"/>
              </a:solidFill>
              <a:effectLst/>
              <a:uLnTx/>
              <a:uFillTx/>
              <a:latin typeface="+mj-lt"/>
              <a:ea typeface="楷体" panose="02010609060101010101" pitchFamily="49" charset="-122"/>
            </a:endParaRPr>
          </a:p>
        </p:txBody>
      </p:sp>
      <p:sp>
        <p:nvSpPr>
          <p:cNvPr id="126" name="Text Placeholder 190"/>
          <p:cNvSpPr txBox="1">
            <a:spLocks/>
          </p:cNvSpPr>
          <p:nvPr/>
        </p:nvSpPr>
        <p:spPr>
          <a:xfrm>
            <a:off x="3488386" y="3538691"/>
            <a:ext cx="412074" cy="6731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500"/>
              </a:lnSpc>
              <a:spcBef>
                <a:spcPts val="0"/>
              </a:spcBef>
              <a:spcAft>
                <a:spcPts val="0"/>
              </a:spcAft>
              <a:buClr>
                <a:schemeClr val="tx1"/>
              </a:buClr>
              <a:buSzTx/>
              <a:buFontTx/>
              <a:buNone/>
              <a:tabLst/>
              <a:defRPr/>
            </a:pPr>
            <a:r>
              <a:rPr kumimoji="0" lang="en-US" sz="650" b="0" i="0" u="none" strike="noStrike" kern="1200" cap="none" spc="60" normalizeH="0" baseline="0" noProof="0" smtClean="0">
                <a:ln>
                  <a:noFill/>
                </a:ln>
                <a:solidFill>
                  <a:srgbClr val="000000"/>
                </a:solidFill>
                <a:effectLst/>
                <a:uLnTx/>
                <a:uFillTx/>
                <a:latin typeface="+mj-lt"/>
                <a:ea typeface="楷体" panose="02010609060101010101" pitchFamily="49" charset="-122"/>
              </a:rPr>
              <a:t>100% </a:t>
            </a:r>
            <a:endParaRPr kumimoji="0" lang="en-US" sz="650" b="0" i="0" u="none" strike="noStrike" kern="1200" cap="none" spc="60" normalizeH="0" baseline="0" noProof="0">
              <a:ln>
                <a:noFill/>
              </a:ln>
              <a:solidFill>
                <a:srgbClr val="000000"/>
              </a:solidFill>
              <a:effectLst/>
              <a:uLnTx/>
              <a:uFillTx/>
              <a:latin typeface="+mj-lt"/>
              <a:ea typeface="楷体" panose="02010609060101010101" pitchFamily="49" charset="-122"/>
            </a:endParaRPr>
          </a:p>
        </p:txBody>
      </p:sp>
      <p:sp>
        <p:nvSpPr>
          <p:cNvPr id="127" name="Text Placeholder 191"/>
          <p:cNvSpPr txBox="1">
            <a:spLocks/>
          </p:cNvSpPr>
          <p:nvPr/>
        </p:nvSpPr>
        <p:spPr>
          <a:xfrm>
            <a:off x="4612587" y="4642322"/>
            <a:ext cx="748935" cy="179705"/>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700"/>
              </a:lnSpc>
              <a:spcBef>
                <a:spcPts val="0"/>
              </a:spcBef>
              <a:spcAft>
                <a:spcPts val="0"/>
              </a:spcAft>
              <a:buClr>
                <a:schemeClr val="tx1"/>
              </a:buClr>
              <a:buSzTx/>
              <a:buFontTx/>
              <a:buNone/>
              <a:tabLst/>
              <a:defRPr/>
            </a:pPr>
            <a:r>
              <a:rPr kumimoji="0" lang="zh-CN" altLang="en-US" sz="650" b="1" i="0" u="none" strike="noStrike" kern="1200" cap="none" spc="0" normalizeH="0" baseline="0" noProof="0" dirty="0" smtClean="0">
                <a:ln>
                  <a:noFill/>
                </a:ln>
                <a:solidFill>
                  <a:srgbClr val="B11106"/>
                </a:solidFill>
                <a:effectLst/>
                <a:uLnTx/>
                <a:uFillTx/>
                <a:latin typeface="+mj-lt"/>
                <a:ea typeface="楷体" panose="02010609060101010101" pitchFamily="49" charset="-122"/>
              </a:rPr>
              <a:t>管理费及</a:t>
            </a:r>
            <a:endParaRPr kumimoji="0" lang="en-US" altLang="zh-CN" sz="650" b="1" i="0" u="none" strike="noStrike" kern="1200" cap="none" spc="0" normalizeH="0" baseline="0" noProof="0" dirty="0" smtClean="0">
              <a:ln>
                <a:noFill/>
              </a:ln>
              <a:solidFill>
                <a:srgbClr val="B11106"/>
              </a:solidFill>
              <a:effectLst/>
              <a:uLnTx/>
              <a:uFillTx/>
              <a:latin typeface="+mj-lt"/>
              <a:ea typeface="楷体" panose="02010609060101010101" pitchFamily="49" charset="-122"/>
            </a:endParaRPr>
          </a:p>
          <a:p>
            <a:pPr marL="0" marR="0" lvl="0" indent="0" algn="l" defTabSz="914400" rtl="0" eaLnBrk="1" fontAlgn="auto" latinLnBrk="0" hangingPunct="1">
              <a:lnSpc>
                <a:spcPts val="700"/>
              </a:lnSpc>
              <a:spcBef>
                <a:spcPts val="0"/>
              </a:spcBef>
              <a:spcAft>
                <a:spcPts val="0"/>
              </a:spcAft>
              <a:buClr>
                <a:schemeClr val="tx1"/>
              </a:buClr>
              <a:buSzTx/>
              <a:buFontTx/>
              <a:buNone/>
              <a:tabLst/>
              <a:defRPr/>
            </a:pPr>
            <a:r>
              <a:rPr kumimoji="0" lang="zh-CN" altLang="en-US" sz="650" b="1" i="0" u="none" strike="noStrike" kern="1200" cap="none" spc="0" normalizeH="0" baseline="0" noProof="0" dirty="0" smtClean="0">
                <a:ln>
                  <a:noFill/>
                </a:ln>
                <a:solidFill>
                  <a:srgbClr val="B11106"/>
                </a:solidFill>
                <a:effectLst/>
                <a:uLnTx/>
                <a:uFillTx/>
                <a:latin typeface="+mj-lt"/>
                <a:ea typeface="楷体" panose="02010609060101010101" pitchFamily="49" charset="-122"/>
              </a:rPr>
              <a:t>咨询费</a:t>
            </a:r>
            <a:endParaRPr kumimoji="0" lang="en-US" sz="650" b="1" i="0" u="none" strike="noStrike" kern="1200" cap="none" spc="0" normalizeH="0" baseline="0" noProof="0" dirty="0">
              <a:ln>
                <a:noFill/>
              </a:ln>
              <a:solidFill>
                <a:srgbClr val="B11106"/>
              </a:solidFill>
              <a:effectLst/>
              <a:uLnTx/>
              <a:uFillTx/>
              <a:latin typeface="+mj-lt"/>
              <a:ea typeface="楷体" panose="02010609060101010101" pitchFamily="49" charset="-122"/>
            </a:endParaRPr>
          </a:p>
        </p:txBody>
      </p:sp>
      <p:sp>
        <p:nvSpPr>
          <p:cNvPr id="128" name="Text Placeholder 192"/>
          <p:cNvSpPr txBox="1">
            <a:spLocks/>
          </p:cNvSpPr>
          <p:nvPr/>
        </p:nvSpPr>
        <p:spPr>
          <a:xfrm>
            <a:off x="5007071" y="4102572"/>
            <a:ext cx="453675" cy="159375"/>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600"/>
              </a:lnSpc>
              <a:spcBef>
                <a:spcPts val="0"/>
              </a:spcBef>
              <a:spcAft>
                <a:spcPts val="0"/>
              </a:spcAft>
              <a:buClr>
                <a:schemeClr val="tx1"/>
              </a:buClr>
              <a:buSzTx/>
              <a:buFontTx/>
              <a:buNone/>
              <a:tabLst/>
              <a:defRPr/>
            </a:pPr>
            <a:r>
              <a:rPr kumimoji="0" lang="zh-CN" altLang="en-US" sz="650" b="1" i="0" u="none" strike="noStrike" kern="1200" cap="none" spc="0" normalizeH="0" baseline="0" noProof="0" dirty="0" smtClean="0">
                <a:ln>
                  <a:noFill/>
                </a:ln>
                <a:solidFill>
                  <a:srgbClr val="0B2C83"/>
                </a:solidFill>
                <a:effectLst/>
                <a:uLnTx/>
                <a:uFillTx/>
                <a:latin typeface="+mj-lt"/>
                <a:ea typeface="楷体" panose="02010609060101010101" pitchFamily="49" charset="-122"/>
              </a:rPr>
              <a:t>境内投资顾问协议</a:t>
            </a:r>
            <a:endParaRPr kumimoji="0" lang="en-US" sz="650" b="1" i="0" u="none" strike="noStrike" kern="1200" cap="none" spc="0" normalizeH="0" baseline="0" noProof="0" dirty="0">
              <a:ln>
                <a:noFill/>
              </a:ln>
              <a:solidFill>
                <a:srgbClr val="0B2C83"/>
              </a:solidFill>
              <a:effectLst/>
              <a:uLnTx/>
              <a:uFillTx/>
              <a:latin typeface="+mj-lt"/>
              <a:ea typeface="楷体" panose="02010609060101010101" pitchFamily="49" charset="-122"/>
            </a:endParaRPr>
          </a:p>
        </p:txBody>
      </p:sp>
      <p:sp>
        <p:nvSpPr>
          <p:cNvPr id="129" name="Text Placeholder 193"/>
          <p:cNvSpPr txBox="1">
            <a:spLocks/>
          </p:cNvSpPr>
          <p:nvPr/>
        </p:nvSpPr>
        <p:spPr>
          <a:xfrm>
            <a:off x="4919843" y="2700491"/>
            <a:ext cx="359434" cy="193303"/>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600"/>
              </a:lnSpc>
              <a:spcBef>
                <a:spcPts val="0"/>
              </a:spcBef>
              <a:spcAft>
                <a:spcPts val="0"/>
              </a:spcAft>
              <a:buClr>
                <a:schemeClr val="tx1"/>
              </a:buClr>
              <a:buSzTx/>
              <a:buFontTx/>
              <a:buNone/>
              <a:tabLst/>
              <a:defRPr/>
            </a:pPr>
            <a:r>
              <a:rPr kumimoji="0" lang="zh-CN" altLang="en-US" sz="650" b="1" i="0" u="none" strike="noStrike" kern="1200" cap="none" spc="0" normalizeH="0" baseline="0" noProof="0" dirty="0" smtClean="0">
                <a:ln>
                  <a:noFill/>
                </a:ln>
                <a:solidFill>
                  <a:srgbClr val="0B2C83"/>
                </a:solidFill>
                <a:effectLst/>
                <a:uLnTx/>
                <a:uFillTx/>
                <a:latin typeface="+mj-lt"/>
                <a:ea typeface="楷体" panose="02010609060101010101" pitchFamily="49" charset="-122"/>
              </a:rPr>
              <a:t>投资顾问协议</a:t>
            </a:r>
            <a:endParaRPr kumimoji="0" lang="en-US" sz="650" b="1" i="0" u="none" strike="noStrike" kern="1200" cap="none" spc="0" normalizeH="0" baseline="0" noProof="0" dirty="0">
              <a:ln>
                <a:noFill/>
              </a:ln>
              <a:solidFill>
                <a:srgbClr val="0B2C83"/>
              </a:solidFill>
              <a:effectLst/>
              <a:uLnTx/>
              <a:uFillTx/>
              <a:latin typeface="+mj-lt"/>
              <a:ea typeface="楷体" panose="02010609060101010101" pitchFamily="49" charset="-122"/>
            </a:endParaRPr>
          </a:p>
        </p:txBody>
      </p:sp>
      <p:sp>
        <p:nvSpPr>
          <p:cNvPr id="130" name="Text Placeholder 194"/>
          <p:cNvSpPr txBox="1">
            <a:spLocks/>
          </p:cNvSpPr>
          <p:nvPr/>
        </p:nvSpPr>
        <p:spPr>
          <a:xfrm>
            <a:off x="5319115" y="5040467"/>
            <a:ext cx="787342" cy="348615"/>
          </a:xfrm>
          <a:prstGeom prst="rect">
            <a:avLst/>
          </a:prstGeom>
          <a:noFill/>
          <a:ln w="0" cmpd="sng">
            <a:noFill/>
            <a:prstDash val="solid"/>
          </a:ln>
        </p:spPr>
        <p:txBody>
          <a:bodyPr vert="horz" lIns="0" tIns="0" rIns="0" bIns="0" anchor="ctr" anchorCtr="0"/>
          <a:lstStyle/>
          <a:p>
            <a:pPr marL="0" marR="0" lvl="0" indent="0" algn="ctr" defTabSz="914400" rtl="0" eaLnBrk="1" fontAlgn="auto" latinLnBrk="0" hangingPunct="1">
              <a:lnSpc>
                <a:spcPts val="900"/>
              </a:lnSpc>
              <a:spcBef>
                <a:spcPts val="0"/>
              </a:spcBef>
              <a:spcAft>
                <a:spcPts val="0"/>
              </a:spcAft>
              <a:buClr>
                <a:schemeClr val="tx1"/>
              </a:buClr>
              <a:buSzTx/>
              <a:buFontTx/>
              <a:buNone/>
              <a:tabLst/>
              <a:defRPr/>
            </a:pPr>
            <a:r>
              <a:rPr kumimoji="0" lang="zh-CN" altLang="en-US" sz="800" b="0" i="0" u="none" strike="noStrike" kern="1200" cap="none" spc="-15" normalizeH="0" baseline="0" noProof="0" dirty="0" smtClean="0">
                <a:ln>
                  <a:noFill/>
                </a:ln>
                <a:solidFill>
                  <a:schemeClr val="bg1"/>
                </a:solidFill>
                <a:effectLst/>
                <a:uLnTx/>
                <a:uFillTx/>
                <a:latin typeface="+mj-lt"/>
                <a:ea typeface="楷体" panose="02010609060101010101" pitchFamily="49" charset="-122"/>
              </a:rPr>
              <a:t>境内投资顾问</a:t>
            </a:r>
            <a:endParaRPr kumimoji="0" lang="en-US" sz="800" b="0" i="0" u="none" strike="noStrike" kern="1200" cap="none" spc="-15" normalizeH="0" baseline="0" noProof="0" dirty="0">
              <a:ln>
                <a:noFill/>
              </a:ln>
              <a:solidFill>
                <a:schemeClr val="bg1"/>
              </a:solidFill>
              <a:effectLst/>
              <a:uLnTx/>
              <a:uFillTx/>
              <a:latin typeface="+mj-lt"/>
              <a:ea typeface="楷体" panose="02010609060101010101" pitchFamily="49" charset="-122"/>
            </a:endParaRPr>
          </a:p>
        </p:txBody>
      </p:sp>
      <p:sp>
        <p:nvSpPr>
          <p:cNvPr id="131" name="Text Placeholder 195"/>
          <p:cNvSpPr txBox="1">
            <a:spLocks/>
          </p:cNvSpPr>
          <p:nvPr/>
        </p:nvSpPr>
        <p:spPr>
          <a:xfrm>
            <a:off x="5380726" y="3142451"/>
            <a:ext cx="664120" cy="320040"/>
          </a:xfrm>
          <a:prstGeom prst="rect">
            <a:avLst/>
          </a:prstGeom>
          <a:noFill/>
          <a:ln w="0" cmpd="sng">
            <a:noFill/>
            <a:prstDash val="solid"/>
          </a:ln>
        </p:spPr>
        <p:txBody>
          <a:bodyPr vert="horz" lIns="0" tIns="0" rIns="0" bIns="0" anchor="t"/>
          <a:lstStyle/>
          <a:p>
            <a:pPr marL="0" marR="0" lvl="0" indent="0" algn="ctr" defTabSz="914400" rtl="0" eaLnBrk="1" fontAlgn="auto" latinLnBrk="0" hangingPunct="1">
              <a:lnSpc>
                <a:spcPts val="800"/>
              </a:lnSpc>
              <a:spcBef>
                <a:spcPts val="0"/>
              </a:spcBef>
              <a:spcAft>
                <a:spcPts val="0"/>
              </a:spcAft>
              <a:buClr>
                <a:schemeClr val="tx1"/>
              </a:buClr>
              <a:buSzTx/>
              <a:buFontTx/>
              <a:buNone/>
              <a:tabLst/>
              <a:defRPr/>
            </a:pPr>
            <a:r>
              <a:rPr kumimoji="0" lang="zh-CN" altLang="en-US" sz="800" b="1" i="0" u="none" strike="noStrike" kern="1200" cap="none" spc="-10" normalizeH="0" baseline="0" noProof="0" dirty="0" smtClean="0">
                <a:ln>
                  <a:noFill/>
                </a:ln>
                <a:solidFill>
                  <a:srgbClr val="000000"/>
                </a:solidFill>
                <a:effectLst/>
                <a:uLnTx/>
                <a:uFillTx/>
                <a:latin typeface="+mj-lt"/>
                <a:ea typeface="楷体" panose="02010609060101010101" pitchFamily="49" charset="-122"/>
              </a:rPr>
              <a:t>投资顾问</a:t>
            </a:r>
            <a:r>
              <a:rPr kumimoji="0" lang="en-US" sz="800" b="1" i="0" u="none" strike="noStrike" kern="1200" cap="none" spc="-10" normalizeH="0" baseline="0" noProof="0" dirty="0" smtClean="0">
                <a:ln>
                  <a:noFill/>
                </a:ln>
                <a:solidFill>
                  <a:srgbClr val="000000"/>
                </a:solidFill>
                <a:effectLst/>
                <a:uLnTx/>
                <a:uFillTx/>
                <a:latin typeface="+mj-lt"/>
                <a:ea typeface="楷体" panose="02010609060101010101" pitchFamily="49" charset="-122"/>
              </a:rPr>
              <a:t> </a:t>
            </a:r>
          </a:p>
          <a:p>
            <a:pPr marL="0" marR="0" lvl="0" indent="0" algn="ctr" defTabSz="914400" rtl="0" eaLnBrk="1" fontAlgn="auto" latinLnBrk="0" hangingPunct="1">
              <a:lnSpc>
                <a:spcPts val="700"/>
              </a:lnSpc>
              <a:spcBef>
                <a:spcPts val="75"/>
              </a:spcBef>
              <a:spcAft>
                <a:spcPts val="0"/>
              </a:spcAft>
              <a:buClr>
                <a:schemeClr val="tx1"/>
              </a:buClr>
              <a:buSzTx/>
              <a:buFontTx/>
              <a:buNone/>
              <a:tabLst/>
              <a:defRPr/>
            </a:pPr>
            <a:r>
              <a:rPr kumimoji="0" lang="en-US" sz="65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a:t>
            </a:r>
            <a:r>
              <a:rPr kumimoji="0" lang="zh-CN" altLang="en-US" sz="65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香港</a:t>
            </a:r>
            <a:r>
              <a:rPr kumimoji="0" lang="en-US" sz="650" b="0" i="0" u="none" strike="noStrike" kern="1200" cap="none" spc="0" normalizeH="0" baseline="0" noProof="0" dirty="0" smtClean="0">
                <a:ln>
                  <a:noFill/>
                </a:ln>
                <a:solidFill>
                  <a:srgbClr val="000000"/>
                </a:solidFill>
                <a:effectLst/>
                <a:uLnTx/>
                <a:uFillTx/>
                <a:latin typeface="+mj-lt"/>
                <a:ea typeface="楷体" panose="02010609060101010101" pitchFamily="49" charset="-122"/>
              </a:rPr>
              <a:t>) </a:t>
            </a:r>
            <a:endParaRPr kumimoji="0" lang="en-US" sz="650" b="0" i="0" u="none" strike="noStrike" kern="1200" cap="none" spc="0" normalizeH="0" baseline="0" noProof="0" dirty="0">
              <a:ln>
                <a:noFill/>
              </a:ln>
              <a:solidFill>
                <a:srgbClr val="000000"/>
              </a:solidFill>
              <a:effectLst/>
              <a:uLnTx/>
              <a:uFillTx/>
              <a:latin typeface="+mj-lt"/>
              <a:ea typeface="楷体" panose="02010609060101010101" pitchFamily="49" charset="-122"/>
            </a:endParaRPr>
          </a:p>
        </p:txBody>
      </p:sp>
      <p:sp>
        <p:nvSpPr>
          <p:cNvPr id="132" name="Text Placeholder 196"/>
          <p:cNvSpPr txBox="1">
            <a:spLocks/>
          </p:cNvSpPr>
          <p:nvPr/>
        </p:nvSpPr>
        <p:spPr>
          <a:xfrm>
            <a:off x="5833608" y="2727796"/>
            <a:ext cx="684123" cy="18034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700"/>
              </a:lnSpc>
              <a:spcBef>
                <a:spcPts val="0"/>
              </a:spcBef>
              <a:spcAft>
                <a:spcPts val="0"/>
              </a:spcAft>
              <a:buClr>
                <a:schemeClr val="tx1"/>
              </a:buClr>
              <a:buSzTx/>
              <a:buFontTx/>
              <a:buNone/>
              <a:tabLst/>
              <a:defRPr/>
            </a:pPr>
            <a:r>
              <a:rPr kumimoji="0" lang="zh-CN" altLang="en-US" sz="650" b="1" i="0" u="none" strike="noStrike" kern="1200" cap="none" spc="-5" normalizeH="0" baseline="0" noProof="0" dirty="0" smtClean="0">
                <a:ln>
                  <a:noFill/>
                </a:ln>
                <a:solidFill>
                  <a:srgbClr val="B11106"/>
                </a:solidFill>
                <a:effectLst/>
                <a:uLnTx/>
                <a:uFillTx/>
                <a:latin typeface="+mj-lt"/>
                <a:ea typeface="楷体" panose="02010609060101010101" pitchFamily="49" charset="-122"/>
              </a:rPr>
              <a:t>咨询费</a:t>
            </a:r>
            <a:endParaRPr kumimoji="0" lang="en-US" altLang="zh-CN" sz="650" b="1" i="0" u="none" strike="noStrike" kern="1200" cap="none" spc="-5" normalizeH="0" baseline="0" noProof="0" dirty="0" smtClean="0">
              <a:ln>
                <a:noFill/>
              </a:ln>
              <a:solidFill>
                <a:srgbClr val="B11106"/>
              </a:solidFill>
              <a:effectLst/>
              <a:uLnTx/>
              <a:uFillTx/>
              <a:latin typeface="+mj-lt"/>
              <a:ea typeface="楷体" panose="02010609060101010101" pitchFamily="49" charset="-122"/>
            </a:endParaRPr>
          </a:p>
          <a:p>
            <a:pPr marL="0" marR="0" lvl="0" indent="0" algn="l" defTabSz="914400" rtl="0" eaLnBrk="1" fontAlgn="auto" latinLnBrk="0" hangingPunct="1">
              <a:lnSpc>
                <a:spcPts val="700"/>
              </a:lnSpc>
              <a:spcBef>
                <a:spcPts val="0"/>
              </a:spcBef>
              <a:spcAft>
                <a:spcPts val="0"/>
              </a:spcAft>
              <a:buClr>
                <a:schemeClr val="tx1"/>
              </a:buClr>
              <a:buSzTx/>
              <a:buFontTx/>
              <a:buNone/>
              <a:tabLst/>
              <a:defRPr/>
            </a:pPr>
            <a:r>
              <a:rPr kumimoji="0" lang="en-US" sz="650" b="1" i="0" u="none" strike="noStrike" kern="1200" cap="none" spc="-5" normalizeH="0" baseline="0" noProof="0" dirty="0" smtClean="0">
                <a:ln>
                  <a:noFill/>
                </a:ln>
                <a:solidFill>
                  <a:srgbClr val="B11106"/>
                </a:solidFill>
                <a:effectLst/>
                <a:uLnTx/>
                <a:uFillTx/>
                <a:latin typeface="+mj-lt"/>
                <a:ea typeface="楷体" panose="02010609060101010101" pitchFamily="49" charset="-122"/>
              </a:rPr>
              <a:t>(</a:t>
            </a:r>
            <a:r>
              <a:rPr kumimoji="0" lang="zh-CN" altLang="en-US" sz="650" b="1" i="0" u="none" strike="noStrike" kern="1200" cap="none" spc="-5" normalizeH="0" baseline="0" noProof="0" dirty="0" smtClean="0">
                <a:ln>
                  <a:noFill/>
                </a:ln>
                <a:solidFill>
                  <a:srgbClr val="B11106"/>
                </a:solidFill>
                <a:effectLst/>
                <a:uLnTx/>
                <a:uFillTx/>
                <a:latin typeface="+mj-lt"/>
                <a:ea typeface="楷体" panose="02010609060101010101" pitchFamily="49" charset="-122"/>
              </a:rPr>
              <a:t>成本加成</a:t>
            </a:r>
            <a:r>
              <a:rPr kumimoji="0" lang="en-US" sz="650" b="1" i="0" u="none" strike="noStrike" kern="1200" cap="none" spc="-5" normalizeH="0" baseline="0" noProof="0" dirty="0" smtClean="0">
                <a:ln>
                  <a:noFill/>
                </a:ln>
                <a:solidFill>
                  <a:srgbClr val="B11106"/>
                </a:solidFill>
                <a:effectLst/>
                <a:uLnTx/>
                <a:uFillTx/>
                <a:latin typeface="+mj-lt"/>
                <a:ea typeface="楷体" panose="02010609060101010101" pitchFamily="49" charset="-122"/>
              </a:rPr>
              <a:t>) </a:t>
            </a:r>
            <a:endParaRPr kumimoji="0" lang="en-US" sz="650" b="1" i="0" u="none" strike="noStrike" kern="1200" cap="none" spc="-5" normalizeH="0" baseline="0" noProof="0" dirty="0">
              <a:ln>
                <a:noFill/>
              </a:ln>
              <a:solidFill>
                <a:srgbClr val="B11106"/>
              </a:solidFill>
              <a:effectLst/>
              <a:uLnTx/>
              <a:uFillTx/>
              <a:latin typeface="+mj-lt"/>
              <a:ea typeface="楷体" panose="02010609060101010101" pitchFamily="49" charset="-122"/>
            </a:endParaRPr>
          </a:p>
        </p:txBody>
      </p:sp>
      <p:sp>
        <p:nvSpPr>
          <p:cNvPr id="133" name="Text Placeholder 197"/>
          <p:cNvSpPr txBox="1">
            <a:spLocks/>
          </p:cNvSpPr>
          <p:nvPr/>
        </p:nvSpPr>
        <p:spPr>
          <a:xfrm>
            <a:off x="5841609" y="4098761"/>
            <a:ext cx="775340" cy="201930"/>
          </a:xfrm>
          <a:prstGeom prst="rect">
            <a:avLst/>
          </a:prstGeom>
          <a:noFill/>
          <a:ln w="0" cmpd="sng">
            <a:noFill/>
            <a:prstDash val="solid"/>
          </a:ln>
        </p:spPr>
        <p:txBody>
          <a:bodyPr vert="horz" lIns="0" tIns="0" rIns="0" bIns="0" anchor="t"/>
          <a:lstStyle/>
          <a:p>
            <a:pPr marL="0" marR="0" lvl="0" indent="0" algn="l" defTabSz="914400" rtl="0" eaLnBrk="1" fontAlgn="auto" latinLnBrk="0" hangingPunct="1">
              <a:lnSpc>
                <a:spcPts val="700"/>
              </a:lnSpc>
              <a:spcBef>
                <a:spcPts val="0"/>
              </a:spcBef>
              <a:spcAft>
                <a:spcPts val="0"/>
              </a:spcAft>
              <a:buClr>
                <a:schemeClr val="tx1"/>
              </a:buClr>
              <a:buSzTx/>
              <a:buFontTx/>
              <a:buNone/>
              <a:tabLst/>
              <a:defRPr/>
            </a:pPr>
            <a:r>
              <a:rPr kumimoji="0" lang="zh-CN" altLang="en-US" sz="650" b="1" i="0" u="none" strike="noStrike" kern="1200" cap="none" spc="-5" normalizeH="0" baseline="0" noProof="0" dirty="0" smtClean="0">
                <a:ln>
                  <a:noFill/>
                </a:ln>
                <a:solidFill>
                  <a:srgbClr val="B11106"/>
                </a:solidFill>
                <a:effectLst/>
                <a:uLnTx/>
                <a:uFillTx/>
                <a:latin typeface="+mj-lt"/>
                <a:ea typeface="楷体" panose="02010609060101010101" pitchFamily="49" charset="-122"/>
              </a:rPr>
              <a:t>境内咨询费</a:t>
            </a:r>
            <a:r>
              <a:rPr kumimoji="0" lang="en-US" sz="650" b="1" i="0" u="none" strike="noStrike" kern="1200" cap="none" spc="-5" normalizeH="0" baseline="0" noProof="0" dirty="0" smtClean="0">
                <a:ln>
                  <a:noFill/>
                </a:ln>
                <a:solidFill>
                  <a:srgbClr val="B11106"/>
                </a:solidFill>
                <a:effectLst/>
                <a:uLnTx/>
                <a:uFillTx/>
                <a:latin typeface="+mj-lt"/>
                <a:ea typeface="楷体" panose="02010609060101010101" pitchFamily="49" charset="-122"/>
              </a:rPr>
              <a:t> </a:t>
            </a:r>
          </a:p>
          <a:p>
            <a:pPr marL="0" marR="0" lvl="0" indent="0" algn="l" defTabSz="914400" rtl="0" eaLnBrk="1" fontAlgn="auto" latinLnBrk="0" hangingPunct="1">
              <a:lnSpc>
                <a:spcPts val="700"/>
              </a:lnSpc>
              <a:spcBef>
                <a:spcPts val="0"/>
              </a:spcBef>
              <a:spcAft>
                <a:spcPts val="0"/>
              </a:spcAft>
              <a:buClr>
                <a:schemeClr val="tx1"/>
              </a:buClr>
              <a:buSzTx/>
              <a:buFontTx/>
              <a:buNone/>
              <a:tabLst/>
              <a:defRPr/>
            </a:pPr>
            <a:r>
              <a:rPr kumimoji="0" lang="en-US" sz="650" b="1" i="0" u="none" strike="noStrike" kern="1200" cap="none" spc="-5" normalizeH="0" baseline="0" noProof="0" dirty="0" smtClean="0">
                <a:ln>
                  <a:noFill/>
                </a:ln>
                <a:solidFill>
                  <a:srgbClr val="B11106"/>
                </a:solidFill>
                <a:effectLst/>
                <a:uLnTx/>
                <a:uFillTx/>
                <a:latin typeface="+mj-lt"/>
                <a:ea typeface="楷体" panose="02010609060101010101" pitchFamily="49" charset="-122"/>
              </a:rPr>
              <a:t>(</a:t>
            </a:r>
            <a:r>
              <a:rPr kumimoji="0" lang="zh-CN" altLang="en-US" sz="650" b="1" i="0" u="none" strike="noStrike" kern="1200" cap="none" spc="-5" normalizeH="0" baseline="0" noProof="0" dirty="0" smtClean="0">
                <a:ln>
                  <a:noFill/>
                </a:ln>
                <a:solidFill>
                  <a:srgbClr val="B11106"/>
                </a:solidFill>
                <a:effectLst/>
                <a:uLnTx/>
                <a:uFillTx/>
                <a:latin typeface="+mj-lt"/>
                <a:ea typeface="楷体" panose="02010609060101010101" pitchFamily="49" charset="-122"/>
              </a:rPr>
              <a:t>成本加成</a:t>
            </a:r>
            <a:r>
              <a:rPr kumimoji="0" lang="en-US" sz="650" b="1" i="0" u="none" strike="noStrike" kern="1200" cap="none" spc="-5" normalizeH="0" baseline="0" noProof="0" dirty="0" smtClean="0">
                <a:ln>
                  <a:noFill/>
                </a:ln>
                <a:solidFill>
                  <a:srgbClr val="B11106"/>
                </a:solidFill>
                <a:effectLst/>
                <a:uLnTx/>
                <a:uFillTx/>
                <a:latin typeface="+mj-lt"/>
                <a:ea typeface="楷体" panose="02010609060101010101" pitchFamily="49" charset="-122"/>
              </a:rPr>
              <a:t>) </a:t>
            </a:r>
            <a:endParaRPr kumimoji="0" lang="en-US" sz="650" b="1" i="0" u="none" strike="noStrike" kern="1200" cap="none" spc="-5" normalizeH="0" baseline="0" noProof="0" dirty="0">
              <a:ln>
                <a:noFill/>
              </a:ln>
              <a:solidFill>
                <a:srgbClr val="B11106"/>
              </a:solidFill>
              <a:effectLst/>
              <a:uLnTx/>
              <a:uFillTx/>
              <a:latin typeface="+mj-lt"/>
              <a:ea typeface="楷体" panose="02010609060101010101" pitchFamily="49" charset="-122"/>
            </a:endParaRPr>
          </a:p>
        </p:txBody>
      </p:sp>
      <p:sp>
        <p:nvSpPr>
          <p:cNvPr id="134" name="Text Placeholder 198"/>
          <p:cNvSpPr txBox="1">
            <a:spLocks/>
          </p:cNvSpPr>
          <p:nvPr/>
        </p:nvSpPr>
        <p:spPr>
          <a:xfrm>
            <a:off x="6652398" y="1052736"/>
            <a:ext cx="4371274" cy="5238750"/>
          </a:xfrm>
          <a:prstGeom prst="rect">
            <a:avLst/>
          </a:prstGeom>
          <a:noFill/>
          <a:ln w="0" cmpd="sng">
            <a:noFill/>
            <a:prstDash val="solid"/>
          </a:ln>
        </p:spPr>
        <p:txBody>
          <a:bodyPr vert="horz" lIns="0" tIns="0" rIns="0" bIns="0" anchor="t"/>
          <a:lstStyle/>
          <a:p>
            <a:pPr marL="182880" marR="45720" lvl="1" indent="182880">
              <a:spcBef>
                <a:spcPts val="430"/>
              </a:spcBef>
              <a:spcAft>
                <a:spcPts val="300"/>
              </a:spcAft>
              <a:buClr>
                <a:schemeClr val="tx1"/>
              </a:buClr>
              <a:buFont typeface="Wingdings" pitchFamily="2" charset="2"/>
              <a:buChar char="v"/>
              <a:defRPr/>
            </a:pPr>
            <a:r>
              <a:rPr lang="zh-CN" altLang="en-US" sz="1300" dirty="0" smtClean="0">
                <a:solidFill>
                  <a:srgbClr val="000000"/>
                </a:solidFill>
                <a:latin typeface="+mj-lt"/>
                <a:ea typeface="楷体" panose="02010609060101010101" pitchFamily="49" charset="-122"/>
              </a:rPr>
              <a:t>通过平行基金架构，境外</a:t>
            </a:r>
            <a:r>
              <a:rPr lang="en-US" altLang="zh-CN" sz="1300" dirty="0" smtClean="0">
                <a:solidFill>
                  <a:srgbClr val="000000"/>
                </a:solidFill>
                <a:latin typeface="+mj-lt"/>
                <a:ea typeface="楷体" panose="02010609060101010101" pitchFamily="49" charset="-122"/>
              </a:rPr>
              <a:t>LP</a:t>
            </a:r>
            <a:r>
              <a:rPr lang="zh-CN" altLang="en-US" sz="1300" dirty="0" smtClean="0">
                <a:solidFill>
                  <a:srgbClr val="000000"/>
                </a:solidFill>
                <a:latin typeface="+mj-lt"/>
                <a:ea typeface="楷体" panose="02010609060101010101" pitchFamily="49" charset="-122"/>
              </a:rPr>
              <a:t>和境内投资者可以共同投资境内项目，同时达到税务优化</a:t>
            </a:r>
            <a:endParaRPr lang="en-US" altLang="zh-CN" sz="1300" dirty="0" smtClean="0">
              <a:solidFill>
                <a:srgbClr val="000000"/>
              </a:solidFill>
              <a:latin typeface="+mj-lt"/>
              <a:ea typeface="楷体" panose="02010609060101010101" pitchFamily="49" charset="-122"/>
            </a:endParaRPr>
          </a:p>
          <a:p>
            <a:pPr marL="182880" marR="45720" lvl="1" indent="182880">
              <a:spcBef>
                <a:spcPts val="430"/>
              </a:spcBef>
              <a:spcAft>
                <a:spcPts val="300"/>
              </a:spcAft>
              <a:buClr>
                <a:schemeClr val="tx1"/>
              </a:buClr>
              <a:buFont typeface="Wingdings" pitchFamily="2" charset="2"/>
              <a:buChar char="v"/>
              <a:defRPr/>
            </a:pPr>
            <a:r>
              <a:rPr lang="zh-CN" altLang="en-US" sz="1300" dirty="0" smtClean="0">
                <a:solidFill>
                  <a:srgbClr val="000000"/>
                </a:solidFill>
                <a:latin typeface="+mj-lt"/>
                <a:ea typeface="楷体" panose="02010609060101010101" pitchFamily="49" charset="-122"/>
              </a:rPr>
              <a:t>该架构对于境内境外基金、基金管理公司以及投资人的税务影响与前两页所述架构基本类似。平行基金架构具有如下的税务有点和缺点：</a:t>
            </a:r>
            <a:endParaRPr lang="en-US" altLang="en-US" sz="1300" dirty="0" smtClean="0">
              <a:solidFill>
                <a:srgbClr val="000000"/>
              </a:solidFill>
              <a:latin typeface="+mj-lt"/>
              <a:ea typeface="楷体" panose="02010609060101010101" pitchFamily="49" charset="-122"/>
            </a:endParaRPr>
          </a:p>
          <a:p>
            <a:pPr marL="182563" marR="45720" indent="-1588">
              <a:lnSpc>
                <a:spcPts val="1000"/>
              </a:lnSpc>
              <a:spcBef>
                <a:spcPts val="430"/>
              </a:spcBef>
              <a:buClr>
                <a:schemeClr val="tx1"/>
              </a:buClr>
            </a:pPr>
            <a:endParaRPr lang="en-US" altLang="zh-CN" sz="1000" b="1" dirty="0" smtClean="0">
              <a:solidFill>
                <a:srgbClr val="000000"/>
              </a:solidFill>
              <a:latin typeface="+mj-lt"/>
              <a:ea typeface="楷体" panose="02010609060101010101" pitchFamily="49" charset="-122"/>
            </a:endParaRPr>
          </a:p>
          <a:p>
            <a:pPr marL="182563" marR="45720" indent="-1588">
              <a:lnSpc>
                <a:spcPts val="1000"/>
              </a:lnSpc>
              <a:spcBef>
                <a:spcPts val="430"/>
              </a:spcBef>
              <a:buClr>
                <a:schemeClr val="tx1"/>
              </a:buClr>
            </a:pPr>
            <a:r>
              <a:rPr lang="zh-CN" altLang="en-US" sz="1000" b="1" u="sng" dirty="0" smtClean="0">
                <a:solidFill>
                  <a:srgbClr val="000000"/>
                </a:solidFill>
                <a:latin typeface="+mj-lt"/>
                <a:ea typeface="楷体" panose="02010609060101010101" pitchFamily="49" charset="-122"/>
              </a:rPr>
              <a:t>优点</a:t>
            </a:r>
            <a:endParaRPr lang="en-US" altLang="zh-CN" sz="1000" b="1" u="sng" dirty="0" smtClean="0">
              <a:solidFill>
                <a:srgbClr val="000000"/>
              </a:solidFill>
              <a:latin typeface="+mj-lt"/>
              <a:ea typeface="楷体" panose="02010609060101010101" pitchFamily="49" charset="-122"/>
            </a:endParaRPr>
          </a:p>
          <a:p>
            <a:pPr marL="182563" marR="45720" indent="-1588">
              <a:lnSpc>
                <a:spcPts val="1000"/>
              </a:lnSpc>
              <a:spcBef>
                <a:spcPts val="430"/>
              </a:spcBef>
              <a:buClr>
                <a:schemeClr val="tx1"/>
              </a:buClr>
            </a:pPr>
            <a:endParaRPr lang="en-US" altLang="zh-CN" sz="1000" b="1" dirty="0" smtClean="0">
              <a:solidFill>
                <a:srgbClr val="000000"/>
              </a:solidFill>
              <a:latin typeface="+mj-lt"/>
              <a:ea typeface="楷体" panose="02010609060101010101" pitchFamily="49" charset="-122"/>
            </a:endParaRPr>
          </a:p>
          <a:p>
            <a:pPr marL="447675" marR="45720" lvl="1" indent="-85725" fontAlgn="auto">
              <a:spcBef>
                <a:spcPts val="430"/>
              </a:spcBef>
              <a:spcAft>
                <a:spcPts val="0"/>
              </a:spcAft>
              <a:buClr>
                <a:schemeClr val="tx1"/>
              </a:buClr>
              <a:buSzTx/>
              <a:buFont typeface="Arial" pitchFamily="34" charset="0"/>
              <a:buChar char="•"/>
              <a:tabLst/>
              <a:defRPr/>
            </a:pPr>
            <a:r>
              <a:rPr lang="zh-CN" altLang="en-US" sz="1300" dirty="0" smtClean="0">
                <a:solidFill>
                  <a:srgbClr val="000000"/>
                </a:solidFill>
                <a:latin typeface="+mj-lt"/>
                <a:ea typeface="楷体" panose="02010609060101010101" pitchFamily="49" charset="-122"/>
              </a:rPr>
              <a:t>境外</a:t>
            </a:r>
            <a:r>
              <a:rPr lang="en-US" altLang="zh-CN" sz="1300" dirty="0" smtClean="0">
                <a:solidFill>
                  <a:srgbClr val="000000"/>
                </a:solidFill>
                <a:latin typeface="+mj-lt"/>
                <a:ea typeface="楷体" panose="02010609060101010101" pitchFamily="49" charset="-122"/>
              </a:rPr>
              <a:t>GP</a:t>
            </a:r>
            <a:r>
              <a:rPr lang="zh-CN" altLang="en-US" sz="1300" dirty="0" smtClean="0">
                <a:solidFill>
                  <a:srgbClr val="000000"/>
                </a:solidFill>
                <a:latin typeface="+mj-lt"/>
                <a:ea typeface="楷体" panose="02010609060101010101" pitchFamily="49" charset="-122"/>
              </a:rPr>
              <a:t>和境外</a:t>
            </a:r>
            <a:r>
              <a:rPr lang="en-US" altLang="zh-CN" sz="1300" dirty="0" smtClean="0">
                <a:solidFill>
                  <a:srgbClr val="000000"/>
                </a:solidFill>
                <a:latin typeface="+mj-lt"/>
                <a:ea typeface="楷体" panose="02010609060101010101" pitchFamily="49" charset="-122"/>
              </a:rPr>
              <a:t>LP</a:t>
            </a:r>
            <a:r>
              <a:rPr lang="zh-CN" altLang="en-US" sz="1300" dirty="0" smtClean="0">
                <a:solidFill>
                  <a:srgbClr val="000000"/>
                </a:solidFill>
                <a:latin typeface="+mj-lt"/>
                <a:ea typeface="楷体" panose="02010609060101010101" pitchFamily="49" charset="-122"/>
              </a:rPr>
              <a:t>可以维持其优化的税务架构</a:t>
            </a:r>
            <a:endParaRPr lang="en-US" altLang="zh-CN" sz="1300" dirty="0" smtClean="0">
              <a:solidFill>
                <a:srgbClr val="000000"/>
              </a:solidFill>
              <a:latin typeface="+mj-lt"/>
              <a:ea typeface="楷体" panose="02010609060101010101" pitchFamily="49" charset="-122"/>
            </a:endParaRPr>
          </a:p>
          <a:p>
            <a:pPr marL="447675" marR="45720" lvl="1" indent="-85725" fontAlgn="auto">
              <a:spcBef>
                <a:spcPts val="430"/>
              </a:spcBef>
              <a:spcAft>
                <a:spcPts val="0"/>
              </a:spcAft>
              <a:buClr>
                <a:schemeClr val="tx1"/>
              </a:buClr>
              <a:buSzTx/>
              <a:buFont typeface="Arial" pitchFamily="34" charset="0"/>
              <a:buChar char="•"/>
              <a:tabLst/>
              <a:defRPr/>
            </a:pPr>
            <a:r>
              <a:rPr lang="zh-CN" altLang="en-US" sz="1300" dirty="0" smtClean="0">
                <a:solidFill>
                  <a:srgbClr val="000000"/>
                </a:solidFill>
                <a:latin typeface="+mj-lt"/>
                <a:ea typeface="楷体" panose="02010609060101010101" pitchFamily="49" charset="-122"/>
              </a:rPr>
              <a:t>尽管境内</a:t>
            </a:r>
            <a:r>
              <a:rPr lang="en-US" altLang="zh-CN" sz="1300" dirty="0" smtClean="0">
                <a:solidFill>
                  <a:srgbClr val="000000"/>
                </a:solidFill>
                <a:latin typeface="+mj-lt"/>
                <a:ea typeface="楷体" panose="02010609060101010101" pitchFamily="49" charset="-122"/>
              </a:rPr>
              <a:t>GP</a:t>
            </a:r>
            <a:r>
              <a:rPr lang="zh-CN" altLang="en-US" sz="1300" dirty="0" smtClean="0">
                <a:solidFill>
                  <a:srgbClr val="000000"/>
                </a:solidFill>
                <a:latin typeface="+mj-lt"/>
                <a:ea typeface="楷体" panose="02010609060101010101" pitchFamily="49" charset="-122"/>
              </a:rPr>
              <a:t>根据收入情况可能就收入全额交税，境内</a:t>
            </a:r>
            <a:r>
              <a:rPr lang="en-US" altLang="zh-CN" sz="1300" dirty="0" smtClean="0">
                <a:solidFill>
                  <a:srgbClr val="000000"/>
                </a:solidFill>
                <a:latin typeface="+mj-lt"/>
                <a:ea typeface="楷体" panose="02010609060101010101" pitchFamily="49" charset="-122"/>
              </a:rPr>
              <a:t>LP</a:t>
            </a:r>
            <a:r>
              <a:rPr lang="zh-CN" altLang="en-US" sz="1300" dirty="0" smtClean="0">
                <a:solidFill>
                  <a:srgbClr val="000000"/>
                </a:solidFill>
                <a:latin typeface="+mj-lt"/>
                <a:ea typeface="楷体" panose="02010609060101010101" pitchFamily="49" charset="-122"/>
              </a:rPr>
              <a:t>却无需承担额外的税务成本</a:t>
            </a:r>
            <a:endParaRPr lang="en-US" altLang="zh-CN" sz="1300" dirty="0" smtClean="0">
              <a:solidFill>
                <a:srgbClr val="000000"/>
              </a:solidFill>
              <a:latin typeface="+mj-lt"/>
              <a:ea typeface="楷体" panose="02010609060101010101" pitchFamily="49" charset="-122"/>
            </a:endParaRPr>
          </a:p>
          <a:p>
            <a:pPr marL="447675" marR="45720" lvl="1" indent="-85725" fontAlgn="auto">
              <a:spcBef>
                <a:spcPts val="430"/>
              </a:spcBef>
              <a:spcAft>
                <a:spcPts val="0"/>
              </a:spcAft>
              <a:buClr>
                <a:schemeClr val="tx1"/>
              </a:buClr>
              <a:buSzTx/>
              <a:buFont typeface="Arial" pitchFamily="34" charset="0"/>
              <a:buChar char="•"/>
              <a:tabLst/>
              <a:defRPr/>
            </a:pPr>
            <a:r>
              <a:rPr lang="zh-CN" altLang="en-US" sz="1300" dirty="0" smtClean="0">
                <a:solidFill>
                  <a:srgbClr val="000000"/>
                </a:solidFill>
                <a:latin typeface="+mj-lt"/>
                <a:ea typeface="楷体" panose="02010609060101010101" pitchFamily="49" charset="-122"/>
              </a:rPr>
              <a:t>境内</a:t>
            </a:r>
            <a:r>
              <a:rPr lang="en-US" altLang="zh-CN" sz="1300" dirty="0" smtClean="0">
                <a:solidFill>
                  <a:srgbClr val="000000"/>
                </a:solidFill>
                <a:latin typeface="+mj-lt"/>
                <a:ea typeface="楷体" panose="02010609060101010101" pitchFamily="49" charset="-122"/>
              </a:rPr>
              <a:t>GP</a:t>
            </a:r>
            <a:r>
              <a:rPr lang="zh-CN" altLang="en-US" sz="1300" dirty="0" smtClean="0">
                <a:solidFill>
                  <a:srgbClr val="000000"/>
                </a:solidFill>
                <a:latin typeface="+mj-lt"/>
                <a:ea typeface="楷体" panose="02010609060101010101" pitchFamily="49" charset="-122"/>
              </a:rPr>
              <a:t>所承担的管理费税务成本可以通过境内外服务协议部分抵消</a:t>
            </a:r>
            <a:endParaRPr lang="en-US" altLang="en-US" sz="1300" dirty="0" smtClean="0">
              <a:solidFill>
                <a:srgbClr val="000000"/>
              </a:solidFill>
              <a:latin typeface="+mj-lt"/>
              <a:ea typeface="楷体" panose="02010609060101010101" pitchFamily="49" charset="-122"/>
            </a:endParaRPr>
          </a:p>
          <a:p>
            <a:pPr marL="182563" marR="45720" lvl="0" indent="-1588" fontAlgn="auto">
              <a:lnSpc>
                <a:spcPts val="1000"/>
              </a:lnSpc>
              <a:spcBef>
                <a:spcPts val="430"/>
              </a:spcBef>
              <a:spcAft>
                <a:spcPts val="0"/>
              </a:spcAft>
              <a:buClr>
                <a:schemeClr val="tx1"/>
              </a:buClr>
              <a:buSzTx/>
              <a:tabLst/>
              <a:defRPr/>
            </a:pPr>
            <a:endParaRPr lang="en-US" altLang="zh-CN" sz="1000" b="1" dirty="0" smtClean="0">
              <a:solidFill>
                <a:srgbClr val="000000"/>
              </a:solidFill>
              <a:latin typeface="+mj-lt"/>
              <a:ea typeface="楷体" panose="02010609060101010101" pitchFamily="49" charset="-122"/>
            </a:endParaRPr>
          </a:p>
          <a:p>
            <a:pPr marL="182563" marR="45720" lvl="0" indent="-1588" fontAlgn="auto">
              <a:lnSpc>
                <a:spcPts val="1000"/>
              </a:lnSpc>
              <a:spcBef>
                <a:spcPts val="430"/>
              </a:spcBef>
              <a:spcAft>
                <a:spcPts val="0"/>
              </a:spcAft>
              <a:buClr>
                <a:schemeClr val="tx1"/>
              </a:buClr>
              <a:buSzTx/>
              <a:tabLst/>
              <a:defRPr/>
            </a:pPr>
            <a:r>
              <a:rPr lang="zh-CN" altLang="en-US" sz="1000" b="1" u="sng" dirty="0" smtClean="0">
                <a:solidFill>
                  <a:srgbClr val="000000"/>
                </a:solidFill>
                <a:latin typeface="+mj-lt"/>
                <a:ea typeface="楷体" panose="02010609060101010101" pitchFamily="49" charset="-122"/>
              </a:rPr>
              <a:t>缺点</a:t>
            </a:r>
            <a:endParaRPr lang="en-US" altLang="zh-CN" sz="1000" b="1" u="sng" dirty="0" smtClean="0">
              <a:solidFill>
                <a:srgbClr val="000000"/>
              </a:solidFill>
              <a:latin typeface="+mj-lt"/>
              <a:ea typeface="楷体" panose="02010609060101010101" pitchFamily="49" charset="-122"/>
            </a:endParaRPr>
          </a:p>
          <a:p>
            <a:pPr marL="182563" marR="45720" lvl="0" indent="-1588" fontAlgn="auto">
              <a:lnSpc>
                <a:spcPts val="1000"/>
              </a:lnSpc>
              <a:spcBef>
                <a:spcPts val="430"/>
              </a:spcBef>
              <a:spcAft>
                <a:spcPts val="0"/>
              </a:spcAft>
              <a:buClr>
                <a:schemeClr val="tx1"/>
              </a:buClr>
              <a:buSzTx/>
              <a:tabLst/>
              <a:defRPr/>
            </a:pPr>
            <a:endParaRPr lang="en-US" altLang="zh-CN" sz="1000" b="1" dirty="0" smtClean="0">
              <a:solidFill>
                <a:srgbClr val="000000"/>
              </a:solidFill>
              <a:latin typeface="+mj-lt"/>
              <a:ea typeface="楷体" panose="02010609060101010101" pitchFamily="49" charset="-122"/>
            </a:endParaRPr>
          </a:p>
          <a:p>
            <a:pPr marL="447675" marR="45720" lvl="1" indent="-85725">
              <a:spcBef>
                <a:spcPts val="430"/>
              </a:spcBef>
              <a:buClr>
                <a:schemeClr val="tx1"/>
              </a:buClr>
              <a:buFont typeface="Arial" pitchFamily="34" charset="0"/>
              <a:buChar char="•"/>
            </a:pPr>
            <a:r>
              <a:rPr lang="zh-CN" altLang="en-US" sz="1300" dirty="0" smtClean="0">
                <a:solidFill>
                  <a:srgbClr val="000000"/>
                </a:solidFill>
                <a:latin typeface="+mj-lt"/>
                <a:ea typeface="楷体" panose="02010609060101010101" pitchFamily="49" charset="-122"/>
              </a:rPr>
              <a:t>境外基金每一笔交易前都需要向中国政府申请批准</a:t>
            </a:r>
            <a:endParaRPr lang="en-US" altLang="zh-CN" sz="1300" dirty="0" smtClean="0">
              <a:solidFill>
                <a:srgbClr val="000000"/>
              </a:solidFill>
              <a:latin typeface="+mj-lt"/>
              <a:ea typeface="楷体" panose="02010609060101010101" pitchFamily="49" charset="-122"/>
            </a:endParaRPr>
          </a:p>
          <a:p>
            <a:pPr marL="447675" marR="45720" lvl="1" indent="-85725" fontAlgn="auto">
              <a:spcBef>
                <a:spcPts val="430"/>
              </a:spcBef>
              <a:spcAft>
                <a:spcPts val="0"/>
              </a:spcAft>
              <a:buClr>
                <a:schemeClr val="tx1"/>
              </a:buClr>
              <a:buSzTx/>
              <a:buFont typeface="Arial" pitchFamily="34" charset="0"/>
              <a:buChar char="•"/>
              <a:tabLst/>
              <a:defRPr/>
            </a:pPr>
            <a:r>
              <a:rPr lang="zh-CN" altLang="en-US" sz="1300" dirty="0" smtClean="0">
                <a:solidFill>
                  <a:srgbClr val="000000"/>
                </a:solidFill>
                <a:latin typeface="+mj-lt"/>
                <a:ea typeface="楷体" panose="02010609060101010101" pitchFamily="49" charset="-122"/>
              </a:rPr>
              <a:t>潜在的利益冲突问题</a:t>
            </a:r>
            <a:endParaRPr lang="en-US" altLang="en-US" sz="1300" dirty="0" smtClean="0">
              <a:solidFill>
                <a:srgbClr val="000000"/>
              </a:solidFill>
              <a:latin typeface="+mj-lt"/>
              <a:ea typeface="楷体" panose="02010609060101010101" pitchFamily="49" charset="-122"/>
            </a:endParaRPr>
          </a:p>
        </p:txBody>
      </p:sp>
      <p:cxnSp>
        <p:nvCxnSpPr>
          <p:cNvPr id="135" name="Straight Connector 134"/>
          <p:cNvCxnSpPr/>
          <p:nvPr/>
        </p:nvCxnSpPr>
        <p:spPr>
          <a:xfrm>
            <a:off x="1681660" y="5558090"/>
            <a:ext cx="1506671" cy="0"/>
          </a:xfrm>
          <a:prstGeom prst="line">
            <a:avLst/>
          </a:prstGeom>
          <a:ln w="8890" cmpd="sng">
            <a:solidFill>
              <a:srgbClr val="000000"/>
            </a:solidFill>
          </a:ln>
        </p:spPr>
      </p:cxnSp>
      <p:cxnSp>
        <p:nvCxnSpPr>
          <p:cNvPr id="136" name="Straight Connector 135"/>
          <p:cNvCxnSpPr/>
          <p:nvPr/>
        </p:nvCxnSpPr>
        <p:spPr>
          <a:xfrm>
            <a:off x="3191532" y="5486237"/>
            <a:ext cx="0" cy="244475"/>
          </a:xfrm>
          <a:prstGeom prst="line">
            <a:avLst/>
          </a:prstGeom>
          <a:ln w="8890" cmpd="sng">
            <a:solidFill>
              <a:srgbClr val="000000"/>
            </a:solidFill>
          </a:ln>
        </p:spPr>
      </p:cxnSp>
      <p:cxnSp>
        <p:nvCxnSpPr>
          <p:cNvPr id="138" name="Straight Connector 137"/>
          <p:cNvCxnSpPr/>
          <p:nvPr/>
        </p:nvCxnSpPr>
        <p:spPr>
          <a:xfrm>
            <a:off x="391828" y="1203796"/>
            <a:ext cx="956172" cy="0"/>
          </a:xfrm>
          <a:prstGeom prst="line">
            <a:avLst/>
          </a:prstGeom>
          <a:ln w="8890" cmpd="dbl">
            <a:solidFill>
              <a:srgbClr val="808080"/>
            </a:solidFill>
          </a:ln>
        </p:spPr>
      </p:cxnSp>
      <p:sp>
        <p:nvSpPr>
          <p:cNvPr id="3" name="Date Placeholder 2"/>
          <p:cNvSpPr>
            <a:spLocks noGrp="1"/>
          </p:cNvSpPr>
          <p:nvPr>
            <p:ph type="dt" sz="half" idx="18"/>
          </p:nvPr>
        </p:nvSpPr>
        <p:spPr/>
        <p:txBody>
          <a:bodyPr/>
          <a:lstStyle/>
          <a:p>
            <a:pPr>
              <a:defRPr/>
            </a:pPr>
            <a:fld id="{ECAB2E02-9625-4995-8337-57A5B558E871}" type="datetime6">
              <a:rPr lang="zh-CN" altLang="en-US" smtClean="0">
                <a:solidFill>
                  <a:srgbClr val="000000"/>
                </a:solidFill>
              </a:rPr>
              <a:pPr>
                <a:defRPr/>
              </a:pPr>
              <a:t>2015年12月</a:t>
            </a:fld>
            <a:endParaRPr lang="en-US" dirty="0">
              <a:solidFill>
                <a:srgbClr val="000000"/>
              </a:solidFill>
            </a:endParaRPr>
          </a:p>
        </p:txBody>
      </p:sp>
    </p:spTree>
    <p:extLst>
      <p:ext uri="{BB962C8B-B14F-4D97-AF65-F5344CB8AC3E}">
        <p14:creationId xmlns:p14="http://schemas.microsoft.com/office/powerpoint/2010/main" xmlns="" val="2467617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ctrTitle"/>
          </p:nvPr>
        </p:nvSpPr>
        <p:spPr>
          <a:xfrm>
            <a:off x="672121" y="685801"/>
            <a:ext cx="10177833" cy="1590675"/>
          </a:xfrm>
        </p:spPr>
        <p:txBody>
          <a:bodyPr/>
          <a:lstStyle/>
          <a:p>
            <a:r>
              <a:rPr lang="zh-CN" altLang="en-US" sz="3600" dirty="0" smtClean="0">
                <a:latin typeface="楷体" panose="02010609060101010101" pitchFamily="49" charset="-122"/>
                <a:ea typeface="楷体" panose="02010609060101010101" pitchFamily="49" charset="-122"/>
              </a:rPr>
              <a:t>第五部分</a:t>
            </a:r>
            <a:r>
              <a:rPr lang="en-US" altLang="zh-CN" sz="3600" dirty="0" smtClean="0">
                <a:solidFill>
                  <a:schemeClr val="bg2"/>
                </a:solidFill>
                <a:latin typeface="楷体" panose="02010609060101010101" pitchFamily="49" charset="-122"/>
                <a:ea typeface="楷体" panose="02010609060101010101" pitchFamily="49" charset="-122"/>
              </a:rPr>
              <a:t/>
            </a:r>
            <a:br>
              <a:rPr lang="en-US" altLang="zh-CN" sz="3600" dirty="0" smtClean="0">
                <a:solidFill>
                  <a:schemeClr val="bg2"/>
                </a:solidFill>
                <a:latin typeface="楷体" panose="02010609060101010101" pitchFamily="49" charset="-122"/>
                <a:ea typeface="楷体" panose="02010609060101010101" pitchFamily="49" charset="-122"/>
              </a:rPr>
            </a:br>
            <a:r>
              <a:rPr lang="zh-CN" altLang="en-US" sz="3600" dirty="0" smtClean="0">
                <a:latin typeface="楷体" panose="02010609060101010101" pitchFamily="49" charset="-122"/>
                <a:ea typeface="楷体" panose="02010609060101010101" pitchFamily="49" charset="-122"/>
                <a:cs typeface="Arial Unicode MS" pitchFamily="34" charset="-122"/>
              </a:rPr>
              <a:t>问答</a:t>
            </a:r>
            <a:r>
              <a:rPr lang="zh-CN" altLang="en-US" sz="3600" dirty="0" smtClean="0">
                <a:ea typeface="宋体" pitchFamily="2" charset="-122"/>
              </a:rPr>
              <a:t/>
            </a:r>
            <a:br>
              <a:rPr lang="zh-CN" altLang="en-US" sz="3600" dirty="0" smtClean="0">
                <a:ea typeface="宋体" pitchFamily="2" charset="-122"/>
              </a:rPr>
            </a:br>
            <a:r>
              <a:rPr lang="zh-CN" altLang="en-US" sz="3600" dirty="0" smtClean="0">
                <a:ea typeface="宋体" pitchFamily="2" charset="-122"/>
              </a:rPr>
              <a:t/>
            </a:r>
            <a:br>
              <a:rPr lang="zh-CN" altLang="en-US" sz="3600" dirty="0" smtClean="0">
                <a:ea typeface="宋体" pitchFamily="2" charset="-122"/>
              </a:rPr>
            </a:br>
            <a:r>
              <a:rPr lang="zh-CN" altLang="en-US" sz="4000" dirty="0" smtClean="0">
                <a:solidFill>
                  <a:schemeClr val="bg2"/>
                </a:solidFill>
                <a:ea typeface="宋体" pitchFamily="2" charset="-122"/>
              </a:rPr>
              <a:t/>
            </a:r>
            <a:br>
              <a:rPr lang="zh-CN" altLang="en-US" sz="4000" dirty="0" smtClean="0">
                <a:solidFill>
                  <a:schemeClr val="bg2"/>
                </a:solidFill>
                <a:ea typeface="宋体" pitchFamily="2" charset="-122"/>
              </a:rPr>
            </a:br>
            <a:endParaRPr lang="en-US" altLang="en-US" sz="4000" i="0" dirty="0" smtClean="0">
              <a:solidFill>
                <a:schemeClr val="bg2"/>
              </a:solidFill>
              <a:ea typeface="宋体" pitchFamily="2" charset="-122"/>
            </a:endParaRPr>
          </a:p>
        </p:txBody>
      </p:sp>
      <p:sp>
        <p:nvSpPr>
          <p:cNvPr id="78852" name="TextBox 6"/>
          <p:cNvSpPr txBox="1">
            <a:spLocks noChangeArrowheads="1"/>
          </p:cNvSpPr>
          <p:nvPr/>
        </p:nvSpPr>
        <p:spPr bwMode="auto">
          <a:xfrm>
            <a:off x="672121" y="3356992"/>
            <a:ext cx="4000720"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8000" b="1" i="1" dirty="0">
                <a:solidFill>
                  <a:srgbClr val="FFFFFF"/>
                </a:solidFill>
                <a:latin typeface="Georgia" pitchFamily="18" charset="0"/>
              </a:rPr>
              <a:t>5</a:t>
            </a:r>
            <a:endParaRPr lang="en-GB" altLang="zh-CN" sz="18000" b="1" i="1" dirty="0">
              <a:solidFill>
                <a:srgbClr val="FFFFFF"/>
              </a:solidFill>
              <a:latin typeface="Georgia" pitchFamily="18" charset="0"/>
            </a:endParaRPr>
          </a:p>
        </p:txBody>
      </p:sp>
    </p:spTree>
    <p:extLst>
      <p:ext uri="{BB962C8B-B14F-4D97-AF65-F5344CB8AC3E}">
        <p14:creationId xmlns:p14="http://schemas.microsoft.com/office/powerpoint/2010/main" xmlns="" val="2025968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itle 5"/>
          <p:cNvSpPr>
            <a:spLocks noGrp="1"/>
          </p:cNvSpPr>
          <p:nvPr>
            <p:ph type="title"/>
          </p:nvPr>
        </p:nvSpPr>
        <p:spPr/>
        <p:txBody>
          <a:bodyPr/>
          <a:lstStyle/>
          <a:p>
            <a:r>
              <a:rPr lang="zh-CN" altLang="en-US" dirty="0">
                <a:ea typeface="宋体" charset="-122"/>
              </a:rPr>
              <a:t>谢谢</a:t>
            </a:r>
            <a:r>
              <a:rPr lang="en-US" altLang="zh-CN" dirty="0">
                <a:ea typeface="宋体" charset="-122"/>
              </a:rPr>
              <a:t>!</a:t>
            </a:r>
            <a:endParaRPr lang="en-US" altLang="en-US" dirty="0">
              <a:ea typeface="宋体" charset="-122"/>
            </a:endParaRPr>
          </a:p>
        </p:txBody>
      </p:sp>
      <p:sp>
        <p:nvSpPr>
          <p:cNvPr id="2" name="Date Placeholder 1"/>
          <p:cNvSpPr>
            <a:spLocks noGrp="1"/>
          </p:cNvSpPr>
          <p:nvPr>
            <p:ph type="dt" sz="half" idx="12"/>
          </p:nvPr>
        </p:nvSpPr>
        <p:spPr/>
        <p:txBody>
          <a:bodyPr/>
          <a:lstStyle/>
          <a:p>
            <a:pPr>
              <a:defRPr/>
            </a:pPr>
            <a:fld id="{44D68450-55B0-4069-A5EE-6112D2E65343}" type="datetime6">
              <a:rPr lang="zh-CN" altLang="en-US" smtClean="0">
                <a:solidFill>
                  <a:srgbClr val="000000"/>
                </a:solidFill>
              </a:rPr>
              <a:pPr>
                <a:defRPr/>
              </a:pPr>
              <a:t>2015年12月</a:t>
            </a:fld>
            <a:endParaRPr lang="en-US" dirty="0">
              <a:solidFill>
                <a:srgbClr val="000000"/>
              </a:solidFill>
            </a:endParaRPr>
          </a:p>
        </p:txBody>
      </p:sp>
      <p:sp>
        <p:nvSpPr>
          <p:cNvPr id="3" name="Rectangle 2"/>
          <p:cNvSpPr/>
          <p:nvPr/>
        </p:nvSpPr>
        <p:spPr>
          <a:xfrm>
            <a:off x="519595" y="4509120"/>
            <a:ext cx="8438362" cy="1323439"/>
          </a:xfrm>
          <a:prstGeom prst="rect">
            <a:avLst/>
          </a:prstGeom>
        </p:spPr>
        <p:txBody>
          <a:bodyPr wrap="square">
            <a:spAutoFit/>
          </a:bodyPr>
          <a:lstStyle/>
          <a:p>
            <a:r>
              <a:rPr lang="zh-CN" altLang="en-US" sz="1000" dirty="0"/>
              <a:t>本出版物是由普华永道所编写的。编写本出版物目的仅是对感兴趣的话题予以一般性的指导，而不是针对某一事项提供具体的专业建议，本出版物也并非旨在涵盖所有内容。对文中的信息是否准确或完整我们不作任何明示或暗示的承诺或保证。普华永道不对任何个人或单位因为阅读了本出版物而采取某项行动或未采取某项行动的后果承担任何责任，除非法律另有明文规定。如欲征求具体建议或希望获取文中所提及事宜的更多信息，请与您在普华永道的联络人或文中所示的联系人联系。本出版物未经书面允许不得复制拷贝予他人。</a:t>
            </a:r>
          </a:p>
          <a:p>
            <a:r>
              <a:rPr lang="en-US" altLang="zh-CN" sz="1000" dirty="0" smtClean="0"/>
              <a:t>© 2015 </a:t>
            </a:r>
            <a:r>
              <a:rPr lang="zh-CN" altLang="en-US" sz="1000" dirty="0"/>
              <a:t>普华永道咨询</a:t>
            </a:r>
            <a:r>
              <a:rPr lang="en-US" altLang="zh-CN" sz="1000" dirty="0"/>
              <a:t>(</a:t>
            </a:r>
            <a:r>
              <a:rPr lang="zh-CN" altLang="en-US" sz="1000" dirty="0"/>
              <a:t>深圳</a:t>
            </a:r>
            <a:r>
              <a:rPr lang="en-US" altLang="zh-CN" sz="1000" dirty="0"/>
              <a:t>)</a:t>
            </a:r>
            <a:r>
              <a:rPr lang="zh-CN" altLang="en-US" sz="1000" dirty="0"/>
              <a:t>有限公司版权所有。本文中，「普华永道」乃指普华永道咨询</a:t>
            </a:r>
            <a:r>
              <a:rPr lang="en-US" altLang="zh-CN" sz="1000" dirty="0"/>
              <a:t>(</a:t>
            </a:r>
            <a:r>
              <a:rPr lang="zh-CN" altLang="en-US" sz="1000" dirty="0"/>
              <a:t>深圳</a:t>
            </a:r>
            <a:r>
              <a:rPr lang="en-US" altLang="zh-CN" sz="1000" dirty="0"/>
              <a:t>)</a:t>
            </a:r>
            <a:r>
              <a:rPr lang="zh-CN" altLang="en-US" sz="1000" dirty="0"/>
              <a:t>有限公司</a:t>
            </a:r>
            <a:r>
              <a:rPr lang="en-US" altLang="zh-CN" sz="1000" dirty="0"/>
              <a:t>, </a:t>
            </a:r>
            <a:r>
              <a:rPr lang="zh-CN" altLang="en-US" sz="1000" dirty="0"/>
              <a:t>即</a:t>
            </a:r>
            <a:r>
              <a:rPr lang="en-GB" altLang="zh-CN" sz="1000" dirty="0"/>
              <a:t>PricewaterhouseCoopers International Limited(</a:t>
            </a:r>
            <a:r>
              <a:rPr lang="zh-CN" altLang="en-US" sz="1000" dirty="0"/>
              <a:t>普华永道国际有限公司</a:t>
            </a:r>
            <a:r>
              <a:rPr lang="en-US" altLang="zh-CN" sz="1000" dirty="0"/>
              <a:t>) </a:t>
            </a:r>
            <a:r>
              <a:rPr lang="zh-CN" altLang="en-US" sz="1000" dirty="0"/>
              <a:t>全球机构网络的成员之一</a:t>
            </a:r>
            <a:r>
              <a:rPr lang="en-US" altLang="zh-CN" sz="1000" dirty="0"/>
              <a:t>, </a:t>
            </a:r>
            <a:r>
              <a:rPr lang="zh-CN" altLang="en-US" sz="1000" dirty="0"/>
              <a:t>而此机构网络中每个成员均为独立之法律实体</a:t>
            </a:r>
            <a:r>
              <a:rPr lang="zh-CN" altLang="en-US" sz="1000" dirty="0" smtClean="0"/>
              <a:t>。</a:t>
            </a:r>
            <a:endParaRPr lang="en-US" altLang="zh-CN" sz="1000" dirty="0" smtClean="0"/>
          </a:p>
          <a:p>
            <a:r>
              <a:rPr lang="zh-CN" altLang="en-US" sz="1000" dirty="0" smtClean="0"/>
              <a:t>本研讨会的内容是根据截至</a:t>
            </a:r>
            <a:r>
              <a:rPr lang="en-US" altLang="zh-CN" sz="1000" dirty="0" smtClean="0"/>
              <a:t>2015</a:t>
            </a:r>
            <a:r>
              <a:rPr lang="zh-CN" altLang="en-US" sz="1000" dirty="0" smtClean="0"/>
              <a:t>年</a:t>
            </a:r>
            <a:r>
              <a:rPr lang="en-US" altLang="zh-CN" sz="1000" dirty="0" smtClean="0"/>
              <a:t>3</a:t>
            </a:r>
            <a:r>
              <a:rPr lang="zh-CN" altLang="en-US" sz="1000" dirty="0" smtClean="0"/>
              <a:t>月</a:t>
            </a:r>
            <a:r>
              <a:rPr lang="en-US" altLang="zh-CN" sz="1000" dirty="0" smtClean="0"/>
              <a:t>30</a:t>
            </a:r>
            <a:r>
              <a:rPr lang="zh-CN" altLang="en-US" sz="1000" dirty="0" smtClean="0"/>
              <a:t>日的资料以及于当时实施的法律而编制的。</a:t>
            </a:r>
          </a:p>
          <a:p>
            <a:endParaRPr lang="zh-CN" altLang="en-US" sz="1000" dirty="0"/>
          </a:p>
        </p:txBody>
      </p:sp>
    </p:spTree>
    <p:extLst>
      <p:ext uri="{BB962C8B-B14F-4D97-AF65-F5344CB8AC3E}">
        <p14:creationId xmlns:p14="http://schemas.microsoft.com/office/powerpoint/2010/main" xmlns="" val="248337450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3663" indent="-93663">
              <a:spcAft>
                <a:spcPts val="1200"/>
              </a:spcAft>
            </a:pPr>
            <a:r>
              <a:rPr lang="zh-CN" altLang="en-US" sz="3000" dirty="0">
                <a:solidFill>
                  <a:schemeClr val="accent2">
                    <a:lumMod val="75000"/>
                  </a:schemeClr>
                </a:solidFill>
                <a:latin typeface="楷体" panose="02010609060101010101" pitchFamily="49" charset="-122"/>
                <a:ea typeface="楷体" panose="02010609060101010101" pitchFamily="49" charset="-122"/>
              </a:rPr>
              <a:t>内容</a:t>
            </a:r>
            <a:endParaRPr lang="en-US" altLang="zh-CN" sz="3000" dirty="0" smtClean="0">
              <a:solidFill>
                <a:schemeClr val="accent2">
                  <a:lumMod val="75000"/>
                </a:schemeClr>
              </a:solidFill>
              <a:latin typeface="楷体" panose="02010609060101010101" pitchFamily="49" charset="-122"/>
              <a:ea typeface="楷体" panose="02010609060101010101" pitchFamily="49" charset="-122"/>
            </a:endParaRPr>
          </a:p>
        </p:txBody>
      </p:sp>
      <p:sp>
        <p:nvSpPr>
          <p:cNvPr id="4" name="Date Placeholder 3"/>
          <p:cNvSpPr>
            <a:spLocks noGrp="1"/>
          </p:cNvSpPr>
          <p:nvPr>
            <p:ph type="dt" sz="half" idx="12"/>
          </p:nvPr>
        </p:nvSpPr>
        <p:spPr>
          <a:prstGeom prst="rect">
            <a:avLst/>
          </a:prstGeom>
        </p:spPr>
        <p:txBody>
          <a:bodyPr/>
          <a:lstStyle/>
          <a:p>
            <a:fld id="{5F014DC8-7F9D-4EE3-A08E-4473403E7182}" type="datetime6">
              <a:rPr lang="zh-CN" altLang="en-US" smtClean="0">
                <a:latin typeface="+mj-lt"/>
              </a:rPr>
              <a:pPr/>
              <a:t>2015年12月</a:t>
            </a:fld>
            <a:endParaRPr lang="en-US" dirty="0">
              <a:latin typeface="+mj-lt"/>
            </a:endParaRPr>
          </a:p>
        </p:txBody>
      </p:sp>
      <p:sp>
        <p:nvSpPr>
          <p:cNvPr id="9" name="TextBox 25"/>
          <p:cNvSpPr txBox="1">
            <a:spLocks noChangeArrowheads="1"/>
          </p:cNvSpPr>
          <p:nvPr/>
        </p:nvSpPr>
        <p:spPr bwMode="auto">
          <a:xfrm>
            <a:off x="672122" y="228600"/>
            <a:ext cx="7673154" cy="359229"/>
          </a:xfrm>
          <a:prstGeom prst="rect">
            <a:avLst/>
          </a:prstGeom>
          <a:noFill/>
          <a:ln w="9525">
            <a:noFill/>
            <a:miter lim="800000"/>
            <a:headEnd/>
            <a:tailEnd/>
          </a:ln>
        </p:spPr>
        <p:txBody>
          <a:bodyPr lIns="0" tIns="0" rIns="0" bIns="0"/>
          <a:lstStyle/>
          <a:p>
            <a:pPr indent="-273050">
              <a:spcAft>
                <a:spcPts val="900"/>
              </a:spcAft>
            </a:pPr>
            <a:r>
              <a:rPr lang="zh-CN" altLang="en-US" sz="1600" dirty="0" smtClean="0">
                <a:solidFill>
                  <a:schemeClr val="tx2"/>
                </a:solidFill>
                <a:latin typeface="+mj-lt"/>
                <a:ea typeface="SimSun" pitchFamily="2" charset="-122"/>
              </a:rPr>
              <a:t/>
            </a:r>
            <a:br>
              <a:rPr lang="zh-CN" altLang="en-US" sz="1600" dirty="0" smtClean="0">
                <a:solidFill>
                  <a:schemeClr val="tx2"/>
                </a:solidFill>
                <a:latin typeface="+mj-lt"/>
                <a:ea typeface="SimSun" pitchFamily="2" charset="-122"/>
              </a:rPr>
            </a:br>
            <a:endParaRPr lang="en-US" altLang="en-US" sz="1600" dirty="0">
              <a:solidFill>
                <a:schemeClr val="tx2"/>
              </a:solidFill>
              <a:latin typeface="+mj-lt"/>
              <a:ea typeface="SimSun" pitchFamily="2" charset="-122"/>
            </a:endParaRPr>
          </a:p>
        </p:txBody>
      </p:sp>
      <p:sp>
        <p:nvSpPr>
          <p:cNvPr id="14" name="TextBox 13"/>
          <p:cNvSpPr txBox="1"/>
          <p:nvPr/>
        </p:nvSpPr>
        <p:spPr>
          <a:xfrm>
            <a:off x="589138" y="2780928"/>
            <a:ext cx="10162329" cy="360040"/>
          </a:xfrm>
          <a:prstGeom prst="rect">
            <a:avLst/>
          </a:prstGeom>
          <a:noFill/>
        </p:spPr>
        <p:txBody>
          <a:bodyPr wrap="square" lIns="0" tIns="0" rIns="0" bIns="0" rtlCol="0">
            <a:noAutofit/>
          </a:bodyPr>
          <a:lstStyle/>
          <a:p>
            <a:pPr indent="-274320">
              <a:spcAft>
                <a:spcPts val="900"/>
              </a:spcAft>
            </a:pPr>
            <a:endParaRPr lang="en-US" sz="2000" dirty="0" smtClean="0">
              <a:latin typeface="+mj-lt"/>
            </a:endParaRPr>
          </a:p>
        </p:txBody>
      </p:sp>
      <p:sp>
        <p:nvSpPr>
          <p:cNvPr id="15" name="TextBox 14"/>
          <p:cNvSpPr txBox="1"/>
          <p:nvPr/>
        </p:nvSpPr>
        <p:spPr>
          <a:xfrm>
            <a:off x="589138" y="2276872"/>
            <a:ext cx="9980859" cy="1008112"/>
          </a:xfrm>
          <a:prstGeom prst="rect">
            <a:avLst/>
          </a:prstGeom>
          <a:noFill/>
        </p:spPr>
        <p:txBody>
          <a:bodyPr wrap="square" lIns="0" tIns="0" rIns="0" bIns="0" rtlCol="0">
            <a:noAutofit/>
          </a:bodyPr>
          <a:lstStyle/>
          <a:p>
            <a:pPr indent="-274320">
              <a:spcAft>
                <a:spcPts val="900"/>
              </a:spcAft>
              <a:buFont typeface="Arial" pitchFamily="34" charset="0"/>
              <a:buChar char="•"/>
            </a:pPr>
            <a:endParaRPr lang="en-US" sz="2000" dirty="0" smtClean="0">
              <a:latin typeface="+mj-lt"/>
            </a:endParaRPr>
          </a:p>
          <a:p>
            <a:pPr indent="-274320">
              <a:spcAft>
                <a:spcPts val="900"/>
              </a:spcAft>
              <a:buFont typeface="Arial" pitchFamily="34" charset="0"/>
              <a:buChar char="•"/>
            </a:pPr>
            <a:endParaRPr lang="en-US" sz="2000" dirty="0" smtClean="0">
              <a:latin typeface="+mj-lt"/>
            </a:endParaRPr>
          </a:p>
        </p:txBody>
      </p:sp>
      <p:sp>
        <p:nvSpPr>
          <p:cNvPr id="16" name="TextBox 15"/>
          <p:cNvSpPr txBox="1"/>
          <p:nvPr/>
        </p:nvSpPr>
        <p:spPr>
          <a:xfrm>
            <a:off x="498403" y="3573016"/>
            <a:ext cx="9708654" cy="1152128"/>
          </a:xfrm>
          <a:prstGeom prst="rect">
            <a:avLst/>
          </a:prstGeom>
          <a:noFill/>
        </p:spPr>
        <p:txBody>
          <a:bodyPr wrap="square" lIns="0" tIns="0" rIns="0" bIns="0" rtlCol="0">
            <a:noAutofit/>
          </a:bodyPr>
          <a:lstStyle/>
          <a:p>
            <a:pPr indent="-274320">
              <a:spcAft>
                <a:spcPts val="900"/>
              </a:spcAft>
            </a:pPr>
            <a:endParaRPr lang="en-US" sz="2000" dirty="0" smtClean="0">
              <a:latin typeface="+mj-lt"/>
            </a:endParaRPr>
          </a:p>
        </p:txBody>
      </p:sp>
      <p:graphicFrame>
        <p:nvGraphicFramePr>
          <p:cNvPr id="11" name="Table 10"/>
          <p:cNvGraphicFramePr>
            <a:graphicFrameLocks noGrp="1"/>
          </p:cNvGraphicFramePr>
          <p:nvPr>
            <p:extLst>
              <p:ext uri="{D42A27DB-BD31-4B8C-83A1-F6EECF244321}">
                <p14:modId xmlns:p14="http://schemas.microsoft.com/office/powerpoint/2010/main" xmlns="" val="3965189307"/>
              </p:ext>
            </p:extLst>
          </p:nvPr>
        </p:nvGraphicFramePr>
        <p:xfrm>
          <a:off x="589138" y="1770819"/>
          <a:ext cx="10343799" cy="3386917"/>
        </p:xfrm>
        <a:graphic>
          <a:graphicData uri="http://schemas.openxmlformats.org/drawingml/2006/table">
            <a:tbl>
              <a:tblPr firstRow="1" bandRow="1">
                <a:tableStyleId>{2D5ABB26-0587-4C30-8999-92F81FD0307C}</a:tableStyleId>
              </a:tblPr>
              <a:tblGrid>
                <a:gridCol w="2177642"/>
                <a:gridCol w="8166157"/>
              </a:tblGrid>
              <a:tr h="720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accent2">
                              <a:lumMod val="75000"/>
                            </a:schemeClr>
                          </a:solidFill>
                          <a:latin typeface="楷体" panose="02010609060101010101" pitchFamily="49" charset="-122"/>
                          <a:ea typeface="楷体" panose="02010609060101010101" pitchFamily="49" charset="-122"/>
                        </a:rPr>
                        <a:t>第一部分：</a:t>
                      </a:r>
                      <a:endParaRPr lang="en-US" sz="2400" b="1" dirty="0" smtClean="0">
                        <a:solidFill>
                          <a:schemeClr val="accent2">
                            <a:lumMod val="75000"/>
                          </a:schemeClr>
                        </a:solidFill>
                        <a:latin typeface="楷体" panose="02010609060101010101" pitchFamily="49" charset="-122"/>
                        <a:ea typeface="楷体" panose="02010609060101010101" pitchFamily="49" charset="-122"/>
                      </a:endParaRPr>
                    </a:p>
                  </a:txBody>
                  <a:tcPr marL="115221" marR="115221"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tx1"/>
                          </a:solidFill>
                          <a:latin typeface="楷体" panose="02010609060101010101" pitchFamily="49" charset="-122"/>
                          <a:ea typeface="楷体" panose="02010609060101010101" pitchFamily="49" charset="-122"/>
                          <a:cs typeface="Arial Unicode MS" pitchFamily="34" charset="-122"/>
                        </a:rPr>
                        <a:t>项目公司设立方式及税务影响</a:t>
                      </a:r>
                      <a:endParaRPr lang="en-US" sz="2400" b="1" kern="1200" dirty="0" smtClean="0">
                        <a:solidFill>
                          <a:schemeClr val="tx1"/>
                        </a:solidFill>
                        <a:latin typeface="楷体" panose="02010609060101010101" pitchFamily="49" charset="-122"/>
                        <a:ea typeface="楷体" panose="02010609060101010101" pitchFamily="49" charset="-122"/>
                        <a:cs typeface="Arial Unicode MS" pitchFamily="34" charset="-122"/>
                      </a:endParaRPr>
                    </a:p>
                  </a:txBody>
                  <a:tcPr marL="115221" marR="115221"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r>
              <a:tr h="7207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accent2">
                              <a:lumMod val="75000"/>
                            </a:schemeClr>
                          </a:solidFill>
                          <a:latin typeface="楷体" panose="02010609060101010101" pitchFamily="49" charset="-122"/>
                          <a:ea typeface="楷体" panose="02010609060101010101" pitchFamily="49" charset="-122"/>
                          <a:cs typeface="+mn-cs"/>
                        </a:rPr>
                        <a:t>第二部分：</a:t>
                      </a:r>
                      <a:endParaRPr lang="en-US" altLang="en-US" sz="2400" b="1" kern="1200" dirty="0" smtClean="0">
                        <a:solidFill>
                          <a:schemeClr val="accent2">
                            <a:lumMod val="75000"/>
                          </a:schemeClr>
                        </a:solidFill>
                        <a:latin typeface="楷体" panose="02010609060101010101" pitchFamily="49" charset="-122"/>
                        <a:ea typeface="楷体" panose="02010609060101010101" pitchFamily="49" charset="-122"/>
                        <a:cs typeface="+mn-cs"/>
                      </a:endParaRPr>
                    </a:p>
                  </a:txBody>
                  <a:tcPr marL="115221" marR="115221" anchor="ctr">
                    <a:lnL>
                      <a:noFill/>
                    </a:lnL>
                    <a:lnR>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tx1"/>
                          </a:solidFill>
                          <a:latin typeface="楷体" panose="02010609060101010101" pitchFamily="49" charset="-122"/>
                          <a:ea typeface="楷体" panose="02010609060101010101" pitchFamily="49" charset="-122"/>
                          <a:cs typeface="Arial Unicode MS" pitchFamily="34" charset="-122"/>
                        </a:rPr>
                        <a:t>项目建设运营期的税务影响和筹划机会</a:t>
                      </a:r>
                      <a:endParaRPr lang="en-GB" altLang="zh-CN" sz="2400" b="1" kern="1200" dirty="0" smtClean="0">
                        <a:solidFill>
                          <a:schemeClr val="tx1"/>
                        </a:solidFill>
                        <a:latin typeface="楷体" panose="02010609060101010101" pitchFamily="49" charset="-122"/>
                        <a:ea typeface="楷体" panose="02010609060101010101" pitchFamily="49" charset="-122"/>
                        <a:cs typeface="Arial Unicode MS" pitchFamily="34" charset="-122"/>
                      </a:endParaRPr>
                    </a:p>
                  </a:txBody>
                  <a:tcPr marL="115221" marR="115221" anchor="ctr">
                    <a:lnL>
                      <a:noFill/>
                    </a:lnL>
                    <a:lnR>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r>
              <a:tr h="648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accent2">
                              <a:lumMod val="75000"/>
                            </a:schemeClr>
                          </a:solidFill>
                          <a:latin typeface="楷体" panose="02010609060101010101" pitchFamily="49" charset="-122"/>
                          <a:ea typeface="楷体" panose="02010609060101010101" pitchFamily="49" charset="-122"/>
                          <a:cs typeface="+mn-cs"/>
                        </a:rPr>
                        <a:t>第三部分：</a:t>
                      </a:r>
                      <a:endParaRPr lang="en-US" altLang="en-US" sz="2400" b="1" kern="1200" dirty="0" smtClean="0">
                        <a:solidFill>
                          <a:schemeClr val="accent2">
                            <a:lumMod val="75000"/>
                          </a:schemeClr>
                        </a:solidFill>
                        <a:latin typeface="楷体" panose="02010609060101010101" pitchFamily="49" charset="-122"/>
                        <a:ea typeface="楷体" panose="02010609060101010101" pitchFamily="49" charset="-122"/>
                        <a:cs typeface="+mn-cs"/>
                      </a:endParaRPr>
                    </a:p>
                  </a:txBody>
                  <a:tcPr marL="115221" marR="115221" anchor="ctr">
                    <a:lnL>
                      <a:noFill/>
                    </a:lnL>
                    <a:lnR>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tx1"/>
                          </a:solidFill>
                          <a:latin typeface="楷体" panose="02010609060101010101" pitchFamily="49" charset="-122"/>
                          <a:ea typeface="楷体" panose="02010609060101010101" pitchFamily="49" charset="-122"/>
                          <a:cs typeface="Arial Unicode MS" pitchFamily="34" charset="-122"/>
                        </a:rPr>
                        <a:t>项目期满移交税务处理</a:t>
                      </a:r>
                      <a:endParaRPr lang="en-US" altLang="en-US" sz="2400" b="1" kern="1200" dirty="0" smtClean="0">
                        <a:solidFill>
                          <a:schemeClr val="tx1"/>
                        </a:solidFill>
                        <a:latin typeface="楷体" panose="02010609060101010101" pitchFamily="49" charset="-122"/>
                        <a:ea typeface="楷体" panose="02010609060101010101" pitchFamily="49" charset="-122"/>
                        <a:cs typeface="Arial Unicode MS" pitchFamily="34" charset="-122"/>
                      </a:endParaRPr>
                    </a:p>
                  </a:txBody>
                  <a:tcPr marL="115221" marR="115221" anchor="ctr">
                    <a:lnL>
                      <a:noFill/>
                    </a:lnL>
                    <a:lnR>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r>
              <a:tr h="648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accent2">
                              <a:lumMod val="75000"/>
                            </a:schemeClr>
                          </a:solidFill>
                          <a:latin typeface="楷体" panose="02010609060101010101" pitchFamily="49" charset="-122"/>
                          <a:ea typeface="楷体" panose="02010609060101010101" pitchFamily="49" charset="-122"/>
                          <a:cs typeface="+mn-cs"/>
                        </a:rPr>
                        <a:t>第四部分：</a:t>
                      </a:r>
                      <a:endParaRPr lang="en-US" altLang="en-US" sz="2400" b="1" kern="1200" dirty="0" smtClean="0">
                        <a:solidFill>
                          <a:schemeClr val="accent2">
                            <a:lumMod val="75000"/>
                          </a:schemeClr>
                        </a:solidFill>
                        <a:latin typeface="楷体" panose="02010609060101010101" pitchFamily="49" charset="-122"/>
                        <a:ea typeface="楷体" panose="02010609060101010101" pitchFamily="49" charset="-122"/>
                        <a:cs typeface="+mn-cs"/>
                      </a:endParaRPr>
                    </a:p>
                  </a:txBody>
                  <a:tcPr marL="115221" marR="115221" anchor="ctr">
                    <a:lnL>
                      <a:noFill/>
                    </a:lnL>
                    <a:lnR>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tx1"/>
                          </a:solidFill>
                          <a:latin typeface="楷体" panose="02010609060101010101" pitchFamily="49" charset="-122"/>
                          <a:ea typeface="楷体" panose="02010609060101010101" pitchFamily="49" charset="-122"/>
                          <a:cs typeface="Arial Unicode MS" pitchFamily="34" charset="-122"/>
                        </a:rPr>
                        <a:t>基金税务架构</a:t>
                      </a:r>
                      <a:endParaRPr lang="en-GB" altLang="zh-CN" sz="2400" b="1" kern="1200" dirty="0" smtClean="0">
                        <a:solidFill>
                          <a:schemeClr val="tx1"/>
                        </a:solidFill>
                        <a:latin typeface="楷体" panose="02010609060101010101" pitchFamily="49" charset="-122"/>
                        <a:ea typeface="楷体" panose="02010609060101010101" pitchFamily="49" charset="-122"/>
                        <a:cs typeface="Arial Unicode MS" pitchFamily="34" charset="-122"/>
                      </a:endParaRPr>
                    </a:p>
                  </a:txBody>
                  <a:tcPr marL="115221" marR="115221" anchor="ctr">
                    <a:lnL>
                      <a:noFill/>
                    </a:lnL>
                    <a:lnR>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r>
              <a:tr h="648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accent2">
                              <a:lumMod val="75000"/>
                            </a:schemeClr>
                          </a:solidFill>
                          <a:latin typeface="楷体" panose="02010609060101010101" pitchFamily="49" charset="-122"/>
                          <a:ea typeface="楷体" panose="02010609060101010101" pitchFamily="49" charset="-122"/>
                          <a:cs typeface="+mn-cs"/>
                        </a:rPr>
                        <a:t>第五部分：</a:t>
                      </a:r>
                      <a:endParaRPr lang="en-US" altLang="en-US" sz="2400" b="1" kern="1200" dirty="0" smtClean="0">
                        <a:solidFill>
                          <a:schemeClr val="accent2">
                            <a:lumMod val="75000"/>
                          </a:schemeClr>
                        </a:solidFill>
                        <a:latin typeface="楷体" panose="02010609060101010101" pitchFamily="49" charset="-122"/>
                        <a:ea typeface="楷体" panose="02010609060101010101" pitchFamily="49" charset="-122"/>
                        <a:cs typeface="+mn-cs"/>
                      </a:endParaRPr>
                    </a:p>
                  </a:txBody>
                  <a:tcPr marL="115221" marR="115221" anchor="ctr">
                    <a:lnL>
                      <a:noFill/>
                    </a:lnL>
                    <a:lnR>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tx1"/>
                          </a:solidFill>
                          <a:latin typeface="楷体" panose="02010609060101010101" pitchFamily="49" charset="-122"/>
                          <a:ea typeface="楷体" panose="02010609060101010101" pitchFamily="49" charset="-122"/>
                          <a:cs typeface="Arial Unicode MS" pitchFamily="34" charset="-122"/>
                        </a:rPr>
                        <a:t>问答</a:t>
                      </a:r>
                      <a:endParaRPr lang="en-US" altLang="en-US" sz="2400" b="1" kern="1200" dirty="0" smtClean="0">
                        <a:solidFill>
                          <a:schemeClr val="tx1"/>
                        </a:solidFill>
                        <a:latin typeface="楷体" panose="02010609060101010101" pitchFamily="49" charset="-122"/>
                        <a:ea typeface="楷体" panose="02010609060101010101" pitchFamily="49" charset="-122"/>
                        <a:cs typeface="Arial Unicode MS" pitchFamily="34" charset="-122"/>
                      </a:endParaRPr>
                    </a:p>
                  </a:txBody>
                  <a:tcPr marL="115221" marR="115221" anchor="ctr">
                    <a:lnL>
                      <a:noFill/>
                    </a:lnL>
                    <a:lnR>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ctrTitle"/>
          </p:nvPr>
        </p:nvSpPr>
        <p:spPr>
          <a:xfrm>
            <a:off x="672121" y="685801"/>
            <a:ext cx="10177833" cy="1590675"/>
          </a:xfrm>
        </p:spPr>
        <p:txBody>
          <a:bodyPr/>
          <a:lstStyle/>
          <a:p>
            <a:pPr eaLnBrk="1" fontAlgn="auto" hangingPunct="1">
              <a:lnSpc>
                <a:spcPct val="100000"/>
              </a:lnSpc>
              <a:spcBef>
                <a:spcPts val="0"/>
              </a:spcBef>
              <a:spcAft>
                <a:spcPts val="0"/>
              </a:spcAft>
              <a:defRPr/>
            </a:pPr>
            <a:r>
              <a:rPr lang="zh-CN" altLang="en-US" sz="3600" dirty="0">
                <a:solidFill>
                  <a:schemeClr val="bg2"/>
                </a:solidFill>
                <a:latin typeface="楷体" panose="02010609060101010101" pitchFamily="49" charset="-122"/>
                <a:ea typeface="楷体" panose="02010609060101010101" pitchFamily="49" charset="-122"/>
              </a:rPr>
              <a:t>第一部分</a:t>
            </a:r>
            <a:r>
              <a:rPr lang="en-US" altLang="zh-CN" sz="3600" dirty="0">
                <a:solidFill>
                  <a:schemeClr val="bg2"/>
                </a:solidFill>
                <a:latin typeface="楷体" panose="02010609060101010101" pitchFamily="49" charset="-122"/>
                <a:ea typeface="楷体" panose="02010609060101010101" pitchFamily="49" charset="-122"/>
              </a:rPr>
              <a:t/>
            </a:r>
            <a:br>
              <a:rPr lang="en-US" altLang="zh-CN" sz="3600" dirty="0">
                <a:solidFill>
                  <a:schemeClr val="bg2"/>
                </a:solidFill>
                <a:latin typeface="楷体" panose="02010609060101010101" pitchFamily="49" charset="-122"/>
                <a:ea typeface="楷体" panose="02010609060101010101" pitchFamily="49" charset="-122"/>
              </a:rPr>
            </a:br>
            <a:r>
              <a:rPr lang="zh-CN" altLang="en-US" sz="3600" dirty="0">
                <a:latin typeface="楷体" panose="02010609060101010101" pitchFamily="49" charset="-122"/>
                <a:ea typeface="楷体" panose="02010609060101010101" pitchFamily="49" charset="-122"/>
                <a:cs typeface="Arial Unicode MS" pitchFamily="34" charset="-122"/>
              </a:rPr>
              <a:t>项目公司设立方式及税务影响</a:t>
            </a:r>
            <a:r>
              <a:rPr lang="en-US" sz="3600" dirty="0">
                <a:latin typeface="楷体" panose="02010609060101010101" pitchFamily="49" charset="-122"/>
                <a:ea typeface="楷体" panose="02010609060101010101" pitchFamily="49" charset="-122"/>
                <a:cs typeface="Arial Unicode MS" pitchFamily="34" charset="-122"/>
              </a:rPr>
              <a:t/>
            </a:r>
            <a:br>
              <a:rPr lang="en-US" sz="3600" dirty="0">
                <a:latin typeface="楷体" panose="02010609060101010101" pitchFamily="49" charset="-122"/>
                <a:ea typeface="楷体" panose="02010609060101010101" pitchFamily="49" charset="-122"/>
                <a:cs typeface="Arial Unicode MS" pitchFamily="34" charset="-122"/>
              </a:rPr>
            </a:br>
            <a:endParaRPr lang="en-US" sz="3600" dirty="0">
              <a:solidFill>
                <a:schemeClr val="bg2"/>
              </a:solidFill>
              <a:latin typeface="楷体" panose="02010609060101010101" pitchFamily="49" charset="-122"/>
              <a:ea typeface="楷体" panose="02010609060101010101" pitchFamily="49" charset="-122"/>
            </a:endParaRPr>
          </a:p>
        </p:txBody>
      </p:sp>
      <p:sp>
        <p:nvSpPr>
          <p:cNvPr id="97284" name="TextBox 6"/>
          <p:cNvSpPr txBox="1">
            <a:spLocks noChangeArrowheads="1"/>
          </p:cNvSpPr>
          <p:nvPr/>
        </p:nvSpPr>
        <p:spPr bwMode="auto">
          <a:xfrm>
            <a:off x="672121" y="3541713"/>
            <a:ext cx="4000720" cy="3200400"/>
          </a:xfrm>
          <a:prstGeom prst="rect">
            <a:avLst/>
          </a:prstGeom>
          <a:noFill/>
          <a:ln w="9525">
            <a:noFill/>
            <a:miter lim="800000"/>
            <a:headEnd/>
            <a:tailEnd/>
          </a:ln>
        </p:spPr>
        <p:txBody>
          <a:bodyPr wrap="none" lIns="0" tIns="0" rIns="0" bIns="0" anchor="b"/>
          <a:lstStyle/>
          <a:p>
            <a:pPr fontAlgn="base">
              <a:spcBef>
                <a:spcPct val="0"/>
              </a:spcBef>
              <a:spcAft>
                <a:spcPct val="0"/>
              </a:spcAft>
            </a:pPr>
            <a:r>
              <a:rPr lang="en-GB" sz="18000" b="1" i="1" dirty="0">
                <a:solidFill>
                  <a:srgbClr val="FFFFFF"/>
                </a:solidFill>
                <a:latin typeface="Georgia"/>
                <a:ea typeface="宋体" pitchFamily="2" charset="-122"/>
              </a:rPr>
              <a:t>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olidFill>
                  <a:srgbClr val="FF0000"/>
                </a:solidFill>
                <a:latin typeface="楷体" panose="02010609060101010101" pitchFamily="49" charset="-122"/>
                <a:ea typeface="楷体" panose="02010609060101010101" pitchFamily="49" charset="-122"/>
              </a:rPr>
              <a:t>项目公司设立方式</a:t>
            </a:r>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smtClean="0">
                <a:solidFill>
                  <a:srgbClr val="FF0000"/>
                </a:solidFill>
                <a:latin typeface="楷体" panose="02010609060101010101" pitchFamily="49" charset="-122"/>
                <a:ea typeface="楷体" panose="02010609060101010101" pitchFamily="49" charset="-122"/>
              </a:rPr>
              <a:t>新设或收购原项目公司股权</a:t>
            </a:r>
            <a:endParaRPr lang="en-GB" dirty="0">
              <a:solidFill>
                <a:srgbClr val="FF0000"/>
              </a:solidFill>
              <a:latin typeface="楷体" panose="02010609060101010101" pitchFamily="49" charset="-122"/>
              <a:ea typeface="楷体" panose="02010609060101010101" pitchFamily="49" charset="-122"/>
            </a:endParaRPr>
          </a:p>
        </p:txBody>
      </p:sp>
      <p:sp>
        <p:nvSpPr>
          <p:cNvPr id="7" name="Date Placeholder 6"/>
          <p:cNvSpPr>
            <a:spLocks noGrp="1"/>
          </p:cNvSpPr>
          <p:nvPr>
            <p:ph type="dt" sz="half" idx="18"/>
          </p:nvPr>
        </p:nvSpPr>
        <p:spPr/>
        <p:txBody>
          <a:bodyPr/>
          <a:lstStyle/>
          <a:p>
            <a:pPr>
              <a:defRPr/>
            </a:pPr>
            <a:fld id="{EA4AD2F4-9B4F-4446-919D-BE130D564D00}" type="datetime6">
              <a:rPr lang="zh-CN" altLang="en-US" smtClean="0">
                <a:solidFill>
                  <a:srgbClr val="000000"/>
                </a:solidFill>
                <a:latin typeface="宋体" panose="02010600030101010101" pitchFamily="2" charset="-122"/>
                <a:ea typeface="宋体" panose="02010600030101010101" pitchFamily="2" charset="-122"/>
              </a:rPr>
              <a:pPr>
                <a:defRPr/>
              </a:pPr>
              <a:t>2015年12月</a:t>
            </a:fld>
            <a:endParaRPr lang="en-US" dirty="0">
              <a:solidFill>
                <a:srgbClr val="000000"/>
              </a:solidFill>
              <a:latin typeface="宋体" panose="02010600030101010101" pitchFamily="2" charset="-122"/>
              <a:ea typeface="宋体" panose="02010600030101010101" pitchFamily="2" charset="-122"/>
            </a:endParaRPr>
          </a:p>
        </p:txBody>
      </p:sp>
      <p:sp>
        <p:nvSpPr>
          <p:cNvPr id="3" name="Content Placeholder 2"/>
          <p:cNvSpPr>
            <a:spLocks noGrp="1"/>
          </p:cNvSpPr>
          <p:nvPr>
            <p:ph sz="quarter" idx="15"/>
          </p:nvPr>
        </p:nvSpPr>
        <p:spPr/>
        <p:txBody>
          <a:bodyPr/>
          <a:lstStyle/>
          <a:p>
            <a:r>
              <a:rPr lang="zh-CN" altLang="en-US" b="1" dirty="0">
                <a:solidFill>
                  <a:srgbClr val="FF0000"/>
                </a:solidFill>
                <a:latin typeface="楷体" panose="02010609060101010101" pitchFamily="49" charset="-122"/>
                <a:ea typeface="楷体" panose="02010609060101010101" pitchFamily="49" charset="-122"/>
              </a:rPr>
              <a:t>新设</a:t>
            </a:r>
            <a:r>
              <a:rPr lang="zh-CN" altLang="en-US" b="1" dirty="0" smtClean="0">
                <a:solidFill>
                  <a:srgbClr val="FF0000"/>
                </a:solidFill>
                <a:latin typeface="楷体" panose="02010609060101010101" pitchFamily="49" charset="-122"/>
                <a:ea typeface="楷体" panose="02010609060101010101" pitchFamily="49" charset="-122"/>
              </a:rPr>
              <a:t>方式：</a:t>
            </a:r>
            <a:endParaRPr lang="en-US" altLang="zh-CN" b="1" dirty="0">
              <a:solidFill>
                <a:srgbClr val="FF0000"/>
              </a:solidFill>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货币出资</a:t>
            </a:r>
            <a:endParaRPr lang="en-US" altLang="zh-CN" dirty="0">
              <a:solidFill>
                <a:srgbClr val="FF0000"/>
              </a:solidFill>
              <a:latin typeface="楷体" panose="02010609060101010101" pitchFamily="49" charset="-122"/>
              <a:ea typeface="楷体" panose="02010609060101010101" pitchFamily="49" charset="-122"/>
            </a:endParaRPr>
          </a:p>
          <a:p>
            <a:r>
              <a:rPr lang="en-US" altLang="zh-CN" sz="1800" i="1" dirty="0" smtClean="0">
                <a:solidFill>
                  <a:srgbClr val="FF0000"/>
                </a:solidFill>
                <a:latin typeface="楷体" panose="02010609060101010101" pitchFamily="49" charset="-122"/>
                <a:ea typeface="楷体" panose="02010609060101010101" pitchFamily="49" charset="-122"/>
              </a:rPr>
              <a:t>- </a:t>
            </a:r>
            <a:r>
              <a:rPr lang="zh-CN" altLang="en-US" sz="1800" i="1" dirty="0" smtClean="0">
                <a:solidFill>
                  <a:srgbClr val="FF0000"/>
                </a:solidFill>
                <a:latin typeface="楷体" panose="02010609060101010101" pitchFamily="49" charset="-122"/>
                <a:ea typeface="楷体" panose="02010609060101010101" pitchFamily="49" charset="-122"/>
              </a:rPr>
              <a:t>印花税</a:t>
            </a:r>
            <a:endParaRPr lang="en-US" altLang="zh-CN" sz="1800" i="1" dirty="0">
              <a:solidFill>
                <a:srgbClr val="FF0000"/>
              </a:solidFill>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实物资产或无形资产</a:t>
            </a:r>
            <a:endParaRPr lang="en-US" altLang="zh-CN" dirty="0">
              <a:solidFill>
                <a:srgbClr val="FF0000"/>
              </a:solidFill>
              <a:latin typeface="楷体" panose="02010609060101010101" pitchFamily="49" charset="-122"/>
              <a:ea typeface="楷体" panose="02010609060101010101" pitchFamily="49" charset="-122"/>
            </a:endParaRPr>
          </a:p>
          <a:p>
            <a:r>
              <a:rPr lang="en-US" altLang="zh-CN" sz="1800" i="1" dirty="0" smtClean="0">
                <a:solidFill>
                  <a:srgbClr val="FF0000"/>
                </a:solidFill>
                <a:latin typeface="楷体" panose="02010609060101010101" pitchFamily="49" charset="-122"/>
                <a:ea typeface="楷体" panose="02010609060101010101" pitchFamily="49" charset="-122"/>
              </a:rPr>
              <a:t>- </a:t>
            </a:r>
            <a:r>
              <a:rPr lang="zh-CN" altLang="en-US" sz="1800" i="1" dirty="0" smtClean="0">
                <a:solidFill>
                  <a:srgbClr val="FF0000"/>
                </a:solidFill>
                <a:latin typeface="楷体" panose="02010609060101010101" pitchFamily="49" charset="-122"/>
                <a:ea typeface="楷体" panose="02010609060101010101" pitchFamily="49" charset="-122"/>
              </a:rPr>
              <a:t>增值税</a:t>
            </a:r>
            <a:r>
              <a:rPr lang="zh-CN" altLang="en-US" sz="1800" i="1" dirty="0">
                <a:solidFill>
                  <a:srgbClr val="FF0000"/>
                </a:solidFill>
                <a:latin typeface="楷体" panose="02010609060101010101" pitchFamily="49" charset="-122"/>
                <a:ea typeface="楷体" panose="02010609060101010101" pitchFamily="49" charset="-122"/>
              </a:rPr>
              <a:t>、营业税、企业所得税</a:t>
            </a:r>
            <a:r>
              <a:rPr lang="zh-CN" altLang="en-US" sz="1800" i="1" dirty="0" smtClean="0">
                <a:solidFill>
                  <a:srgbClr val="FF0000"/>
                </a:solidFill>
                <a:latin typeface="楷体" panose="02010609060101010101" pitchFamily="49" charset="-122"/>
                <a:ea typeface="楷体" panose="02010609060101010101" pitchFamily="49" charset="-122"/>
              </a:rPr>
              <a:t>、印花税</a:t>
            </a:r>
            <a:r>
              <a:rPr lang="zh-CN" altLang="en-US" sz="1800" i="1" dirty="0">
                <a:solidFill>
                  <a:srgbClr val="FF0000"/>
                </a:solidFill>
                <a:latin typeface="楷体" panose="02010609060101010101" pitchFamily="49" charset="-122"/>
                <a:ea typeface="楷体" panose="02010609060101010101" pitchFamily="49" charset="-122"/>
              </a:rPr>
              <a:t>、</a:t>
            </a:r>
            <a:r>
              <a:rPr lang="zh-CN" altLang="en-US" sz="1800" i="1" dirty="0" smtClean="0">
                <a:solidFill>
                  <a:srgbClr val="FF0000"/>
                </a:solidFill>
                <a:latin typeface="楷体" panose="02010609060101010101" pitchFamily="49" charset="-122"/>
                <a:ea typeface="楷体" panose="02010609060101010101" pitchFamily="49" charset="-122"/>
              </a:rPr>
              <a:t>土地增值税潜在税负</a:t>
            </a:r>
            <a:endParaRPr lang="en-US" altLang="zh-CN" sz="1800" i="1" dirty="0">
              <a:solidFill>
                <a:srgbClr val="FF0000"/>
              </a:solidFill>
              <a:latin typeface="楷体" panose="02010609060101010101" pitchFamily="49" charset="-122"/>
              <a:ea typeface="楷体" panose="02010609060101010101" pitchFamily="49" charset="-122"/>
            </a:endParaRPr>
          </a:p>
          <a:p>
            <a:r>
              <a:rPr lang="zh-CN" altLang="en-US" b="1" dirty="0">
                <a:solidFill>
                  <a:srgbClr val="FF0000"/>
                </a:solidFill>
                <a:latin typeface="楷体" panose="02010609060101010101" pitchFamily="49" charset="-122"/>
                <a:ea typeface="楷体" panose="02010609060101010101" pitchFamily="49" charset="-122"/>
              </a:rPr>
              <a:t>收购原项目公司</a:t>
            </a:r>
            <a:r>
              <a:rPr lang="zh-CN" altLang="en-US" b="1" dirty="0" smtClean="0">
                <a:solidFill>
                  <a:srgbClr val="FF0000"/>
                </a:solidFill>
                <a:latin typeface="楷体" panose="02010609060101010101" pitchFamily="49" charset="-122"/>
                <a:ea typeface="楷体" panose="02010609060101010101" pitchFamily="49" charset="-122"/>
              </a:rPr>
              <a:t>股权：</a:t>
            </a:r>
            <a:endParaRPr lang="en-US" altLang="zh-CN" b="1" dirty="0">
              <a:solidFill>
                <a:srgbClr val="FF0000"/>
              </a:solidFill>
              <a:latin typeface="楷体" panose="02010609060101010101" pitchFamily="49" charset="-122"/>
              <a:ea typeface="楷体" panose="02010609060101010101" pitchFamily="49" charset="-122"/>
            </a:endParaRPr>
          </a:p>
          <a:p>
            <a:r>
              <a:rPr lang="en-US" altLang="zh-CN" sz="1800" i="1" dirty="0" smtClean="0">
                <a:solidFill>
                  <a:srgbClr val="FF0000"/>
                </a:solidFill>
                <a:latin typeface="楷体" panose="02010609060101010101" pitchFamily="49" charset="-122"/>
                <a:ea typeface="楷体" panose="02010609060101010101" pitchFamily="49" charset="-122"/>
              </a:rPr>
              <a:t>- </a:t>
            </a:r>
            <a:r>
              <a:rPr lang="zh-CN" altLang="en-US" sz="1800" i="1" dirty="0" smtClean="0">
                <a:solidFill>
                  <a:srgbClr val="FF0000"/>
                </a:solidFill>
                <a:latin typeface="楷体" panose="02010609060101010101" pitchFamily="49" charset="-122"/>
                <a:ea typeface="楷体" panose="02010609060101010101" pitchFamily="49" charset="-122"/>
              </a:rPr>
              <a:t>企业</a:t>
            </a:r>
            <a:r>
              <a:rPr lang="zh-CN" altLang="en-US" sz="1800" i="1" dirty="0">
                <a:solidFill>
                  <a:srgbClr val="FF0000"/>
                </a:solidFill>
                <a:latin typeface="楷体" panose="02010609060101010101" pitchFamily="49" charset="-122"/>
                <a:ea typeface="楷体" panose="02010609060101010101" pitchFamily="49" charset="-122"/>
              </a:rPr>
              <a:t>所得税</a:t>
            </a:r>
            <a:endParaRPr lang="en-US" altLang="zh-CN" sz="1800" i="1" dirty="0">
              <a:solidFill>
                <a:srgbClr val="FF0000"/>
              </a:solidFill>
              <a:latin typeface="楷体" panose="02010609060101010101" pitchFamily="49" charset="-122"/>
              <a:ea typeface="楷体" panose="02010609060101010101" pitchFamily="49" charset="-122"/>
            </a:endParaRPr>
          </a:p>
          <a:p>
            <a:r>
              <a:rPr lang="en-US" altLang="zh-CN" sz="1800" i="1" dirty="0" smtClean="0">
                <a:solidFill>
                  <a:srgbClr val="FF0000"/>
                </a:solidFill>
                <a:latin typeface="楷体" panose="02010609060101010101" pitchFamily="49" charset="-122"/>
                <a:ea typeface="楷体" panose="02010609060101010101" pitchFamily="49" charset="-122"/>
              </a:rPr>
              <a:t>- </a:t>
            </a:r>
            <a:r>
              <a:rPr lang="zh-CN" altLang="en-US" sz="1800" i="1" dirty="0" smtClean="0">
                <a:solidFill>
                  <a:srgbClr val="FF0000"/>
                </a:solidFill>
                <a:latin typeface="楷体" panose="02010609060101010101" pitchFamily="49" charset="-122"/>
                <a:ea typeface="楷体" panose="02010609060101010101" pitchFamily="49" charset="-122"/>
              </a:rPr>
              <a:t>有机会避免</a:t>
            </a:r>
            <a:r>
              <a:rPr lang="zh-CN" altLang="en-US" sz="1800" i="1" dirty="0">
                <a:solidFill>
                  <a:srgbClr val="FF0000"/>
                </a:solidFill>
                <a:latin typeface="楷体" panose="02010609060101010101" pitchFamily="49" charset="-122"/>
                <a:ea typeface="楷体" panose="02010609060101010101" pitchFamily="49" charset="-122"/>
              </a:rPr>
              <a:t>增值税、营业税、土地增值税</a:t>
            </a:r>
            <a:endParaRPr lang="en-US" altLang="zh-CN" sz="1800" i="1" dirty="0">
              <a:solidFill>
                <a:srgbClr val="FF0000"/>
              </a:solidFill>
              <a:latin typeface="楷体" panose="02010609060101010101" pitchFamily="49" charset="-122"/>
              <a:ea typeface="楷体" panose="02010609060101010101" pitchFamily="49" charset="-122"/>
            </a:endParaRPr>
          </a:p>
        </p:txBody>
      </p:sp>
      <p:cxnSp>
        <p:nvCxnSpPr>
          <p:cNvPr id="14" name="Straight Arrow Connector 13"/>
          <p:cNvCxnSpPr>
            <a:stCxn id="16" idx="4"/>
          </p:cNvCxnSpPr>
          <p:nvPr/>
        </p:nvCxnSpPr>
        <p:spPr>
          <a:xfrm>
            <a:off x="2011339" y="2223924"/>
            <a:ext cx="378463" cy="60995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7" idx="4"/>
          </p:cNvCxnSpPr>
          <p:nvPr/>
        </p:nvCxnSpPr>
        <p:spPr>
          <a:xfrm flipH="1">
            <a:off x="3633557" y="2223924"/>
            <a:ext cx="414529" cy="60995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205736" y="1772816"/>
            <a:ext cx="1611203" cy="451108"/>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smtClean="0">
                <a:latin typeface="+mj-lt"/>
                <a:ea typeface="楷体" panose="02010609060101010101" pitchFamily="49" charset="-122"/>
              </a:rPr>
              <a:t>货币</a:t>
            </a:r>
            <a:endParaRPr lang="en-GB" sz="1400" b="1" dirty="0">
              <a:latin typeface="+mj-lt"/>
              <a:ea typeface="楷体" panose="02010609060101010101" pitchFamily="49" charset="-122"/>
            </a:endParaRPr>
          </a:p>
        </p:txBody>
      </p:sp>
      <p:sp>
        <p:nvSpPr>
          <p:cNvPr id="17" name="Oval 16"/>
          <p:cNvSpPr/>
          <p:nvPr/>
        </p:nvSpPr>
        <p:spPr>
          <a:xfrm>
            <a:off x="3242484" y="1772816"/>
            <a:ext cx="1611203" cy="451108"/>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smtClean="0">
                <a:latin typeface="+mj-lt"/>
                <a:ea typeface="楷体" panose="02010609060101010101" pitchFamily="49" charset="-122"/>
              </a:rPr>
              <a:t>实物资产无形资产</a:t>
            </a:r>
            <a:endParaRPr lang="en-GB" sz="1400" b="1" dirty="0">
              <a:latin typeface="+mj-lt"/>
              <a:ea typeface="楷体" panose="02010609060101010101" pitchFamily="49" charset="-122"/>
            </a:endParaRPr>
          </a:p>
        </p:txBody>
      </p:sp>
      <p:sp>
        <p:nvSpPr>
          <p:cNvPr id="18" name="Rounded Rectangle 17"/>
          <p:cNvSpPr/>
          <p:nvPr/>
        </p:nvSpPr>
        <p:spPr>
          <a:xfrm>
            <a:off x="2125229" y="2833876"/>
            <a:ext cx="1780531" cy="451108"/>
          </a:xfrm>
          <a:prstGeom prst="roundRect">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noProof="0" dirty="0" smtClean="0">
                <a:latin typeface="+mj-lt"/>
                <a:ea typeface="楷体" panose="02010609060101010101" pitchFamily="49" charset="-122"/>
              </a:rPr>
              <a:t>项目公司</a:t>
            </a:r>
            <a:endParaRPr lang="en-GB" sz="1400" b="1" noProof="0" dirty="0" smtClean="0">
              <a:latin typeface="+mj-lt"/>
              <a:ea typeface="楷体" panose="02010609060101010101" pitchFamily="49" charset="-122"/>
            </a:endParaRPr>
          </a:p>
        </p:txBody>
      </p:sp>
      <p:sp>
        <p:nvSpPr>
          <p:cNvPr id="12" name="TextBox 11"/>
          <p:cNvSpPr txBox="1"/>
          <p:nvPr/>
        </p:nvSpPr>
        <p:spPr>
          <a:xfrm>
            <a:off x="1466927" y="2376412"/>
            <a:ext cx="522382" cy="304976"/>
          </a:xfrm>
          <a:prstGeom prst="rect">
            <a:avLst/>
          </a:prstGeom>
          <a:noFill/>
        </p:spPr>
        <p:txBody>
          <a:bodyPr wrap="square" lIns="0" tIns="0" rIns="0" bIns="0" rtlCol="0" anchor="ctr">
            <a:noAutofit/>
          </a:bodyPr>
          <a:lstStyle/>
          <a:p>
            <a:pPr indent="-274320">
              <a:spcAft>
                <a:spcPts val="900"/>
              </a:spcAft>
            </a:pPr>
            <a:r>
              <a:rPr lang="zh-CN" altLang="en-US" sz="1400" dirty="0" smtClean="0">
                <a:latin typeface="Georgia" pitchFamily="18" charset="0"/>
              </a:rPr>
              <a:t>出资</a:t>
            </a:r>
            <a:endParaRPr lang="en-GB" sz="1400" dirty="0" smtClean="0">
              <a:latin typeface="Georgia" pitchFamily="18" charset="0"/>
            </a:endParaRPr>
          </a:p>
        </p:txBody>
      </p:sp>
      <p:sp>
        <p:nvSpPr>
          <p:cNvPr id="26" name="TextBox 25"/>
          <p:cNvSpPr txBox="1"/>
          <p:nvPr/>
        </p:nvSpPr>
        <p:spPr>
          <a:xfrm>
            <a:off x="4040909" y="2368425"/>
            <a:ext cx="522382" cy="304976"/>
          </a:xfrm>
          <a:prstGeom prst="rect">
            <a:avLst/>
          </a:prstGeom>
          <a:noFill/>
        </p:spPr>
        <p:txBody>
          <a:bodyPr wrap="square" lIns="0" tIns="0" rIns="0" bIns="0" rtlCol="0" anchor="ctr">
            <a:noAutofit/>
          </a:bodyPr>
          <a:lstStyle/>
          <a:p>
            <a:pPr indent="-274320">
              <a:spcAft>
                <a:spcPts val="900"/>
              </a:spcAft>
            </a:pPr>
            <a:r>
              <a:rPr lang="zh-CN" altLang="en-US" sz="1400" dirty="0" smtClean="0">
                <a:latin typeface="Georgia" pitchFamily="18" charset="0"/>
              </a:rPr>
              <a:t>出资</a:t>
            </a:r>
            <a:endParaRPr lang="en-GB" sz="1400" dirty="0" smtClean="0">
              <a:latin typeface="Georgia" pitchFamily="18" charset="0"/>
            </a:endParaRPr>
          </a:p>
        </p:txBody>
      </p:sp>
      <p:sp>
        <p:nvSpPr>
          <p:cNvPr id="27" name="Rectangle 26"/>
          <p:cNvSpPr/>
          <p:nvPr/>
        </p:nvSpPr>
        <p:spPr>
          <a:xfrm>
            <a:off x="1167367" y="4243751"/>
            <a:ext cx="1611203" cy="451108"/>
          </a:xfrm>
          <a:prstGeom prst="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noProof="0" dirty="0" smtClean="0">
                <a:latin typeface="+mj-lt"/>
                <a:ea typeface="楷体" panose="02010609060101010101" pitchFamily="49" charset="-122"/>
              </a:rPr>
              <a:t>政府平台公司</a:t>
            </a:r>
            <a:endParaRPr lang="en-GB" sz="1400" b="1" noProof="0" dirty="0" smtClean="0">
              <a:latin typeface="+mj-lt"/>
              <a:ea typeface="楷体" panose="02010609060101010101" pitchFamily="49" charset="-122"/>
            </a:endParaRPr>
          </a:p>
        </p:txBody>
      </p:sp>
      <p:sp>
        <p:nvSpPr>
          <p:cNvPr id="28" name="Rounded Rectangle 27"/>
          <p:cNvSpPr/>
          <p:nvPr/>
        </p:nvSpPr>
        <p:spPr>
          <a:xfrm>
            <a:off x="2358157" y="5326126"/>
            <a:ext cx="1482663" cy="451108"/>
          </a:xfrm>
          <a:prstGeom prst="roundRect">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noProof="0" dirty="0" smtClean="0">
                <a:latin typeface="+mj-lt"/>
                <a:ea typeface="楷体" panose="02010609060101010101" pitchFamily="49" charset="-122"/>
              </a:rPr>
              <a:t>项目公司</a:t>
            </a:r>
            <a:endParaRPr lang="en-GB" sz="1400" b="1" noProof="0" dirty="0" smtClean="0">
              <a:latin typeface="+mj-lt"/>
              <a:ea typeface="楷体" panose="02010609060101010101" pitchFamily="49" charset="-122"/>
            </a:endParaRPr>
          </a:p>
        </p:txBody>
      </p:sp>
      <p:sp>
        <p:nvSpPr>
          <p:cNvPr id="21" name="Rectangle 20"/>
          <p:cNvSpPr/>
          <p:nvPr/>
        </p:nvSpPr>
        <p:spPr bwMode="auto">
          <a:xfrm>
            <a:off x="9208970" y="332656"/>
            <a:ext cx="1996172" cy="720080"/>
          </a:xfrm>
          <a:prstGeom prst="rect">
            <a:avLst/>
          </a:prstGeom>
          <a:solidFill>
            <a:schemeClr val="accent1">
              <a:lumMod val="60000"/>
              <a:lumOff val="40000"/>
            </a:schemeClr>
          </a:solidFill>
          <a:ln w="6350">
            <a:noFill/>
            <a:miter lim="800000"/>
            <a:headEnd/>
            <a:tailEnd/>
          </a:ln>
          <a:effectLst/>
        </p:spPr>
        <p:txBody>
          <a:bodyPr wrap="none" lIns="45720" rIns="45720" rtlCol="0" anchor="ctr" anchorCtr="1"/>
          <a:lstStyle/>
          <a:p>
            <a:pPr algn="ctr"/>
            <a:r>
              <a:rPr lang="en-US" altLang="zh-CN" b="1" dirty="0" smtClean="0">
                <a:solidFill>
                  <a:schemeClr val="bg1"/>
                </a:solidFill>
                <a:latin typeface="+mj-lt"/>
                <a:cs typeface="Arial" pitchFamily="34" charset="0"/>
              </a:rPr>
              <a:t>New slide</a:t>
            </a:r>
          </a:p>
        </p:txBody>
      </p:sp>
      <p:sp>
        <p:nvSpPr>
          <p:cNvPr id="22" name="Rectangle 21"/>
          <p:cNvSpPr/>
          <p:nvPr/>
        </p:nvSpPr>
        <p:spPr>
          <a:xfrm>
            <a:off x="3423954" y="4243751"/>
            <a:ext cx="1611203" cy="451108"/>
          </a:xfrm>
          <a:prstGeom prst="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noProof="0" dirty="0" smtClean="0">
                <a:latin typeface="+mj-lt"/>
                <a:ea typeface="楷体" panose="02010609060101010101" pitchFamily="49" charset="-122"/>
              </a:rPr>
              <a:t>社会资本新设项目公司</a:t>
            </a:r>
            <a:endParaRPr lang="en-GB" sz="1400" b="1" noProof="0" dirty="0" smtClean="0">
              <a:latin typeface="+mj-lt"/>
              <a:ea typeface="楷体" panose="02010609060101010101" pitchFamily="49" charset="-122"/>
            </a:endParaRPr>
          </a:p>
        </p:txBody>
      </p:sp>
      <p:cxnSp>
        <p:nvCxnSpPr>
          <p:cNvPr id="8" name="Elbow Connector 7"/>
          <p:cNvCxnSpPr>
            <a:stCxn id="27" idx="2"/>
            <a:endCxn id="28" idx="0"/>
          </p:cNvCxnSpPr>
          <p:nvPr/>
        </p:nvCxnSpPr>
        <p:spPr>
          <a:xfrm rot="16200000" flipH="1">
            <a:off x="2220596" y="4447232"/>
            <a:ext cx="631267" cy="112652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2" idx="2"/>
            <a:endCxn id="28" idx="0"/>
          </p:cNvCxnSpPr>
          <p:nvPr/>
        </p:nvCxnSpPr>
        <p:spPr>
          <a:xfrm rot="5400000">
            <a:off x="3348890" y="4445460"/>
            <a:ext cx="631267" cy="113006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894733" y="4797153"/>
            <a:ext cx="141457" cy="111261"/>
            <a:chOff x="2921981" y="3473351"/>
            <a:chExt cx="112261" cy="111261"/>
          </a:xfrm>
        </p:grpSpPr>
        <p:cxnSp>
          <p:nvCxnSpPr>
            <p:cNvPr id="29" name="Straight Connector 28"/>
            <p:cNvCxnSpPr/>
            <p:nvPr/>
          </p:nvCxnSpPr>
          <p:spPr>
            <a:xfrm>
              <a:off x="2921981" y="3473351"/>
              <a:ext cx="110822" cy="111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921981" y="3473351"/>
              <a:ext cx="112261" cy="111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62074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项目公司设立方式</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有限责任公司</a:t>
            </a:r>
            <a:endParaRPr lang="en-GB" dirty="0">
              <a:latin typeface="楷体" panose="02010609060101010101" pitchFamily="49" charset="-122"/>
              <a:ea typeface="楷体" panose="02010609060101010101" pitchFamily="49" charset="-122"/>
            </a:endParaRPr>
          </a:p>
        </p:txBody>
      </p:sp>
      <p:sp>
        <p:nvSpPr>
          <p:cNvPr id="4" name="Content Placeholder 3"/>
          <p:cNvSpPr>
            <a:spLocks noGrp="1"/>
          </p:cNvSpPr>
          <p:nvPr>
            <p:ph sz="quarter" idx="15"/>
          </p:nvPr>
        </p:nvSpPr>
        <p:spPr>
          <a:xfrm>
            <a:off x="5857057" y="2033736"/>
            <a:ext cx="4992898" cy="3411488"/>
          </a:xfrm>
        </p:spPr>
        <p:txBody>
          <a:bodyPr/>
          <a:lstStyle/>
          <a:p>
            <a:r>
              <a:rPr lang="zh-CN" altLang="en-US" b="1" dirty="0" smtClean="0">
                <a:latin typeface="楷体" panose="02010609060101010101" pitchFamily="49" charset="-122"/>
                <a:ea typeface="楷体" panose="02010609060101010101" pitchFamily="49" charset="-122"/>
              </a:rPr>
              <a:t>分红税务影响与筹划机会：</a:t>
            </a:r>
            <a:endParaRPr lang="en-US" altLang="zh-CN" b="1" dirty="0" smtClean="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股东</a:t>
            </a:r>
            <a:r>
              <a:rPr lang="zh-CN" altLang="en-US" dirty="0">
                <a:latin typeface="楷体" panose="02010609060101010101" pitchFamily="49" charset="-122"/>
                <a:ea typeface="楷体" panose="02010609060101010101" pitchFamily="49" charset="-122"/>
              </a:rPr>
              <a:t>获得分红的比例与持股比例相</a:t>
            </a:r>
            <a:r>
              <a:rPr lang="zh-CN" altLang="en-US" dirty="0" smtClean="0">
                <a:latin typeface="楷体" panose="02010609060101010101" pitchFamily="49" charset="-122"/>
                <a:ea typeface="楷体" panose="02010609060101010101" pitchFamily="49" charset="-122"/>
              </a:rPr>
              <a:t>一致</a:t>
            </a:r>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股东获得分红的比例与持股</a:t>
            </a:r>
            <a:r>
              <a:rPr lang="zh-CN" altLang="en-US" dirty="0" smtClean="0">
                <a:latin typeface="楷体" panose="02010609060101010101" pitchFamily="49" charset="-122"/>
                <a:ea typeface="楷体" panose="02010609060101010101" pitchFamily="49" charset="-122"/>
              </a:rPr>
              <a:t>比例不一致</a:t>
            </a:r>
            <a:endParaRPr lang="en-US" altLang="zh-CN" dirty="0">
              <a:latin typeface="楷体" panose="02010609060101010101" pitchFamily="49" charset="-122"/>
              <a:ea typeface="楷体" panose="02010609060101010101" pitchFamily="49" charset="-122"/>
            </a:endParaRPr>
          </a:p>
          <a:p>
            <a:pPr lvl="2" indent="0">
              <a:buNone/>
            </a:pPr>
            <a:r>
              <a:rPr lang="en-US" altLang="zh-CN" sz="1800" i="1" dirty="0" smtClean="0">
                <a:latin typeface="楷体" panose="02010609060101010101" pitchFamily="49" charset="-122"/>
                <a:ea typeface="楷体" panose="02010609060101010101" pitchFamily="49" charset="-122"/>
              </a:rPr>
              <a:t>-《</a:t>
            </a:r>
            <a:r>
              <a:rPr lang="zh-CN" altLang="en-US" sz="1800" i="1" dirty="0">
                <a:latin typeface="楷体" panose="02010609060101010101" pitchFamily="49" charset="-122"/>
                <a:ea typeface="楷体" panose="02010609060101010101" pitchFamily="49" charset="-122"/>
              </a:rPr>
              <a:t>企业所得税法</a:t>
            </a:r>
            <a:r>
              <a:rPr lang="en-US" altLang="zh-CN" sz="1800" i="1" dirty="0" smtClean="0">
                <a:latin typeface="楷体" panose="02010609060101010101" pitchFamily="49" charset="-122"/>
                <a:ea typeface="楷体" panose="02010609060101010101" pitchFamily="49" charset="-122"/>
              </a:rPr>
              <a:t>》&amp;</a:t>
            </a:r>
            <a:r>
              <a:rPr lang="en-US" altLang="zh-CN" sz="1800" i="1" dirty="0">
                <a:latin typeface="楷体" panose="02010609060101010101" pitchFamily="49" charset="-122"/>
                <a:ea typeface="楷体" panose="02010609060101010101" pitchFamily="49" charset="-122"/>
              </a:rPr>
              <a:t>《</a:t>
            </a:r>
            <a:r>
              <a:rPr lang="zh-CN" altLang="en-US" sz="1800" i="1" dirty="0">
                <a:latin typeface="楷体" panose="02010609060101010101" pitchFamily="49" charset="-122"/>
                <a:ea typeface="楷体" panose="02010609060101010101" pitchFamily="49" charset="-122"/>
              </a:rPr>
              <a:t>企业所得税法实施条例</a:t>
            </a:r>
            <a:r>
              <a:rPr lang="en-US" altLang="zh-CN" sz="1800" i="1" dirty="0" smtClean="0">
                <a:latin typeface="楷体" panose="02010609060101010101" pitchFamily="49" charset="-122"/>
                <a:ea typeface="楷体" panose="02010609060101010101" pitchFamily="49" charset="-122"/>
              </a:rPr>
              <a:t>》</a:t>
            </a:r>
          </a:p>
          <a:p>
            <a:pPr lvl="2" indent="0">
              <a:buNone/>
            </a:pPr>
            <a:r>
              <a:rPr lang="en-US" altLang="zh-CN" sz="1800" i="1" dirty="0">
                <a:latin typeface="楷体" panose="02010609060101010101" pitchFamily="49" charset="-122"/>
                <a:ea typeface="楷体" panose="02010609060101010101" pitchFamily="49" charset="-122"/>
              </a:rPr>
              <a:t>-</a:t>
            </a:r>
            <a:r>
              <a:rPr lang="en-US" altLang="zh-CN" sz="1800" i="1" dirty="0" smtClean="0">
                <a:latin typeface="楷体" panose="02010609060101010101" pitchFamily="49" charset="-122"/>
                <a:ea typeface="楷体" panose="02010609060101010101" pitchFamily="49" charset="-122"/>
              </a:rPr>
              <a:t>《</a:t>
            </a:r>
            <a:r>
              <a:rPr lang="zh-CN" altLang="en-US" sz="1800" i="1" dirty="0">
                <a:latin typeface="楷体" panose="02010609060101010101" pitchFamily="49" charset="-122"/>
                <a:ea typeface="楷体" panose="02010609060101010101" pitchFamily="49" charset="-122"/>
              </a:rPr>
              <a:t>公司法</a:t>
            </a:r>
            <a:r>
              <a:rPr lang="en-US" altLang="zh-CN" sz="1800" i="1" dirty="0">
                <a:latin typeface="楷体" panose="02010609060101010101" pitchFamily="49" charset="-122"/>
                <a:ea typeface="楷体" panose="02010609060101010101" pitchFamily="49" charset="-122"/>
              </a:rPr>
              <a:t>》</a:t>
            </a:r>
          </a:p>
          <a:p>
            <a:endParaRPr lang="en-GB" dirty="0">
              <a:latin typeface="楷体" panose="02010609060101010101" pitchFamily="49" charset="-122"/>
              <a:ea typeface="楷体" panose="02010609060101010101" pitchFamily="49" charset="-122"/>
            </a:endParaRPr>
          </a:p>
        </p:txBody>
      </p:sp>
      <p:sp>
        <p:nvSpPr>
          <p:cNvPr id="7" name="Date Placeholder 6"/>
          <p:cNvSpPr>
            <a:spLocks noGrp="1"/>
          </p:cNvSpPr>
          <p:nvPr>
            <p:ph type="dt" sz="half" idx="18"/>
          </p:nvPr>
        </p:nvSpPr>
        <p:spPr/>
        <p:txBody>
          <a:bodyPr/>
          <a:lstStyle/>
          <a:p>
            <a:pPr>
              <a:defRPr/>
            </a:pPr>
            <a:fld id="{EA4AD2F4-9B4F-4446-919D-BE130D564D00}" type="datetime6">
              <a:rPr lang="zh-CN" altLang="en-US" smtClean="0">
                <a:solidFill>
                  <a:srgbClr val="000000"/>
                </a:solidFill>
                <a:latin typeface="宋体" panose="02010600030101010101" pitchFamily="2" charset="-122"/>
                <a:ea typeface="宋体" panose="02010600030101010101" pitchFamily="2" charset="-122"/>
              </a:rPr>
              <a:pPr>
                <a:defRPr/>
              </a:pPr>
              <a:t>2015年12月</a:t>
            </a:fld>
            <a:endParaRPr lang="en-US" dirty="0">
              <a:solidFill>
                <a:srgbClr val="000000"/>
              </a:solidFill>
              <a:latin typeface="宋体" panose="02010600030101010101" pitchFamily="2" charset="-122"/>
              <a:ea typeface="宋体" panose="02010600030101010101" pitchFamily="2" charset="-122"/>
            </a:endParaRPr>
          </a:p>
        </p:txBody>
      </p:sp>
      <p:grpSp>
        <p:nvGrpSpPr>
          <p:cNvPr id="29" name="Group 28"/>
          <p:cNvGrpSpPr/>
          <p:nvPr/>
        </p:nvGrpSpPr>
        <p:grpSpPr>
          <a:xfrm>
            <a:off x="801509" y="2132856"/>
            <a:ext cx="4868794" cy="2074440"/>
            <a:chOff x="1284784" y="3287824"/>
            <a:chExt cx="4464497" cy="2074440"/>
          </a:xfrm>
        </p:grpSpPr>
        <p:sp>
          <p:nvSpPr>
            <p:cNvPr id="30" name="Isosceles Triangle 29"/>
            <p:cNvSpPr/>
            <p:nvPr/>
          </p:nvSpPr>
          <p:spPr>
            <a:xfrm>
              <a:off x="2168131" y="4642184"/>
              <a:ext cx="2232000" cy="720080"/>
            </a:xfrm>
            <a:prstGeom prst="triangle">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CN" altLang="en-US" sz="1500" b="1" noProof="0" dirty="0" smtClean="0">
                  <a:latin typeface="楷体" panose="02010609060101010101" pitchFamily="49" charset="-122"/>
                  <a:ea typeface="楷体" panose="02010609060101010101" pitchFamily="49" charset="-122"/>
                </a:rPr>
                <a:t>有限责任公司</a:t>
              </a:r>
              <a:endParaRPr lang="en-GB" sz="1500" b="1" noProof="0" dirty="0" smtClean="0">
                <a:latin typeface="楷体" panose="02010609060101010101" pitchFamily="49" charset="-122"/>
                <a:ea typeface="楷体" panose="02010609060101010101" pitchFamily="49" charset="-122"/>
              </a:endParaRPr>
            </a:p>
          </p:txBody>
        </p:sp>
        <p:cxnSp>
          <p:nvCxnSpPr>
            <p:cNvPr id="31" name="Straight Arrow Connector 30"/>
            <p:cNvCxnSpPr>
              <a:stCxn id="33" idx="4"/>
              <a:endCxn id="30" idx="1"/>
            </p:cNvCxnSpPr>
            <p:nvPr/>
          </p:nvCxnSpPr>
          <p:spPr>
            <a:xfrm>
              <a:off x="2130788" y="3850096"/>
              <a:ext cx="595343" cy="11521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6" idx="4"/>
              <a:endCxn id="30" idx="5"/>
            </p:cNvCxnSpPr>
            <p:nvPr/>
          </p:nvCxnSpPr>
          <p:spPr>
            <a:xfrm flipH="1">
              <a:off x="3842130" y="3850096"/>
              <a:ext cx="664922" cy="11521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284784" y="3287824"/>
              <a:ext cx="1692008" cy="56227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GB" sz="1500" b="1" dirty="0" smtClean="0">
                  <a:latin typeface="楷体" panose="02010609060101010101" pitchFamily="49" charset="-122"/>
                  <a:ea typeface="楷体" panose="02010609060101010101" pitchFamily="49" charset="-122"/>
                </a:rPr>
                <a:t>政府资本</a:t>
              </a:r>
              <a:endParaRPr lang="en-GB" sz="1500" b="1" dirty="0">
                <a:latin typeface="楷体" panose="02010609060101010101" pitchFamily="49" charset="-122"/>
                <a:ea typeface="楷体" panose="02010609060101010101" pitchFamily="49" charset="-122"/>
              </a:endParaRPr>
            </a:p>
          </p:txBody>
        </p:sp>
        <p:sp>
          <p:nvSpPr>
            <p:cNvPr id="34" name="TextBox 33"/>
            <p:cNvSpPr txBox="1"/>
            <p:nvPr/>
          </p:nvSpPr>
          <p:spPr>
            <a:xfrm>
              <a:off x="4813176" y="4858208"/>
              <a:ext cx="936105" cy="461665"/>
            </a:xfrm>
            <a:prstGeom prst="rect">
              <a:avLst/>
            </a:prstGeom>
            <a:noFill/>
          </p:spPr>
          <p:txBody>
            <a:bodyPr wrap="square" lIns="0" tIns="0" rIns="0" bIns="0" rtlCol="0">
              <a:spAutoFit/>
            </a:bodyPr>
            <a:lstStyle/>
            <a:p>
              <a:pPr indent="-274320" algn="ctr"/>
              <a:r>
                <a:rPr lang="zh-CN" altLang="en-GB" sz="1500" b="1" dirty="0" smtClean="0">
                  <a:latin typeface="楷体" panose="02010609060101010101" pitchFamily="49" charset="-122"/>
                  <a:ea typeface="楷体" panose="02010609060101010101" pitchFamily="49" charset="-122"/>
                  <a:cs typeface="Arial" pitchFamily="34" charset="0"/>
                </a:rPr>
                <a:t>利益分配载体</a:t>
              </a:r>
              <a:endParaRPr lang="en-GB" sz="1500" b="1" dirty="0" smtClean="0">
                <a:latin typeface="楷体" panose="02010609060101010101" pitchFamily="49" charset="-122"/>
                <a:ea typeface="楷体" panose="02010609060101010101" pitchFamily="49" charset="-122"/>
                <a:cs typeface="Arial" pitchFamily="34" charset="0"/>
              </a:endParaRPr>
            </a:p>
          </p:txBody>
        </p:sp>
        <p:cxnSp>
          <p:nvCxnSpPr>
            <p:cNvPr id="35" name="Straight Arrow Connector 34"/>
            <p:cNvCxnSpPr/>
            <p:nvPr/>
          </p:nvCxnSpPr>
          <p:spPr>
            <a:xfrm>
              <a:off x="4165104" y="5074232"/>
              <a:ext cx="576064" cy="0"/>
            </a:xfrm>
            <a:prstGeom prst="straightConnector1">
              <a:avLst/>
            </a:prstGeom>
            <a:ln>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661048" y="3287824"/>
              <a:ext cx="1692008" cy="56227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500" b="1" dirty="0" smtClean="0">
                  <a:latin typeface="楷体" panose="02010609060101010101" pitchFamily="49" charset="-122"/>
                  <a:ea typeface="楷体" panose="02010609060101010101" pitchFamily="49" charset="-122"/>
                </a:rPr>
                <a:t>社会</a:t>
              </a:r>
              <a:r>
                <a:rPr lang="zh-CN" altLang="en-GB" sz="1500" b="1" dirty="0" smtClean="0">
                  <a:latin typeface="楷体" panose="02010609060101010101" pitchFamily="49" charset="-122"/>
                  <a:ea typeface="楷体" panose="02010609060101010101" pitchFamily="49" charset="-122"/>
                </a:rPr>
                <a:t>资本</a:t>
              </a:r>
              <a:endParaRPr lang="en-GB" sz="1500" b="1" dirty="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xmlns="" val="2087894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楷体" panose="02010609060101010101" pitchFamily="49" charset="-122"/>
              </a:rPr>
              <a:t>项目</a:t>
            </a:r>
            <a:r>
              <a:rPr lang="zh-CN" altLang="en-US" dirty="0" smtClean="0">
                <a:ea typeface="楷体" panose="02010609060101010101" pitchFamily="49" charset="-122"/>
              </a:rPr>
              <a:t>公司设立方式</a:t>
            </a:r>
            <a:r>
              <a:rPr lang="en-US" altLang="zh-CN" dirty="0" smtClean="0">
                <a:ea typeface="楷体" panose="02010609060101010101" pitchFamily="49" charset="-122"/>
              </a:rPr>
              <a:t>—</a:t>
            </a:r>
            <a:r>
              <a:rPr lang="zh-CN" altLang="en-US" dirty="0" smtClean="0">
                <a:ea typeface="楷体" panose="02010609060101010101" pitchFamily="49" charset="-122"/>
              </a:rPr>
              <a:t>合伙制基金</a:t>
            </a:r>
            <a:endParaRPr lang="en-GB" dirty="0">
              <a:ea typeface="楷体" panose="02010609060101010101" pitchFamily="49" charset="-122"/>
            </a:endParaRPr>
          </a:p>
        </p:txBody>
      </p:sp>
      <p:sp>
        <p:nvSpPr>
          <p:cNvPr id="7" name="Date Placeholder 6"/>
          <p:cNvSpPr>
            <a:spLocks noGrp="1"/>
          </p:cNvSpPr>
          <p:nvPr>
            <p:ph type="dt" sz="half" idx="18"/>
          </p:nvPr>
        </p:nvSpPr>
        <p:spPr/>
        <p:txBody>
          <a:bodyPr/>
          <a:lstStyle/>
          <a:p>
            <a:pPr>
              <a:defRPr/>
            </a:pPr>
            <a:fld id="{F0C8C3B1-0192-444B-AC53-328F07525E59}" type="datetime6">
              <a:rPr lang="zh-CN" altLang="en-US" smtClean="0">
                <a:solidFill>
                  <a:srgbClr val="000000"/>
                </a:solidFill>
                <a:latin typeface="+mj-lt"/>
                <a:ea typeface="楷体" panose="02010609060101010101" pitchFamily="49" charset="-122"/>
              </a:rPr>
              <a:pPr>
                <a:defRPr/>
              </a:pPr>
              <a:t>2015年12月</a:t>
            </a:fld>
            <a:endParaRPr lang="en-US" dirty="0">
              <a:solidFill>
                <a:srgbClr val="000000"/>
              </a:solidFill>
              <a:latin typeface="+mj-lt"/>
              <a:ea typeface="楷体" panose="02010609060101010101" pitchFamily="49" charset="-122"/>
            </a:endParaRPr>
          </a:p>
        </p:txBody>
      </p:sp>
      <p:grpSp>
        <p:nvGrpSpPr>
          <p:cNvPr id="12" name="Group 11"/>
          <p:cNvGrpSpPr/>
          <p:nvPr/>
        </p:nvGrpSpPr>
        <p:grpSpPr>
          <a:xfrm>
            <a:off x="589138" y="1888690"/>
            <a:ext cx="5110554" cy="3948586"/>
            <a:chOff x="924744" y="1048991"/>
            <a:chExt cx="5583937" cy="5671998"/>
          </a:xfrm>
        </p:grpSpPr>
        <p:sp>
          <p:nvSpPr>
            <p:cNvPr id="13" name="Rectangle 12"/>
            <p:cNvSpPr/>
            <p:nvPr/>
          </p:nvSpPr>
          <p:spPr>
            <a:xfrm>
              <a:off x="1476622" y="2374033"/>
              <a:ext cx="1760446" cy="648000"/>
            </a:xfrm>
            <a:prstGeom prst="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noProof="0" dirty="0" smtClean="0">
                  <a:latin typeface="+mj-lt"/>
                  <a:ea typeface="楷体" panose="02010609060101010101" pitchFamily="49" charset="-122"/>
                </a:rPr>
                <a:t>公司一</a:t>
              </a:r>
              <a:endParaRPr lang="en-GB" sz="1400" b="1" noProof="0" dirty="0" smtClean="0">
                <a:latin typeface="+mj-lt"/>
                <a:ea typeface="楷体" panose="02010609060101010101" pitchFamily="49" charset="-122"/>
              </a:endParaRPr>
            </a:p>
          </p:txBody>
        </p:sp>
        <p:sp>
          <p:nvSpPr>
            <p:cNvPr id="14" name="Rectangle 13"/>
            <p:cNvSpPr/>
            <p:nvPr/>
          </p:nvSpPr>
          <p:spPr>
            <a:xfrm>
              <a:off x="3435348" y="2374033"/>
              <a:ext cx="1760446" cy="648000"/>
            </a:xfrm>
            <a:prstGeom prst="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noProof="0" dirty="0" smtClean="0">
                  <a:latin typeface="+mj-lt"/>
                  <a:ea typeface="楷体" panose="02010609060101010101" pitchFamily="49" charset="-122"/>
                </a:rPr>
                <a:t>公司二</a:t>
              </a:r>
              <a:endParaRPr lang="en-GB" sz="1400" b="1" noProof="0" dirty="0" smtClean="0">
                <a:latin typeface="+mj-lt"/>
                <a:ea typeface="楷体" panose="02010609060101010101" pitchFamily="49" charset="-122"/>
              </a:endParaRPr>
            </a:p>
          </p:txBody>
        </p:sp>
        <p:cxnSp>
          <p:nvCxnSpPr>
            <p:cNvPr id="15" name="Straight Arrow Connector 14"/>
            <p:cNvCxnSpPr>
              <a:stCxn id="20" idx="4"/>
              <a:endCxn id="13" idx="0"/>
            </p:cNvCxnSpPr>
            <p:nvPr/>
          </p:nvCxnSpPr>
          <p:spPr>
            <a:xfrm>
              <a:off x="2059426" y="1696991"/>
              <a:ext cx="297419" cy="6770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1" idx="4"/>
              <a:endCxn id="14" idx="0"/>
            </p:cNvCxnSpPr>
            <p:nvPr/>
          </p:nvCxnSpPr>
          <p:spPr>
            <a:xfrm flipH="1">
              <a:off x="4315571" y="1696991"/>
              <a:ext cx="333711" cy="6770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2168131" y="3675337"/>
              <a:ext cx="2232000" cy="1034368"/>
            </a:xfrm>
            <a:prstGeom prst="triangle">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GB" sz="1400" b="1" noProof="0" dirty="0" smtClean="0">
                <a:latin typeface="+mj-lt"/>
                <a:ea typeface="楷体" panose="02010609060101010101" pitchFamily="49" charset="-122"/>
              </a:endParaRPr>
            </a:p>
          </p:txBody>
        </p:sp>
        <p:cxnSp>
          <p:nvCxnSpPr>
            <p:cNvPr id="18" name="Straight Arrow Connector 17"/>
            <p:cNvCxnSpPr>
              <a:stCxn id="13" idx="2"/>
              <a:endCxn id="17" idx="1"/>
            </p:cNvCxnSpPr>
            <p:nvPr/>
          </p:nvCxnSpPr>
          <p:spPr>
            <a:xfrm>
              <a:off x="2356846" y="3022033"/>
              <a:ext cx="369285" cy="11704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2"/>
              <a:endCxn id="17" idx="5"/>
            </p:cNvCxnSpPr>
            <p:nvPr/>
          </p:nvCxnSpPr>
          <p:spPr>
            <a:xfrm flipH="1">
              <a:off x="3842131" y="3022033"/>
              <a:ext cx="473440" cy="11704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179203" y="1048991"/>
              <a:ext cx="1760446" cy="64800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smtClean="0">
                  <a:latin typeface="+mj-lt"/>
                  <a:ea typeface="楷体" panose="02010609060101010101" pitchFamily="49" charset="-122"/>
                </a:rPr>
                <a:t>政府资本</a:t>
              </a:r>
              <a:endParaRPr lang="en-GB" sz="1400" b="1" dirty="0">
                <a:latin typeface="+mj-lt"/>
                <a:ea typeface="楷体" panose="02010609060101010101" pitchFamily="49" charset="-122"/>
              </a:endParaRPr>
            </a:p>
          </p:txBody>
        </p:sp>
        <p:sp>
          <p:nvSpPr>
            <p:cNvPr id="21" name="Oval 20"/>
            <p:cNvSpPr/>
            <p:nvPr/>
          </p:nvSpPr>
          <p:spPr>
            <a:xfrm>
              <a:off x="3769059" y="1048991"/>
              <a:ext cx="1760446" cy="64800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smtClean="0">
                  <a:latin typeface="+mj-lt"/>
                  <a:ea typeface="楷体" panose="02010609060101010101" pitchFamily="49" charset="-122"/>
                </a:rPr>
                <a:t>社会</a:t>
              </a:r>
              <a:r>
                <a:rPr lang="zh-CN" altLang="en-US" sz="1400" b="1" dirty="0">
                  <a:latin typeface="+mj-lt"/>
                  <a:ea typeface="楷体" panose="02010609060101010101" pitchFamily="49" charset="-122"/>
                </a:rPr>
                <a:t>资本</a:t>
              </a:r>
              <a:endParaRPr lang="en-GB" sz="1400" b="1" dirty="0">
                <a:latin typeface="+mj-lt"/>
                <a:ea typeface="楷体" panose="02010609060101010101" pitchFamily="49" charset="-122"/>
              </a:endParaRPr>
            </a:p>
          </p:txBody>
        </p:sp>
        <p:sp>
          <p:nvSpPr>
            <p:cNvPr id="22" name="Rounded Rectangle 21"/>
            <p:cNvSpPr/>
            <p:nvPr/>
          </p:nvSpPr>
          <p:spPr>
            <a:xfrm>
              <a:off x="2474131" y="5182344"/>
              <a:ext cx="1620000" cy="648000"/>
            </a:xfrm>
            <a:prstGeom prst="roundRect">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noProof="0" dirty="0" smtClean="0">
                  <a:latin typeface="+mj-lt"/>
                  <a:ea typeface="楷体" panose="02010609060101010101" pitchFamily="49" charset="-122"/>
                </a:rPr>
                <a:t>项目公司</a:t>
              </a:r>
              <a:endParaRPr lang="en-GB" sz="1400" b="1" noProof="0" dirty="0" smtClean="0">
                <a:latin typeface="+mj-lt"/>
                <a:ea typeface="楷体" panose="02010609060101010101" pitchFamily="49" charset="-122"/>
              </a:endParaRPr>
            </a:p>
          </p:txBody>
        </p:sp>
        <p:cxnSp>
          <p:nvCxnSpPr>
            <p:cNvPr id="23" name="Straight Arrow Connector 22"/>
            <p:cNvCxnSpPr>
              <a:stCxn id="17" idx="3"/>
              <a:endCxn id="22" idx="0"/>
            </p:cNvCxnSpPr>
            <p:nvPr/>
          </p:nvCxnSpPr>
          <p:spPr>
            <a:xfrm>
              <a:off x="3284131" y="4709705"/>
              <a:ext cx="0" cy="4726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353414" y="2230016"/>
              <a:ext cx="3999822" cy="1008113"/>
            </a:xfrm>
            <a:prstGeom prst="rect">
              <a:avLst/>
            </a:prstGeom>
            <a:noFill/>
            <a:ln>
              <a:solidFill>
                <a:srgbClr val="FF405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dirty="0" smtClean="0">
                <a:latin typeface="+mj-lt"/>
                <a:ea typeface="楷体" panose="02010609060101010101" pitchFamily="49" charset="-122"/>
              </a:endParaRPr>
            </a:p>
          </p:txBody>
        </p:sp>
        <p:sp>
          <p:nvSpPr>
            <p:cNvPr id="25" name="TextBox 24"/>
            <p:cNvSpPr txBox="1"/>
            <p:nvPr/>
          </p:nvSpPr>
          <p:spPr>
            <a:xfrm>
              <a:off x="5748132" y="2230556"/>
              <a:ext cx="760549" cy="1237906"/>
            </a:xfrm>
            <a:prstGeom prst="rect">
              <a:avLst/>
            </a:prstGeom>
            <a:noFill/>
          </p:spPr>
          <p:txBody>
            <a:bodyPr wrap="square" lIns="0" tIns="0" rIns="0" bIns="0" rtlCol="0">
              <a:spAutoFit/>
            </a:bodyPr>
            <a:lstStyle/>
            <a:p>
              <a:pPr indent="-274320" algn="ctr"/>
              <a:r>
                <a:rPr lang="zh-CN" altLang="en-US" sz="1400" b="1" dirty="0" smtClean="0">
                  <a:latin typeface="+mj-lt"/>
                  <a:ea typeface="楷体" panose="02010609060101010101" pitchFamily="49" charset="-122"/>
                  <a:cs typeface="Arial" pitchFamily="34" charset="0"/>
                </a:rPr>
                <a:t>法律风险</a:t>
              </a:r>
              <a:r>
                <a:rPr lang="en-US" altLang="zh-CN" sz="1400" b="1" dirty="0" smtClean="0">
                  <a:latin typeface="+mj-lt"/>
                  <a:ea typeface="楷体" panose="02010609060101010101" pitchFamily="49" charset="-122"/>
                  <a:cs typeface="Arial" pitchFamily="34" charset="0"/>
                </a:rPr>
                <a:t>/</a:t>
              </a:r>
              <a:r>
                <a:rPr lang="zh-CN" altLang="en-US" sz="1400" b="1" dirty="0" smtClean="0">
                  <a:latin typeface="+mj-lt"/>
                  <a:ea typeface="楷体" panose="02010609060101010101" pitchFamily="49" charset="-122"/>
                  <a:cs typeface="Arial" pitchFamily="34" charset="0"/>
                </a:rPr>
                <a:t>破产风险隔离</a:t>
              </a:r>
              <a:endParaRPr lang="en-GB" sz="1400" b="1" dirty="0" smtClean="0">
                <a:latin typeface="+mj-lt"/>
                <a:ea typeface="楷体" panose="02010609060101010101" pitchFamily="49" charset="-122"/>
                <a:cs typeface="Arial" pitchFamily="34" charset="0"/>
              </a:endParaRPr>
            </a:p>
          </p:txBody>
        </p:sp>
        <p:sp>
          <p:nvSpPr>
            <p:cNvPr id="26" name="TextBox 25"/>
            <p:cNvSpPr txBox="1"/>
            <p:nvPr/>
          </p:nvSpPr>
          <p:spPr>
            <a:xfrm>
              <a:off x="4885184" y="3987315"/>
              <a:ext cx="936104" cy="618953"/>
            </a:xfrm>
            <a:prstGeom prst="rect">
              <a:avLst/>
            </a:prstGeom>
            <a:noFill/>
          </p:spPr>
          <p:txBody>
            <a:bodyPr wrap="square" lIns="0" tIns="0" rIns="0" bIns="0" rtlCol="0">
              <a:spAutoFit/>
            </a:bodyPr>
            <a:lstStyle/>
            <a:p>
              <a:pPr indent="-274320" algn="ctr"/>
              <a:r>
                <a:rPr lang="zh-CN" altLang="en-US" sz="1400" b="1" dirty="0" smtClean="0">
                  <a:latin typeface="+mj-lt"/>
                  <a:ea typeface="楷体" panose="02010609060101010101" pitchFamily="49" charset="-122"/>
                  <a:cs typeface="Arial" pitchFamily="34" charset="0"/>
                </a:rPr>
                <a:t>利益分配载体</a:t>
              </a:r>
              <a:endParaRPr lang="en-GB" sz="1400" b="1" dirty="0" smtClean="0">
                <a:latin typeface="+mj-lt"/>
                <a:ea typeface="楷体" panose="02010609060101010101" pitchFamily="49" charset="-122"/>
                <a:cs typeface="Arial" pitchFamily="34" charset="0"/>
              </a:endParaRPr>
            </a:p>
          </p:txBody>
        </p:sp>
        <p:cxnSp>
          <p:nvCxnSpPr>
            <p:cNvPr id="27" name="Straight Arrow Connector 26"/>
            <p:cNvCxnSpPr/>
            <p:nvPr/>
          </p:nvCxnSpPr>
          <p:spPr>
            <a:xfrm>
              <a:off x="5219864" y="2734072"/>
              <a:ext cx="512295" cy="0"/>
            </a:xfrm>
            <a:prstGeom prst="straightConnector1">
              <a:avLst/>
            </a:prstGeom>
            <a:ln>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96355" y="4295958"/>
              <a:ext cx="576064" cy="0"/>
            </a:xfrm>
            <a:prstGeom prst="straightConnector1">
              <a:avLst/>
            </a:prstGeom>
            <a:ln>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4744" y="6190457"/>
              <a:ext cx="5203662" cy="530532"/>
            </a:xfrm>
            <a:prstGeom prst="rect">
              <a:avLst/>
            </a:prstGeom>
            <a:noFill/>
          </p:spPr>
          <p:txBody>
            <a:bodyPr wrap="square" lIns="0" tIns="0" rIns="0" bIns="0" rtlCol="0">
              <a:spAutoFit/>
            </a:bodyPr>
            <a:lstStyle/>
            <a:p>
              <a:pPr indent="-274320"/>
              <a:r>
                <a:rPr lang="zh-CN" altLang="en-US" sz="1200" i="1" dirty="0">
                  <a:latin typeface="+mj-lt"/>
                  <a:ea typeface="楷体" panose="02010609060101010101" pitchFamily="49" charset="-122"/>
                  <a:cs typeface="Arial" pitchFamily="34" charset="0"/>
                </a:rPr>
                <a:t>注：设立上述</a:t>
              </a:r>
              <a:r>
                <a:rPr lang="zh-CN" altLang="en-US" sz="1200" i="1" dirty="0" smtClean="0">
                  <a:latin typeface="+mj-lt"/>
                  <a:ea typeface="楷体" panose="02010609060101010101" pitchFamily="49" charset="-122"/>
                  <a:cs typeface="Arial" pitchFamily="34" charset="0"/>
                </a:rPr>
                <a:t>架构可能存在一定的法律限制，如有限合伙制基金是否能直接设立项目公司。</a:t>
              </a:r>
              <a:endParaRPr lang="en-GB" sz="1200" i="1" dirty="0" smtClean="0">
                <a:latin typeface="+mj-lt"/>
                <a:ea typeface="楷体" panose="02010609060101010101" pitchFamily="49" charset="-122"/>
                <a:cs typeface="Arial" pitchFamily="34" charset="0"/>
              </a:endParaRPr>
            </a:p>
          </p:txBody>
        </p:sp>
      </p:grpSp>
      <p:sp>
        <p:nvSpPr>
          <p:cNvPr id="60" name="TextBox 59"/>
          <p:cNvSpPr txBox="1"/>
          <p:nvPr/>
        </p:nvSpPr>
        <p:spPr>
          <a:xfrm>
            <a:off x="1602188" y="4281221"/>
            <a:ext cx="2256685" cy="119908"/>
          </a:xfrm>
          <a:prstGeom prst="rect">
            <a:avLst/>
          </a:prstGeom>
          <a:noFill/>
        </p:spPr>
        <p:txBody>
          <a:bodyPr wrap="square" lIns="0" tIns="0" rIns="0" bIns="0" rtlCol="0" anchor="ctr">
            <a:noAutofit/>
          </a:bodyPr>
          <a:lstStyle/>
          <a:p>
            <a:pPr indent="-274320" algn="ctr"/>
            <a:r>
              <a:rPr lang="zh-CN" altLang="en-US" sz="1400" b="1" dirty="0">
                <a:solidFill>
                  <a:schemeClr val="bg1"/>
                </a:solidFill>
                <a:latin typeface="+mj-lt"/>
                <a:ea typeface="楷体" panose="02010609060101010101" pitchFamily="49" charset="-122"/>
              </a:rPr>
              <a:t>有限合伙</a:t>
            </a:r>
            <a:r>
              <a:rPr lang="zh-CN" altLang="en-US" sz="1400" b="1" dirty="0" smtClean="0">
                <a:solidFill>
                  <a:schemeClr val="bg1"/>
                </a:solidFill>
                <a:latin typeface="+mj-lt"/>
                <a:ea typeface="楷体" panose="02010609060101010101" pitchFamily="49" charset="-122"/>
              </a:rPr>
              <a:t>制</a:t>
            </a:r>
            <a:endParaRPr lang="en-US" altLang="zh-CN" sz="1400" b="1" dirty="0" smtClean="0">
              <a:solidFill>
                <a:schemeClr val="bg1"/>
              </a:solidFill>
              <a:latin typeface="+mj-lt"/>
              <a:ea typeface="楷体" panose="02010609060101010101" pitchFamily="49" charset="-122"/>
            </a:endParaRPr>
          </a:p>
          <a:p>
            <a:pPr indent="-274320" algn="ctr"/>
            <a:r>
              <a:rPr lang="zh-CN" altLang="en-US" sz="1400" b="1" dirty="0" smtClean="0">
                <a:solidFill>
                  <a:schemeClr val="bg1"/>
                </a:solidFill>
                <a:latin typeface="+mj-lt"/>
                <a:ea typeface="楷体" panose="02010609060101010101" pitchFamily="49" charset="-122"/>
              </a:rPr>
              <a:t>公司</a:t>
            </a:r>
            <a:endParaRPr lang="en-GB" sz="1400" b="1" dirty="0">
              <a:solidFill>
                <a:schemeClr val="bg1"/>
              </a:solidFill>
              <a:latin typeface="+mj-lt"/>
              <a:ea typeface="楷体" panose="02010609060101010101" pitchFamily="49" charset="-122"/>
            </a:endParaRPr>
          </a:p>
          <a:p>
            <a:pPr indent="-274320" algn="ctr"/>
            <a:endParaRPr lang="en-GB" sz="1400" dirty="0" smtClean="0">
              <a:solidFill>
                <a:schemeClr val="bg1"/>
              </a:solidFill>
              <a:latin typeface="+mj-lt"/>
              <a:ea typeface="楷体" panose="02010609060101010101" pitchFamily="49" charset="-122"/>
            </a:endParaRPr>
          </a:p>
        </p:txBody>
      </p:sp>
      <p:sp>
        <p:nvSpPr>
          <p:cNvPr id="65" name="Content Placeholder 3"/>
          <p:cNvSpPr>
            <a:spLocks noGrp="1"/>
          </p:cNvSpPr>
          <p:nvPr>
            <p:ph sz="quarter" idx="15"/>
          </p:nvPr>
        </p:nvSpPr>
        <p:spPr>
          <a:xfrm>
            <a:off x="6030775" y="1961728"/>
            <a:ext cx="4992898" cy="4419600"/>
          </a:xfrm>
        </p:spPr>
        <p:txBody>
          <a:bodyPr/>
          <a:lstStyle/>
          <a:p>
            <a:r>
              <a:rPr lang="zh-CN" altLang="en-US" b="1" dirty="0" smtClean="0">
                <a:latin typeface="+mj-lt"/>
                <a:ea typeface="楷体" panose="02010609060101010101" pitchFamily="49" charset="-122"/>
              </a:rPr>
              <a:t>税务影响与筹划机会：</a:t>
            </a:r>
            <a:endParaRPr lang="en-US" altLang="zh-CN" b="1" dirty="0" smtClean="0">
              <a:latin typeface="+mj-lt"/>
              <a:ea typeface="楷体" panose="02010609060101010101" pitchFamily="49" charset="-122"/>
            </a:endParaRPr>
          </a:p>
          <a:p>
            <a:pPr marL="342900" indent="-342900">
              <a:buFont typeface="Wingdings" panose="05000000000000000000" pitchFamily="2" charset="2"/>
              <a:buChar char="Ø"/>
            </a:pPr>
            <a:endParaRPr lang="en-US" altLang="zh-CN" dirty="0" smtClean="0">
              <a:latin typeface="+mj-lt"/>
              <a:ea typeface="楷体" panose="02010609060101010101" pitchFamily="49" charset="-122"/>
            </a:endParaRPr>
          </a:p>
          <a:p>
            <a:pPr marL="342900" indent="-342900">
              <a:buFont typeface="Wingdings" panose="05000000000000000000" pitchFamily="2" charset="2"/>
              <a:buChar char="Ø"/>
            </a:pPr>
            <a:r>
              <a:rPr lang="en-US" altLang="zh-CN" dirty="0" smtClean="0">
                <a:latin typeface="+mj-lt"/>
                <a:ea typeface="楷体" panose="02010609060101010101" pitchFamily="49" charset="-122"/>
              </a:rPr>
              <a:t>159</a:t>
            </a:r>
            <a:r>
              <a:rPr lang="zh-CN" altLang="en-US" dirty="0" smtClean="0">
                <a:latin typeface="+mj-lt"/>
                <a:ea typeface="楷体" panose="02010609060101010101" pitchFamily="49" charset="-122"/>
              </a:rPr>
              <a:t>号文：</a:t>
            </a:r>
            <a:r>
              <a:rPr lang="zh-CN" altLang="en-US" dirty="0">
                <a:latin typeface="+mj-lt"/>
                <a:ea typeface="楷体" panose="02010609060101010101" pitchFamily="49" charset="-122"/>
              </a:rPr>
              <a:t>“先分后税”</a:t>
            </a:r>
            <a:r>
              <a:rPr lang="zh-CN" altLang="en-US" dirty="0" smtClean="0">
                <a:latin typeface="+mj-lt"/>
                <a:ea typeface="楷体" panose="02010609060101010101" pitchFamily="49" charset="-122"/>
              </a:rPr>
              <a:t>原则</a:t>
            </a:r>
            <a:endParaRPr lang="en-US" altLang="zh-CN" dirty="0" smtClean="0">
              <a:latin typeface="+mj-lt"/>
              <a:ea typeface="楷体" panose="02010609060101010101" pitchFamily="49" charset="-122"/>
            </a:endParaRPr>
          </a:p>
          <a:p>
            <a:endParaRPr lang="en-GB" altLang="zh-CN" dirty="0" smtClean="0">
              <a:latin typeface="+mj-lt"/>
              <a:ea typeface="楷体" panose="02010609060101010101" pitchFamily="49" charset="-122"/>
            </a:endParaRPr>
          </a:p>
          <a:p>
            <a:pPr marL="342900" indent="-342900">
              <a:buFont typeface="Wingdings" panose="05000000000000000000" pitchFamily="2" charset="2"/>
              <a:buChar char="Ø"/>
            </a:pPr>
            <a:r>
              <a:rPr lang="zh-CN" altLang="en-US" dirty="0" smtClean="0">
                <a:latin typeface="+mj-lt"/>
                <a:ea typeface="楷体" panose="02010609060101010101" pitchFamily="49" charset="-122"/>
              </a:rPr>
              <a:t>不同合伙人类型税务影响：</a:t>
            </a:r>
            <a:endParaRPr lang="en-US" altLang="zh-CN" dirty="0" smtClean="0">
              <a:latin typeface="+mj-lt"/>
              <a:ea typeface="楷体" panose="02010609060101010101" pitchFamily="49" charset="-122"/>
            </a:endParaRPr>
          </a:p>
          <a:p>
            <a:pPr marL="615950" lvl="1" indent="-342900">
              <a:buFont typeface="Wingdings" panose="05000000000000000000" pitchFamily="2" charset="2"/>
              <a:buChar char="§"/>
            </a:pPr>
            <a:r>
              <a:rPr lang="zh-CN" altLang="en-US" dirty="0" smtClean="0">
                <a:latin typeface="+mj-lt"/>
                <a:ea typeface="楷体" panose="02010609060101010101" pitchFamily="49" charset="-122"/>
              </a:rPr>
              <a:t>境内</a:t>
            </a:r>
            <a:r>
              <a:rPr lang="zh-CN" altLang="en-US" dirty="0">
                <a:latin typeface="+mj-lt"/>
                <a:ea typeface="楷体" panose="02010609060101010101" pitchFamily="49" charset="-122"/>
              </a:rPr>
              <a:t>法人</a:t>
            </a:r>
            <a:r>
              <a:rPr lang="zh-CN" altLang="en-US" dirty="0" smtClean="0">
                <a:latin typeface="+mj-lt"/>
                <a:ea typeface="楷体" panose="02010609060101010101" pitchFamily="49" charset="-122"/>
              </a:rPr>
              <a:t>合伙人（同公司基金法人）</a:t>
            </a:r>
            <a:endParaRPr lang="en-US" altLang="zh-CN" dirty="0" smtClean="0">
              <a:latin typeface="+mj-lt"/>
              <a:ea typeface="楷体" panose="02010609060101010101" pitchFamily="49" charset="-122"/>
            </a:endParaRPr>
          </a:p>
          <a:p>
            <a:pPr marL="615950" lvl="1" indent="-342900">
              <a:buFont typeface="Wingdings" panose="05000000000000000000" pitchFamily="2" charset="2"/>
              <a:buChar char="§"/>
            </a:pPr>
            <a:r>
              <a:rPr lang="zh-CN" altLang="en-US" dirty="0">
                <a:latin typeface="+mj-lt"/>
                <a:ea typeface="楷体" panose="02010609060101010101" pitchFamily="49" charset="-122"/>
              </a:rPr>
              <a:t>自然人有限</a:t>
            </a:r>
            <a:r>
              <a:rPr lang="zh-CN" altLang="en-US" dirty="0" smtClean="0">
                <a:latin typeface="+mj-lt"/>
                <a:ea typeface="楷体" panose="02010609060101010101" pitchFamily="49" charset="-122"/>
              </a:rPr>
              <a:t>合伙人（执行事务</a:t>
            </a:r>
            <a:r>
              <a:rPr lang="en-US" altLang="zh-CN" dirty="0" smtClean="0">
                <a:latin typeface="+mj-lt"/>
                <a:ea typeface="楷体" panose="02010609060101010101" pitchFamily="49" charset="-122"/>
              </a:rPr>
              <a:t>vs </a:t>
            </a:r>
            <a:r>
              <a:rPr lang="zh-CN" altLang="en-US" dirty="0" smtClean="0">
                <a:latin typeface="+mj-lt"/>
                <a:ea typeface="楷体" panose="02010609060101010101" pitchFamily="49" charset="-122"/>
              </a:rPr>
              <a:t>不执行事务）</a:t>
            </a:r>
            <a:endParaRPr lang="en-US" altLang="zh-CN" dirty="0" smtClean="0">
              <a:latin typeface="+mj-lt"/>
              <a:ea typeface="楷体" panose="02010609060101010101" pitchFamily="49" charset="-122"/>
            </a:endParaRPr>
          </a:p>
          <a:p>
            <a:pPr marL="615950" lvl="1" indent="-342900">
              <a:buFont typeface="Wingdings" panose="05000000000000000000" pitchFamily="2" charset="2"/>
              <a:buChar char="§"/>
            </a:pPr>
            <a:r>
              <a:rPr lang="zh-CN" altLang="en-US" dirty="0">
                <a:latin typeface="+mj-lt"/>
                <a:ea typeface="楷体" panose="02010609060101010101" pitchFamily="49" charset="-122"/>
              </a:rPr>
              <a:t>境外</a:t>
            </a:r>
            <a:r>
              <a:rPr lang="zh-CN" altLang="en-US" dirty="0" smtClean="0">
                <a:latin typeface="+mj-lt"/>
                <a:ea typeface="楷体" panose="02010609060101010101" pitchFamily="49" charset="-122"/>
              </a:rPr>
              <a:t>合伙人（常设机构风险）</a:t>
            </a:r>
            <a:endParaRPr lang="en-US" altLang="zh-CN" dirty="0" smtClean="0">
              <a:latin typeface="+mj-lt"/>
              <a:ea typeface="楷体" panose="02010609060101010101" pitchFamily="49" charset="-122"/>
            </a:endParaRPr>
          </a:p>
        </p:txBody>
      </p:sp>
    </p:spTree>
    <p:extLst>
      <p:ext uri="{BB962C8B-B14F-4D97-AF65-F5344CB8AC3E}">
        <p14:creationId xmlns:p14="http://schemas.microsoft.com/office/powerpoint/2010/main" xmlns="" val="763858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ctrTitle"/>
          </p:nvPr>
        </p:nvSpPr>
        <p:spPr>
          <a:xfrm>
            <a:off x="672121" y="685801"/>
            <a:ext cx="10177833" cy="1590675"/>
          </a:xfrm>
        </p:spPr>
        <p:txBody>
          <a:bodyPr/>
          <a:lstStyle/>
          <a:p>
            <a:pPr eaLnBrk="1" fontAlgn="auto" hangingPunct="1">
              <a:lnSpc>
                <a:spcPct val="100000"/>
              </a:lnSpc>
              <a:spcBef>
                <a:spcPts val="0"/>
              </a:spcBef>
              <a:spcAft>
                <a:spcPts val="0"/>
              </a:spcAft>
              <a:defRPr/>
            </a:pPr>
            <a:r>
              <a:rPr lang="zh-CN" altLang="en-US" sz="3600" dirty="0" smtClean="0">
                <a:ea typeface="楷体" panose="02010609060101010101" pitchFamily="49" charset="-122"/>
                <a:cs typeface="Arial Unicode MS" pitchFamily="34" charset="-122"/>
              </a:rPr>
              <a:t>第二部分</a:t>
            </a:r>
            <a:r>
              <a:rPr lang="en-US" altLang="zh-CN" sz="3600" dirty="0" smtClean="0">
                <a:ea typeface="楷体" panose="02010609060101010101" pitchFamily="49" charset="-122"/>
                <a:cs typeface="Arial Unicode MS" pitchFamily="34" charset="-122"/>
              </a:rPr>
              <a:t/>
            </a:r>
            <a:br>
              <a:rPr lang="en-US" altLang="zh-CN" sz="3600" dirty="0" smtClean="0">
                <a:ea typeface="楷体" panose="02010609060101010101" pitchFamily="49" charset="-122"/>
                <a:cs typeface="Arial Unicode MS" pitchFamily="34" charset="-122"/>
              </a:rPr>
            </a:br>
            <a:r>
              <a:rPr lang="zh-CN" altLang="en-US" sz="3600" dirty="0">
                <a:ea typeface="楷体" panose="02010609060101010101" pitchFamily="49" charset="-122"/>
                <a:cs typeface="Arial Unicode MS" pitchFamily="34" charset="-122"/>
              </a:rPr>
              <a:t>项目建设运营期的税务影响和筹划机会</a:t>
            </a:r>
            <a:r>
              <a:rPr lang="en-GB" altLang="zh-CN" sz="3600" dirty="0">
                <a:ea typeface="楷体" panose="02010609060101010101" pitchFamily="49" charset="-122"/>
                <a:cs typeface="Arial Unicode MS" pitchFamily="34" charset="-122"/>
              </a:rPr>
              <a:t/>
            </a:r>
            <a:br>
              <a:rPr lang="en-GB" altLang="zh-CN" sz="3600" dirty="0">
                <a:ea typeface="楷体" panose="02010609060101010101" pitchFamily="49" charset="-122"/>
                <a:cs typeface="Arial Unicode MS" pitchFamily="34" charset="-122"/>
              </a:rPr>
            </a:br>
            <a:endParaRPr lang="en-GB" altLang="zh-CN" sz="3600" dirty="0">
              <a:ea typeface="楷体" panose="02010609060101010101" pitchFamily="49" charset="-122"/>
              <a:cs typeface="Arial Unicode MS" pitchFamily="34" charset="-122"/>
            </a:endParaRPr>
          </a:p>
        </p:txBody>
      </p:sp>
      <p:sp>
        <p:nvSpPr>
          <p:cNvPr id="97284" name="TextBox 6"/>
          <p:cNvSpPr txBox="1">
            <a:spLocks noChangeArrowheads="1"/>
          </p:cNvSpPr>
          <p:nvPr/>
        </p:nvSpPr>
        <p:spPr bwMode="auto">
          <a:xfrm>
            <a:off x="672121" y="3541714"/>
            <a:ext cx="4000720" cy="2983631"/>
          </a:xfrm>
          <a:prstGeom prst="rect">
            <a:avLst/>
          </a:prstGeom>
          <a:noFill/>
          <a:ln w="9525">
            <a:noFill/>
            <a:miter lim="800000"/>
            <a:headEnd/>
            <a:tailEnd/>
          </a:ln>
        </p:spPr>
        <p:txBody>
          <a:bodyPr wrap="none" lIns="0" tIns="0" rIns="0" bIns="0" anchor="b"/>
          <a:lstStyle/>
          <a:p>
            <a:pPr fontAlgn="base">
              <a:spcBef>
                <a:spcPct val="0"/>
              </a:spcBef>
              <a:spcAft>
                <a:spcPct val="0"/>
              </a:spcAft>
            </a:pPr>
            <a:r>
              <a:rPr lang="en-US" sz="18000" b="1" i="1" dirty="0">
                <a:solidFill>
                  <a:srgbClr val="FFFFFF"/>
                </a:solidFill>
                <a:latin typeface="+mj-lt"/>
                <a:ea typeface="楷体" panose="02010609060101010101" pitchFamily="49" charset="-122"/>
              </a:rPr>
              <a:t>2</a:t>
            </a:r>
            <a:endParaRPr lang="en-GB" sz="18000" b="1" i="1" dirty="0">
              <a:solidFill>
                <a:srgbClr val="FFFFFF"/>
              </a:solidFill>
              <a:latin typeface="+mj-lt"/>
              <a:ea typeface="楷体" panose="02010609060101010101" pitchFamily="49" charset="-122"/>
            </a:endParaRPr>
          </a:p>
        </p:txBody>
      </p:sp>
    </p:spTree>
    <p:extLst>
      <p:ext uri="{BB962C8B-B14F-4D97-AF65-F5344CB8AC3E}">
        <p14:creationId xmlns:p14="http://schemas.microsoft.com/office/powerpoint/2010/main" xmlns="" val="2859425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olidFill>
                  <a:srgbClr val="FF0000"/>
                </a:solidFill>
                <a:latin typeface="楷体" panose="02010609060101010101" pitchFamily="49" charset="-122"/>
                <a:ea typeface="楷体" panose="02010609060101010101" pitchFamily="49" charset="-122"/>
              </a:rPr>
              <a:t>项目</a:t>
            </a:r>
            <a:r>
              <a:rPr lang="zh-CN" altLang="en-US" dirty="0" smtClean="0">
                <a:solidFill>
                  <a:srgbClr val="FF0000"/>
                </a:solidFill>
                <a:latin typeface="楷体" panose="02010609060101010101" pitchFamily="49" charset="-122"/>
                <a:ea typeface="楷体" panose="02010609060101010101" pitchFamily="49" charset="-122"/>
              </a:rPr>
              <a:t>建设运营期主要税务考量</a:t>
            </a:r>
            <a:endParaRPr lang="en-US" altLang="zh-CN" dirty="0">
              <a:solidFill>
                <a:srgbClr val="FF0000"/>
              </a:solidFill>
              <a:latin typeface="楷体" panose="02010609060101010101" pitchFamily="49" charset="-122"/>
              <a:ea typeface="楷体" panose="02010609060101010101" pitchFamily="49" charset="-122"/>
            </a:endParaRPr>
          </a:p>
        </p:txBody>
      </p:sp>
      <p:sp>
        <p:nvSpPr>
          <p:cNvPr id="22" name="TextBox 21"/>
          <p:cNvSpPr txBox="1"/>
          <p:nvPr/>
        </p:nvSpPr>
        <p:spPr>
          <a:xfrm>
            <a:off x="861343" y="1772816"/>
            <a:ext cx="9527183" cy="4032448"/>
          </a:xfrm>
          <a:prstGeom prst="rect">
            <a:avLst/>
          </a:prstGeom>
        </p:spPr>
        <p:txBody>
          <a:bodyPr vert="horz" wrap="square" lIns="0" tIns="0" rIns="0" bIns="0" rtlCol="0" anchor="t" anchorCtr="0">
            <a:noAutofit/>
          </a:bodyPr>
          <a:lstStyle/>
          <a:p>
            <a:pPr marR="0" algn="l" defTabSz="914400" rtl="0" eaLnBrk="1" fontAlgn="auto" latinLnBrk="0" hangingPunct="1">
              <a:lnSpc>
                <a:spcPct val="100000"/>
              </a:lnSpc>
              <a:spcBef>
                <a:spcPct val="0"/>
              </a:spcBef>
              <a:spcAft>
                <a:spcPts val="0"/>
              </a:spcAft>
              <a:buClrTx/>
              <a:buSzTx/>
              <a:tabLst/>
            </a:pPr>
            <a:r>
              <a:rPr lang="zh-CN" altLang="en-US" sz="2000" b="1" dirty="0" smtClean="0">
                <a:solidFill>
                  <a:srgbClr val="FF0000"/>
                </a:solidFill>
                <a:latin typeface="楷体" panose="02010609060101010101" pitchFamily="49" charset="-122"/>
                <a:ea typeface="楷体" panose="02010609060101010101" pitchFamily="49" charset="-122"/>
              </a:rPr>
              <a:t>建设期间税务问题</a:t>
            </a:r>
            <a:endParaRPr lang="en-US" altLang="zh-CN" sz="2000" b="1" dirty="0" smtClean="0">
              <a:solidFill>
                <a:srgbClr val="FF0000"/>
              </a:solidFill>
              <a:latin typeface="楷体" panose="02010609060101010101" pitchFamily="49" charset="-122"/>
              <a:ea typeface="楷体" panose="02010609060101010101" pitchFamily="49" charset="-122"/>
            </a:endParaRPr>
          </a:p>
          <a:p>
            <a:pPr marL="342900" indent="-342900">
              <a:spcBef>
                <a:spcPct val="0"/>
              </a:spcBef>
              <a:buFont typeface="Wingdings" panose="05000000000000000000" pitchFamily="2" charset="2"/>
              <a:buChar char="Ø"/>
            </a:pPr>
            <a:r>
              <a:rPr lang="zh-CN" altLang="en-US" sz="2000" dirty="0" smtClean="0">
                <a:solidFill>
                  <a:srgbClr val="FF0000"/>
                </a:solidFill>
                <a:latin typeface="楷体" panose="02010609060101010101" pitchFamily="49" charset="-122"/>
                <a:ea typeface="楷体" panose="02010609060101010101" pitchFamily="49" charset="-122"/>
              </a:rPr>
              <a:t>总包</a:t>
            </a:r>
            <a:r>
              <a:rPr lang="en-US" altLang="zh-CN" sz="2000" b="1" kern="0" dirty="0">
                <a:solidFill>
                  <a:srgbClr val="FF0000"/>
                </a:solidFill>
                <a:ea typeface="楷体" panose="02010609060101010101" pitchFamily="49" charset="-122"/>
                <a:cs typeface="Arial" pitchFamily="34" charset="0"/>
              </a:rPr>
              <a:t>vs.</a:t>
            </a:r>
            <a:r>
              <a:rPr lang="zh-CN" altLang="en-US" sz="2000" dirty="0" smtClean="0">
                <a:solidFill>
                  <a:srgbClr val="FF0000"/>
                </a:solidFill>
                <a:latin typeface="楷体" panose="02010609060101010101" pitchFamily="49" charset="-122"/>
                <a:ea typeface="楷体" panose="02010609060101010101" pitchFamily="49" charset="-122"/>
              </a:rPr>
              <a:t>分包</a:t>
            </a:r>
            <a:r>
              <a:rPr lang="en-US" altLang="zh-CN" sz="2000" dirty="0" smtClean="0">
                <a:solidFill>
                  <a:srgbClr val="FF0000"/>
                </a:solidFill>
                <a:latin typeface="楷体" panose="02010609060101010101" pitchFamily="49" charset="-122"/>
                <a:ea typeface="楷体" panose="02010609060101010101" pitchFamily="49" charset="-122"/>
              </a:rPr>
              <a:t>–</a:t>
            </a:r>
            <a:r>
              <a:rPr lang="zh-CN" altLang="en-US" sz="2000" dirty="0" smtClean="0">
                <a:solidFill>
                  <a:srgbClr val="FF0000"/>
                </a:solidFill>
                <a:latin typeface="楷体" panose="02010609060101010101" pitchFamily="49" charset="-122"/>
                <a:ea typeface="楷体" panose="02010609060101010101" pitchFamily="49" charset="-122"/>
              </a:rPr>
              <a:t>混合销售的涉税处理</a:t>
            </a:r>
            <a:endParaRPr lang="en-US" altLang="zh-CN" sz="2000" dirty="0">
              <a:solidFill>
                <a:srgbClr val="FF0000"/>
              </a:solidFill>
              <a:latin typeface="楷体" panose="02010609060101010101" pitchFamily="49" charset="-122"/>
              <a:ea typeface="楷体" panose="02010609060101010101" pitchFamily="49" charset="-122"/>
            </a:endParaRPr>
          </a:p>
          <a:p>
            <a:pPr marR="0" algn="l" defTabSz="914400" rtl="0" eaLnBrk="1" fontAlgn="auto" latinLnBrk="0" hangingPunct="1">
              <a:lnSpc>
                <a:spcPct val="100000"/>
              </a:lnSpc>
              <a:spcBef>
                <a:spcPct val="0"/>
              </a:spcBef>
              <a:spcAft>
                <a:spcPts val="0"/>
              </a:spcAft>
              <a:buClrTx/>
              <a:buSzTx/>
              <a:tabLst/>
            </a:pPr>
            <a:endParaRPr lang="en-US" altLang="zh-CN" sz="2000" b="1" dirty="0" smtClean="0">
              <a:solidFill>
                <a:srgbClr val="FF0000"/>
              </a:solidFill>
              <a:latin typeface="楷体" panose="02010609060101010101" pitchFamily="49" charset="-122"/>
              <a:ea typeface="楷体" panose="02010609060101010101" pitchFamily="49" charset="-122"/>
            </a:endParaRPr>
          </a:p>
          <a:p>
            <a:pPr marR="0" algn="l" defTabSz="914400" rtl="0" eaLnBrk="1" fontAlgn="auto" latinLnBrk="0" hangingPunct="1">
              <a:lnSpc>
                <a:spcPct val="100000"/>
              </a:lnSpc>
              <a:spcBef>
                <a:spcPct val="0"/>
              </a:spcBef>
              <a:spcAft>
                <a:spcPts val="0"/>
              </a:spcAft>
              <a:buClrTx/>
              <a:buSzTx/>
              <a:tabLst/>
            </a:pPr>
            <a:endParaRPr lang="en-US" altLang="zh-CN" sz="2000" b="1" dirty="0" smtClean="0">
              <a:solidFill>
                <a:srgbClr val="FF0000"/>
              </a:solidFill>
              <a:latin typeface="楷体" panose="02010609060101010101" pitchFamily="49" charset="-122"/>
              <a:ea typeface="楷体" panose="02010609060101010101" pitchFamily="49" charset="-122"/>
            </a:endParaRPr>
          </a:p>
          <a:p>
            <a:pPr>
              <a:spcBef>
                <a:spcPct val="0"/>
              </a:spcBef>
            </a:pPr>
            <a:r>
              <a:rPr lang="zh-CN" altLang="en-US" sz="2000" b="1" dirty="0">
                <a:solidFill>
                  <a:srgbClr val="FF0000"/>
                </a:solidFill>
                <a:latin typeface="楷体" panose="02010609060101010101" pitchFamily="49" charset="-122"/>
                <a:ea typeface="楷体" panose="02010609060101010101" pitchFamily="49" charset="-122"/>
              </a:rPr>
              <a:t>政府支付的税务</a:t>
            </a:r>
            <a:r>
              <a:rPr lang="zh-CN" altLang="en-US" sz="2000" b="1" dirty="0" smtClean="0">
                <a:solidFill>
                  <a:srgbClr val="FF0000"/>
                </a:solidFill>
                <a:latin typeface="楷体" panose="02010609060101010101" pitchFamily="49" charset="-122"/>
                <a:ea typeface="楷体" panose="02010609060101010101" pitchFamily="49" charset="-122"/>
              </a:rPr>
              <a:t>定性（主营业务收入</a:t>
            </a:r>
            <a:r>
              <a:rPr lang="en-US" altLang="zh-CN" sz="2000" b="1" kern="0" dirty="0">
                <a:solidFill>
                  <a:srgbClr val="FF0000"/>
                </a:solidFill>
                <a:ea typeface="楷体" panose="02010609060101010101" pitchFamily="49" charset="-122"/>
                <a:cs typeface="Arial" pitchFamily="34" charset="0"/>
              </a:rPr>
              <a:t>vs</a:t>
            </a:r>
            <a:r>
              <a:rPr lang="en-US" altLang="zh-CN" sz="2000" b="1" kern="0" dirty="0" smtClean="0">
                <a:solidFill>
                  <a:srgbClr val="FF0000"/>
                </a:solidFill>
                <a:ea typeface="楷体" panose="02010609060101010101" pitchFamily="49" charset="-122"/>
                <a:cs typeface="Arial" pitchFamily="34" charset="0"/>
              </a:rPr>
              <a:t>.</a:t>
            </a:r>
            <a:r>
              <a:rPr lang="zh-CN" altLang="en-US" sz="2000" b="1" kern="0" dirty="0" smtClean="0">
                <a:solidFill>
                  <a:srgbClr val="FF0000"/>
                </a:solidFill>
                <a:ea typeface="楷体" panose="02010609060101010101" pitchFamily="49" charset="-122"/>
                <a:cs typeface="Arial" pitchFamily="34" charset="0"/>
              </a:rPr>
              <a:t>补贴收入）</a:t>
            </a:r>
            <a:endParaRPr lang="en-US" altLang="zh-CN" sz="2000" b="1" dirty="0" smtClean="0">
              <a:solidFill>
                <a:srgbClr val="FF0000"/>
              </a:solidFill>
              <a:latin typeface="楷体" panose="02010609060101010101" pitchFamily="49" charset="-122"/>
              <a:ea typeface="楷体" panose="02010609060101010101" pitchFamily="49" charset="-122"/>
            </a:endParaRPr>
          </a:p>
          <a:p>
            <a:pPr marL="342900" indent="-342900">
              <a:spcBef>
                <a:spcPct val="0"/>
              </a:spcBef>
              <a:buFont typeface="Wingdings" panose="05000000000000000000" pitchFamily="2" charset="2"/>
              <a:buChar char="Ø"/>
            </a:pPr>
            <a:r>
              <a:rPr lang="en-US" altLang="zh-CN" sz="2000" dirty="0" smtClean="0">
                <a:solidFill>
                  <a:srgbClr val="FF0000"/>
                </a:solidFill>
                <a:latin typeface="楷体" panose="02010609060101010101" pitchFamily="49" charset="-122"/>
                <a:ea typeface="楷体" panose="02010609060101010101" pitchFamily="49" charset="-122"/>
              </a:rPr>
              <a:t>PPP</a:t>
            </a:r>
            <a:r>
              <a:rPr lang="zh-CN" altLang="en-US" sz="2000" dirty="0" smtClean="0">
                <a:solidFill>
                  <a:srgbClr val="FF0000"/>
                </a:solidFill>
                <a:latin typeface="楷体" panose="02010609060101010101" pitchFamily="49" charset="-122"/>
                <a:ea typeface="楷体" panose="02010609060101010101" pitchFamily="49" charset="-122"/>
              </a:rPr>
              <a:t>项目产品类别</a:t>
            </a:r>
            <a:r>
              <a:rPr lang="en-US" altLang="zh-CN" sz="2000" dirty="0" smtClean="0">
                <a:solidFill>
                  <a:srgbClr val="FF0000"/>
                </a:solidFill>
                <a:latin typeface="楷体" panose="02010609060101010101" pitchFamily="49" charset="-122"/>
                <a:ea typeface="楷体" panose="02010609060101010101" pitchFamily="49" charset="-122"/>
              </a:rPr>
              <a:t>–</a:t>
            </a:r>
            <a:r>
              <a:rPr lang="zh-CN" altLang="en-US" sz="2000" dirty="0" smtClean="0">
                <a:solidFill>
                  <a:srgbClr val="FF0000"/>
                </a:solidFill>
                <a:latin typeface="楷体" panose="02010609060101010101" pitchFamily="49" charset="-122"/>
                <a:ea typeface="楷体" panose="02010609060101010101" pitchFamily="49" charset="-122"/>
              </a:rPr>
              <a:t>纯公共产品</a:t>
            </a:r>
            <a:r>
              <a:rPr lang="en-US" altLang="zh-CN" sz="2000" b="1" kern="0" dirty="0" smtClean="0">
                <a:solidFill>
                  <a:srgbClr val="FF0000"/>
                </a:solidFill>
                <a:ea typeface="楷体" panose="02010609060101010101" pitchFamily="49" charset="-122"/>
                <a:cs typeface="Arial" pitchFamily="34" charset="0"/>
              </a:rPr>
              <a:t>vs.</a:t>
            </a:r>
            <a:r>
              <a:rPr lang="zh-CN" altLang="en-US" sz="2000" dirty="0" smtClean="0">
                <a:solidFill>
                  <a:srgbClr val="FF0000"/>
                </a:solidFill>
                <a:latin typeface="楷体" panose="02010609060101010101" pitchFamily="49" charset="-122"/>
                <a:ea typeface="楷体" panose="02010609060101010101" pitchFamily="49" charset="-122"/>
              </a:rPr>
              <a:t>准公共产品</a:t>
            </a:r>
            <a:endParaRPr lang="en-US" altLang="zh-CN" sz="2000" dirty="0" smtClean="0">
              <a:solidFill>
                <a:srgbClr val="FF0000"/>
              </a:solidFill>
              <a:latin typeface="楷体" panose="02010609060101010101" pitchFamily="49" charset="-122"/>
              <a:ea typeface="楷体" panose="02010609060101010101" pitchFamily="49" charset="-122"/>
            </a:endParaRPr>
          </a:p>
          <a:p>
            <a:pPr marL="342900" indent="-342900">
              <a:spcBef>
                <a:spcPct val="0"/>
              </a:spcBef>
              <a:buFont typeface="Wingdings" panose="05000000000000000000" pitchFamily="2" charset="2"/>
              <a:buChar char="Ø"/>
            </a:pPr>
            <a:r>
              <a:rPr lang="zh-CN" altLang="en-US" sz="2000" dirty="0" smtClean="0">
                <a:solidFill>
                  <a:srgbClr val="FF0000"/>
                </a:solidFill>
                <a:latin typeface="楷体" panose="02010609060101010101" pitchFamily="49" charset="-122"/>
                <a:ea typeface="楷体" panose="02010609060101010101" pitchFamily="49" charset="-122"/>
              </a:rPr>
              <a:t>政府支付性质</a:t>
            </a:r>
            <a:r>
              <a:rPr lang="en-US" altLang="zh-CN" sz="2000" dirty="0" smtClean="0">
                <a:solidFill>
                  <a:srgbClr val="FF0000"/>
                </a:solidFill>
                <a:latin typeface="楷体" panose="02010609060101010101" pitchFamily="49" charset="-122"/>
                <a:ea typeface="楷体" panose="02010609060101010101" pitchFamily="49" charset="-122"/>
              </a:rPr>
              <a:t>–</a:t>
            </a:r>
            <a:r>
              <a:rPr lang="zh-CN" altLang="en-US" sz="2000" dirty="0" smtClean="0">
                <a:solidFill>
                  <a:srgbClr val="FF0000"/>
                </a:solidFill>
                <a:latin typeface="楷体" panose="02010609060101010101" pitchFamily="49" charset="-122"/>
                <a:ea typeface="楷体" panose="02010609060101010101" pitchFamily="49" charset="-122"/>
              </a:rPr>
              <a:t>可行性</a:t>
            </a:r>
            <a:r>
              <a:rPr lang="zh-CN" altLang="en-US" sz="2000" dirty="0">
                <a:solidFill>
                  <a:srgbClr val="FF0000"/>
                </a:solidFill>
                <a:latin typeface="楷体" panose="02010609060101010101" pitchFamily="49" charset="-122"/>
                <a:ea typeface="楷体" panose="02010609060101010101" pitchFamily="49" charset="-122"/>
              </a:rPr>
              <a:t>缺口</a:t>
            </a:r>
            <a:r>
              <a:rPr lang="zh-CN" altLang="en-US" sz="2000" dirty="0" smtClean="0">
                <a:solidFill>
                  <a:srgbClr val="FF0000"/>
                </a:solidFill>
                <a:latin typeface="楷体" panose="02010609060101010101" pitchFamily="49" charset="-122"/>
                <a:ea typeface="楷体" panose="02010609060101010101" pitchFamily="49" charset="-122"/>
              </a:rPr>
              <a:t>补助</a:t>
            </a:r>
            <a:r>
              <a:rPr lang="en-US" altLang="zh-CN" sz="2000" b="1" kern="0" dirty="0">
                <a:solidFill>
                  <a:srgbClr val="FF0000"/>
                </a:solidFill>
                <a:ea typeface="楷体" panose="02010609060101010101" pitchFamily="49" charset="-122"/>
                <a:cs typeface="Arial" pitchFamily="34" charset="0"/>
              </a:rPr>
              <a:t>vs.</a:t>
            </a:r>
            <a:r>
              <a:rPr lang="zh-CN" altLang="en-US" sz="2000" dirty="0" smtClean="0">
                <a:solidFill>
                  <a:srgbClr val="FF0000"/>
                </a:solidFill>
                <a:latin typeface="楷体" panose="02010609060101010101" pitchFamily="49" charset="-122"/>
                <a:ea typeface="楷体" panose="02010609060101010101" pitchFamily="49" charset="-122"/>
              </a:rPr>
              <a:t>政府</a:t>
            </a:r>
            <a:r>
              <a:rPr lang="zh-CN" altLang="en-US" sz="2000" dirty="0">
                <a:solidFill>
                  <a:srgbClr val="FF0000"/>
                </a:solidFill>
                <a:latin typeface="楷体" panose="02010609060101010101" pitchFamily="49" charset="-122"/>
                <a:ea typeface="楷体" panose="02010609060101010101" pitchFamily="49" charset="-122"/>
              </a:rPr>
              <a:t>付费</a:t>
            </a:r>
            <a:endParaRPr lang="en-US" altLang="zh-CN" sz="2000" dirty="0">
              <a:solidFill>
                <a:srgbClr val="FF0000"/>
              </a:solidFill>
              <a:latin typeface="楷体" panose="02010609060101010101" pitchFamily="49" charset="-122"/>
              <a:ea typeface="楷体" panose="02010609060101010101" pitchFamily="49" charset="-122"/>
            </a:endParaRPr>
          </a:p>
          <a:p>
            <a:pPr marL="342900" indent="-342900">
              <a:spcBef>
                <a:spcPct val="0"/>
              </a:spcBef>
              <a:buFont typeface="Wingdings" panose="05000000000000000000" pitchFamily="2" charset="2"/>
              <a:buChar char="Ø"/>
            </a:pPr>
            <a:r>
              <a:rPr lang="zh-CN" altLang="en-US" sz="2000" dirty="0" smtClean="0">
                <a:solidFill>
                  <a:srgbClr val="FF0000"/>
                </a:solidFill>
                <a:latin typeface="楷体" panose="02010609060101010101" pitchFamily="49" charset="-122"/>
                <a:ea typeface="楷体" panose="02010609060101010101" pitchFamily="49" charset="-122"/>
              </a:rPr>
              <a:t>政府付费标准</a:t>
            </a:r>
            <a:r>
              <a:rPr lang="en-US" altLang="zh-CN" sz="2000" dirty="0" smtClean="0">
                <a:solidFill>
                  <a:srgbClr val="FF0000"/>
                </a:solidFill>
                <a:latin typeface="楷体" panose="02010609060101010101" pitchFamily="49" charset="-122"/>
                <a:ea typeface="楷体" panose="02010609060101010101" pitchFamily="49" charset="-122"/>
              </a:rPr>
              <a:t>–</a:t>
            </a:r>
            <a:r>
              <a:rPr lang="zh-CN" altLang="en-US" sz="2000" dirty="0" smtClean="0">
                <a:solidFill>
                  <a:srgbClr val="FF0000"/>
                </a:solidFill>
                <a:latin typeface="楷体" panose="02010609060101010101" pitchFamily="49" charset="-122"/>
                <a:ea typeface="楷体" panose="02010609060101010101" pitchFamily="49" charset="-122"/>
              </a:rPr>
              <a:t>可用性</a:t>
            </a:r>
            <a:r>
              <a:rPr lang="zh-CN" altLang="en-US" sz="2000" dirty="0">
                <a:solidFill>
                  <a:srgbClr val="FF0000"/>
                </a:solidFill>
                <a:latin typeface="楷体" panose="02010609060101010101" pitchFamily="49" charset="-122"/>
                <a:ea typeface="楷体" panose="02010609060101010101" pitchFamily="49" charset="-122"/>
              </a:rPr>
              <a:t>付</a:t>
            </a:r>
            <a:r>
              <a:rPr lang="zh-CN" altLang="en-US" sz="2000" dirty="0" smtClean="0">
                <a:solidFill>
                  <a:srgbClr val="FF0000"/>
                </a:solidFill>
                <a:latin typeface="楷体" panose="02010609060101010101" pitchFamily="49" charset="-122"/>
                <a:ea typeface="楷体" panose="02010609060101010101" pitchFamily="49" charset="-122"/>
              </a:rPr>
              <a:t>费</a:t>
            </a:r>
            <a:r>
              <a:rPr lang="en-US" altLang="zh-CN" sz="2000" b="1" kern="0" dirty="0">
                <a:solidFill>
                  <a:srgbClr val="FF0000"/>
                </a:solidFill>
                <a:ea typeface="楷体" panose="02010609060101010101" pitchFamily="49" charset="-122"/>
                <a:cs typeface="Arial" pitchFamily="34" charset="0"/>
              </a:rPr>
              <a:t>vs.</a:t>
            </a:r>
            <a:r>
              <a:rPr lang="zh-CN" altLang="en-US" sz="2000" dirty="0" smtClean="0">
                <a:solidFill>
                  <a:srgbClr val="FF0000"/>
                </a:solidFill>
                <a:latin typeface="楷体" panose="02010609060101010101" pitchFamily="49" charset="-122"/>
                <a:ea typeface="楷体" panose="02010609060101010101" pitchFamily="49" charset="-122"/>
              </a:rPr>
              <a:t>使用量</a:t>
            </a:r>
            <a:r>
              <a:rPr lang="zh-CN" altLang="en-US" sz="2000" dirty="0">
                <a:solidFill>
                  <a:srgbClr val="FF0000"/>
                </a:solidFill>
                <a:latin typeface="楷体" panose="02010609060101010101" pitchFamily="49" charset="-122"/>
                <a:ea typeface="楷体" panose="02010609060101010101" pitchFamily="49" charset="-122"/>
              </a:rPr>
              <a:t>付</a:t>
            </a:r>
            <a:r>
              <a:rPr lang="zh-CN" altLang="en-US" sz="2000" dirty="0" smtClean="0">
                <a:solidFill>
                  <a:srgbClr val="FF0000"/>
                </a:solidFill>
                <a:latin typeface="楷体" panose="02010609060101010101" pitchFamily="49" charset="-122"/>
                <a:ea typeface="楷体" panose="02010609060101010101" pitchFamily="49" charset="-122"/>
              </a:rPr>
              <a:t>费</a:t>
            </a:r>
            <a:r>
              <a:rPr lang="en-US" altLang="zh-CN" sz="2000" b="1" kern="0" dirty="0">
                <a:solidFill>
                  <a:srgbClr val="FF0000"/>
                </a:solidFill>
                <a:ea typeface="楷体" panose="02010609060101010101" pitchFamily="49" charset="-122"/>
                <a:cs typeface="Arial" pitchFamily="34" charset="0"/>
              </a:rPr>
              <a:t>vs.</a:t>
            </a:r>
            <a:r>
              <a:rPr lang="zh-CN" altLang="en-US" sz="2000" dirty="0" smtClean="0">
                <a:solidFill>
                  <a:srgbClr val="FF0000"/>
                </a:solidFill>
                <a:latin typeface="楷体" panose="02010609060101010101" pitchFamily="49" charset="-122"/>
                <a:ea typeface="楷体" panose="02010609060101010101" pitchFamily="49" charset="-122"/>
              </a:rPr>
              <a:t>绩效</a:t>
            </a:r>
            <a:r>
              <a:rPr lang="zh-CN" altLang="en-US" sz="2000" dirty="0">
                <a:solidFill>
                  <a:srgbClr val="FF0000"/>
                </a:solidFill>
                <a:latin typeface="楷体" panose="02010609060101010101" pitchFamily="49" charset="-122"/>
                <a:ea typeface="楷体" panose="02010609060101010101" pitchFamily="49" charset="-122"/>
              </a:rPr>
              <a:t>付费</a:t>
            </a:r>
            <a:endParaRPr lang="en-US" altLang="zh-CN" sz="2000" dirty="0">
              <a:solidFill>
                <a:srgbClr val="FF0000"/>
              </a:solidFill>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ct val="0"/>
              </a:spcBef>
              <a:spcAft>
                <a:spcPts val="0"/>
              </a:spcAft>
              <a:buClrTx/>
              <a:buSzTx/>
              <a:buFontTx/>
              <a:buNone/>
              <a:tabLst/>
            </a:pPr>
            <a:endParaRPr lang="en-US" altLang="zh-CN" sz="2000" dirty="0">
              <a:solidFill>
                <a:srgbClr val="FF0000"/>
              </a:solidFill>
              <a:latin typeface="+mj-lt"/>
              <a:ea typeface="楷体" panose="02010609060101010101" pitchFamily="49" charset="-122"/>
              <a:cs typeface="+mj-cs"/>
            </a:endParaRPr>
          </a:p>
          <a:p>
            <a:pPr marL="0" marR="0" indent="0" algn="l" defTabSz="914400" rtl="0" eaLnBrk="1" fontAlgn="auto" latinLnBrk="0" hangingPunct="1">
              <a:lnSpc>
                <a:spcPct val="100000"/>
              </a:lnSpc>
              <a:spcBef>
                <a:spcPct val="0"/>
              </a:spcBef>
              <a:spcAft>
                <a:spcPts val="0"/>
              </a:spcAft>
              <a:buClrTx/>
              <a:buSzTx/>
              <a:buFontTx/>
              <a:buNone/>
              <a:tabLst/>
            </a:pPr>
            <a:endParaRPr lang="en-US" altLang="zh-CN" sz="2000" dirty="0">
              <a:solidFill>
                <a:srgbClr val="FF0000"/>
              </a:solidFill>
              <a:latin typeface="+mj-lt"/>
              <a:ea typeface="楷体" panose="02010609060101010101" pitchFamily="49" charset="-122"/>
              <a:cs typeface="+mj-cs"/>
            </a:endParaRPr>
          </a:p>
          <a:p>
            <a:pPr marL="0" marR="0" indent="0" algn="l" defTabSz="914400" rtl="0" eaLnBrk="1" fontAlgn="auto" latinLnBrk="0" hangingPunct="1">
              <a:lnSpc>
                <a:spcPct val="100000"/>
              </a:lnSpc>
              <a:spcBef>
                <a:spcPct val="0"/>
              </a:spcBef>
              <a:spcAft>
                <a:spcPts val="0"/>
              </a:spcAft>
              <a:buClrTx/>
              <a:buSzTx/>
              <a:buFontTx/>
              <a:buNone/>
              <a:tabLst/>
            </a:pPr>
            <a:endParaRPr kumimoji="0" lang="en-US" altLang="zh-CN" sz="2000" u="none" strike="noStrike" kern="1200" cap="none" spc="0" normalizeH="0" baseline="0" noProof="0" dirty="0" smtClean="0">
              <a:ln>
                <a:noFill/>
              </a:ln>
              <a:solidFill>
                <a:srgbClr val="FF0000"/>
              </a:solidFill>
              <a:effectLst/>
              <a:uLnTx/>
              <a:uFillTx/>
              <a:latin typeface="+mj-lt"/>
              <a:ea typeface="楷体" panose="02010609060101010101" pitchFamily="49" charset="-122"/>
              <a:cs typeface="+mj-cs"/>
            </a:endParaRPr>
          </a:p>
          <a:p>
            <a:pPr marL="0" marR="0" indent="0" algn="l" defTabSz="914400" rtl="0" eaLnBrk="1" fontAlgn="auto" latinLnBrk="0" hangingPunct="1">
              <a:lnSpc>
                <a:spcPct val="100000"/>
              </a:lnSpc>
              <a:spcBef>
                <a:spcPct val="0"/>
              </a:spcBef>
              <a:spcAft>
                <a:spcPts val="0"/>
              </a:spcAft>
              <a:buClrTx/>
              <a:buSzTx/>
              <a:buFontTx/>
              <a:buNone/>
              <a:tabLst/>
            </a:pPr>
            <a:endParaRPr kumimoji="0" lang="en-GB" sz="2000" u="none" strike="noStrike" kern="1200" cap="none" spc="0" normalizeH="0" baseline="0" noProof="0" dirty="0" smtClean="0">
              <a:ln>
                <a:noFill/>
              </a:ln>
              <a:solidFill>
                <a:srgbClr val="FF0000"/>
              </a:solidFill>
              <a:effectLst/>
              <a:uLnTx/>
              <a:uFillTx/>
              <a:latin typeface="+mj-lt"/>
              <a:ea typeface="楷体" panose="02010609060101010101" pitchFamily="49" charset="-122"/>
              <a:cs typeface="+mj-cs"/>
            </a:endParaRPr>
          </a:p>
        </p:txBody>
      </p:sp>
      <p:sp>
        <p:nvSpPr>
          <p:cNvPr id="11" name="Rectangle 10"/>
          <p:cNvSpPr/>
          <p:nvPr/>
        </p:nvSpPr>
        <p:spPr bwMode="auto">
          <a:xfrm>
            <a:off x="9525903" y="620688"/>
            <a:ext cx="1996172" cy="720080"/>
          </a:xfrm>
          <a:prstGeom prst="rect">
            <a:avLst/>
          </a:prstGeom>
          <a:solidFill>
            <a:schemeClr val="accent1">
              <a:lumMod val="60000"/>
              <a:lumOff val="40000"/>
            </a:schemeClr>
          </a:solidFill>
          <a:ln w="6350">
            <a:noFill/>
            <a:miter lim="800000"/>
            <a:headEnd/>
            <a:tailEnd/>
          </a:ln>
          <a:effectLst/>
        </p:spPr>
        <p:txBody>
          <a:bodyPr wrap="none" lIns="45720" rIns="45720" rtlCol="0" anchor="ctr" anchorCtr="1"/>
          <a:lstStyle/>
          <a:p>
            <a:pPr algn="ctr"/>
            <a:r>
              <a:rPr lang="en-US" altLang="zh-CN" b="1" dirty="0" smtClean="0">
                <a:solidFill>
                  <a:schemeClr val="bg1"/>
                </a:solidFill>
                <a:latin typeface="+mj-lt"/>
                <a:cs typeface="Arial" pitchFamily="34" charset="0"/>
              </a:rPr>
              <a:t>New slide</a:t>
            </a:r>
          </a:p>
        </p:txBody>
      </p:sp>
    </p:spTree>
    <p:extLst>
      <p:ext uri="{BB962C8B-B14F-4D97-AF65-F5344CB8AC3E}">
        <p14:creationId xmlns:p14="http://schemas.microsoft.com/office/powerpoint/2010/main" xmlns="" val="1999532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GUID" val="ae37cf43-6243-4d51-96e2-80c15a026ec4"/>
</p:tagLst>
</file>

<file path=ppt/tags/tag2.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heme/theme1.xml><?xml version="1.0" encoding="utf-8"?>
<a:theme xmlns:a="http://schemas.openxmlformats.org/drawingml/2006/main" name="1_PwC Presentation">
  <a:themeElements>
    <a:clrScheme name="PwC Burgundy">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A32020"/>
      </a:hlink>
      <a:folHlink>
        <a:srgbClr val="A3202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60000"/>
            <a:lumOff val="40000"/>
          </a:schemeClr>
        </a:solidFill>
        <a:ln w="6350">
          <a:noFill/>
          <a:miter lim="800000"/>
          <a:headEnd/>
          <a:tailEnd/>
        </a:ln>
        <a:effectLst/>
      </a:spPr>
      <a:bodyPr wrap="none" lIns="45720" rIns="45720" anchor="ctr" anchorCtr="1"/>
      <a:lstStyle>
        <a:defPPr>
          <a:defRPr b="1" dirty="0">
            <a:solidFill>
              <a:schemeClr val="bg1"/>
            </a:solidFill>
            <a:latin typeface="+mj-lt"/>
            <a:cs typeface="Arial" pitchFamily="34" charset="0"/>
          </a:defRPr>
        </a:defPPr>
      </a:lstStyle>
    </a:spDef>
    <a:txDef>
      <a:spPr>
        <a:noFill/>
      </a:spPr>
      <a:bodyPr wrap="square" lIns="0" tIns="0" rIns="0" bIns="0" rtlCol="0" anchor="ctr">
        <a:noAutofit/>
      </a:bodyPr>
      <a:lstStyle>
        <a:defPPr indent="-274320">
          <a:spcAft>
            <a:spcPts val="900"/>
          </a:spcAft>
          <a:defRPr sz="2000" dirty="0"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19893</TotalTime>
  <Words>4577</Words>
  <Application>Microsoft Office PowerPoint</Application>
  <PresentationFormat>自定义</PresentationFormat>
  <Paragraphs>463</Paragraphs>
  <Slides>23</Slides>
  <Notes>23</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1_PwC Presentation</vt:lpstr>
      <vt:lpstr>PPP税务影响浅析</vt:lpstr>
      <vt:lpstr>幻灯片 2</vt:lpstr>
      <vt:lpstr>内容</vt:lpstr>
      <vt:lpstr>第一部分 项目公司设立方式及税务影响 </vt:lpstr>
      <vt:lpstr>项目公司设立方式—新设或收购原项目公司股权</vt:lpstr>
      <vt:lpstr>项目公司设立方式—有限责任公司</vt:lpstr>
      <vt:lpstr>项目公司设立方式—合伙制基金</vt:lpstr>
      <vt:lpstr>第二部分 项目建设运营期的税务影响和筹划机会 </vt:lpstr>
      <vt:lpstr>项目建设运营期主要税务考量</vt:lpstr>
      <vt:lpstr>项目建设运营期主要税务考量</vt:lpstr>
      <vt:lpstr>项目建设及运营期—税收优惠政策摘要</vt:lpstr>
      <vt:lpstr>幻灯片 12</vt:lpstr>
      <vt:lpstr>项目建设及运营期—营改增对项目公司盈利和现金流的影响</vt:lpstr>
      <vt:lpstr>项目建设及运营期—公司股利分配</vt:lpstr>
      <vt:lpstr>第三部分 项目期满移交税务处理 </vt:lpstr>
      <vt:lpstr>项目期满资产移交主流税务处理枚举</vt:lpstr>
      <vt:lpstr>项目期满移交税务处理</vt:lpstr>
      <vt:lpstr>第四部分 基金税务架构       </vt:lpstr>
      <vt:lpstr>美元基金税务架构</vt:lpstr>
      <vt:lpstr>人民币基金税务架构</vt:lpstr>
      <vt:lpstr>平行基金税务架构</vt:lpstr>
      <vt:lpstr>第五部分 问答   </vt:lpstr>
      <vt:lpstr>谢谢!</vt:lpstr>
    </vt:vector>
  </TitlesOfParts>
  <Company>PricewaterhouseCoopers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Background and Outlook for China VAT Reform  </dc:title>
  <dc:creator>Ann Z Yu</dc:creator>
  <cp:lastModifiedBy>lenovo</cp:lastModifiedBy>
  <cp:revision>2533</cp:revision>
  <cp:lastPrinted>2014-04-22T06:21:33Z</cp:lastPrinted>
  <dcterms:created xsi:type="dcterms:W3CDTF">2014-03-19T07:33:36Z</dcterms:created>
  <dcterms:modified xsi:type="dcterms:W3CDTF">2015-12-15T11:54:03Z</dcterms:modified>
</cp:coreProperties>
</file>