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Layouts/slideLayout46.xml" ContentType="application/vnd.openxmlformats-officedocument.presentationml.slideLayout+xml"/>
  <Override PartName="/ppt/slideMasters/slideMaster19.xml" ContentType="application/vnd.openxmlformats-officedocument.presentationml.slideMaster+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Masters/slideMaster44.xml" ContentType="application/vnd.openxmlformats-officedocument.presentationml.slideMaster+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heme/theme18.xml" ContentType="application/vnd.openxmlformats-officedocument.theme+xml"/>
  <Override PartName="/ppt/theme/theme29.xml" ContentType="application/vnd.openxmlformats-officedocument.theme+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Masters/slideMaster33.xml" ContentType="application/vnd.openxmlformats-officedocument.presentationml.slideMaster+xml"/>
  <Override PartName="/ppt/tableStyles.xml" ContentType="application/vnd.openxmlformats-officedocument.presentationml.tableStyles+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Masters/slideMaster22.xml" ContentType="application/vnd.openxmlformats-officedocument.presentationml.slideMaster+xml"/>
  <Override PartName="/ppt/theme/theme43.xml" ContentType="application/vnd.openxmlformats-officedocument.theme+xml"/>
  <Override PartName="/ppt/slides/slide99.xml" ContentType="application/vnd.openxmlformats-officedocument.presentationml.slide+xml"/>
  <Override PartName="/ppt/theme/theme21.xml" ContentType="application/vnd.openxmlformats-officedocument.theme+xml"/>
  <Override PartName="/ppt/theme/theme32.xml" ContentType="application/vnd.openxmlformats-officedocument.theme+xml"/>
  <Override PartName="/ppt/slides/slide77.xml" ContentType="application/vnd.openxmlformats-officedocument.presentationml.slide+xml"/>
  <Override PartName="/ppt/slides/slide88.xml" ContentType="application/vnd.openxmlformats-officedocument.presentationml.slide+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Masters/slideMaster49.xml" ContentType="application/vnd.openxmlformats-officedocument.presentationml.slideMaster+xml"/>
  <Override PartName="/ppt/slides/slide55.xml" ContentType="application/vnd.openxmlformats-officedocument.presentationml.slide+xml"/>
  <Override PartName="/ppt/theme/theme2.xml" ContentType="application/vnd.openxmlformats-officedocument.theme+xml"/>
  <Override PartName="/ppt/slideLayouts/slideLayout18.xml" ContentType="application/vnd.openxmlformats-officedocument.presentationml.slideLayout+xml"/>
  <Override PartName="/ppt/slideLayouts/slideLayout65.xml" ContentType="application/vnd.openxmlformats-officedocument.presentationml.slideLayout+xml"/>
  <Override PartName="/ppt/slideMasters/slideMaster27.xml" ContentType="application/vnd.openxmlformats-officedocument.presentationml.slideMaster+xml"/>
  <Override PartName="/ppt/slideMasters/slideMaster38.xml" ContentType="application/vnd.openxmlformats-officedocument.presentationml.slideMaster+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s/slide22.xml" ContentType="application/vnd.openxmlformats-officedocument.presentationml.slide+xml"/>
  <Override PartName="/ppt/slideLayouts/slideLayout32.xml" ContentType="application/vnd.openxmlformats-officedocument.presentationml.slideLayout+xml"/>
  <Override PartName="/ppt/theme/theme37.xml" ContentType="application/vnd.openxmlformats-officedocument.theme+xml"/>
  <Override PartName="/ppt/theme/theme48.xml" ContentType="application/vnd.openxmlformats-officedocument.them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theme/theme26.xml" ContentType="application/vnd.openxmlformats-officedocument.theme+xml"/>
  <Override PartName="/ppt/slideMasters/slideMaster30.xml" ContentType="application/vnd.openxmlformats-officedocument.presentationml.slideMaster+xml"/>
  <Override PartName="/ppt/slideMasters/slideMaster41.xml" ContentType="application/vnd.openxmlformats-officedocument.presentationml.slideMaster+xml"/>
  <Override PartName="/ppt/slideLayouts/slideLayout10.xml" ContentType="application/vnd.openxmlformats-officedocument.presentationml.slideLayout+xml"/>
  <Override PartName="/ppt/theme/theme15.xml" ContentType="application/vnd.openxmlformats-officedocument.theme+xml"/>
  <Override PartName="/ppt/theme/theme40.xml" ContentType="application/vnd.openxmlformats-officedocument.theme+xml"/>
  <Override PartName="/ppt/theme/theme51.xml" ContentType="application/vnd.openxmlformats-officedocument.theme+xml"/>
  <Override PartName="/ppt/slideMasters/slideMaster5.xml" ContentType="application/vnd.openxmlformats-officedocument.presentationml.slideMaster+xml"/>
  <Override PartName="/ppt/slides/slide49.xml" ContentType="application/vnd.openxmlformats-officedocument.presentationml.slide+xml"/>
  <Override PartName="/ppt/slides/slide96.xml" ContentType="application/vnd.openxmlformats-officedocument.presentationml.slide+xml"/>
  <Override PartName="/ppt/theme/theme7.xml" ContentType="application/vnd.openxmlformats-officedocument.theme+xml"/>
  <Override PartName="/ppt/slideLayouts/slideLayout59.xml" ContentType="application/vnd.openxmlformats-officedocument.presentationml.slideLayout+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Layouts/slideLayout48.xml" ContentType="application/vnd.openxmlformats-officedocument.presentationml.slideLayout+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Masters/slideMaster28.xml" ContentType="application/vnd.openxmlformats-officedocument.presentationml.slideMaster+xml"/>
  <Override PartName="/ppt/slideMasters/slideMaster46.xml" ContentType="application/vnd.openxmlformats-officedocument.presentationml.slideMaster+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theme/theme49.xml" ContentType="application/vnd.openxmlformats-officedocument.theme+xml"/>
  <Override PartName="/ppt/theme/themeOverride3.xml" ContentType="application/vnd.openxmlformats-officedocument.themeOverride+xml"/>
  <Default Extension="wmf" ContentType="image/x-wmf"/>
  <Default Extension="rels" ContentType="application/vnd.openxmlformats-package.relationships+xml"/>
  <Override PartName="/ppt/slideMasters/slideMaster17.xml" ContentType="application/vnd.openxmlformats-officedocument.presentationml.slideMaster+xml"/>
  <Override PartName="/ppt/slideMasters/slideMaster35.xml" ContentType="application/vnd.openxmlformats-officedocument.presentationml.slideMaster+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theme/theme38.xml" ContentType="application/vnd.openxmlformats-officedocument.theme+xml"/>
  <Override PartName="/ppt/slideLayouts/slideLayout51.xml" ContentType="application/vnd.openxmlformats-officedocument.presentationml.slideLayout+xml"/>
  <Override PartName="/ppt/slideMasters/slideMaster24.xml" ContentType="application/vnd.openxmlformats-officedocument.presentationml.slideMaster+xml"/>
  <Override PartName="/ppt/slideMasters/slideMaster42.xml" ContentType="application/vnd.openxmlformats-officedocument.presentationml.slideMaster+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theme/theme16.xml" ContentType="application/vnd.openxmlformats-officedocument.theme+xml"/>
  <Override PartName="/ppt/theme/theme27.xml" ContentType="application/vnd.openxmlformats-officedocument.theme+xml"/>
  <Override PartName="/ppt/theme/theme45.xml" ContentType="application/vnd.openxmlformats-officedocument.theme+xml"/>
  <Override PartName="/ppt/slideMasters/slideMaster13.xml" ContentType="application/vnd.openxmlformats-officedocument.presentationml.slideMaster+xml"/>
  <Override PartName="/ppt/slideMasters/slideMaster31.xml" ContentType="application/vnd.openxmlformats-officedocument.presentationml.slideMaster+xml"/>
  <Override PartName="/ppt/theme/theme23.xml" ContentType="application/vnd.openxmlformats-officedocument.theme+xml"/>
  <Override PartName="/ppt/theme/theme34.xml" ContentType="application/vnd.openxmlformats-officedocument.theme+xml"/>
  <Override PartName="/ppt/slideMasters/slideMaster6.xml" ContentType="application/vnd.openxmlformats-officedocument.presentationml.slideMaster+xml"/>
  <Override PartName="/ppt/slideMasters/slideMaster20.xml" ContentType="application/vnd.openxmlformats-officedocument.presentationml.slideMaster+xml"/>
  <Override PartName="/ppt/slides/slide79.xml" ContentType="application/vnd.openxmlformats-officedocument.presentationml.slide+xml"/>
  <Override PartName="/ppt/theme/theme8.xml" ContentType="application/vnd.openxmlformats-officedocument.theme+xml"/>
  <Override PartName="/ppt/theme/theme12.xml" ContentType="application/vnd.openxmlformats-officedocument.theme+xml"/>
  <Override PartName="/ppt/theme/theme41.xml" ContentType="application/vnd.openxmlformats-officedocument.them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theme/theme30.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heme/theme4.xml" ContentType="application/vnd.openxmlformats-officedocument.them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notesSlides/notesSlide1.xml" ContentType="application/vnd.openxmlformats-officedocument.presentationml.notesSlide+xml"/>
  <Override PartName="/ppt/slideMasters/slideMaster29.xml" ContentType="application/vnd.openxmlformats-officedocument.presentationml.slideMaster+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Masters/slideMaster18.xml" ContentType="application/vnd.openxmlformats-officedocument.presentationml.slideMaster+xml"/>
  <Override PartName="/ppt/slideMasters/slideMaster47.xml" ContentType="application/vnd.openxmlformats-officedocument.presentationml.slideMaster+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theme/theme39.xml" ContentType="application/vnd.openxmlformats-officedocument.theme+xml"/>
  <Override PartName="/ppt/slideLayouts/slideLayout63.xml" ContentType="application/vnd.openxmlformats-officedocument.presentationml.slideLayout+xml"/>
  <Override PartName="/ppt/theme/themeOverride4.xml" ContentType="application/vnd.openxmlformats-officedocument.themeOverride+xml"/>
  <Override PartName="/ppt/slideMasters/slideMaster25.xml" ContentType="application/vnd.openxmlformats-officedocument.presentationml.slideMaster+xml"/>
  <Override PartName="/ppt/slideMasters/slideMaster36.xml" ContentType="application/vnd.openxmlformats-officedocument.presentationml.slideMaster+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theme/theme28.xml" ContentType="application/vnd.openxmlformats-officedocument.theme+xml"/>
  <Override PartName="/ppt/theme/theme46.xml" ContentType="application/vnd.openxmlformats-officedocument.theme+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Masters/slideMaster14.xml" ContentType="application/vnd.openxmlformats-officedocument.presentationml.slideMaster+xml"/>
  <Override PartName="/ppt/slideMasters/slideMaster32.xml" ContentType="application/vnd.openxmlformats-officedocument.presentationml.slideMaster+xml"/>
  <Override PartName="/ppt/slideMasters/slideMaster43.xml" ContentType="application/vnd.openxmlformats-officedocument.presentationml.slideMaster+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theme/theme17.xml" ContentType="application/vnd.openxmlformats-officedocument.theme+xml"/>
  <Override PartName="/ppt/theme/theme35.xml" ContentType="application/vnd.openxmlformats-officedocument.theme+xml"/>
  <Override PartName="/ppt/slideMasters/slideMaster21.xml" ContentType="application/vnd.openxmlformats-officedocument.presentationml.slideMaster+xml"/>
  <Override PartName="/ppt/theme/theme24.xml" ContentType="application/vnd.openxmlformats-officedocument.theme+xml"/>
  <Override PartName="/ppt/theme/theme42.xml" ContentType="application/vnd.openxmlformats-officedocument.them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slides/slide98.xml" ContentType="application/vnd.openxmlformats-officedocument.presentationml.slide+xml"/>
  <Override PartName="/ppt/theme/theme9.xml" ContentType="application/vnd.openxmlformats-officedocument.theme+xml"/>
  <Override PartName="/ppt/theme/theme13.xml" ContentType="application/vnd.openxmlformats-officedocument.theme+xml"/>
  <Override PartName="/ppt/theme/theme31.xml" ContentType="application/vnd.openxmlformats-officedocument.them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theme/theme20.xml" ContentType="application/vnd.openxmlformats-officedocument.theme+xml"/>
  <Override PartName="/ppt/slideLayouts/slideLayout68.xml" ContentType="application/vnd.openxmlformats-officedocument.presentationml.slideLayout+xml"/>
  <Override PartName="/ppt/slides/slide29.xml" ContentType="application/vnd.openxmlformats-officedocument.presentationml.slide+xml"/>
  <Override PartName="/ppt/slides/slide76.xml" ContentType="application/vnd.openxmlformats-officedocument.presentationml.slide+xml"/>
  <Override PartName="/ppt/slideLayouts/slideLayout39.xml" ContentType="application/vnd.openxmlformats-officedocument.presentationml.slideLayout+xml"/>
  <Override PartName="/ppt/slideMasters/slideMaster48.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Masters/slideMaster37.xml" ContentType="application/vnd.openxmlformats-officedocument.presentationml.slideMaster+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Masters/slideMaster26.xml" ContentType="application/vnd.openxmlformats-officedocument.presentationml.slideMaster+xml"/>
  <Override PartName="/ppt/slides/slide32.xml" ContentType="application/vnd.openxmlformats-officedocument.presentationml.slide+xml"/>
  <Override PartName="/ppt/slideLayouts/slideLayout42.xml" ContentType="application/vnd.openxmlformats-officedocument.presentationml.slideLayout+xml"/>
  <Override PartName="/ppt/theme/theme47.xml" ContentType="application/vnd.openxmlformats-officedocument.theme+xml"/>
  <Override PartName="/ppt/slideMasters/slideMaster15.xml" ContentType="application/vnd.openxmlformats-officedocument.presentationml.slideMaster+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heme/theme36.xml" ContentType="application/vnd.openxmlformats-officedocument.theme+xml"/>
  <Override PartName="/ppt/slideMasters/slideMaster40.xml" ContentType="application/vnd.openxmlformats-officedocument.presentationml.slideMaster+xml"/>
  <Override PartName="/ppt/theme/theme14.xml" ContentType="application/vnd.openxmlformats-officedocument.theme+xml"/>
  <Override PartName="/ppt/theme/theme25.xml" ContentType="application/vnd.openxmlformats-officedocument.theme+xml"/>
  <Override PartName="/ppt/theme/theme50.xml" ContentType="application/vnd.openxmlformats-officedocument.theme+xml"/>
  <Default Extension="doc" ContentType="application/msword"/>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s/slide48.xml" ContentType="application/vnd.openxmlformats-officedocument.presentationml.slide+xml"/>
  <Override PartName="/ppt/slides/slide95.xml" ContentType="application/vnd.openxmlformats-officedocument.presentationml.slide+xml"/>
  <Override PartName="/ppt/slideLayouts/slideLayout58.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Masters/slideMaster34.xml" ContentType="application/vnd.openxmlformats-officedocument.presentationml.slideMaster+xml"/>
  <Override PartName="/ppt/slideMasters/slideMaster45.xml" ContentType="application/vnd.openxmlformats-officedocument.presentationml.slideMaster+xml"/>
  <Override PartName="/ppt/slides/slide51.xml" ContentType="application/vnd.openxmlformats-officedocument.presentationml.slide+xml"/>
  <Override PartName="/ppt/slideLayouts/slideLayout14.xml" ContentType="application/vnd.openxmlformats-officedocument.presentationml.slideLayout+xml"/>
  <Override PartName="/ppt/theme/theme19.xml" ContentType="application/vnd.openxmlformats-officedocument.theme+xml"/>
  <Override PartName="/ppt/slideLayouts/slideLayout61.xml" ContentType="application/vnd.openxmlformats-officedocument.presentationml.slideLayout+xml"/>
  <Override PartName="/ppt/theme/themeOverride2.xml" ContentType="application/vnd.openxmlformats-officedocument.themeOverride+xml"/>
  <Override PartName="/ppt/slideMasters/slideMaster23.xml" ContentType="application/vnd.openxmlformats-officedocument.presentationml.slideMaster+xml"/>
  <Override PartName="/ppt/slides/slide40.xml" ContentType="application/vnd.openxmlformats-officedocument.presentationml.slide+xml"/>
  <Override PartName="/ppt/theme/theme44.xml" ContentType="application/vnd.openxmlformats-officedocument.theme+xml"/>
  <Override PartName="/ppt/slideLayouts/slideLayout50.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theme/theme33.xml" ContentType="application/vnd.openxmlformats-officedocument.theme+xml"/>
  <Default Extension="vml" ContentType="application/vnd.openxmlformats-officedocument.vmlDrawing"/>
  <Override PartName="/ppt/slides/slide89.xml" ContentType="application/vnd.openxmlformats-officedocument.presentationml.slide+xml"/>
  <Override PartName="/ppt/theme/theme22.xml" ContentType="application/vnd.openxmlformats-officedocument.theme+xml"/>
  <Override PartName="/ppt/slides/slide78.xml" ContentType="application/vnd.openxmlformats-officedocument.presentationml.slide+xml"/>
  <Override PartName="/ppt/handoutMasters/handoutMaster1.xml" ContentType="application/vnd.openxmlformats-officedocument.presentationml.handoutMaster+xml"/>
  <Override PartName="/ppt/theme/theme11.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Masters/slideMaster39.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theme/theme3.xml" ContentType="application/vnd.openxmlformats-officedocument.theme+xml"/>
  <Override PartName="/ppt/slideLayouts/slideLayout5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 id="2147483825" r:id="rId2"/>
    <p:sldMasterId id="2147483837" r:id="rId3"/>
    <p:sldMasterId id="2147483849" r:id="rId4"/>
    <p:sldMasterId id="2147483854" r:id="rId5"/>
    <p:sldMasterId id="2147483866" r:id="rId6"/>
    <p:sldMasterId id="2147483871" r:id="rId7"/>
    <p:sldMasterId id="2147483883" r:id="rId8"/>
    <p:sldMasterId id="2147483884" r:id="rId9"/>
    <p:sldMasterId id="2147483885" r:id="rId10"/>
    <p:sldMasterId id="2147483886" r:id="rId11"/>
    <p:sldMasterId id="2147483887" r:id="rId12"/>
    <p:sldMasterId id="2147483888" r:id="rId13"/>
    <p:sldMasterId id="2147483889" r:id="rId14"/>
    <p:sldMasterId id="2147483890" r:id="rId15"/>
    <p:sldMasterId id="2147483891" r:id="rId16"/>
    <p:sldMasterId id="2147483892" r:id="rId17"/>
    <p:sldMasterId id="2147483893" r:id="rId18"/>
    <p:sldMasterId id="2147483894" r:id="rId19"/>
    <p:sldMasterId id="2147483895" r:id="rId20"/>
    <p:sldMasterId id="2147483896" r:id="rId21"/>
    <p:sldMasterId id="2147483897" r:id="rId22"/>
    <p:sldMasterId id="2147483898" r:id="rId23"/>
    <p:sldMasterId id="2147483899" r:id="rId24"/>
    <p:sldMasterId id="2147483900" r:id="rId25"/>
    <p:sldMasterId id="2147483902" r:id="rId26"/>
    <p:sldMasterId id="2147483904" r:id="rId27"/>
    <p:sldMasterId id="2147483905" r:id="rId28"/>
    <p:sldMasterId id="2147483906" r:id="rId29"/>
    <p:sldMasterId id="2147483907" r:id="rId30"/>
    <p:sldMasterId id="2147483909" r:id="rId31"/>
    <p:sldMasterId id="2147483910" r:id="rId32"/>
    <p:sldMasterId id="2147483911" r:id="rId33"/>
    <p:sldMasterId id="2147483912" r:id="rId34"/>
    <p:sldMasterId id="2147483913" r:id="rId35"/>
    <p:sldMasterId id="2147483914" r:id="rId36"/>
    <p:sldMasterId id="2147483915" r:id="rId37"/>
    <p:sldMasterId id="2147483916" r:id="rId38"/>
    <p:sldMasterId id="2147483917" r:id="rId39"/>
    <p:sldMasterId id="2147483918" r:id="rId40"/>
    <p:sldMasterId id="2147483919" r:id="rId41"/>
    <p:sldMasterId id="2147483920" r:id="rId42"/>
    <p:sldMasterId id="2147483921" r:id="rId43"/>
    <p:sldMasterId id="2147483922" r:id="rId44"/>
    <p:sldMasterId id="2147483923" r:id="rId45"/>
    <p:sldMasterId id="2147483924" r:id="rId46"/>
    <p:sldMasterId id="2147483925" r:id="rId47"/>
    <p:sldMasterId id="2147483926" r:id="rId48"/>
    <p:sldMasterId id="2147483936" r:id="rId49"/>
  </p:sldMasterIdLst>
  <p:notesMasterIdLst>
    <p:notesMasterId r:id="rId153"/>
  </p:notesMasterIdLst>
  <p:handoutMasterIdLst>
    <p:handoutMasterId r:id="rId154"/>
  </p:handoutMasterIdLst>
  <p:sldIdLst>
    <p:sldId id="268" r:id="rId50"/>
    <p:sldId id="645" r:id="rId51"/>
    <p:sldId id="670" r:id="rId52"/>
    <p:sldId id="658" r:id="rId53"/>
    <p:sldId id="671" r:id="rId54"/>
    <p:sldId id="672" r:id="rId55"/>
    <p:sldId id="674" r:id="rId56"/>
    <p:sldId id="675" r:id="rId57"/>
    <p:sldId id="676" r:id="rId58"/>
    <p:sldId id="677" r:id="rId59"/>
    <p:sldId id="678" r:id="rId60"/>
    <p:sldId id="679" r:id="rId61"/>
    <p:sldId id="680" r:id="rId62"/>
    <p:sldId id="681" r:id="rId63"/>
    <p:sldId id="682" r:id="rId64"/>
    <p:sldId id="683" r:id="rId65"/>
    <p:sldId id="769" r:id="rId66"/>
    <p:sldId id="770" r:id="rId67"/>
    <p:sldId id="684" r:id="rId68"/>
    <p:sldId id="685" r:id="rId69"/>
    <p:sldId id="686" r:id="rId70"/>
    <p:sldId id="687" r:id="rId71"/>
    <p:sldId id="688" r:id="rId72"/>
    <p:sldId id="689" r:id="rId73"/>
    <p:sldId id="690" r:id="rId74"/>
    <p:sldId id="691" r:id="rId75"/>
    <p:sldId id="696" r:id="rId76"/>
    <p:sldId id="697" r:id="rId77"/>
    <p:sldId id="693" r:id="rId78"/>
    <p:sldId id="694" r:id="rId79"/>
    <p:sldId id="695" r:id="rId80"/>
    <p:sldId id="698" r:id="rId81"/>
    <p:sldId id="699" r:id="rId82"/>
    <p:sldId id="700" r:id="rId83"/>
    <p:sldId id="701" r:id="rId84"/>
    <p:sldId id="702" r:id="rId85"/>
    <p:sldId id="703" r:id="rId86"/>
    <p:sldId id="709" r:id="rId87"/>
    <p:sldId id="705" r:id="rId88"/>
    <p:sldId id="706" r:id="rId89"/>
    <p:sldId id="707" r:id="rId90"/>
    <p:sldId id="708" r:id="rId91"/>
    <p:sldId id="710" r:id="rId92"/>
    <p:sldId id="711" r:id="rId93"/>
    <p:sldId id="712" r:id="rId94"/>
    <p:sldId id="713" r:id="rId95"/>
    <p:sldId id="714" r:id="rId96"/>
    <p:sldId id="715" r:id="rId97"/>
    <p:sldId id="716" r:id="rId98"/>
    <p:sldId id="717" r:id="rId99"/>
    <p:sldId id="771" r:id="rId100"/>
    <p:sldId id="772" r:id="rId101"/>
    <p:sldId id="773" r:id="rId102"/>
    <p:sldId id="718" r:id="rId103"/>
    <p:sldId id="719" r:id="rId104"/>
    <p:sldId id="720" r:id="rId105"/>
    <p:sldId id="721" r:id="rId106"/>
    <p:sldId id="722" r:id="rId107"/>
    <p:sldId id="723" r:id="rId108"/>
    <p:sldId id="724" r:id="rId109"/>
    <p:sldId id="725" r:id="rId110"/>
    <p:sldId id="726" r:id="rId111"/>
    <p:sldId id="727" r:id="rId112"/>
    <p:sldId id="733" r:id="rId113"/>
    <p:sldId id="729" r:id="rId114"/>
    <p:sldId id="730" r:id="rId115"/>
    <p:sldId id="731" r:id="rId116"/>
    <p:sldId id="732" r:id="rId117"/>
    <p:sldId id="734" r:id="rId118"/>
    <p:sldId id="735" r:id="rId119"/>
    <p:sldId id="736" r:id="rId120"/>
    <p:sldId id="737" r:id="rId121"/>
    <p:sldId id="739" r:id="rId122"/>
    <p:sldId id="740" r:id="rId123"/>
    <p:sldId id="741" r:id="rId124"/>
    <p:sldId id="742" r:id="rId125"/>
    <p:sldId id="743" r:id="rId126"/>
    <p:sldId id="744" r:id="rId127"/>
    <p:sldId id="745" r:id="rId128"/>
    <p:sldId id="746" r:id="rId129"/>
    <p:sldId id="747" r:id="rId130"/>
    <p:sldId id="748" r:id="rId131"/>
    <p:sldId id="749" r:id="rId132"/>
    <p:sldId id="750" r:id="rId133"/>
    <p:sldId id="751" r:id="rId134"/>
    <p:sldId id="752" r:id="rId135"/>
    <p:sldId id="753" r:id="rId136"/>
    <p:sldId id="754" r:id="rId137"/>
    <p:sldId id="755" r:id="rId138"/>
    <p:sldId id="756" r:id="rId139"/>
    <p:sldId id="757" r:id="rId140"/>
    <p:sldId id="758" r:id="rId141"/>
    <p:sldId id="759" r:id="rId142"/>
    <p:sldId id="760" r:id="rId143"/>
    <p:sldId id="761" r:id="rId144"/>
    <p:sldId id="762" r:id="rId145"/>
    <p:sldId id="763" r:id="rId146"/>
    <p:sldId id="764" r:id="rId147"/>
    <p:sldId id="765" r:id="rId148"/>
    <p:sldId id="766" r:id="rId149"/>
    <p:sldId id="767" r:id="rId150"/>
    <p:sldId id="768" r:id="rId151"/>
    <p:sldId id="376" r:id="rId152"/>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7B0A14"/>
    <a:srgbClr val="FEF8F8"/>
    <a:srgbClr val="E0616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29" autoAdjust="0"/>
    <p:restoredTop sz="99089" autoAdjust="0"/>
  </p:normalViewPr>
  <p:slideViewPr>
    <p:cSldViewPr snapToGrid="0">
      <p:cViewPr>
        <p:scale>
          <a:sx n="75" d="100"/>
          <a:sy n="75" d="100"/>
        </p:scale>
        <p:origin x="-1284" y="-132"/>
      </p:cViewPr>
      <p:guideLst>
        <p:guide orient="horz" pos="2160"/>
        <p:guide pos="2880"/>
      </p:guideLst>
    </p:cSldViewPr>
  </p:slideViewPr>
  <p:outlineViewPr>
    <p:cViewPr>
      <p:scale>
        <a:sx n="33" d="100"/>
        <a:sy n="33" d="100"/>
      </p:scale>
      <p:origin x="0" y="5178"/>
    </p:cViewPr>
  </p:outlineViewPr>
  <p:notesTextViewPr>
    <p:cViewPr>
      <p:scale>
        <a:sx n="100" d="100"/>
        <a:sy n="100" d="100"/>
      </p:scale>
      <p:origin x="0" y="0"/>
    </p:cViewPr>
  </p:notesTextViewPr>
  <p:sorterViewPr>
    <p:cViewPr>
      <p:scale>
        <a:sx n="66" d="100"/>
        <a:sy n="66" d="100"/>
      </p:scale>
      <p:origin x="0" y="3744"/>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117" Type="http://schemas.openxmlformats.org/officeDocument/2006/relationships/slide" Target="slides/slide68.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47" Type="http://schemas.openxmlformats.org/officeDocument/2006/relationships/slideMaster" Target="slideMasters/slideMaster47.xml"/><Relationship Id="rId63" Type="http://schemas.openxmlformats.org/officeDocument/2006/relationships/slide" Target="slides/slide14.xml"/><Relationship Id="rId68" Type="http://schemas.openxmlformats.org/officeDocument/2006/relationships/slide" Target="slides/slide19.xml"/><Relationship Id="rId84" Type="http://schemas.openxmlformats.org/officeDocument/2006/relationships/slide" Target="slides/slide35.xml"/><Relationship Id="rId89" Type="http://schemas.openxmlformats.org/officeDocument/2006/relationships/slide" Target="slides/slide40.xml"/><Relationship Id="rId112" Type="http://schemas.openxmlformats.org/officeDocument/2006/relationships/slide" Target="slides/slide63.xml"/><Relationship Id="rId133" Type="http://schemas.openxmlformats.org/officeDocument/2006/relationships/slide" Target="slides/slide84.xml"/><Relationship Id="rId138" Type="http://schemas.openxmlformats.org/officeDocument/2006/relationships/slide" Target="slides/slide89.xml"/><Relationship Id="rId154" Type="http://schemas.openxmlformats.org/officeDocument/2006/relationships/handoutMaster" Target="handoutMasters/handoutMaster1.xml"/><Relationship Id="rId16" Type="http://schemas.openxmlformats.org/officeDocument/2006/relationships/slideMaster" Target="slideMasters/slideMaster16.xml"/><Relationship Id="rId107" Type="http://schemas.openxmlformats.org/officeDocument/2006/relationships/slide" Target="slides/slide58.xml"/><Relationship Id="rId11" Type="http://schemas.openxmlformats.org/officeDocument/2006/relationships/slideMaster" Target="slideMasters/slideMaster11.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53" Type="http://schemas.openxmlformats.org/officeDocument/2006/relationships/slide" Target="slides/slide4.xml"/><Relationship Id="rId58" Type="http://schemas.openxmlformats.org/officeDocument/2006/relationships/slide" Target="slides/slide9.xml"/><Relationship Id="rId74" Type="http://schemas.openxmlformats.org/officeDocument/2006/relationships/slide" Target="slides/slide25.xml"/><Relationship Id="rId79" Type="http://schemas.openxmlformats.org/officeDocument/2006/relationships/slide" Target="slides/slide30.xml"/><Relationship Id="rId102" Type="http://schemas.openxmlformats.org/officeDocument/2006/relationships/slide" Target="slides/slide53.xml"/><Relationship Id="rId123" Type="http://schemas.openxmlformats.org/officeDocument/2006/relationships/slide" Target="slides/slide74.xml"/><Relationship Id="rId128" Type="http://schemas.openxmlformats.org/officeDocument/2006/relationships/slide" Target="slides/slide79.xml"/><Relationship Id="rId144" Type="http://schemas.openxmlformats.org/officeDocument/2006/relationships/slide" Target="slides/slide95.xml"/><Relationship Id="rId149" Type="http://schemas.openxmlformats.org/officeDocument/2006/relationships/slide" Target="slides/slide100.xml"/><Relationship Id="rId5" Type="http://schemas.openxmlformats.org/officeDocument/2006/relationships/slideMaster" Target="slideMasters/slideMaster5.xml"/><Relationship Id="rId90" Type="http://schemas.openxmlformats.org/officeDocument/2006/relationships/slide" Target="slides/slide41.xml"/><Relationship Id="rId95" Type="http://schemas.openxmlformats.org/officeDocument/2006/relationships/slide" Target="slides/slide46.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43" Type="http://schemas.openxmlformats.org/officeDocument/2006/relationships/slideMaster" Target="slideMasters/slideMaster43.xml"/><Relationship Id="rId48" Type="http://schemas.openxmlformats.org/officeDocument/2006/relationships/slideMaster" Target="slideMasters/slideMaster48.xml"/><Relationship Id="rId64" Type="http://schemas.openxmlformats.org/officeDocument/2006/relationships/slide" Target="slides/slide15.xml"/><Relationship Id="rId69" Type="http://schemas.openxmlformats.org/officeDocument/2006/relationships/slide" Target="slides/slide20.xml"/><Relationship Id="rId113" Type="http://schemas.openxmlformats.org/officeDocument/2006/relationships/slide" Target="slides/slide64.xml"/><Relationship Id="rId118" Type="http://schemas.openxmlformats.org/officeDocument/2006/relationships/slide" Target="slides/slide69.xml"/><Relationship Id="rId134" Type="http://schemas.openxmlformats.org/officeDocument/2006/relationships/slide" Target="slides/slide85.xml"/><Relationship Id="rId139" Type="http://schemas.openxmlformats.org/officeDocument/2006/relationships/slide" Target="slides/slide90.xml"/><Relationship Id="rId80" Type="http://schemas.openxmlformats.org/officeDocument/2006/relationships/slide" Target="slides/slide31.xml"/><Relationship Id="rId85" Type="http://schemas.openxmlformats.org/officeDocument/2006/relationships/slide" Target="slides/slide36.xml"/><Relationship Id="rId150" Type="http://schemas.openxmlformats.org/officeDocument/2006/relationships/slide" Target="slides/slide101.xml"/><Relationship Id="rId155" Type="http://schemas.openxmlformats.org/officeDocument/2006/relationships/presProps" Target="presProps.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59" Type="http://schemas.openxmlformats.org/officeDocument/2006/relationships/slide" Target="slides/slide10.xml"/><Relationship Id="rId103" Type="http://schemas.openxmlformats.org/officeDocument/2006/relationships/slide" Target="slides/slide54.xml"/><Relationship Id="rId108" Type="http://schemas.openxmlformats.org/officeDocument/2006/relationships/slide" Target="slides/slide59.xml"/><Relationship Id="rId124" Type="http://schemas.openxmlformats.org/officeDocument/2006/relationships/slide" Target="slides/slide75.xml"/><Relationship Id="rId129" Type="http://schemas.openxmlformats.org/officeDocument/2006/relationships/slide" Target="slides/slide80.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 Target="slides/slide5.xml"/><Relationship Id="rId62" Type="http://schemas.openxmlformats.org/officeDocument/2006/relationships/slide" Target="slides/slide13.xml"/><Relationship Id="rId70" Type="http://schemas.openxmlformats.org/officeDocument/2006/relationships/slide" Target="slides/slide21.xml"/><Relationship Id="rId75" Type="http://schemas.openxmlformats.org/officeDocument/2006/relationships/slide" Target="slides/slide26.xml"/><Relationship Id="rId83" Type="http://schemas.openxmlformats.org/officeDocument/2006/relationships/slide" Target="slides/slide34.xml"/><Relationship Id="rId88" Type="http://schemas.openxmlformats.org/officeDocument/2006/relationships/slide" Target="slides/slide39.xml"/><Relationship Id="rId91" Type="http://schemas.openxmlformats.org/officeDocument/2006/relationships/slide" Target="slides/slide42.xml"/><Relationship Id="rId96" Type="http://schemas.openxmlformats.org/officeDocument/2006/relationships/slide" Target="slides/slide47.xml"/><Relationship Id="rId111" Type="http://schemas.openxmlformats.org/officeDocument/2006/relationships/slide" Target="slides/slide62.xml"/><Relationship Id="rId132" Type="http://schemas.openxmlformats.org/officeDocument/2006/relationships/slide" Target="slides/slide83.xml"/><Relationship Id="rId140" Type="http://schemas.openxmlformats.org/officeDocument/2006/relationships/slide" Target="slides/slide91.xml"/><Relationship Id="rId145" Type="http://schemas.openxmlformats.org/officeDocument/2006/relationships/slide" Target="slides/slide96.xml"/><Relationship Id="rId15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Master" Target="slideMasters/slideMaster49.xml"/><Relationship Id="rId57" Type="http://schemas.openxmlformats.org/officeDocument/2006/relationships/slide" Target="slides/slide8.xml"/><Relationship Id="rId106" Type="http://schemas.openxmlformats.org/officeDocument/2006/relationships/slide" Target="slides/slide57.xml"/><Relationship Id="rId114" Type="http://schemas.openxmlformats.org/officeDocument/2006/relationships/slide" Target="slides/slide65.xml"/><Relationship Id="rId119" Type="http://schemas.openxmlformats.org/officeDocument/2006/relationships/slide" Target="slides/slide70.xml"/><Relationship Id="rId127" Type="http://schemas.openxmlformats.org/officeDocument/2006/relationships/slide" Target="slides/slide78.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Master" Target="slideMasters/slideMaster44.xml"/><Relationship Id="rId52" Type="http://schemas.openxmlformats.org/officeDocument/2006/relationships/slide" Target="slides/slide3.xml"/><Relationship Id="rId60" Type="http://schemas.openxmlformats.org/officeDocument/2006/relationships/slide" Target="slides/slide11.xml"/><Relationship Id="rId65" Type="http://schemas.openxmlformats.org/officeDocument/2006/relationships/slide" Target="slides/slide16.xml"/><Relationship Id="rId73" Type="http://schemas.openxmlformats.org/officeDocument/2006/relationships/slide" Target="slides/slide24.xml"/><Relationship Id="rId78" Type="http://schemas.openxmlformats.org/officeDocument/2006/relationships/slide" Target="slides/slide29.xml"/><Relationship Id="rId81" Type="http://schemas.openxmlformats.org/officeDocument/2006/relationships/slide" Target="slides/slide32.xml"/><Relationship Id="rId86" Type="http://schemas.openxmlformats.org/officeDocument/2006/relationships/slide" Target="slides/slide37.xml"/><Relationship Id="rId94" Type="http://schemas.openxmlformats.org/officeDocument/2006/relationships/slide" Target="slides/slide45.xml"/><Relationship Id="rId99" Type="http://schemas.openxmlformats.org/officeDocument/2006/relationships/slide" Target="slides/slide50.xml"/><Relationship Id="rId101" Type="http://schemas.openxmlformats.org/officeDocument/2006/relationships/slide" Target="slides/slide52.xml"/><Relationship Id="rId122" Type="http://schemas.openxmlformats.org/officeDocument/2006/relationships/slide" Target="slides/slide73.xml"/><Relationship Id="rId130" Type="http://schemas.openxmlformats.org/officeDocument/2006/relationships/slide" Target="slides/slide81.xml"/><Relationship Id="rId135" Type="http://schemas.openxmlformats.org/officeDocument/2006/relationships/slide" Target="slides/slide86.xml"/><Relationship Id="rId143" Type="http://schemas.openxmlformats.org/officeDocument/2006/relationships/slide" Target="slides/slide94.xml"/><Relationship Id="rId148" Type="http://schemas.openxmlformats.org/officeDocument/2006/relationships/slide" Target="slides/slide99.xml"/><Relationship Id="rId151" Type="http://schemas.openxmlformats.org/officeDocument/2006/relationships/slide" Target="slides/slide102.xml"/><Relationship Id="rId156"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slide" Target="slides/slide60.xml"/><Relationship Id="rId34" Type="http://schemas.openxmlformats.org/officeDocument/2006/relationships/slideMaster" Target="slideMasters/slideMaster34.xml"/><Relationship Id="rId50" Type="http://schemas.openxmlformats.org/officeDocument/2006/relationships/slide" Target="slides/slide1.xml"/><Relationship Id="rId55" Type="http://schemas.openxmlformats.org/officeDocument/2006/relationships/slide" Target="slides/slide6.xml"/><Relationship Id="rId76" Type="http://schemas.openxmlformats.org/officeDocument/2006/relationships/slide" Target="slides/slide27.xml"/><Relationship Id="rId97" Type="http://schemas.openxmlformats.org/officeDocument/2006/relationships/slide" Target="slides/slide48.xml"/><Relationship Id="rId104" Type="http://schemas.openxmlformats.org/officeDocument/2006/relationships/slide" Target="slides/slide55.xml"/><Relationship Id="rId120" Type="http://schemas.openxmlformats.org/officeDocument/2006/relationships/slide" Target="slides/slide71.xml"/><Relationship Id="rId125" Type="http://schemas.openxmlformats.org/officeDocument/2006/relationships/slide" Target="slides/slide76.xml"/><Relationship Id="rId141" Type="http://schemas.openxmlformats.org/officeDocument/2006/relationships/slide" Target="slides/slide92.xml"/><Relationship Id="rId146" Type="http://schemas.openxmlformats.org/officeDocument/2006/relationships/slide" Target="slides/slide97.xml"/><Relationship Id="rId7" Type="http://schemas.openxmlformats.org/officeDocument/2006/relationships/slideMaster" Target="slideMasters/slideMaster7.xml"/><Relationship Id="rId71" Type="http://schemas.openxmlformats.org/officeDocument/2006/relationships/slide" Target="slides/slide22.xml"/><Relationship Id="rId92" Type="http://schemas.openxmlformats.org/officeDocument/2006/relationships/slide" Target="slides/slide43.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66" Type="http://schemas.openxmlformats.org/officeDocument/2006/relationships/slide" Target="slides/slide17.xml"/><Relationship Id="rId87" Type="http://schemas.openxmlformats.org/officeDocument/2006/relationships/slide" Target="slides/slide38.xml"/><Relationship Id="rId110" Type="http://schemas.openxmlformats.org/officeDocument/2006/relationships/slide" Target="slides/slide61.xml"/><Relationship Id="rId115" Type="http://schemas.openxmlformats.org/officeDocument/2006/relationships/slide" Target="slides/slide66.xml"/><Relationship Id="rId131" Type="http://schemas.openxmlformats.org/officeDocument/2006/relationships/slide" Target="slides/slide82.xml"/><Relationship Id="rId136" Type="http://schemas.openxmlformats.org/officeDocument/2006/relationships/slide" Target="slides/slide87.xml"/><Relationship Id="rId157" Type="http://schemas.openxmlformats.org/officeDocument/2006/relationships/theme" Target="theme/theme1.xml"/><Relationship Id="rId61" Type="http://schemas.openxmlformats.org/officeDocument/2006/relationships/slide" Target="slides/slide12.xml"/><Relationship Id="rId82" Type="http://schemas.openxmlformats.org/officeDocument/2006/relationships/slide" Target="slides/slide33.xml"/><Relationship Id="rId152" Type="http://schemas.openxmlformats.org/officeDocument/2006/relationships/slide" Target="slides/slide103.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56" Type="http://schemas.openxmlformats.org/officeDocument/2006/relationships/slide" Target="slides/slide7.xml"/><Relationship Id="rId77" Type="http://schemas.openxmlformats.org/officeDocument/2006/relationships/slide" Target="slides/slide28.xml"/><Relationship Id="rId100" Type="http://schemas.openxmlformats.org/officeDocument/2006/relationships/slide" Target="slides/slide51.xml"/><Relationship Id="rId105" Type="http://schemas.openxmlformats.org/officeDocument/2006/relationships/slide" Target="slides/slide56.xml"/><Relationship Id="rId126" Type="http://schemas.openxmlformats.org/officeDocument/2006/relationships/slide" Target="slides/slide77.xml"/><Relationship Id="rId147" Type="http://schemas.openxmlformats.org/officeDocument/2006/relationships/slide" Target="slides/slide98.xml"/><Relationship Id="rId8" Type="http://schemas.openxmlformats.org/officeDocument/2006/relationships/slideMaster" Target="slideMasters/slideMaster8.xml"/><Relationship Id="rId51" Type="http://schemas.openxmlformats.org/officeDocument/2006/relationships/slide" Target="slides/slide2.xml"/><Relationship Id="rId72" Type="http://schemas.openxmlformats.org/officeDocument/2006/relationships/slide" Target="slides/slide23.xml"/><Relationship Id="rId93" Type="http://schemas.openxmlformats.org/officeDocument/2006/relationships/slide" Target="slides/slide44.xml"/><Relationship Id="rId98" Type="http://schemas.openxmlformats.org/officeDocument/2006/relationships/slide" Target="slides/slide49.xml"/><Relationship Id="rId121" Type="http://schemas.openxmlformats.org/officeDocument/2006/relationships/slide" Target="slides/slide72.xml"/><Relationship Id="rId142" Type="http://schemas.openxmlformats.org/officeDocument/2006/relationships/slide" Target="slides/slide93.xml"/><Relationship Id="rId3" Type="http://schemas.openxmlformats.org/officeDocument/2006/relationships/slideMaster" Target="slideMasters/slideMaster3.xml"/><Relationship Id="rId25" Type="http://schemas.openxmlformats.org/officeDocument/2006/relationships/slideMaster" Target="slideMasters/slideMaster25.xml"/><Relationship Id="rId46" Type="http://schemas.openxmlformats.org/officeDocument/2006/relationships/slideMaster" Target="slideMasters/slideMaster46.xml"/><Relationship Id="rId67" Type="http://schemas.openxmlformats.org/officeDocument/2006/relationships/slide" Target="slides/slide18.xml"/><Relationship Id="rId116" Type="http://schemas.openxmlformats.org/officeDocument/2006/relationships/slide" Target="slides/slide67.xml"/><Relationship Id="rId137" Type="http://schemas.openxmlformats.org/officeDocument/2006/relationships/slide" Target="slides/slide88.xml"/><Relationship Id="rId15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BC58672C-C315-4CD3-8241-783B14829359}" type="datetimeFigureOut">
              <a:rPr lang="zh-CN" altLang="en-US" smtClean="0"/>
              <a:pPr/>
              <a:t>2013/3/20</a:t>
            </a:fld>
            <a:endParaRPr lang="zh-CN" altLang="en-US"/>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4EF7F083-E4C4-4B03-8912-E33DB7972AB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45659" cy="4964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5" y="0"/>
            <a:ext cx="2945659" cy="496412"/>
          </a:xfrm>
          <a:prstGeom prst="rect">
            <a:avLst/>
          </a:prstGeom>
        </p:spPr>
        <p:txBody>
          <a:bodyPr vert="horz" lIns="91440" tIns="45720" rIns="91440" bIns="45720" rtlCol="0"/>
          <a:lstStyle>
            <a:lvl1pPr algn="r">
              <a:defRPr sz="1200"/>
            </a:lvl1pPr>
          </a:lstStyle>
          <a:p>
            <a:fld id="{EDC694DB-39B1-45F7-B5F5-FEDF9D7C6802}" type="datetimeFigureOut">
              <a:rPr lang="en-US" smtClean="0"/>
              <a:pPr/>
              <a:t>3/20/2013</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9430091"/>
            <a:ext cx="2945659" cy="4964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5" y="9430091"/>
            <a:ext cx="2945659" cy="496412"/>
          </a:xfrm>
          <a:prstGeom prst="rect">
            <a:avLst/>
          </a:prstGeom>
        </p:spPr>
        <p:txBody>
          <a:bodyPr vert="horz" lIns="91440" tIns="45720" rIns="91440" bIns="45720" rtlCol="0" anchor="b"/>
          <a:lstStyle>
            <a:lvl1pPr algn="r">
              <a:defRPr sz="1200"/>
            </a:lvl1pPr>
          </a:lstStyle>
          <a:p>
            <a:fld id="{816CAA69-F550-48D3-9894-CDC90D8CEA00}"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3852864" y="9434512"/>
            <a:ext cx="2944812" cy="493713"/>
          </a:xfrm>
          <a:prstGeom prst="rect">
            <a:avLst/>
          </a:prstGeom>
          <a:noFill/>
          <a:ln w="9525">
            <a:noFill/>
            <a:miter lim="800000"/>
            <a:headEnd/>
            <a:tailEnd/>
          </a:ln>
        </p:spPr>
        <p:txBody>
          <a:bodyPr lIns="89694" tIns="44851" rIns="89694" bIns="44851" anchor="b"/>
          <a:lstStyle/>
          <a:p>
            <a:pPr algn="r" defTabSz="896465"/>
            <a:fld id="{D70C15E0-68DA-4FC8-A1E3-700F02A2FD65}" type="slidenum">
              <a:rPr lang="en-GB" sz="1200"/>
              <a:pPr algn="r" defTabSz="896465"/>
              <a:t>1</a:t>
            </a:fld>
            <a:endParaRPr lang="en-GB" sz="1200" dirty="0"/>
          </a:p>
        </p:txBody>
      </p:sp>
      <p:sp>
        <p:nvSpPr>
          <p:cNvPr id="81923" name="Rectangle 2"/>
          <p:cNvSpPr>
            <a:spLocks noGrp="1" noRot="1" noChangeAspect="1" noChangeArrowheads="1" noTextEdit="1"/>
          </p:cNvSpPr>
          <p:nvPr>
            <p:ph type="sldImg"/>
          </p:nvPr>
        </p:nvSpPr>
        <p:spPr>
          <a:xfrm>
            <a:off x="920750" y="744538"/>
            <a:ext cx="4959350" cy="3721100"/>
          </a:xfrm>
          <a:ln/>
        </p:spPr>
      </p:sp>
      <p:sp>
        <p:nvSpPr>
          <p:cNvPr id="81924" name="Rectangle 3"/>
          <p:cNvSpPr>
            <a:spLocks noGrp="1" noChangeArrowheads="1"/>
          </p:cNvSpPr>
          <p:nvPr>
            <p:ph type="body" idx="1"/>
          </p:nvPr>
        </p:nvSpPr>
        <p:spPr>
          <a:xfrm>
            <a:off x="906464" y="4716467"/>
            <a:ext cx="4984750" cy="4467225"/>
          </a:xfrm>
          <a:noFill/>
          <a:ln/>
        </p:spPr>
        <p:txBody>
          <a:bodyPr lIns="89694" tIns="44851" rIns="89694" bIns="44851"/>
          <a:lstStyle/>
          <a:p>
            <a:endParaRPr lang="de-DE" smtClean="0"/>
          </a:p>
        </p:txBody>
      </p:sp>
      <p:sp>
        <p:nvSpPr>
          <p:cNvPr id="5" name="Slide Number Placeholder 4"/>
          <p:cNvSpPr>
            <a:spLocks noGrp="1"/>
          </p:cNvSpPr>
          <p:nvPr>
            <p:ph type="sldNum" sz="quarter" idx="10"/>
          </p:nvPr>
        </p:nvSpPr>
        <p:spPr/>
        <p:txBody>
          <a:bodyPr/>
          <a:lstStyle/>
          <a:p>
            <a:fld id="{816CAA69-F550-48D3-9894-CDC90D8CEA0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US" altLang="zh-Hant" smtClean="0">
                <a:solidFill>
                  <a:prstClr val="black"/>
                </a:solidFill>
              </a:rPr>
              <a:pPr/>
              <a:t>4</a:t>
            </a:fld>
            <a:endParaRPr lang="zh-Hant"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US" altLang="zh-Hant" smtClean="0">
                <a:solidFill>
                  <a:prstClr val="black"/>
                </a:solidFill>
              </a:rPr>
              <a:pPr/>
              <a:t>28</a:t>
            </a:fld>
            <a:endParaRPr lang="zh-Hant"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US" altLang="zh-Hant" smtClean="0">
                <a:solidFill>
                  <a:prstClr val="black"/>
                </a:solidFill>
              </a:rPr>
              <a:pPr/>
              <a:t>38</a:t>
            </a:fld>
            <a:endParaRPr lang="zh-Hant"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7B8F03-BC93-4120-96CA-A36DF640BE24}" type="slidenum">
              <a:rPr lang="en-US" altLang="zh-Hant" smtClean="0">
                <a:solidFill>
                  <a:prstClr val="black"/>
                </a:solidFill>
              </a:rPr>
              <a:pPr/>
              <a:t>64</a:t>
            </a:fld>
            <a:endParaRPr lang="zh-Hant"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49.xml"/><Relationship Id="rId1" Type="http://schemas.openxmlformats.org/officeDocument/2006/relationships/themeOverride" Target="../theme/themeOverride2.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49.xml"/><Relationship Id="rId1" Type="http://schemas.openxmlformats.org/officeDocument/2006/relationships/themeOverride" Target="../theme/themeOverride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14"/>
          <p:cNvGrpSpPr>
            <a:grpSpLocks/>
          </p:cNvGrpSpPr>
          <p:nvPr/>
        </p:nvGrpSpPr>
        <p:grpSpPr bwMode="auto">
          <a:xfrm>
            <a:off x="984250" y="0"/>
            <a:ext cx="8159750" cy="6635750"/>
            <a:chOff x="984250" y="0"/>
            <a:chExt cx="8159750" cy="6635750"/>
          </a:xfrm>
        </p:grpSpPr>
        <p:grpSp>
          <p:nvGrpSpPr>
            <p:cNvPr id="3" name="Group 72"/>
            <p:cNvGrpSpPr>
              <a:grpSpLocks/>
            </p:cNvGrpSpPr>
            <p:nvPr userDrawn="1"/>
          </p:nvGrpSpPr>
          <p:grpSpPr bwMode="auto">
            <a:xfrm>
              <a:off x="1752600" y="0"/>
              <a:ext cx="7391400" cy="6172200"/>
              <a:chOff x="1752600" y="0"/>
              <a:chExt cx="7391400" cy="6172200"/>
            </a:xfrm>
          </p:grpSpPr>
          <p:sp>
            <p:nvSpPr>
              <p:cNvPr id="9" name="Rectangle 158"/>
              <p:cNvSpPr>
                <a:spLocks noChangeArrowheads="1"/>
              </p:cNvSpPr>
              <p:nvPr/>
            </p:nvSpPr>
            <p:spPr bwMode="gray">
              <a:xfrm>
                <a:off x="1752600" y="685800"/>
                <a:ext cx="5638800" cy="2133600"/>
              </a:xfrm>
              <a:prstGeom prst="rect">
                <a:avLst/>
              </a:prstGeom>
              <a:solidFill>
                <a:srgbClr val="D74021"/>
              </a:solidFill>
              <a:ln w="0">
                <a:noFill/>
                <a:prstDash val="solid"/>
                <a:miter lim="800000"/>
                <a:headEnd/>
                <a:tailEnd/>
              </a:ln>
            </p:spPr>
            <p:txBody>
              <a:bodyPr/>
              <a:lstStyle/>
              <a:p>
                <a:pPr fontAlgn="auto">
                  <a:spcBef>
                    <a:spcPts val="0"/>
                  </a:spcBef>
                  <a:spcAft>
                    <a:spcPts val="0"/>
                  </a:spcAft>
                  <a:defRPr/>
                </a:pPr>
                <a:endParaRPr lang="en-GB" dirty="0">
                  <a:latin typeface="+mn-lt"/>
                </a:endParaRPr>
              </a:p>
            </p:txBody>
          </p:sp>
          <p:sp>
            <p:nvSpPr>
              <p:cNvPr id="10" name="Rectangle 159"/>
              <p:cNvSpPr>
                <a:spLocks noChangeArrowheads="1"/>
              </p:cNvSpPr>
              <p:nvPr/>
            </p:nvSpPr>
            <p:spPr bwMode="gray">
              <a:xfrm>
                <a:off x="8067675" y="2819400"/>
                <a:ext cx="642938" cy="3352800"/>
              </a:xfrm>
              <a:prstGeom prst="rect">
                <a:avLst/>
              </a:prstGeom>
              <a:solidFill>
                <a:srgbClr val="E88C14"/>
              </a:solidFill>
              <a:ln w="0">
                <a:noFill/>
                <a:prstDash val="solid"/>
                <a:miter lim="800000"/>
                <a:headEnd/>
                <a:tailEnd/>
              </a:ln>
            </p:spPr>
            <p:txBody>
              <a:bodyPr/>
              <a:lstStyle/>
              <a:p>
                <a:pPr fontAlgn="auto">
                  <a:spcBef>
                    <a:spcPts val="0"/>
                  </a:spcBef>
                  <a:spcAft>
                    <a:spcPts val="0"/>
                  </a:spcAft>
                  <a:defRPr/>
                </a:pPr>
                <a:endParaRPr lang="en-GB" dirty="0">
                  <a:latin typeface="+mn-lt"/>
                </a:endParaRPr>
              </a:p>
            </p:txBody>
          </p:sp>
          <p:sp>
            <p:nvSpPr>
              <p:cNvPr id="11" name="Rectangle 153"/>
              <p:cNvSpPr>
                <a:spLocks noChangeArrowheads="1"/>
              </p:cNvSpPr>
              <p:nvPr/>
            </p:nvSpPr>
            <p:spPr bwMode="gray">
              <a:xfrm>
                <a:off x="8686800" y="2819400"/>
                <a:ext cx="457200" cy="3352800"/>
              </a:xfrm>
              <a:prstGeom prst="rect">
                <a:avLst/>
              </a:prstGeom>
              <a:solidFill>
                <a:srgbClr val="F3BC87"/>
              </a:solidFill>
              <a:ln w="0">
                <a:noFill/>
                <a:prstDash val="solid"/>
                <a:miter lim="800000"/>
                <a:headEnd/>
                <a:tailEnd/>
              </a:ln>
            </p:spPr>
            <p:txBody>
              <a:bodyPr/>
              <a:lstStyle/>
              <a:p>
                <a:pPr fontAlgn="auto">
                  <a:spcBef>
                    <a:spcPts val="0"/>
                  </a:spcBef>
                  <a:spcAft>
                    <a:spcPts val="0"/>
                  </a:spcAft>
                  <a:defRPr/>
                </a:pPr>
                <a:endParaRPr lang="en-GB" dirty="0">
                  <a:latin typeface="+mn-lt"/>
                </a:endParaRPr>
              </a:p>
            </p:txBody>
          </p:sp>
          <p:sp>
            <p:nvSpPr>
              <p:cNvPr id="12" name="Rectangle 156"/>
              <p:cNvSpPr>
                <a:spLocks noChangeArrowheads="1"/>
              </p:cNvSpPr>
              <p:nvPr/>
            </p:nvSpPr>
            <p:spPr bwMode="gray">
              <a:xfrm>
                <a:off x="1752600" y="0"/>
                <a:ext cx="5638800" cy="685800"/>
              </a:xfrm>
              <a:prstGeom prst="rect">
                <a:avLst/>
              </a:prstGeom>
              <a:solidFill>
                <a:srgbClr val="EE9C34"/>
              </a:solidFill>
              <a:ln w="0">
                <a:noFill/>
                <a:prstDash val="solid"/>
                <a:miter lim="800000"/>
                <a:headEnd/>
                <a:tailEnd/>
              </a:ln>
            </p:spPr>
            <p:txBody>
              <a:bodyPr/>
              <a:lstStyle/>
              <a:p>
                <a:pPr fontAlgn="auto">
                  <a:spcBef>
                    <a:spcPts val="0"/>
                  </a:spcBef>
                  <a:spcAft>
                    <a:spcPts val="0"/>
                  </a:spcAft>
                  <a:defRPr/>
                </a:pPr>
                <a:endParaRPr lang="en-GB" dirty="0">
                  <a:latin typeface="+mn-lt"/>
                </a:endParaRPr>
              </a:p>
            </p:txBody>
          </p:sp>
          <p:sp>
            <p:nvSpPr>
              <p:cNvPr id="13" name="Rectangle 160"/>
              <p:cNvSpPr>
                <a:spLocks noChangeArrowheads="1"/>
              </p:cNvSpPr>
              <p:nvPr/>
            </p:nvSpPr>
            <p:spPr bwMode="gray">
              <a:xfrm>
                <a:off x="7391400" y="2819400"/>
                <a:ext cx="685800" cy="3352800"/>
              </a:xfrm>
              <a:prstGeom prst="rect">
                <a:avLst/>
              </a:prstGeom>
              <a:solidFill>
                <a:srgbClr val="D1390D"/>
              </a:solidFill>
              <a:ln w="0">
                <a:noFill/>
                <a:prstDash val="solid"/>
                <a:miter lim="800000"/>
                <a:headEnd/>
                <a:tailEnd/>
              </a:ln>
            </p:spPr>
            <p:txBody>
              <a:bodyPr/>
              <a:lstStyle/>
              <a:p>
                <a:pPr fontAlgn="auto">
                  <a:spcBef>
                    <a:spcPts val="0"/>
                  </a:spcBef>
                  <a:spcAft>
                    <a:spcPts val="0"/>
                  </a:spcAft>
                  <a:defRPr/>
                </a:pPr>
                <a:endParaRPr lang="en-GB" dirty="0">
                  <a:latin typeface="+mn-lt"/>
                </a:endParaRPr>
              </a:p>
            </p:txBody>
          </p:sp>
          <p:sp>
            <p:nvSpPr>
              <p:cNvPr id="14" name="Rectangle 9"/>
              <p:cNvSpPr/>
              <p:nvPr/>
            </p:nvSpPr>
            <p:spPr bwMode="gray">
              <a:xfrm>
                <a:off x="1752600" y="2819400"/>
                <a:ext cx="5638800" cy="3352800"/>
              </a:xfrm>
              <a:prstGeom prst="rect">
                <a:avLst/>
              </a:prstGeom>
              <a:solidFill>
                <a:srgbClr val="C22303"/>
              </a:solidFill>
              <a:ln w="0">
                <a:noFill/>
                <a:prstDash val="solid"/>
                <a:round/>
                <a:headEnd/>
                <a:tailEnd/>
              </a:ln>
            </p:spPr>
            <p:txBody>
              <a:bodyPr/>
              <a:lstStyle/>
              <a:p>
                <a:pPr fontAlgn="auto">
                  <a:spcBef>
                    <a:spcPts val="0"/>
                  </a:spcBef>
                  <a:spcAft>
                    <a:spcPts val="0"/>
                  </a:spcAft>
                  <a:defRPr/>
                </a:pPr>
                <a:endParaRPr lang="en-GB" dirty="0">
                  <a:latin typeface="+mn-lt"/>
                </a:endParaRPr>
              </a:p>
            </p:txBody>
          </p:sp>
          <p:sp>
            <p:nvSpPr>
              <p:cNvPr id="15" name="Rectangle 155"/>
              <p:cNvSpPr>
                <a:spLocks noChangeArrowheads="1"/>
              </p:cNvSpPr>
              <p:nvPr/>
            </p:nvSpPr>
            <p:spPr bwMode="gray">
              <a:xfrm>
                <a:off x="7391400" y="685800"/>
                <a:ext cx="685800" cy="2133600"/>
              </a:xfrm>
              <a:prstGeom prst="rect">
                <a:avLst/>
              </a:prstGeom>
              <a:solidFill>
                <a:srgbClr val="E669A2"/>
              </a:solidFill>
              <a:ln w="0">
                <a:noFill/>
                <a:prstDash val="solid"/>
                <a:miter lim="800000"/>
                <a:headEnd/>
                <a:tailEnd/>
              </a:ln>
            </p:spPr>
            <p:txBody>
              <a:bodyPr/>
              <a:lstStyle/>
              <a:p>
                <a:pPr fontAlgn="auto">
                  <a:spcBef>
                    <a:spcPts val="0"/>
                  </a:spcBef>
                  <a:spcAft>
                    <a:spcPts val="0"/>
                  </a:spcAft>
                  <a:defRPr/>
                </a:pPr>
                <a:endParaRPr lang="en-GB" dirty="0">
                  <a:latin typeface="+mn-lt"/>
                </a:endParaRPr>
              </a:p>
            </p:txBody>
          </p:sp>
        </p:grpSp>
        <p:grpSp>
          <p:nvGrpSpPr>
            <p:cNvPr id="4" name="Group 24"/>
            <p:cNvGrpSpPr>
              <a:grpSpLocks/>
            </p:cNvGrpSpPr>
            <p:nvPr userDrawn="1"/>
          </p:nvGrpSpPr>
          <p:grpSpPr bwMode="auto">
            <a:xfrm>
              <a:off x="984250" y="6164263"/>
              <a:ext cx="914400" cy="471487"/>
              <a:chOff x="984728" y="6164581"/>
              <a:chExt cx="914400" cy="470647"/>
            </a:xfrm>
          </p:grpSpPr>
          <p:sp>
            <p:nvSpPr>
              <p:cNvPr id="7" name="Rectangle 37"/>
              <p:cNvSpPr>
                <a:spLocks noChangeArrowheads="1"/>
              </p:cNvSpPr>
              <p:nvPr/>
            </p:nvSpPr>
            <p:spPr bwMode="black">
              <a:xfrm>
                <a:off x="1519716" y="6164581"/>
                <a:ext cx="228600" cy="45955"/>
              </a:xfrm>
              <a:prstGeom prst="rect">
                <a:avLst/>
              </a:prstGeom>
              <a:solidFill>
                <a:srgbClr val="A10000"/>
              </a:solidFill>
              <a:ln w="0">
                <a:solidFill>
                  <a:srgbClr val="A10000"/>
                </a:solidFill>
                <a:prstDash val="solid"/>
                <a:miter lim="800000"/>
                <a:headEnd/>
                <a:tailEnd/>
              </a:ln>
            </p:spPr>
            <p:txBody>
              <a:bodyPr/>
              <a:lstStyle/>
              <a:p>
                <a:pPr fontAlgn="auto">
                  <a:spcBef>
                    <a:spcPts val="0"/>
                  </a:spcBef>
                  <a:spcAft>
                    <a:spcPts val="0"/>
                  </a:spcAft>
                  <a:defRPr/>
                </a:pPr>
                <a:endParaRPr lang="en-GB" dirty="0">
                  <a:latin typeface="+mn-lt"/>
                </a:endParaRPr>
              </a:p>
            </p:txBody>
          </p:sp>
          <p:sp>
            <p:nvSpPr>
              <p:cNvPr id="8" name="Freeform 7"/>
              <p:cNvSpPr>
                <a:spLocks noEditPoints="1"/>
              </p:cNvSpPr>
              <p:nvPr/>
            </p:nvSpPr>
            <p:spPr bwMode="black">
              <a:xfrm>
                <a:off x="984728" y="6291355"/>
                <a:ext cx="914400" cy="343873"/>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a:lstStyle/>
              <a:p>
                <a:pPr fontAlgn="auto">
                  <a:spcBef>
                    <a:spcPts val="0"/>
                  </a:spcBef>
                  <a:spcAft>
                    <a:spcPts val="0"/>
                  </a:spcAft>
                  <a:defRPr/>
                </a:pPr>
                <a:endParaRPr lang="en-GB" dirty="0">
                  <a:latin typeface="+mn-lt"/>
                </a:endParaRPr>
              </a:p>
            </p:txBody>
          </p:sp>
        </p:grpSp>
      </p:grpSp>
      <p:sp>
        <p:nvSpPr>
          <p:cNvPr id="63496" name="Rectangle 8"/>
          <p:cNvSpPr>
            <a:spLocks noGrp="1" noChangeArrowheads="1"/>
          </p:cNvSpPr>
          <p:nvPr>
            <p:ph type="ctrTitle" sz="quarter"/>
          </p:nvPr>
        </p:nvSpPr>
        <p:spPr>
          <a:xfrm>
            <a:off x="1895475" y="838200"/>
            <a:ext cx="5362575" cy="914400"/>
          </a:xfrm>
        </p:spPr>
        <p:txBody>
          <a:bodyPr anchor="ctr"/>
          <a:lstStyle>
            <a:lvl1pPr>
              <a:defRPr sz="3200" smtClean="0">
                <a:solidFill>
                  <a:srgbClr val="FFFFFF"/>
                </a:solidFill>
              </a:defRPr>
            </a:lvl1pPr>
          </a:lstStyle>
          <a:p>
            <a:r>
              <a:rPr lang="en-US" smtClean="0"/>
              <a:t>Click to edit Master title style</a:t>
            </a:r>
            <a:endParaRPr lang="en-GB" smtClean="0"/>
          </a:p>
        </p:txBody>
      </p:sp>
      <p:sp>
        <p:nvSpPr>
          <p:cNvPr id="63497" name="Rectangle 9"/>
          <p:cNvSpPr>
            <a:spLocks noGrp="1" noChangeArrowheads="1"/>
          </p:cNvSpPr>
          <p:nvPr>
            <p:ph type="subTitle" sz="quarter" idx="1"/>
          </p:nvPr>
        </p:nvSpPr>
        <p:spPr bwMode="auto">
          <a:xfrm>
            <a:off x="1895475" y="1827213"/>
            <a:ext cx="5340350" cy="914400"/>
          </a:xfrm>
          <a:noFill/>
          <a:ln>
            <a:miter lim="800000"/>
            <a:headEnd/>
            <a:tailEnd/>
          </a:ln>
        </p:spPr>
        <p:txBody>
          <a:bodyPr/>
          <a:lstStyle>
            <a:lvl1pPr>
              <a:defRPr sz="3200" smtClean="0">
                <a:solidFill>
                  <a:srgbClr val="FFFFFF"/>
                </a:solidFill>
              </a:defRPr>
            </a:lvl1pPr>
          </a:lstStyle>
          <a:p>
            <a:r>
              <a:rPr lang="en-US" smtClean="0"/>
              <a:t>Click to edit Master subtitle style</a:t>
            </a:r>
            <a:endParaRPr lang="en-GB" dirty="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38183B9F-1A91-4CDD-AD95-82249A98D4B0}" type="slidenum">
              <a:rPr lang="en-GB"/>
              <a:pPr>
                <a:defRPr/>
              </a:pPr>
              <a:t>‹#›</a:t>
            </a:fld>
            <a:endParaRPr lang="en-GB" dirty="0"/>
          </a:p>
        </p:txBody>
      </p:sp>
      <p:sp>
        <p:nvSpPr>
          <p:cNvPr id="3" name="Date Placeholder 3"/>
          <p:cNvSpPr>
            <a:spLocks noGrp="1"/>
          </p:cNvSpPr>
          <p:nvPr>
            <p:ph type="dt" sz="half" idx="11"/>
          </p:nvPr>
        </p:nvSpPr>
        <p:spPr/>
        <p:txBody>
          <a:bodyPr/>
          <a:lstStyle>
            <a:lvl1pPr>
              <a:defRPr/>
            </a:lvl1pPr>
          </a:lstStyle>
          <a:p>
            <a:pPr>
              <a:defRPr/>
            </a:pPr>
            <a:fld id="{7793FEBD-CB45-4C3F-8043-CC49DDBC5EF2}" type="datetime1">
              <a:rPr lang="zh-CN" altLang="en-US" smtClean="0"/>
              <a:pPr>
                <a:defRPr/>
              </a:pPr>
              <a:t>2013/3/20</a:t>
            </a:fld>
            <a:endParaRPr lang="en-GB"/>
          </a:p>
        </p:txBody>
      </p:sp>
      <p:sp>
        <p:nvSpPr>
          <p:cNvPr id="4"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DC3B7B26-2F55-437F-8F53-294B59F56CFA}" type="slidenum">
              <a:rPr lang="en-GB"/>
              <a:pPr>
                <a:defRPr/>
              </a:pPr>
              <a:t>‹#›</a:t>
            </a:fld>
            <a:endParaRPr lang="en-GB" dirty="0"/>
          </a:p>
        </p:txBody>
      </p:sp>
      <p:sp>
        <p:nvSpPr>
          <p:cNvPr id="6" name="Date Placeholder 3"/>
          <p:cNvSpPr>
            <a:spLocks noGrp="1"/>
          </p:cNvSpPr>
          <p:nvPr>
            <p:ph type="dt" sz="half" idx="11"/>
          </p:nvPr>
        </p:nvSpPr>
        <p:spPr/>
        <p:txBody>
          <a:bodyPr/>
          <a:lstStyle>
            <a:lvl1pPr>
              <a:defRPr/>
            </a:lvl1pPr>
          </a:lstStyle>
          <a:p>
            <a:pPr>
              <a:defRPr/>
            </a:pPr>
            <a:fld id="{E5BA6ADB-C125-4DC4-9598-0295E0C913E4}" type="datetime1">
              <a:rPr lang="zh-CN" altLang="en-US" smtClean="0"/>
              <a:pPr>
                <a:defRPr/>
              </a:pPr>
              <a:t>2013/3/20</a:t>
            </a:fld>
            <a:endParaRPr lang="en-GB"/>
          </a:p>
        </p:txBody>
      </p:sp>
      <p:sp>
        <p:nvSpPr>
          <p:cNvPr id="7"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2F7DCF50-6072-4D48-B351-B5F998EBCB37}" type="slidenum">
              <a:rPr lang="en-GB"/>
              <a:pPr>
                <a:defRPr/>
              </a:pPr>
              <a:t>‹#›</a:t>
            </a:fld>
            <a:endParaRPr lang="en-GB" dirty="0"/>
          </a:p>
        </p:txBody>
      </p:sp>
      <p:sp>
        <p:nvSpPr>
          <p:cNvPr id="6" name="Date Placeholder 3"/>
          <p:cNvSpPr>
            <a:spLocks noGrp="1"/>
          </p:cNvSpPr>
          <p:nvPr>
            <p:ph type="dt" sz="half" idx="11"/>
          </p:nvPr>
        </p:nvSpPr>
        <p:spPr/>
        <p:txBody>
          <a:bodyPr/>
          <a:lstStyle>
            <a:lvl1pPr>
              <a:defRPr/>
            </a:lvl1pPr>
          </a:lstStyle>
          <a:p>
            <a:pPr>
              <a:defRPr/>
            </a:pPr>
            <a:fld id="{95F7EDD4-4CAE-4FB1-8B86-6ECCF7517ADC}" type="datetime1">
              <a:rPr lang="zh-CN" altLang="en-US" smtClean="0"/>
              <a:pPr>
                <a:defRPr/>
              </a:pPr>
              <a:t>2013/3/20</a:t>
            </a:fld>
            <a:endParaRPr lang="en-GB"/>
          </a:p>
        </p:txBody>
      </p:sp>
      <p:sp>
        <p:nvSpPr>
          <p:cNvPr id="7"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Slide Number Placeholder 5"/>
          <p:cNvSpPr>
            <a:spLocks noGrp="1"/>
          </p:cNvSpPr>
          <p:nvPr>
            <p:ph type="sldNum" sz="quarter" idx="10"/>
          </p:nvPr>
        </p:nvSpPr>
        <p:spPr/>
        <p:txBody>
          <a:bodyPr/>
          <a:lstStyle>
            <a:lvl1pPr>
              <a:defRPr/>
            </a:lvl1pPr>
          </a:lstStyle>
          <a:p>
            <a:pPr>
              <a:defRPr/>
            </a:pPr>
            <a:fld id="{116185A4-ED86-4ECF-8461-A7F72A1B2D79}" type="slidenum">
              <a:rPr lang="en-GB"/>
              <a:pPr>
                <a:defRPr/>
              </a:pPr>
              <a:t>‹#›</a:t>
            </a:fld>
            <a:endParaRPr lang="en-GB" dirty="0"/>
          </a:p>
        </p:txBody>
      </p:sp>
      <p:sp>
        <p:nvSpPr>
          <p:cNvPr id="5" name="Date Placeholder 3"/>
          <p:cNvSpPr>
            <a:spLocks noGrp="1"/>
          </p:cNvSpPr>
          <p:nvPr>
            <p:ph type="dt" sz="half" idx="11"/>
          </p:nvPr>
        </p:nvSpPr>
        <p:spPr/>
        <p:txBody>
          <a:bodyPr/>
          <a:lstStyle>
            <a:lvl1pPr>
              <a:defRPr/>
            </a:lvl1pPr>
          </a:lstStyle>
          <a:p>
            <a:pPr>
              <a:defRPr/>
            </a:pPr>
            <a:fld id="{B4C9086D-ED05-4B35-AA21-F29B7DD78C7F}" type="datetime1">
              <a:rPr lang="zh-CN" altLang="en-US" smtClean="0"/>
              <a:pPr>
                <a:defRPr/>
              </a:pPr>
              <a:t>2013/3/20</a:t>
            </a:fld>
            <a:endParaRPr lang="en-GB"/>
          </a:p>
        </p:txBody>
      </p:sp>
      <p:sp>
        <p:nvSpPr>
          <p:cNvPr id="6"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85800"/>
            <a:ext cx="2019300" cy="213201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533400" y="685800"/>
            <a:ext cx="5905500" cy="21320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Slide Number Placeholder 5"/>
          <p:cNvSpPr>
            <a:spLocks noGrp="1"/>
          </p:cNvSpPr>
          <p:nvPr>
            <p:ph type="sldNum" sz="quarter" idx="10"/>
          </p:nvPr>
        </p:nvSpPr>
        <p:spPr/>
        <p:txBody>
          <a:bodyPr/>
          <a:lstStyle>
            <a:lvl1pPr>
              <a:defRPr/>
            </a:lvl1pPr>
          </a:lstStyle>
          <a:p>
            <a:pPr>
              <a:defRPr/>
            </a:pPr>
            <a:fld id="{774F5808-28AB-410A-99C8-4B88C7669FF2}" type="slidenum">
              <a:rPr lang="en-GB"/>
              <a:pPr>
                <a:defRPr/>
              </a:pPr>
              <a:t>‹#›</a:t>
            </a:fld>
            <a:endParaRPr lang="en-GB" dirty="0"/>
          </a:p>
        </p:txBody>
      </p:sp>
      <p:sp>
        <p:nvSpPr>
          <p:cNvPr id="5" name="Date Placeholder 3"/>
          <p:cNvSpPr>
            <a:spLocks noGrp="1"/>
          </p:cNvSpPr>
          <p:nvPr>
            <p:ph type="dt" sz="half" idx="11"/>
          </p:nvPr>
        </p:nvSpPr>
        <p:spPr/>
        <p:txBody>
          <a:bodyPr/>
          <a:lstStyle>
            <a:lvl1pPr>
              <a:defRPr/>
            </a:lvl1pPr>
          </a:lstStyle>
          <a:p>
            <a:pPr>
              <a:defRPr/>
            </a:pPr>
            <a:fld id="{F3E5984C-E45E-4A96-B007-E5A55B3319E6}" type="datetime1">
              <a:rPr lang="zh-CN" altLang="en-US" smtClean="0"/>
              <a:pPr>
                <a:defRPr/>
              </a:pPr>
              <a:t>2013/3/20</a:t>
            </a:fld>
            <a:endParaRPr lang="en-GB"/>
          </a:p>
        </p:txBody>
      </p:sp>
      <p:sp>
        <p:nvSpPr>
          <p:cNvPr id="6"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752600" y="685800"/>
            <a:ext cx="5635625" cy="5484813"/>
          </a:xfrm>
          <a:prstGeom prst="rect">
            <a:avLst/>
          </a:prstGeom>
          <a:solidFill>
            <a:schemeClr val="tx2"/>
          </a:solidFill>
          <a:ln w="9525">
            <a:noFill/>
            <a:miter lim="800000"/>
            <a:headEnd/>
            <a:tailEnd/>
          </a:ln>
          <a:effectLst/>
        </p:spPr>
        <p:txBody>
          <a:bodyPr wrap="none" lIns="0" tIns="0" rIns="0" bIns="0" anchor="ctr">
            <a:spAutoFit/>
          </a:bodyPr>
          <a:lstStyle/>
          <a:p>
            <a:pPr>
              <a:defRPr/>
            </a:pPr>
            <a:endParaRPr lang="en-AU" dirty="0">
              <a:latin typeface="Arial" pitchFamily="34" charset="0"/>
            </a:endParaRPr>
          </a:p>
        </p:txBody>
      </p:sp>
      <p:sp>
        <p:nvSpPr>
          <p:cNvPr id="5" name="Rectangle 3"/>
          <p:cNvSpPr>
            <a:spLocks noChangeArrowheads="1"/>
          </p:cNvSpPr>
          <p:nvPr userDrawn="1"/>
        </p:nvSpPr>
        <p:spPr bwMode="auto">
          <a:xfrm>
            <a:off x="1752600" y="0"/>
            <a:ext cx="5635625" cy="687388"/>
          </a:xfrm>
          <a:prstGeom prst="rect">
            <a:avLst/>
          </a:prstGeom>
          <a:solidFill>
            <a:schemeClr val="bg1"/>
          </a:solidFill>
          <a:ln w="9525">
            <a:noFill/>
            <a:miter lim="800000"/>
            <a:headEnd/>
            <a:tailEnd/>
          </a:ln>
          <a:effectLst/>
        </p:spPr>
        <p:txBody>
          <a:bodyPr wrap="none" lIns="0" tIns="0" rIns="0" bIns="0" anchor="ctr">
            <a:spAutoFit/>
          </a:bodyPr>
          <a:lstStyle/>
          <a:p>
            <a:pPr>
              <a:defRPr/>
            </a:pPr>
            <a:endParaRPr lang="en-AU" dirty="0">
              <a:latin typeface="Arial" pitchFamily="34" charset="0"/>
            </a:endParaRPr>
          </a:p>
        </p:txBody>
      </p:sp>
      <p:sp>
        <p:nvSpPr>
          <p:cNvPr id="6" name="Rectangle 4"/>
          <p:cNvSpPr>
            <a:spLocks noChangeArrowheads="1"/>
          </p:cNvSpPr>
          <p:nvPr userDrawn="1"/>
        </p:nvSpPr>
        <p:spPr bwMode="auto">
          <a:xfrm>
            <a:off x="7388225" y="685800"/>
            <a:ext cx="1752600" cy="5484813"/>
          </a:xfrm>
          <a:prstGeom prst="rect">
            <a:avLst/>
          </a:prstGeom>
          <a:solidFill>
            <a:schemeClr val="tx1"/>
          </a:solidFill>
          <a:ln w="9525">
            <a:noFill/>
            <a:miter lim="800000"/>
            <a:headEnd/>
            <a:tailEnd/>
          </a:ln>
          <a:effectLst/>
        </p:spPr>
        <p:txBody>
          <a:bodyPr wrap="none" lIns="0" tIns="0" rIns="0" bIns="0" anchor="ctr">
            <a:spAutoFit/>
          </a:bodyPr>
          <a:lstStyle/>
          <a:p>
            <a:pPr>
              <a:defRPr/>
            </a:pPr>
            <a:endParaRPr lang="en-AU" dirty="0">
              <a:latin typeface="Arial" pitchFamily="34" charset="0"/>
            </a:endParaRPr>
          </a:p>
        </p:txBody>
      </p:sp>
      <p:grpSp>
        <p:nvGrpSpPr>
          <p:cNvPr id="2" name="Group 24"/>
          <p:cNvGrpSpPr>
            <a:grpSpLocks/>
          </p:cNvGrpSpPr>
          <p:nvPr userDrawn="1"/>
        </p:nvGrpSpPr>
        <p:grpSpPr bwMode="auto">
          <a:xfrm>
            <a:off x="984250" y="6164263"/>
            <a:ext cx="914400" cy="471487"/>
            <a:chOff x="984728" y="6164568"/>
            <a:chExt cx="914400" cy="470646"/>
          </a:xfrm>
        </p:grpSpPr>
        <p:sp>
          <p:nvSpPr>
            <p:cNvPr id="8" name="Rectangle 37"/>
            <p:cNvSpPr>
              <a:spLocks noChangeArrowheads="1"/>
            </p:cNvSpPr>
            <p:nvPr/>
          </p:nvSpPr>
          <p:spPr bwMode="black">
            <a:xfrm>
              <a:off x="1519716" y="6164568"/>
              <a:ext cx="228600" cy="45955"/>
            </a:xfrm>
            <a:prstGeom prst="rect">
              <a:avLst/>
            </a:prstGeom>
            <a:solidFill>
              <a:srgbClr val="A10000"/>
            </a:solidFill>
            <a:ln w="0">
              <a:solidFill>
                <a:srgbClr val="A10000"/>
              </a:solidFill>
              <a:prstDash val="solid"/>
              <a:miter lim="800000"/>
              <a:headEnd/>
              <a:tailEnd/>
            </a:ln>
          </p:spPr>
          <p:txBody>
            <a:bodyPr/>
            <a:lstStyle/>
            <a:p>
              <a:pPr fontAlgn="auto">
                <a:spcBef>
                  <a:spcPts val="0"/>
                </a:spcBef>
                <a:spcAft>
                  <a:spcPts val="0"/>
                </a:spcAft>
                <a:defRPr/>
              </a:pPr>
              <a:endParaRPr lang="en-GB" dirty="0">
                <a:latin typeface="+mn-lt"/>
              </a:endParaRPr>
            </a:p>
          </p:txBody>
        </p:sp>
        <p:sp>
          <p:nvSpPr>
            <p:cNvPr id="9" name="Freeform 7"/>
            <p:cNvSpPr>
              <a:spLocks noEditPoints="1"/>
            </p:cNvSpPr>
            <p:nvPr/>
          </p:nvSpPr>
          <p:spPr bwMode="black">
            <a:xfrm>
              <a:off x="984728" y="6291341"/>
              <a:ext cx="914400" cy="343873"/>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a:lstStyle/>
            <a:p>
              <a:pPr fontAlgn="auto">
                <a:spcBef>
                  <a:spcPts val="0"/>
                </a:spcBef>
                <a:spcAft>
                  <a:spcPts val="0"/>
                </a:spcAft>
                <a:defRPr/>
              </a:pPr>
              <a:endParaRPr lang="en-GB" dirty="0">
                <a:latin typeface="+mn-lt"/>
              </a:endParaRPr>
            </a:p>
          </p:txBody>
        </p:sp>
      </p:grpSp>
      <p:sp>
        <p:nvSpPr>
          <p:cNvPr id="10" name="Text Placeholder 5"/>
          <p:cNvSpPr>
            <a:spLocks/>
          </p:cNvSpPr>
          <p:nvPr userDrawn="1"/>
        </p:nvSpPr>
        <p:spPr bwMode="white">
          <a:xfrm>
            <a:off x="1895475" y="374650"/>
            <a:ext cx="4105275" cy="146050"/>
          </a:xfrm>
          <a:prstGeom prst="rect">
            <a:avLst/>
          </a:prstGeom>
          <a:noFill/>
          <a:ln w="9525" algn="ctr">
            <a:noFill/>
            <a:miter lim="800000"/>
            <a:headEnd/>
            <a:tailEnd/>
          </a:ln>
          <a:effectLst/>
        </p:spPr>
        <p:txBody>
          <a:bodyPr lIns="0" tIns="0" rIns="0" bIns="0"/>
          <a:lstStyle/>
          <a:p>
            <a:pPr>
              <a:spcAft>
                <a:spcPts val="900"/>
              </a:spcAft>
              <a:buClr>
                <a:schemeClr val="tx1"/>
              </a:buClr>
              <a:defRPr/>
            </a:pPr>
            <a:r>
              <a:rPr lang="en-GB" sz="1100" dirty="0">
                <a:solidFill>
                  <a:srgbClr val="FFFFFF"/>
                </a:solidFill>
                <a:latin typeface="Arial" pitchFamily="34" charset="0"/>
              </a:rPr>
              <a:t>www.pwc.com </a:t>
            </a:r>
          </a:p>
        </p:txBody>
      </p:sp>
      <p:sp>
        <p:nvSpPr>
          <p:cNvPr id="93189" name="Title Placeholder 1"/>
          <p:cNvSpPr>
            <a:spLocks noGrp="1"/>
          </p:cNvSpPr>
          <p:nvPr>
            <p:ph type="ctr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p:txBody>
          <a:bodyPr/>
          <a:lstStyle>
            <a:lvl1pPr>
              <a:defRPr/>
            </a:lvl1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72"/>
          <p:cNvGrpSpPr>
            <a:grpSpLocks/>
          </p:cNvGrpSpPr>
          <p:nvPr userDrawn="1"/>
        </p:nvGrpSpPr>
        <p:grpSpPr bwMode="auto">
          <a:xfrm>
            <a:off x="1752600" y="0"/>
            <a:ext cx="7391400" cy="6172200"/>
            <a:chOff x="1752600" y="0"/>
            <a:chExt cx="7391400" cy="6172200"/>
          </a:xfrm>
        </p:grpSpPr>
        <p:sp>
          <p:nvSpPr>
            <p:cNvPr id="5" name="Rectangle 158"/>
            <p:cNvSpPr>
              <a:spLocks noChangeArrowheads="1"/>
            </p:cNvSpPr>
            <p:nvPr/>
          </p:nvSpPr>
          <p:spPr bwMode="gray">
            <a:xfrm>
              <a:off x="1752600" y="685800"/>
              <a:ext cx="5638800" cy="2133600"/>
            </a:xfrm>
            <a:prstGeom prst="rect">
              <a:avLst/>
            </a:prstGeom>
            <a:solidFill>
              <a:srgbClr val="D74021"/>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6" name="Rectangle 159"/>
            <p:cNvSpPr>
              <a:spLocks noChangeArrowheads="1"/>
            </p:cNvSpPr>
            <p:nvPr/>
          </p:nvSpPr>
          <p:spPr bwMode="gray">
            <a:xfrm>
              <a:off x="8067675" y="2819400"/>
              <a:ext cx="642938" cy="3352800"/>
            </a:xfrm>
            <a:prstGeom prst="rect">
              <a:avLst/>
            </a:prstGeom>
            <a:solidFill>
              <a:srgbClr val="E88C14"/>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7" name="Rectangle 153"/>
            <p:cNvSpPr>
              <a:spLocks noChangeArrowheads="1"/>
            </p:cNvSpPr>
            <p:nvPr/>
          </p:nvSpPr>
          <p:spPr bwMode="gray">
            <a:xfrm>
              <a:off x="8686800" y="2819400"/>
              <a:ext cx="457200" cy="3352800"/>
            </a:xfrm>
            <a:prstGeom prst="rect">
              <a:avLst/>
            </a:prstGeom>
            <a:solidFill>
              <a:srgbClr val="F3BC87"/>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8" name="Rectangle 156"/>
            <p:cNvSpPr>
              <a:spLocks noChangeArrowheads="1"/>
            </p:cNvSpPr>
            <p:nvPr/>
          </p:nvSpPr>
          <p:spPr bwMode="gray">
            <a:xfrm>
              <a:off x="1752600" y="0"/>
              <a:ext cx="5638800" cy="685800"/>
            </a:xfrm>
            <a:prstGeom prst="rect">
              <a:avLst/>
            </a:prstGeom>
            <a:solidFill>
              <a:srgbClr val="EE9C34"/>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9" name="Rectangle 160"/>
            <p:cNvSpPr>
              <a:spLocks noChangeArrowheads="1"/>
            </p:cNvSpPr>
            <p:nvPr/>
          </p:nvSpPr>
          <p:spPr bwMode="gray">
            <a:xfrm>
              <a:off x="7391400" y="2819400"/>
              <a:ext cx="685800" cy="3352800"/>
            </a:xfrm>
            <a:prstGeom prst="rect">
              <a:avLst/>
            </a:prstGeom>
            <a:solidFill>
              <a:srgbClr val="D1390D"/>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10" name="Rectangle 9"/>
            <p:cNvSpPr/>
            <p:nvPr/>
          </p:nvSpPr>
          <p:spPr bwMode="gray">
            <a:xfrm>
              <a:off x="1752600" y="2819400"/>
              <a:ext cx="5638800" cy="3352800"/>
            </a:xfrm>
            <a:prstGeom prst="rect">
              <a:avLst/>
            </a:prstGeom>
            <a:solidFill>
              <a:srgbClr val="C22303"/>
            </a:solidFill>
            <a:ln w="0">
              <a:noFill/>
              <a:prstDash val="solid"/>
              <a:round/>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11" name="Rectangle 155"/>
            <p:cNvSpPr>
              <a:spLocks noChangeArrowheads="1"/>
            </p:cNvSpPr>
            <p:nvPr/>
          </p:nvSpPr>
          <p:spPr bwMode="gray">
            <a:xfrm>
              <a:off x="7391400" y="685800"/>
              <a:ext cx="685800" cy="2133600"/>
            </a:xfrm>
            <a:prstGeom prst="rect">
              <a:avLst/>
            </a:prstGeom>
            <a:solidFill>
              <a:srgbClr val="E669A2"/>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grpSp>
      <p:grpSp>
        <p:nvGrpSpPr>
          <p:cNvPr id="3" name="Group 24"/>
          <p:cNvGrpSpPr>
            <a:grpSpLocks/>
          </p:cNvGrpSpPr>
          <p:nvPr userDrawn="1"/>
        </p:nvGrpSpPr>
        <p:grpSpPr bwMode="auto">
          <a:xfrm>
            <a:off x="984250" y="6164263"/>
            <a:ext cx="914400" cy="471487"/>
            <a:chOff x="984728" y="6164568"/>
            <a:chExt cx="914400" cy="470646"/>
          </a:xfrm>
        </p:grpSpPr>
        <p:sp>
          <p:nvSpPr>
            <p:cNvPr id="13" name="Rectangle 37"/>
            <p:cNvSpPr>
              <a:spLocks noChangeArrowheads="1"/>
            </p:cNvSpPr>
            <p:nvPr/>
          </p:nvSpPr>
          <p:spPr bwMode="black">
            <a:xfrm>
              <a:off x="1519716" y="6164568"/>
              <a:ext cx="228600" cy="45955"/>
            </a:xfrm>
            <a:prstGeom prst="rect">
              <a:avLst/>
            </a:prstGeom>
            <a:solidFill>
              <a:srgbClr val="A10000"/>
            </a:solidFill>
            <a:ln w="0">
              <a:solidFill>
                <a:srgbClr val="A10000"/>
              </a:solid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14" name="Freeform 7"/>
            <p:cNvSpPr>
              <a:spLocks noEditPoints="1"/>
            </p:cNvSpPr>
            <p:nvPr/>
          </p:nvSpPr>
          <p:spPr bwMode="black">
            <a:xfrm>
              <a:off x="984728" y="6291341"/>
              <a:ext cx="914400" cy="343873"/>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a:lstStyle/>
            <a:p>
              <a:pPr fontAlgn="auto">
                <a:spcBef>
                  <a:spcPts val="0"/>
                </a:spcBef>
                <a:spcAft>
                  <a:spcPts val="0"/>
                </a:spcAft>
                <a:defRPr/>
              </a:pPr>
              <a:endParaRPr lang="en-GB" dirty="0">
                <a:solidFill>
                  <a:srgbClr val="EA9696"/>
                </a:solidFill>
                <a:latin typeface="Arial"/>
              </a:endParaRPr>
            </a:p>
          </p:txBody>
        </p:sp>
      </p:grpSp>
      <p:sp>
        <p:nvSpPr>
          <p:cNvPr id="63496" name="Rectangle 8"/>
          <p:cNvSpPr>
            <a:spLocks noGrp="1" noChangeArrowheads="1"/>
          </p:cNvSpPr>
          <p:nvPr>
            <p:ph type="ctrTitle" sz="quarter"/>
          </p:nvPr>
        </p:nvSpPr>
        <p:spPr>
          <a:xfrm>
            <a:off x="1895475" y="838200"/>
            <a:ext cx="5362575" cy="914400"/>
          </a:xfrm>
        </p:spPr>
        <p:txBody>
          <a:bodyPr anchor="ctr"/>
          <a:lstStyle>
            <a:lvl1pPr>
              <a:defRPr sz="3200" smtClean="0">
                <a:solidFill>
                  <a:srgbClr val="FFFFFF"/>
                </a:solidFill>
              </a:defRPr>
            </a:lvl1pPr>
          </a:lstStyle>
          <a:p>
            <a:r>
              <a:rPr lang="en-US" smtClean="0"/>
              <a:t>Click to edit Master title style</a:t>
            </a:r>
            <a:endParaRPr lang="en-GB" smtClean="0"/>
          </a:p>
        </p:txBody>
      </p:sp>
      <p:sp>
        <p:nvSpPr>
          <p:cNvPr id="63497" name="Rectangle 9"/>
          <p:cNvSpPr>
            <a:spLocks noGrp="1" noChangeArrowheads="1"/>
          </p:cNvSpPr>
          <p:nvPr>
            <p:ph type="subTitle" sz="quarter" idx="1"/>
          </p:nvPr>
        </p:nvSpPr>
        <p:spPr bwMode="auto">
          <a:xfrm>
            <a:off x="1895475" y="1827213"/>
            <a:ext cx="5340350" cy="914400"/>
          </a:xfrm>
          <a:noFill/>
          <a:ln>
            <a:miter lim="800000"/>
            <a:headEnd/>
            <a:tailEnd/>
          </a:ln>
        </p:spPr>
        <p:txBody>
          <a:bodyPr/>
          <a:lstStyle>
            <a:lvl1pPr>
              <a:defRPr sz="3200" smtClean="0">
                <a:solidFill>
                  <a:srgbClr val="FFFFFF"/>
                </a:solidFill>
              </a:defRPr>
            </a:lvl1pPr>
          </a:lstStyle>
          <a:p>
            <a:r>
              <a:rPr lang="en-US" smtClean="0"/>
              <a:t>Click to edit Master subtitle style</a:t>
            </a:r>
            <a:endParaRPr lang="en-GB" smtClean="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72DC79DD-73F7-4052-8265-234EE8837D27}" type="slidenum">
              <a:rPr lang="en-GB"/>
              <a:pPr>
                <a:defRPr/>
              </a:pPr>
              <a:t>‹#›</a:t>
            </a:fld>
            <a:endParaRPr lang="en-GB" dirty="0"/>
          </a:p>
        </p:txBody>
      </p:sp>
      <p:sp>
        <p:nvSpPr>
          <p:cNvPr id="3" name="Date Placeholder 3"/>
          <p:cNvSpPr>
            <a:spLocks noGrp="1"/>
          </p:cNvSpPr>
          <p:nvPr>
            <p:ph type="dt" sz="half" idx="11"/>
          </p:nvPr>
        </p:nvSpPr>
        <p:spPr/>
        <p:txBody>
          <a:bodyPr/>
          <a:lstStyle>
            <a:lvl1pPr>
              <a:defRPr/>
            </a:lvl1pPr>
          </a:lstStyle>
          <a:p>
            <a:pPr>
              <a:defRPr/>
            </a:pPr>
            <a:fld id="{3B54D44C-C1E5-4D02-A48F-1C4F7E1CE25C}" type="datetime1">
              <a:rPr lang="zh-CN" altLang="en-US" smtClean="0"/>
              <a:pPr>
                <a:defRPr/>
              </a:pPr>
              <a:t>2013/3/20</a:t>
            </a:fld>
            <a:endParaRPr lang="en-GB"/>
          </a:p>
        </p:txBody>
      </p:sp>
      <p:sp>
        <p:nvSpPr>
          <p:cNvPr id="4"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smtClean="0"/>
              <a:t>Click to edit Master title style</a:t>
            </a:r>
            <a:endParaRPr lang="en-AU"/>
          </a:p>
        </p:txBody>
      </p:sp>
      <p:sp>
        <p:nvSpPr>
          <p:cNvPr id="3" name="Content Placeholder 2"/>
          <p:cNvSpPr>
            <a:spLocks noGrp="1"/>
          </p:cNvSpPr>
          <p:nvPr>
            <p:ph idx="1"/>
          </p:nvPr>
        </p:nvSpPr>
        <p:spPr>
          <a:xfrm>
            <a:off x="533400" y="1752600"/>
            <a:ext cx="8077200" cy="4419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Slide Number Placeholder 5"/>
          <p:cNvSpPr>
            <a:spLocks noGrp="1"/>
          </p:cNvSpPr>
          <p:nvPr>
            <p:ph type="sldNum" sz="quarter" idx="10"/>
          </p:nvPr>
        </p:nvSpPr>
        <p:spPr/>
        <p:txBody>
          <a:bodyPr/>
          <a:lstStyle>
            <a:lvl1pPr>
              <a:defRPr/>
            </a:lvl1pPr>
          </a:lstStyle>
          <a:p>
            <a:pPr>
              <a:defRPr/>
            </a:pPr>
            <a:fld id="{341AA142-620E-4FAA-B709-5D670DEF565F}" type="slidenum">
              <a:rPr lang="en-GB"/>
              <a:pPr>
                <a:defRPr/>
              </a:pPr>
              <a:t>‹#›</a:t>
            </a:fld>
            <a:endParaRPr lang="en-GB" dirty="0"/>
          </a:p>
        </p:txBody>
      </p:sp>
      <p:sp>
        <p:nvSpPr>
          <p:cNvPr id="5" name="Date Placeholder 3"/>
          <p:cNvSpPr>
            <a:spLocks noGrp="1"/>
          </p:cNvSpPr>
          <p:nvPr>
            <p:ph type="dt" sz="half" idx="11"/>
          </p:nvPr>
        </p:nvSpPr>
        <p:spPr/>
        <p:txBody>
          <a:bodyPr/>
          <a:lstStyle>
            <a:lvl1pPr>
              <a:defRPr/>
            </a:lvl1pPr>
          </a:lstStyle>
          <a:p>
            <a:pPr>
              <a:defRPr/>
            </a:pPr>
            <a:fld id="{FA237798-68BF-41E7-A933-4A7A74DC3F52}" type="datetime1">
              <a:rPr lang="zh-CN" altLang="en-US" smtClean="0"/>
              <a:pPr>
                <a:defRPr/>
              </a:pPr>
              <a:t>2013/3/20</a:t>
            </a:fld>
            <a:endParaRPr lang="en-GB"/>
          </a:p>
        </p:txBody>
      </p:sp>
      <p:sp>
        <p:nvSpPr>
          <p:cNvPr id="6"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smtClean="0"/>
              <a:t>Click to edit Master title style</a:t>
            </a:r>
            <a:endParaRPr lang="en-AU"/>
          </a:p>
        </p:txBody>
      </p:sp>
      <p:sp>
        <p:nvSpPr>
          <p:cNvPr id="3" name="Content Placeholder 2"/>
          <p:cNvSpPr>
            <a:spLocks noGrp="1"/>
          </p:cNvSpPr>
          <p:nvPr>
            <p:ph sz="half" idx="1"/>
          </p:nvPr>
        </p:nvSpPr>
        <p:spPr>
          <a:xfrm>
            <a:off x="533400" y="1752600"/>
            <a:ext cx="3962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752600"/>
            <a:ext cx="3962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Slide Number Placeholder 5"/>
          <p:cNvSpPr>
            <a:spLocks noGrp="1"/>
          </p:cNvSpPr>
          <p:nvPr>
            <p:ph type="sldNum" sz="quarter" idx="10"/>
          </p:nvPr>
        </p:nvSpPr>
        <p:spPr/>
        <p:txBody>
          <a:bodyPr/>
          <a:lstStyle>
            <a:lvl1pPr>
              <a:defRPr/>
            </a:lvl1pPr>
          </a:lstStyle>
          <a:p>
            <a:pPr>
              <a:defRPr/>
            </a:pPr>
            <a:fld id="{2FD8FDC2-B072-4E73-90C1-DC2932A57968}" type="slidenum">
              <a:rPr lang="en-GB"/>
              <a:pPr>
                <a:defRPr/>
              </a:pPr>
              <a:t>‹#›</a:t>
            </a:fld>
            <a:endParaRPr lang="en-GB" dirty="0"/>
          </a:p>
        </p:txBody>
      </p:sp>
      <p:sp>
        <p:nvSpPr>
          <p:cNvPr id="6" name="Date Placeholder 3"/>
          <p:cNvSpPr>
            <a:spLocks noGrp="1"/>
          </p:cNvSpPr>
          <p:nvPr>
            <p:ph type="dt" sz="half" idx="11"/>
          </p:nvPr>
        </p:nvSpPr>
        <p:spPr/>
        <p:txBody>
          <a:bodyPr/>
          <a:lstStyle>
            <a:lvl1pPr>
              <a:defRPr/>
            </a:lvl1pPr>
          </a:lstStyle>
          <a:p>
            <a:pPr>
              <a:defRPr/>
            </a:pPr>
            <a:fld id="{9AEB28E8-1C56-4E3E-B98B-610D1BC63125}" type="datetime1">
              <a:rPr lang="zh-CN" altLang="en-US" smtClean="0"/>
              <a:pPr>
                <a:defRPr/>
              </a:pPr>
              <a:t>2013/3/20</a:t>
            </a:fld>
            <a:endParaRPr lang="en-GB"/>
          </a:p>
        </p:txBody>
      </p:sp>
      <p:sp>
        <p:nvSpPr>
          <p:cNvPr id="7"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0C913308-F349-4B6D-A68A-DD1791B4A57B}" type="slidenum">
              <a:rPr lang="zh-CN" altLang="en-US" smtClean="0"/>
              <a:pPr/>
              <a:t>‹#›</a:t>
            </a:fld>
            <a:endParaRPr lang="zh-CN" altLang="en-US"/>
          </a:p>
        </p:txBody>
      </p:sp>
      <p:sp>
        <p:nvSpPr>
          <p:cNvPr id="3" name="Date Placeholder 3"/>
          <p:cNvSpPr>
            <a:spLocks noGrp="1"/>
          </p:cNvSpPr>
          <p:nvPr>
            <p:ph type="dt" sz="half" idx="11"/>
          </p:nvPr>
        </p:nvSpPr>
        <p:spPr>
          <a:xfrm>
            <a:off x="7086600" y="6324600"/>
            <a:ext cx="1524000" cy="152400"/>
          </a:xfrm>
          <a:prstGeom prst="rect">
            <a:avLst/>
          </a:prstGeom>
        </p:spPr>
        <p:txBody>
          <a:bodyPr/>
          <a:lstStyle>
            <a:lvl1pPr>
              <a:defRPr/>
            </a:lvl1pPr>
          </a:lstStyle>
          <a:p>
            <a:fld id="{E21ED3BC-5227-4A12-B85A-7E0CC3FA0B6C}" type="datetime1">
              <a:rPr lang="zh-CN" altLang="en-US" smtClean="0"/>
              <a:pPr/>
              <a:t>2013/3/20</a:t>
            </a:fld>
            <a:endParaRPr lang="zh-CN" altLang="en-US" dirty="0"/>
          </a:p>
        </p:txBody>
      </p:sp>
      <p:sp>
        <p:nvSpPr>
          <p:cNvPr id="4" name="Footer Placeholder 4"/>
          <p:cNvSpPr>
            <a:spLocks noGrp="1"/>
          </p:cNvSpPr>
          <p:nvPr>
            <p:ph type="ftr" sz="quarter" idx="12"/>
          </p:nvPr>
        </p:nvSpPr>
        <p:spPr>
          <a:xfrm>
            <a:off x="1635713" y="6324600"/>
            <a:ext cx="5260975" cy="150813"/>
          </a:xfrm>
        </p:spPr>
        <p:txBody>
          <a:bodyPr/>
          <a:lstStyle>
            <a:lvl1pPr algn="ctr">
              <a:defRPr/>
            </a:lvl1pPr>
          </a:lstStyle>
          <a:p>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4" name="Freeform 21"/>
          <p:cNvSpPr>
            <a:spLocks/>
          </p:cNvSpPr>
          <p:nvPr userDrawn="1"/>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5" name="Text Box 25"/>
          <p:cNvSpPr txBox="1">
            <a:spLocks noChangeArrowheads="1"/>
          </p:cNvSpPr>
          <p:nvPr userDrawn="1"/>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000000"/>
                </a:solidFill>
                <a:latin typeface="Arial" pitchFamily="34" charset="0"/>
              </a:rPr>
              <a:t>PwC</a:t>
            </a:r>
          </a:p>
        </p:txBody>
      </p:sp>
      <p:sp>
        <p:nvSpPr>
          <p:cNvPr id="70666" name="Rectangle 10"/>
          <p:cNvSpPr>
            <a:spLocks noGrp="1" noChangeArrowheads="1"/>
          </p:cNvSpPr>
          <p:nvPr>
            <p:ph type="ctrTitle" sz="quarter"/>
          </p:nvPr>
        </p:nvSpPr>
        <p:spPr>
          <a:xfrm>
            <a:off x="531813" y="685800"/>
            <a:ext cx="8075612" cy="1065213"/>
          </a:xfrm>
        </p:spPr>
        <p:txBody>
          <a:bodyPr/>
          <a:lstStyle>
            <a:lvl1pPr>
              <a:defRPr>
                <a:solidFill>
                  <a:srgbClr val="000000"/>
                </a:solidFill>
              </a:defRPr>
            </a:lvl1pPr>
          </a:lstStyle>
          <a:p>
            <a:r>
              <a:rPr lang="en-US" smtClean="0"/>
              <a:t>Click to edit Master title style</a:t>
            </a:r>
            <a:endParaRPr lang="en-GB"/>
          </a:p>
        </p:txBody>
      </p:sp>
      <p:sp>
        <p:nvSpPr>
          <p:cNvPr id="70667" name="Rectangle 11"/>
          <p:cNvSpPr>
            <a:spLocks noGrp="1" noChangeArrowheads="1"/>
          </p:cNvSpPr>
          <p:nvPr>
            <p:ph type="subTitle" sz="quarter" idx="1"/>
          </p:nvPr>
        </p:nvSpPr>
        <p:spPr bwMode="auto">
          <a:xfrm>
            <a:off x="531813" y="1903413"/>
            <a:ext cx="8075612" cy="1065212"/>
          </a:xfrm>
          <a:noFill/>
          <a:ln>
            <a:miter lim="800000"/>
            <a:headEnd/>
            <a:tailEnd/>
          </a:ln>
        </p:spPr>
        <p:txBody>
          <a:bodyPr/>
          <a:lstStyle>
            <a:lvl1pPr eaLnBrk="0" hangingPunct="0">
              <a:spcAft>
                <a:spcPct val="0"/>
              </a:spcAft>
              <a:buClrTx/>
              <a:defRPr>
                <a:solidFill>
                  <a:srgbClr val="000000"/>
                </a:solidFill>
                <a:ea typeface="+mn-ea"/>
                <a:cs typeface="+mn-cs"/>
              </a:defRPr>
            </a:lvl1pPr>
          </a:lstStyle>
          <a:p>
            <a:r>
              <a:rPr lang="en-US" smtClean="0"/>
              <a:t>Click to edit Master subtitle style</a:t>
            </a:r>
            <a:endParaRPr lang="en-GB"/>
          </a:p>
        </p:txBody>
      </p:sp>
      <p:sp>
        <p:nvSpPr>
          <p:cNvPr id="6" name="Slide Number Placeholder 5"/>
          <p:cNvSpPr>
            <a:spLocks noGrp="1"/>
          </p:cNvSpPr>
          <p:nvPr>
            <p:ph type="sldNum" sz="quarter" idx="10"/>
          </p:nvPr>
        </p:nvSpPr>
        <p:spPr/>
        <p:txBody>
          <a:bodyPr/>
          <a:lstStyle>
            <a:lvl1pPr>
              <a:defRPr>
                <a:solidFill>
                  <a:srgbClr val="000000"/>
                </a:solidFill>
              </a:defRPr>
            </a:lvl1pPr>
          </a:lstStyle>
          <a:p>
            <a:pPr>
              <a:defRPr/>
            </a:pPr>
            <a:fld id="{1A44FFD1-4C02-4551-876E-2C4FD75F93BC}" type="slidenum">
              <a:rPr lang="en-GB"/>
              <a:pPr>
                <a:defRPr/>
              </a:pPr>
              <a:t>‹#›</a:t>
            </a:fld>
            <a:endParaRPr lang="en-GB" dirty="0"/>
          </a:p>
        </p:txBody>
      </p:sp>
      <p:sp>
        <p:nvSpPr>
          <p:cNvPr id="7" name="Date Placeholder 3"/>
          <p:cNvSpPr>
            <a:spLocks noGrp="1"/>
          </p:cNvSpPr>
          <p:nvPr>
            <p:ph type="dt" sz="half" idx="11"/>
          </p:nvPr>
        </p:nvSpPr>
        <p:spPr/>
        <p:txBody>
          <a:bodyPr/>
          <a:lstStyle>
            <a:lvl1pPr>
              <a:defRPr dirty="0">
                <a:solidFill>
                  <a:srgbClr val="000000"/>
                </a:solidFill>
              </a:defRPr>
            </a:lvl1pPr>
          </a:lstStyle>
          <a:p>
            <a:pPr>
              <a:defRPr/>
            </a:pPr>
            <a:fld id="{BD589092-B6F9-49C3-87AA-E1374E00A58A}" type="datetime1">
              <a:rPr lang="zh-CN" altLang="en-US" smtClean="0"/>
              <a:pPr>
                <a:defRPr/>
              </a:pPr>
              <a:t>2013/3/20</a:t>
            </a:fld>
            <a:endParaRPr lang="en-GB"/>
          </a:p>
        </p:txBody>
      </p:sp>
      <p:sp>
        <p:nvSpPr>
          <p:cNvPr id="8" name="Footer Placeholder 4"/>
          <p:cNvSpPr>
            <a:spLocks noGrp="1"/>
          </p:cNvSpPr>
          <p:nvPr>
            <p:ph type="ftr" sz="quarter" idx="12"/>
          </p:nvPr>
        </p:nvSpPr>
        <p:spPr/>
        <p:txBody>
          <a:bodyPr/>
          <a:lstStyle>
            <a:lvl1pPr>
              <a:defRPr dirty="0">
                <a:solidFill>
                  <a:srgbClr val="000000"/>
                </a:solidFill>
              </a:defRPr>
            </a:lvl1pPr>
          </a:lstStyle>
          <a:p>
            <a:pPr>
              <a:defRPr/>
            </a:pPr>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Slide Number Placeholder 5"/>
          <p:cNvSpPr>
            <a:spLocks noGrp="1"/>
          </p:cNvSpPr>
          <p:nvPr>
            <p:ph type="sldNum" sz="quarter" idx="10"/>
          </p:nvPr>
        </p:nvSpPr>
        <p:spPr/>
        <p:txBody>
          <a:bodyPr/>
          <a:lstStyle>
            <a:lvl1pPr>
              <a:defRPr/>
            </a:lvl1pPr>
          </a:lstStyle>
          <a:p>
            <a:pPr>
              <a:defRPr/>
            </a:pPr>
            <a:fld id="{E25BDA6A-3D03-4322-B729-F5E4652A00B5}" type="slidenum">
              <a:rPr lang="en-GB"/>
              <a:pPr>
                <a:defRPr/>
              </a:pPr>
              <a:t>‹#›</a:t>
            </a:fld>
            <a:endParaRPr lang="en-GB" dirty="0"/>
          </a:p>
        </p:txBody>
      </p:sp>
      <p:sp>
        <p:nvSpPr>
          <p:cNvPr id="5" name="Date Placeholder 3"/>
          <p:cNvSpPr>
            <a:spLocks noGrp="1"/>
          </p:cNvSpPr>
          <p:nvPr>
            <p:ph type="dt" sz="half" idx="11"/>
          </p:nvPr>
        </p:nvSpPr>
        <p:spPr/>
        <p:txBody>
          <a:bodyPr/>
          <a:lstStyle>
            <a:lvl1pPr>
              <a:defRPr/>
            </a:lvl1pPr>
          </a:lstStyle>
          <a:p>
            <a:pPr>
              <a:defRPr/>
            </a:pPr>
            <a:fld id="{18E5780C-35FA-4302-8C77-6954BB867B24}" type="datetime1">
              <a:rPr lang="zh-CN" altLang="en-US" smtClean="0"/>
              <a:pPr>
                <a:defRPr/>
              </a:pPr>
              <a:t>2013/3/20</a:t>
            </a:fld>
            <a:endParaRPr lang="en-GB"/>
          </a:p>
        </p:txBody>
      </p:sp>
      <p:sp>
        <p:nvSpPr>
          <p:cNvPr id="6"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508433D0-94E9-4DC1-894C-E935261D26DC}" type="slidenum">
              <a:rPr lang="en-GB"/>
              <a:pPr>
                <a:defRPr/>
              </a:pPr>
              <a:t>‹#›</a:t>
            </a:fld>
            <a:endParaRPr lang="en-GB" dirty="0"/>
          </a:p>
        </p:txBody>
      </p:sp>
      <p:sp>
        <p:nvSpPr>
          <p:cNvPr id="5" name="Date Placeholder 3"/>
          <p:cNvSpPr>
            <a:spLocks noGrp="1"/>
          </p:cNvSpPr>
          <p:nvPr>
            <p:ph type="dt" sz="half" idx="11"/>
          </p:nvPr>
        </p:nvSpPr>
        <p:spPr/>
        <p:txBody>
          <a:bodyPr/>
          <a:lstStyle>
            <a:lvl1pPr>
              <a:defRPr/>
            </a:lvl1pPr>
          </a:lstStyle>
          <a:p>
            <a:pPr>
              <a:defRPr/>
            </a:pPr>
            <a:fld id="{E5FE1991-45C1-4B84-B06A-038330578670}" type="datetime1">
              <a:rPr lang="zh-CN" altLang="en-US" smtClean="0"/>
              <a:pPr>
                <a:defRPr/>
              </a:pPr>
              <a:t>2013/3/20</a:t>
            </a:fld>
            <a:endParaRPr lang="en-GB"/>
          </a:p>
        </p:txBody>
      </p:sp>
      <p:sp>
        <p:nvSpPr>
          <p:cNvPr id="6"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533400" y="1903413"/>
            <a:ext cx="3962400" cy="91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903413"/>
            <a:ext cx="3962400" cy="91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Slide Number Placeholder 5"/>
          <p:cNvSpPr>
            <a:spLocks noGrp="1"/>
          </p:cNvSpPr>
          <p:nvPr>
            <p:ph type="sldNum" sz="quarter" idx="10"/>
          </p:nvPr>
        </p:nvSpPr>
        <p:spPr/>
        <p:txBody>
          <a:bodyPr/>
          <a:lstStyle>
            <a:lvl1pPr>
              <a:defRPr/>
            </a:lvl1pPr>
          </a:lstStyle>
          <a:p>
            <a:pPr>
              <a:defRPr/>
            </a:pPr>
            <a:fld id="{AFE1EDEC-E982-4C6A-922D-920D606FB375}" type="slidenum">
              <a:rPr lang="en-GB"/>
              <a:pPr>
                <a:defRPr/>
              </a:pPr>
              <a:t>‹#›</a:t>
            </a:fld>
            <a:endParaRPr lang="en-GB" dirty="0"/>
          </a:p>
        </p:txBody>
      </p:sp>
      <p:sp>
        <p:nvSpPr>
          <p:cNvPr id="6" name="Date Placeholder 3"/>
          <p:cNvSpPr>
            <a:spLocks noGrp="1"/>
          </p:cNvSpPr>
          <p:nvPr>
            <p:ph type="dt" sz="half" idx="11"/>
          </p:nvPr>
        </p:nvSpPr>
        <p:spPr/>
        <p:txBody>
          <a:bodyPr/>
          <a:lstStyle>
            <a:lvl1pPr>
              <a:defRPr/>
            </a:lvl1pPr>
          </a:lstStyle>
          <a:p>
            <a:pPr>
              <a:defRPr/>
            </a:pPr>
            <a:fld id="{C9BBE0C4-44AC-41B8-A2A9-5301717E34B2}" type="datetime1">
              <a:rPr lang="zh-CN" altLang="en-US" smtClean="0"/>
              <a:pPr>
                <a:defRPr/>
              </a:pPr>
              <a:t>2013/3/20</a:t>
            </a:fld>
            <a:endParaRPr lang="en-GB"/>
          </a:p>
        </p:txBody>
      </p:sp>
      <p:sp>
        <p:nvSpPr>
          <p:cNvPr id="7"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Slide Number Placeholder 5"/>
          <p:cNvSpPr>
            <a:spLocks noGrp="1"/>
          </p:cNvSpPr>
          <p:nvPr>
            <p:ph type="sldNum" sz="quarter" idx="10"/>
          </p:nvPr>
        </p:nvSpPr>
        <p:spPr/>
        <p:txBody>
          <a:bodyPr/>
          <a:lstStyle>
            <a:lvl1pPr>
              <a:defRPr/>
            </a:lvl1pPr>
          </a:lstStyle>
          <a:p>
            <a:pPr>
              <a:defRPr/>
            </a:pPr>
            <a:fld id="{446796E8-4EF5-474C-A2B9-252677B8FE70}" type="slidenum">
              <a:rPr lang="en-GB"/>
              <a:pPr>
                <a:defRPr/>
              </a:pPr>
              <a:t>‹#›</a:t>
            </a:fld>
            <a:endParaRPr lang="en-GB" dirty="0"/>
          </a:p>
        </p:txBody>
      </p:sp>
      <p:sp>
        <p:nvSpPr>
          <p:cNvPr id="8" name="Date Placeholder 3"/>
          <p:cNvSpPr>
            <a:spLocks noGrp="1"/>
          </p:cNvSpPr>
          <p:nvPr>
            <p:ph type="dt" sz="half" idx="11"/>
          </p:nvPr>
        </p:nvSpPr>
        <p:spPr/>
        <p:txBody>
          <a:bodyPr/>
          <a:lstStyle>
            <a:lvl1pPr>
              <a:defRPr/>
            </a:lvl1pPr>
          </a:lstStyle>
          <a:p>
            <a:pPr>
              <a:defRPr/>
            </a:pPr>
            <a:fld id="{B7695F13-277A-4734-8232-01F2CF662ED9}" type="datetime1">
              <a:rPr lang="zh-CN" altLang="en-US" smtClean="0"/>
              <a:pPr>
                <a:defRPr/>
              </a:pPr>
              <a:t>2013/3/20</a:t>
            </a:fld>
            <a:endParaRPr lang="en-GB"/>
          </a:p>
        </p:txBody>
      </p:sp>
      <p:sp>
        <p:nvSpPr>
          <p:cNvPr id="9"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Slide Number Placeholder 5"/>
          <p:cNvSpPr>
            <a:spLocks noGrp="1"/>
          </p:cNvSpPr>
          <p:nvPr>
            <p:ph type="sldNum" sz="quarter" idx="10"/>
          </p:nvPr>
        </p:nvSpPr>
        <p:spPr/>
        <p:txBody>
          <a:bodyPr/>
          <a:lstStyle>
            <a:lvl1pPr>
              <a:defRPr/>
            </a:lvl1pPr>
          </a:lstStyle>
          <a:p>
            <a:pPr>
              <a:defRPr/>
            </a:pPr>
            <a:fld id="{8F051816-1A22-435F-9BD2-62E59D287A8D}" type="slidenum">
              <a:rPr lang="en-GB"/>
              <a:pPr>
                <a:defRPr/>
              </a:pPr>
              <a:t>‹#›</a:t>
            </a:fld>
            <a:endParaRPr lang="en-GB" dirty="0"/>
          </a:p>
        </p:txBody>
      </p:sp>
      <p:sp>
        <p:nvSpPr>
          <p:cNvPr id="4" name="Date Placeholder 3"/>
          <p:cNvSpPr>
            <a:spLocks noGrp="1"/>
          </p:cNvSpPr>
          <p:nvPr>
            <p:ph type="dt" sz="half" idx="11"/>
          </p:nvPr>
        </p:nvSpPr>
        <p:spPr/>
        <p:txBody>
          <a:bodyPr/>
          <a:lstStyle>
            <a:lvl1pPr>
              <a:defRPr/>
            </a:lvl1pPr>
          </a:lstStyle>
          <a:p>
            <a:pPr>
              <a:defRPr/>
            </a:pPr>
            <a:fld id="{BC25BFB0-57A2-40C6-85D8-6D86743DD932}" type="datetime1">
              <a:rPr lang="zh-CN" altLang="en-US" smtClean="0"/>
              <a:pPr>
                <a:defRPr/>
              </a:pPr>
              <a:t>2013/3/20</a:t>
            </a:fld>
            <a:endParaRPr lang="en-GB"/>
          </a:p>
        </p:txBody>
      </p:sp>
      <p:sp>
        <p:nvSpPr>
          <p:cNvPr id="5"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8AFD7A00-2AEA-49F0-A137-423611A7CACC}" type="slidenum">
              <a:rPr lang="en-GB"/>
              <a:pPr>
                <a:defRPr/>
              </a:pPr>
              <a:t>‹#›</a:t>
            </a:fld>
            <a:endParaRPr lang="en-GB" dirty="0"/>
          </a:p>
        </p:txBody>
      </p:sp>
      <p:sp>
        <p:nvSpPr>
          <p:cNvPr id="3" name="Date Placeholder 3"/>
          <p:cNvSpPr>
            <a:spLocks noGrp="1"/>
          </p:cNvSpPr>
          <p:nvPr>
            <p:ph type="dt" sz="half" idx="11"/>
          </p:nvPr>
        </p:nvSpPr>
        <p:spPr/>
        <p:txBody>
          <a:bodyPr/>
          <a:lstStyle>
            <a:lvl1pPr>
              <a:defRPr/>
            </a:lvl1pPr>
          </a:lstStyle>
          <a:p>
            <a:pPr>
              <a:defRPr/>
            </a:pPr>
            <a:fld id="{1D61E8BC-9A73-4C1C-BF75-2EA09D9CBF96}" type="datetime1">
              <a:rPr lang="zh-CN" altLang="en-US" smtClean="0"/>
              <a:pPr>
                <a:defRPr/>
              </a:pPr>
              <a:t>2013/3/20</a:t>
            </a:fld>
            <a:endParaRPr lang="en-GB"/>
          </a:p>
        </p:txBody>
      </p:sp>
      <p:sp>
        <p:nvSpPr>
          <p:cNvPr id="4"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A436446E-0D19-4050-8F1E-DEB0F93E4F73}" type="slidenum">
              <a:rPr lang="en-GB"/>
              <a:pPr>
                <a:defRPr/>
              </a:pPr>
              <a:t>‹#›</a:t>
            </a:fld>
            <a:endParaRPr lang="en-GB" dirty="0"/>
          </a:p>
        </p:txBody>
      </p:sp>
      <p:sp>
        <p:nvSpPr>
          <p:cNvPr id="6" name="Date Placeholder 3"/>
          <p:cNvSpPr>
            <a:spLocks noGrp="1"/>
          </p:cNvSpPr>
          <p:nvPr>
            <p:ph type="dt" sz="half" idx="11"/>
          </p:nvPr>
        </p:nvSpPr>
        <p:spPr/>
        <p:txBody>
          <a:bodyPr/>
          <a:lstStyle>
            <a:lvl1pPr>
              <a:defRPr/>
            </a:lvl1pPr>
          </a:lstStyle>
          <a:p>
            <a:pPr>
              <a:defRPr/>
            </a:pPr>
            <a:fld id="{A82E0EC2-10FA-48F1-830C-4263F39C0BA9}" type="datetime1">
              <a:rPr lang="zh-CN" altLang="en-US" smtClean="0"/>
              <a:pPr>
                <a:defRPr/>
              </a:pPr>
              <a:t>2013/3/20</a:t>
            </a:fld>
            <a:endParaRPr lang="en-GB"/>
          </a:p>
        </p:txBody>
      </p:sp>
      <p:sp>
        <p:nvSpPr>
          <p:cNvPr id="7"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DDB417D1-9F33-4734-B133-5038FE358EE2}" type="slidenum">
              <a:rPr lang="en-GB"/>
              <a:pPr>
                <a:defRPr/>
              </a:pPr>
              <a:t>‹#›</a:t>
            </a:fld>
            <a:endParaRPr lang="en-GB" dirty="0"/>
          </a:p>
        </p:txBody>
      </p:sp>
      <p:sp>
        <p:nvSpPr>
          <p:cNvPr id="6" name="Date Placeholder 3"/>
          <p:cNvSpPr>
            <a:spLocks noGrp="1"/>
          </p:cNvSpPr>
          <p:nvPr>
            <p:ph type="dt" sz="half" idx="11"/>
          </p:nvPr>
        </p:nvSpPr>
        <p:spPr/>
        <p:txBody>
          <a:bodyPr/>
          <a:lstStyle>
            <a:lvl1pPr>
              <a:defRPr/>
            </a:lvl1pPr>
          </a:lstStyle>
          <a:p>
            <a:pPr>
              <a:defRPr/>
            </a:pPr>
            <a:fld id="{D5930968-1D88-4B0B-806C-D1735888FDF4}" type="datetime1">
              <a:rPr lang="zh-CN" altLang="en-US" smtClean="0"/>
              <a:pPr>
                <a:defRPr/>
              </a:pPr>
              <a:t>2013/3/20</a:t>
            </a:fld>
            <a:endParaRPr lang="en-GB"/>
          </a:p>
        </p:txBody>
      </p:sp>
      <p:sp>
        <p:nvSpPr>
          <p:cNvPr id="7"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Slide Number Placeholder 5"/>
          <p:cNvSpPr>
            <a:spLocks noGrp="1"/>
          </p:cNvSpPr>
          <p:nvPr>
            <p:ph type="sldNum" sz="quarter" idx="10"/>
          </p:nvPr>
        </p:nvSpPr>
        <p:spPr/>
        <p:txBody>
          <a:bodyPr/>
          <a:lstStyle>
            <a:lvl1pPr>
              <a:defRPr/>
            </a:lvl1pPr>
          </a:lstStyle>
          <a:p>
            <a:pPr>
              <a:defRPr/>
            </a:pPr>
            <a:fld id="{E0FB313A-E108-4398-A729-08F0B1F33BD0}" type="slidenum">
              <a:rPr lang="en-GB"/>
              <a:pPr>
                <a:defRPr/>
              </a:pPr>
              <a:t>‹#›</a:t>
            </a:fld>
            <a:endParaRPr lang="en-GB" dirty="0"/>
          </a:p>
        </p:txBody>
      </p:sp>
      <p:sp>
        <p:nvSpPr>
          <p:cNvPr id="5" name="Date Placeholder 3"/>
          <p:cNvSpPr>
            <a:spLocks noGrp="1"/>
          </p:cNvSpPr>
          <p:nvPr>
            <p:ph type="dt" sz="half" idx="11"/>
          </p:nvPr>
        </p:nvSpPr>
        <p:spPr/>
        <p:txBody>
          <a:bodyPr/>
          <a:lstStyle>
            <a:lvl1pPr>
              <a:defRPr/>
            </a:lvl1pPr>
          </a:lstStyle>
          <a:p>
            <a:pPr>
              <a:defRPr/>
            </a:pPr>
            <a:fld id="{FD45E082-A870-4676-ADF8-B16374379C0D}" type="datetime1">
              <a:rPr lang="zh-CN" altLang="en-US" smtClean="0"/>
              <a:pPr>
                <a:defRPr/>
              </a:pPr>
              <a:t>2013/3/20</a:t>
            </a:fld>
            <a:endParaRPr lang="en-GB"/>
          </a:p>
        </p:txBody>
      </p:sp>
      <p:sp>
        <p:nvSpPr>
          <p:cNvPr id="6"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defRPr/>
            </a:lvl1pPr>
          </a:lstStyle>
          <a:p>
            <a:r>
              <a:rPr lang="en-US" noProof="0" smtClean="0"/>
              <a:t>Click to edit Master title style</a:t>
            </a:r>
            <a:endParaRPr lang="en-GB" noProof="0"/>
          </a:p>
        </p:txBody>
      </p:sp>
      <p:sp>
        <p:nvSpPr>
          <p:cNvPr id="31" name="Content Placeholder 26"/>
          <p:cNvSpPr>
            <a:spLocks noGrp="1"/>
          </p:cNvSpPr>
          <p:nvPr>
            <p:ph sz="quarter" idx="15"/>
          </p:nvPr>
        </p:nvSpPr>
        <p:spPr>
          <a:xfrm>
            <a:off x="533400" y="1752600"/>
            <a:ext cx="8077200" cy="4419600"/>
          </a:xfrm>
        </p:spPr>
        <p:txBody>
          <a:bodyPr/>
          <a:lstStyle>
            <a:lvl1pPr>
              <a:defRPr baseline="0"/>
            </a:lvl1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cxnSp>
        <p:nvCxnSpPr>
          <p:cNvPr id="15" name="Shape 14"/>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rgbClr val="000000"/>
                </a:solidFill>
                <a:latin typeface="Arial" pitchFamily="34" charset="0"/>
                <a:cs typeface="Arial" pitchFamily="34" charset="0"/>
              </a:defRPr>
            </a:lvl1pPr>
          </a:lstStyle>
          <a:p>
            <a:fld id="{9EBD5762-3BDC-484D-9503-7EA6D5A9A8CE}" type="slidenum">
              <a:rPr lang="en-GB" smtClean="0"/>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85800"/>
            <a:ext cx="2019300" cy="213201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533400" y="685800"/>
            <a:ext cx="5905500" cy="21320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Slide Number Placeholder 5"/>
          <p:cNvSpPr>
            <a:spLocks noGrp="1"/>
          </p:cNvSpPr>
          <p:nvPr>
            <p:ph type="sldNum" sz="quarter" idx="10"/>
          </p:nvPr>
        </p:nvSpPr>
        <p:spPr/>
        <p:txBody>
          <a:bodyPr/>
          <a:lstStyle>
            <a:lvl1pPr>
              <a:defRPr/>
            </a:lvl1pPr>
          </a:lstStyle>
          <a:p>
            <a:pPr>
              <a:defRPr/>
            </a:pPr>
            <a:fld id="{B5AB7370-0870-485B-89A2-E0087A9A015F}" type="slidenum">
              <a:rPr lang="en-GB"/>
              <a:pPr>
                <a:defRPr/>
              </a:pPr>
              <a:t>‹#›</a:t>
            </a:fld>
            <a:endParaRPr lang="en-GB" dirty="0"/>
          </a:p>
        </p:txBody>
      </p:sp>
      <p:sp>
        <p:nvSpPr>
          <p:cNvPr id="5" name="Date Placeholder 3"/>
          <p:cNvSpPr>
            <a:spLocks noGrp="1"/>
          </p:cNvSpPr>
          <p:nvPr>
            <p:ph type="dt" sz="half" idx="11"/>
          </p:nvPr>
        </p:nvSpPr>
        <p:spPr/>
        <p:txBody>
          <a:bodyPr/>
          <a:lstStyle>
            <a:lvl1pPr>
              <a:defRPr/>
            </a:lvl1pPr>
          </a:lstStyle>
          <a:p>
            <a:pPr>
              <a:defRPr/>
            </a:pPr>
            <a:fld id="{21DB04D1-5495-41ED-8DAA-402172EE356C}" type="datetime1">
              <a:rPr lang="zh-CN" altLang="en-US" smtClean="0"/>
              <a:pPr>
                <a:defRPr/>
              </a:pPr>
              <a:t>2013/3/20</a:t>
            </a:fld>
            <a:endParaRPr lang="en-GB"/>
          </a:p>
        </p:txBody>
      </p:sp>
      <p:sp>
        <p:nvSpPr>
          <p:cNvPr id="6"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72"/>
          <p:cNvGrpSpPr>
            <a:grpSpLocks/>
          </p:cNvGrpSpPr>
          <p:nvPr userDrawn="1"/>
        </p:nvGrpSpPr>
        <p:grpSpPr bwMode="auto">
          <a:xfrm>
            <a:off x="1752600" y="0"/>
            <a:ext cx="7391400" cy="6172200"/>
            <a:chOff x="1752600" y="0"/>
            <a:chExt cx="7391400" cy="6172200"/>
          </a:xfrm>
        </p:grpSpPr>
        <p:sp>
          <p:nvSpPr>
            <p:cNvPr id="5" name="Rectangle 158"/>
            <p:cNvSpPr>
              <a:spLocks noChangeArrowheads="1"/>
            </p:cNvSpPr>
            <p:nvPr/>
          </p:nvSpPr>
          <p:spPr bwMode="gray">
            <a:xfrm>
              <a:off x="1752600" y="685800"/>
              <a:ext cx="5638800" cy="2133600"/>
            </a:xfrm>
            <a:prstGeom prst="rect">
              <a:avLst/>
            </a:prstGeom>
            <a:solidFill>
              <a:srgbClr val="D74021"/>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6" name="Rectangle 159"/>
            <p:cNvSpPr>
              <a:spLocks noChangeArrowheads="1"/>
            </p:cNvSpPr>
            <p:nvPr/>
          </p:nvSpPr>
          <p:spPr bwMode="gray">
            <a:xfrm>
              <a:off x="8067675" y="2819400"/>
              <a:ext cx="642938" cy="3352800"/>
            </a:xfrm>
            <a:prstGeom prst="rect">
              <a:avLst/>
            </a:prstGeom>
            <a:solidFill>
              <a:srgbClr val="E88C14"/>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7" name="Rectangle 153"/>
            <p:cNvSpPr>
              <a:spLocks noChangeArrowheads="1"/>
            </p:cNvSpPr>
            <p:nvPr/>
          </p:nvSpPr>
          <p:spPr bwMode="gray">
            <a:xfrm>
              <a:off x="8686800" y="2819400"/>
              <a:ext cx="457200" cy="3352800"/>
            </a:xfrm>
            <a:prstGeom prst="rect">
              <a:avLst/>
            </a:prstGeom>
            <a:solidFill>
              <a:srgbClr val="F3BC87"/>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8" name="Rectangle 156"/>
            <p:cNvSpPr>
              <a:spLocks noChangeArrowheads="1"/>
            </p:cNvSpPr>
            <p:nvPr/>
          </p:nvSpPr>
          <p:spPr bwMode="gray">
            <a:xfrm>
              <a:off x="1752600" y="0"/>
              <a:ext cx="5638800" cy="685800"/>
            </a:xfrm>
            <a:prstGeom prst="rect">
              <a:avLst/>
            </a:prstGeom>
            <a:solidFill>
              <a:srgbClr val="EE9C34"/>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9" name="Rectangle 160"/>
            <p:cNvSpPr>
              <a:spLocks noChangeArrowheads="1"/>
            </p:cNvSpPr>
            <p:nvPr/>
          </p:nvSpPr>
          <p:spPr bwMode="gray">
            <a:xfrm>
              <a:off x="7391400" y="2819400"/>
              <a:ext cx="685800" cy="3352800"/>
            </a:xfrm>
            <a:prstGeom prst="rect">
              <a:avLst/>
            </a:prstGeom>
            <a:solidFill>
              <a:srgbClr val="D1390D"/>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10" name="Rectangle 9"/>
            <p:cNvSpPr/>
            <p:nvPr/>
          </p:nvSpPr>
          <p:spPr bwMode="gray">
            <a:xfrm>
              <a:off x="1752600" y="2819400"/>
              <a:ext cx="5638800" cy="3352800"/>
            </a:xfrm>
            <a:prstGeom prst="rect">
              <a:avLst/>
            </a:prstGeom>
            <a:solidFill>
              <a:srgbClr val="C22303"/>
            </a:solidFill>
            <a:ln w="0">
              <a:noFill/>
              <a:prstDash val="solid"/>
              <a:round/>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11" name="Rectangle 155"/>
            <p:cNvSpPr>
              <a:spLocks noChangeArrowheads="1"/>
            </p:cNvSpPr>
            <p:nvPr/>
          </p:nvSpPr>
          <p:spPr bwMode="gray">
            <a:xfrm>
              <a:off x="7391400" y="685800"/>
              <a:ext cx="685800" cy="2133600"/>
            </a:xfrm>
            <a:prstGeom prst="rect">
              <a:avLst/>
            </a:prstGeom>
            <a:solidFill>
              <a:srgbClr val="E669A2"/>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grpSp>
      <p:grpSp>
        <p:nvGrpSpPr>
          <p:cNvPr id="3" name="Group 24"/>
          <p:cNvGrpSpPr>
            <a:grpSpLocks/>
          </p:cNvGrpSpPr>
          <p:nvPr userDrawn="1"/>
        </p:nvGrpSpPr>
        <p:grpSpPr bwMode="auto">
          <a:xfrm>
            <a:off x="984250" y="6164263"/>
            <a:ext cx="914400" cy="471487"/>
            <a:chOff x="984728" y="6164568"/>
            <a:chExt cx="914400" cy="470646"/>
          </a:xfrm>
        </p:grpSpPr>
        <p:sp>
          <p:nvSpPr>
            <p:cNvPr id="13" name="Rectangle 37"/>
            <p:cNvSpPr>
              <a:spLocks noChangeArrowheads="1"/>
            </p:cNvSpPr>
            <p:nvPr/>
          </p:nvSpPr>
          <p:spPr bwMode="black">
            <a:xfrm>
              <a:off x="1519716" y="6164568"/>
              <a:ext cx="228600" cy="45955"/>
            </a:xfrm>
            <a:prstGeom prst="rect">
              <a:avLst/>
            </a:prstGeom>
            <a:solidFill>
              <a:srgbClr val="A10000"/>
            </a:solidFill>
            <a:ln w="0">
              <a:solidFill>
                <a:srgbClr val="A10000"/>
              </a:solid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14" name="Freeform 7"/>
            <p:cNvSpPr>
              <a:spLocks noEditPoints="1"/>
            </p:cNvSpPr>
            <p:nvPr/>
          </p:nvSpPr>
          <p:spPr bwMode="black">
            <a:xfrm>
              <a:off x="984728" y="6291341"/>
              <a:ext cx="914400" cy="343873"/>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a:lstStyle/>
            <a:p>
              <a:pPr fontAlgn="auto">
                <a:spcBef>
                  <a:spcPts val="0"/>
                </a:spcBef>
                <a:spcAft>
                  <a:spcPts val="0"/>
                </a:spcAft>
                <a:defRPr/>
              </a:pPr>
              <a:endParaRPr lang="en-GB" dirty="0">
                <a:solidFill>
                  <a:srgbClr val="EA9696"/>
                </a:solidFill>
                <a:latin typeface="Arial"/>
              </a:endParaRPr>
            </a:p>
          </p:txBody>
        </p:sp>
      </p:grpSp>
      <p:sp>
        <p:nvSpPr>
          <p:cNvPr id="63496" name="Rectangle 8"/>
          <p:cNvSpPr>
            <a:spLocks noGrp="1" noChangeArrowheads="1"/>
          </p:cNvSpPr>
          <p:nvPr>
            <p:ph type="ctrTitle" sz="quarter"/>
          </p:nvPr>
        </p:nvSpPr>
        <p:spPr>
          <a:xfrm>
            <a:off x="1895475" y="838200"/>
            <a:ext cx="5362575" cy="914400"/>
          </a:xfrm>
        </p:spPr>
        <p:txBody>
          <a:bodyPr anchor="ctr"/>
          <a:lstStyle>
            <a:lvl1pPr>
              <a:defRPr sz="3200" smtClean="0">
                <a:solidFill>
                  <a:srgbClr val="FFFFFF"/>
                </a:solidFill>
              </a:defRPr>
            </a:lvl1pPr>
          </a:lstStyle>
          <a:p>
            <a:r>
              <a:rPr lang="en-US" smtClean="0"/>
              <a:t>Click to edit Master title style</a:t>
            </a:r>
            <a:endParaRPr lang="en-GB" smtClean="0"/>
          </a:p>
        </p:txBody>
      </p:sp>
      <p:sp>
        <p:nvSpPr>
          <p:cNvPr id="63497" name="Rectangle 9"/>
          <p:cNvSpPr>
            <a:spLocks noGrp="1" noChangeArrowheads="1"/>
          </p:cNvSpPr>
          <p:nvPr>
            <p:ph type="subTitle" sz="quarter" idx="1"/>
          </p:nvPr>
        </p:nvSpPr>
        <p:spPr bwMode="auto">
          <a:xfrm>
            <a:off x="1895475" y="1827213"/>
            <a:ext cx="5340350" cy="914400"/>
          </a:xfrm>
          <a:noFill/>
          <a:ln>
            <a:miter lim="800000"/>
            <a:headEnd/>
            <a:tailEnd/>
          </a:ln>
        </p:spPr>
        <p:txBody>
          <a:bodyPr/>
          <a:lstStyle>
            <a:lvl1pPr>
              <a:defRPr sz="3200" smtClean="0">
                <a:solidFill>
                  <a:srgbClr val="FFFFFF"/>
                </a:solidFill>
              </a:defRPr>
            </a:lvl1pPr>
          </a:lstStyle>
          <a:p>
            <a:r>
              <a:rPr lang="en-US" smtClean="0"/>
              <a:t>Click to edit Master subtitle style</a:t>
            </a:r>
            <a:endParaRPr lang="en-GB"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39277787-1531-4391-82F4-77B1A7DE9552}" type="slidenum">
              <a:rPr lang="en-GB"/>
              <a:pPr>
                <a:defRPr/>
              </a:pPr>
              <a:t>‹#›</a:t>
            </a:fld>
            <a:endParaRPr lang="en-GB" dirty="0"/>
          </a:p>
        </p:txBody>
      </p:sp>
      <p:sp>
        <p:nvSpPr>
          <p:cNvPr id="3" name="Date Placeholder 3"/>
          <p:cNvSpPr>
            <a:spLocks noGrp="1"/>
          </p:cNvSpPr>
          <p:nvPr>
            <p:ph type="dt" sz="half" idx="11"/>
          </p:nvPr>
        </p:nvSpPr>
        <p:spPr/>
        <p:txBody>
          <a:bodyPr/>
          <a:lstStyle>
            <a:lvl1pPr>
              <a:defRPr/>
            </a:lvl1pPr>
          </a:lstStyle>
          <a:p>
            <a:pPr>
              <a:defRPr/>
            </a:pPr>
            <a:fld id="{A612A821-E612-4EA4-B6DD-5C856360BA2C}" type="datetime1">
              <a:rPr lang="zh-CN" altLang="en-US" smtClean="0"/>
              <a:pPr>
                <a:defRPr/>
              </a:pPr>
              <a:t>2013/3/20</a:t>
            </a:fld>
            <a:endParaRPr lang="en-GB"/>
          </a:p>
        </p:txBody>
      </p:sp>
      <p:sp>
        <p:nvSpPr>
          <p:cNvPr id="4" name="Footer Placeholder 4"/>
          <p:cNvSpPr>
            <a:spLocks noGrp="1"/>
          </p:cNvSpPr>
          <p:nvPr>
            <p:ph type="ftr" sz="quarter" idx="12"/>
          </p:nvPr>
        </p:nvSpPr>
        <p:spPr/>
        <p:txBody>
          <a:bodyPr/>
          <a:lstStyle>
            <a:lvl1pPr>
              <a:defRPr/>
            </a:lvl1pPr>
          </a:lstStyle>
          <a:p>
            <a:pPr>
              <a:defRPr/>
            </a:pPr>
            <a:endParaRPr lang="en-GB"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smtClean="0"/>
              <a:t>Click to edit Master title style</a:t>
            </a:r>
            <a:endParaRPr lang="en-AU"/>
          </a:p>
        </p:txBody>
      </p:sp>
      <p:sp>
        <p:nvSpPr>
          <p:cNvPr id="3" name="Content Placeholder 2"/>
          <p:cNvSpPr>
            <a:spLocks noGrp="1"/>
          </p:cNvSpPr>
          <p:nvPr>
            <p:ph idx="1"/>
          </p:nvPr>
        </p:nvSpPr>
        <p:spPr>
          <a:xfrm>
            <a:off x="533400" y="1752600"/>
            <a:ext cx="80772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Slide Number Placeholder 5"/>
          <p:cNvSpPr>
            <a:spLocks noGrp="1"/>
          </p:cNvSpPr>
          <p:nvPr>
            <p:ph type="sldNum" sz="quarter" idx="10"/>
          </p:nvPr>
        </p:nvSpPr>
        <p:spPr/>
        <p:txBody>
          <a:bodyPr/>
          <a:lstStyle>
            <a:lvl1pPr>
              <a:defRPr/>
            </a:lvl1pPr>
          </a:lstStyle>
          <a:p>
            <a:pPr>
              <a:defRPr/>
            </a:pPr>
            <a:fld id="{E3500B5F-9C62-4C76-A0D6-D00E8F331B1B}" type="slidenum">
              <a:rPr lang="en-GB"/>
              <a:pPr>
                <a:defRPr/>
              </a:pPr>
              <a:t>‹#›</a:t>
            </a:fld>
            <a:endParaRPr lang="en-GB" dirty="0"/>
          </a:p>
        </p:txBody>
      </p:sp>
      <p:sp>
        <p:nvSpPr>
          <p:cNvPr id="5" name="Date Placeholder 3"/>
          <p:cNvSpPr>
            <a:spLocks noGrp="1"/>
          </p:cNvSpPr>
          <p:nvPr>
            <p:ph type="dt" sz="half" idx="11"/>
          </p:nvPr>
        </p:nvSpPr>
        <p:spPr/>
        <p:txBody>
          <a:bodyPr/>
          <a:lstStyle>
            <a:lvl1pPr>
              <a:defRPr/>
            </a:lvl1pPr>
          </a:lstStyle>
          <a:p>
            <a:pPr>
              <a:defRPr/>
            </a:pPr>
            <a:fld id="{6457EEA5-8B00-4C7F-BA61-BECB564A1780}" type="datetime1">
              <a:rPr lang="zh-CN" altLang="en-US" smtClean="0"/>
              <a:pPr>
                <a:defRPr/>
              </a:pPr>
              <a:t>2013/3/20</a:t>
            </a:fld>
            <a:endParaRPr lang="en-GB"/>
          </a:p>
        </p:txBody>
      </p:sp>
      <p:sp>
        <p:nvSpPr>
          <p:cNvPr id="6"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smtClean="0"/>
              <a:t>Click to edit Master title style</a:t>
            </a:r>
            <a:endParaRPr lang="en-AU"/>
          </a:p>
        </p:txBody>
      </p:sp>
      <p:sp>
        <p:nvSpPr>
          <p:cNvPr id="3" name="Content Placeholder 2"/>
          <p:cNvSpPr>
            <a:spLocks noGrp="1"/>
          </p:cNvSpPr>
          <p:nvPr>
            <p:ph sz="half" idx="1"/>
          </p:nvPr>
        </p:nvSpPr>
        <p:spPr>
          <a:xfrm>
            <a:off x="533400" y="1752600"/>
            <a:ext cx="3962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752600"/>
            <a:ext cx="3962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Slide Number Placeholder 5"/>
          <p:cNvSpPr>
            <a:spLocks noGrp="1"/>
          </p:cNvSpPr>
          <p:nvPr>
            <p:ph type="sldNum" sz="quarter" idx="10"/>
          </p:nvPr>
        </p:nvSpPr>
        <p:spPr/>
        <p:txBody>
          <a:bodyPr/>
          <a:lstStyle>
            <a:lvl1pPr>
              <a:defRPr/>
            </a:lvl1pPr>
          </a:lstStyle>
          <a:p>
            <a:pPr>
              <a:defRPr/>
            </a:pPr>
            <a:fld id="{1DC08273-10E9-4C07-A563-A86E00FF7312}" type="slidenum">
              <a:rPr lang="en-GB"/>
              <a:pPr>
                <a:defRPr/>
              </a:pPr>
              <a:t>‹#›</a:t>
            </a:fld>
            <a:endParaRPr lang="en-GB" dirty="0"/>
          </a:p>
        </p:txBody>
      </p:sp>
      <p:sp>
        <p:nvSpPr>
          <p:cNvPr id="6" name="Date Placeholder 3"/>
          <p:cNvSpPr>
            <a:spLocks noGrp="1"/>
          </p:cNvSpPr>
          <p:nvPr>
            <p:ph type="dt" sz="half" idx="11"/>
          </p:nvPr>
        </p:nvSpPr>
        <p:spPr/>
        <p:txBody>
          <a:bodyPr/>
          <a:lstStyle>
            <a:lvl1pPr>
              <a:defRPr/>
            </a:lvl1pPr>
          </a:lstStyle>
          <a:p>
            <a:pPr>
              <a:defRPr/>
            </a:pPr>
            <a:fld id="{BC018D8C-DEF9-4A40-BC5A-8E27A4F66256}" type="datetime1">
              <a:rPr lang="zh-CN" altLang="en-US" smtClean="0"/>
              <a:pPr>
                <a:defRPr/>
              </a:pPr>
              <a:t>2013/3/20</a:t>
            </a:fld>
            <a:endParaRPr lang="en-GB"/>
          </a:p>
        </p:txBody>
      </p:sp>
      <p:sp>
        <p:nvSpPr>
          <p:cNvPr id="7"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4" name="Freeform 21"/>
          <p:cNvSpPr>
            <a:spLocks/>
          </p:cNvSpPr>
          <p:nvPr userDrawn="1"/>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5" name="Text Box 25"/>
          <p:cNvSpPr txBox="1">
            <a:spLocks noChangeArrowheads="1"/>
          </p:cNvSpPr>
          <p:nvPr userDrawn="1"/>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000000"/>
                </a:solidFill>
                <a:latin typeface="Arial" pitchFamily="34" charset="0"/>
              </a:rPr>
              <a:t>PwC</a:t>
            </a:r>
          </a:p>
        </p:txBody>
      </p:sp>
      <p:sp>
        <p:nvSpPr>
          <p:cNvPr id="70666" name="Rectangle 10"/>
          <p:cNvSpPr>
            <a:spLocks noGrp="1" noChangeArrowheads="1"/>
          </p:cNvSpPr>
          <p:nvPr>
            <p:ph type="ctrTitle" sz="quarter"/>
          </p:nvPr>
        </p:nvSpPr>
        <p:spPr>
          <a:xfrm>
            <a:off x="531813" y="685800"/>
            <a:ext cx="8075612" cy="1065213"/>
          </a:xfrm>
        </p:spPr>
        <p:txBody>
          <a:bodyPr/>
          <a:lstStyle>
            <a:lvl1pPr>
              <a:defRPr>
                <a:solidFill>
                  <a:srgbClr val="000000"/>
                </a:solidFill>
              </a:defRPr>
            </a:lvl1pPr>
          </a:lstStyle>
          <a:p>
            <a:r>
              <a:rPr lang="en-US" smtClean="0"/>
              <a:t>Click to edit Master title style</a:t>
            </a:r>
            <a:endParaRPr lang="en-GB"/>
          </a:p>
        </p:txBody>
      </p:sp>
      <p:sp>
        <p:nvSpPr>
          <p:cNvPr id="70667" name="Rectangle 11"/>
          <p:cNvSpPr>
            <a:spLocks noGrp="1" noChangeArrowheads="1"/>
          </p:cNvSpPr>
          <p:nvPr>
            <p:ph type="subTitle" sz="quarter" idx="1"/>
          </p:nvPr>
        </p:nvSpPr>
        <p:spPr bwMode="auto">
          <a:xfrm>
            <a:off x="531813" y="1903413"/>
            <a:ext cx="8075612" cy="1065212"/>
          </a:xfrm>
          <a:noFill/>
          <a:ln>
            <a:miter lim="800000"/>
            <a:headEnd/>
            <a:tailEnd/>
          </a:ln>
        </p:spPr>
        <p:txBody>
          <a:bodyPr/>
          <a:lstStyle>
            <a:lvl1pPr eaLnBrk="0" hangingPunct="0">
              <a:spcAft>
                <a:spcPct val="0"/>
              </a:spcAft>
              <a:buClrTx/>
              <a:defRPr>
                <a:solidFill>
                  <a:srgbClr val="000000"/>
                </a:solidFill>
                <a:ea typeface="+mn-ea"/>
                <a:cs typeface="+mn-cs"/>
              </a:defRPr>
            </a:lvl1pPr>
          </a:lstStyle>
          <a:p>
            <a:r>
              <a:rPr lang="en-US" smtClean="0"/>
              <a:t>Click to edit Master subtitle style</a:t>
            </a:r>
            <a:endParaRPr lang="en-GB"/>
          </a:p>
        </p:txBody>
      </p:sp>
      <p:sp>
        <p:nvSpPr>
          <p:cNvPr id="6" name="Slide Number Placeholder 5"/>
          <p:cNvSpPr>
            <a:spLocks noGrp="1"/>
          </p:cNvSpPr>
          <p:nvPr>
            <p:ph type="sldNum" sz="quarter" idx="10"/>
          </p:nvPr>
        </p:nvSpPr>
        <p:spPr/>
        <p:txBody>
          <a:bodyPr/>
          <a:lstStyle>
            <a:lvl1pPr>
              <a:defRPr>
                <a:solidFill>
                  <a:srgbClr val="000000"/>
                </a:solidFill>
              </a:defRPr>
            </a:lvl1pPr>
          </a:lstStyle>
          <a:p>
            <a:pPr>
              <a:defRPr/>
            </a:pPr>
            <a:fld id="{BA6589AF-8FB2-4AD6-BB0C-EDEFB811CB9F}" type="slidenum">
              <a:rPr lang="en-GB"/>
              <a:pPr>
                <a:defRPr/>
              </a:pPr>
              <a:t>‹#›</a:t>
            </a:fld>
            <a:endParaRPr lang="en-GB" dirty="0"/>
          </a:p>
        </p:txBody>
      </p:sp>
      <p:sp>
        <p:nvSpPr>
          <p:cNvPr id="7" name="Date Placeholder 3"/>
          <p:cNvSpPr>
            <a:spLocks noGrp="1"/>
          </p:cNvSpPr>
          <p:nvPr>
            <p:ph type="dt" sz="half" idx="11"/>
          </p:nvPr>
        </p:nvSpPr>
        <p:spPr/>
        <p:txBody>
          <a:bodyPr/>
          <a:lstStyle>
            <a:lvl1pPr>
              <a:defRPr dirty="0">
                <a:solidFill>
                  <a:srgbClr val="000000"/>
                </a:solidFill>
              </a:defRPr>
            </a:lvl1pPr>
          </a:lstStyle>
          <a:p>
            <a:pPr>
              <a:defRPr/>
            </a:pPr>
            <a:fld id="{3374B654-E68A-4EBB-97B7-A4A7748E974E}" type="datetime1">
              <a:rPr lang="zh-CN" altLang="en-US" smtClean="0"/>
              <a:pPr>
                <a:defRPr/>
              </a:pPr>
              <a:t>2013/3/20</a:t>
            </a:fld>
            <a:endParaRPr lang="en-GB"/>
          </a:p>
        </p:txBody>
      </p:sp>
      <p:sp>
        <p:nvSpPr>
          <p:cNvPr id="8" name="Footer Placeholder 4"/>
          <p:cNvSpPr>
            <a:spLocks noGrp="1"/>
          </p:cNvSpPr>
          <p:nvPr>
            <p:ph type="ftr" sz="quarter" idx="12"/>
          </p:nvPr>
        </p:nvSpPr>
        <p:spPr/>
        <p:txBody>
          <a:bodyPr/>
          <a:lstStyle>
            <a:lvl1pPr>
              <a:defRPr dirty="0">
                <a:solidFill>
                  <a:srgbClr val="000000"/>
                </a:solidFill>
              </a:defRPr>
            </a:lvl1pPr>
          </a:lstStyle>
          <a:p>
            <a:pPr>
              <a:defRPr/>
            </a:pPr>
            <a:endParaRPr lang="en-GB"/>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Slide Number Placeholder 5"/>
          <p:cNvSpPr>
            <a:spLocks noGrp="1"/>
          </p:cNvSpPr>
          <p:nvPr>
            <p:ph type="sldNum" sz="quarter" idx="10"/>
          </p:nvPr>
        </p:nvSpPr>
        <p:spPr/>
        <p:txBody>
          <a:bodyPr/>
          <a:lstStyle>
            <a:lvl1pPr>
              <a:defRPr/>
            </a:lvl1pPr>
          </a:lstStyle>
          <a:p>
            <a:pPr>
              <a:defRPr/>
            </a:pPr>
            <a:fld id="{ACDC5F8D-A48B-4994-A545-F101C0F38A8D}" type="slidenum">
              <a:rPr lang="en-GB"/>
              <a:pPr>
                <a:defRPr/>
              </a:pPr>
              <a:t>‹#›</a:t>
            </a:fld>
            <a:endParaRPr lang="en-GB" dirty="0"/>
          </a:p>
        </p:txBody>
      </p:sp>
      <p:sp>
        <p:nvSpPr>
          <p:cNvPr id="5" name="Date Placeholder 3"/>
          <p:cNvSpPr>
            <a:spLocks noGrp="1"/>
          </p:cNvSpPr>
          <p:nvPr>
            <p:ph type="dt" sz="half" idx="11"/>
          </p:nvPr>
        </p:nvSpPr>
        <p:spPr/>
        <p:txBody>
          <a:bodyPr/>
          <a:lstStyle>
            <a:lvl1pPr>
              <a:defRPr/>
            </a:lvl1pPr>
          </a:lstStyle>
          <a:p>
            <a:pPr>
              <a:defRPr/>
            </a:pPr>
            <a:fld id="{99125EEC-9F7F-4ECA-B76A-F17C2932B7F4}" type="datetime1">
              <a:rPr lang="zh-CN" altLang="en-US" smtClean="0"/>
              <a:pPr>
                <a:defRPr/>
              </a:pPr>
              <a:t>2013/3/20</a:t>
            </a:fld>
            <a:endParaRPr lang="en-GB"/>
          </a:p>
        </p:txBody>
      </p:sp>
      <p:sp>
        <p:nvSpPr>
          <p:cNvPr id="6"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C60DD528-C21A-4664-B666-D3FC93F0855D}" type="slidenum">
              <a:rPr lang="en-GB"/>
              <a:pPr>
                <a:defRPr/>
              </a:pPr>
              <a:t>‹#›</a:t>
            </a:fld>
            <a:endParaRPr lang="en-GB" dirty="0"/>
          </a:p>
        </p:txBody>
      </p:sp>
      <p:sp>
        <p:nvSpPr>
          <p:cNvPr id="5" name="Date Placeholder 3"/>
          <p:cNvSpPr>
            <a:spLocks noGrp="1"/>
          </p:cNvSpPr>
          <p:nvPr>
            <p:ph type="dt" sz="half" idx="11"/>
          </p:nvPr>
        </p:nvSpPr>
        <p:spPr/>
        <p:txBody>
          <a:bodyPr/>
          <a:lstStyle>
            <a:lvl1pPr>
              <a:defRPr/>
            </a:lvl1pPr>
          </a:lstStyle>
          <a:p>
            <a:pPr>
              <a:defRPr/>
            </a:pPr>
            <a:fld id="{169DE0EC-7789-46D7-A087-9E1FCB51A44C}" type="datetime1">
              <a:rPr lang="zh-CN" altLang="en-US" smtClean="0"/>
              <a:pPr>
                <a:defRPr/>
              </a:pPr>
              <a:t>2013/3/20</a:t>
            </a:fld>
            <a:endParaRPr lang="en-GB"/>
          </a:p>
        </p:txBody>
      </p:sp>
      <p:sp>
        <p:nvSpPr>
          <p:cNvPr id="6"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533400" y="1903413"/>
            <a:ext cx="3962400" cy="91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903413"/>
            <a:ext cx="3962400" cy="91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Slide Number Placeholder 5"/>
          <p:cNvSpPr>
            <a:spLocks noGrp="1"/>
          </p:cNvSpPr>
          <p:nvPr>
            <p:ph type="sldNum" sz="quarter" idx="10"/>
          </p:nvPr>
        </p:nvSpPr>
        <p:spPr/>
        <p:txBody>
          <a:bodyPr/>
          <a:lstStyle>
            <a:lvl1pPr>
              <a:defRPr/>
            </a:lvl1pPr>
          </a:lstStyle>
          <a:p>
            <a:pPr>
              <a:defRPr/>
            </a:pPr>
            <a:fld id="{1BF49FCE-814A-4CE0-8410-71E101546F2A}" type="slidenum">
              <a:rPr lang="en-GB"/>
              <a:pPr>
                <a:defRPr/>
              </a:pPr>
              <a:t>‹#›</a:t>
            </a:fld>
            <a:endParaRPr lang="en-GB" dirty="0"/>
          </a:p>
        </p:txBody>
      </p:sp>
      <p:sp>
        <p:nvSpPr>
          <p:cNvPr id="6" name="Date Placeholder 3"/>
          <p:cNvSpPr>
            <a:spLocks noGrp="1"/>
          </p:cNvSpPr>
          <p:nvPr>
            <p:ph type="dt" sz="half" idx="11"/>
          </p:nvPr>
        </p:nvSpPr>
        <p:spPr/>
        <p:txBody>
          <a:bodyPr/>
          <a:lstStyle>
            <a:lvl1pPr>
              <a:defRPr/>
            </a:lvl1pPr>
          </a:lstStyle>
          <a:p>
            <a:pPr>
              <a:defRPr/>
            </a:pPr>
            <a:fld id="{4DC56718-FA40-4E94-8D40-1BCC0F2AF47A}" type="datetime1">
              <a:rPr lang="zh-CN" altLang="en-US" smtClean="0"/>
              <a:pPr>
                <a:defRPr/>
              </a:pPr>
              <a:t>2013/3/20</a:t>
            </a:fld>
            <a:endParaRPr lang="en-GB"/>
          </a:p>
        </p:txBody>
      </p:sp>
      <p:sp>
        <p:nvSpPr>
          <p:cNvPr id="7"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Slide Number Placeholder 5"/>
          <p:cNvSpPr>
            <a:spLocks noGrp="1"/>
          </p:cNvSpPr>
          <p:nvPr>
            <p:ph type="sldNum" sz="quarter" idx="10"/>
          </p:nvPr>
        </p:nvSpPr>
        <p:spPr/>
        <p:txBody>
          <a:bodyPr/>
          <a:lstStyle>
            <a:lvl1pPr>
              <a:defRPr/>
            </a:lvl1pPr>
          </a:lstStyle>
          <a:p>
            <a:pPr>
              <a:defRPr/>
            </a:pPr>
            <a:fld id="{7D8416AF-E38B-487C-AE45-0A7C1B3BB519}" type="slidenum">
              <a:rPr lang="en-GB"/>
              <a:pPr>
                <a:defRPr/>
              </a:pPr>
              <a:t>‹#›</a:t>
            </a:fld>
            <a:endParaRPr lang="en-GB" dirty="0"/>
          </a:p>
        </p:txBody>
      </p:sp>
      <p:sp>
        <p:nvSpPr>
          <p:cNvPr id="8" name="Date Placeholder 3"/>
          <p:cNvSpPr>
            <a:spLocks noGrp="1"/>
          </p:cNvSpPr>
          <p:nvPr>
            <p:ph type="dt" sz="half" idx="11"/>
          </p:nvPr>
        </p:nvSpPr>
        <p:spPr/>
        <p:txBody>
          <a:bodyPr/>
          <a:lstStyle>
            <a:lvl1pPr>
              <a:defRPr/>
            </a:lvl1pPr>
          </a:lstStyle>
          <a:p>
            <a:pPr>
              <a:defRPr/>
            </a:pPr>
            <a:fld id="{DF0959BF-FF9B-4E4E-84B4-788D296D04AB}" type="datetime1">
              <a:rPr lang="zh-CN" altLang="en-US" smtClean="0"/>
              <a:pPr>
                <a:defRPr/>
              </a:pPr>
              <a:t>2013/3/20</a:t>
            </a:fld>
            <a:endParaRPr lang="en-GB"/>
          </a:p>
        </p:txBody>
      </p:sp>
      <p:sp>
        <p:nvSpPr>
          <p:cNvPr id="9"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Section Divider">
    <p:spTree>
      <p:nvGrpSpPr>
        <p:cNvPr id="1" name=""/>
        <p:cNvGrpSpPr/>
        <p:nvPr/>
      </p:nvGrpSpPr>
      <p:grpSpPr>
        <a:xfrm>
          <a:off x="0" y="0"/>
          <a:ext cx="0" cy="0"/>
          <a:chOff x="0" y="0"/>
          <a:chExt cx="0" cy="0"/>
        </a:xfrm>
      </p:grpSpPr>
      <p:sp>
        <p:nvSpPr>
          <p:cNvPr id="11" name="Rectangle 10"/>
          <p:cNvSpPr/>
          <p:nvPr userDrawn="1"/>
        </p:nvSpPr>
        <p:spPr>
          <a:xfrm>
            <a:off x="224402" y="200025"/>
            <a:ext cx="8719134" cy="6472794"/>
          </a:xfrm>
          <a:prstGeom prst="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nchorCtr="0"/>
          <a:lstStyle/>
          <a:p>
            <a:pPr algn="ctr"/>
            <a:endParaRPr lang="en-GB" sz="1000" dirty="0">
              <a:solidFill>
                <a:srgbClr val="000000"/>
              </a:solidFill>
              <a:latin typeface="Arial Unicode MS" pitchFamily="34" charset="-122"/>
              <a:ea typeface="Arial Unicode MS" pitchFamily="34" charset="-122"/>
            </a:endParaRPr>
          </a:p>
        </p:txBody>
      </p:sp>
      <p:sp>
        <p:nvSpPr>
          <p:cNvPr id="57" name="Title 1"/>
          <p:cNvSpPr>
            <a:spLocks noGrp="1"/>
          </p:cNvSpPr>
          <p:nvPr>
            <p:ph type="ctrTitle"/>
          </p:nvPr>
        </p:nvSpPr>
        <p:spPr bwMode="black">
          <a:xfrm>
            <a:off x="533400" y="685801"/>
            <a:ext cx="8077200" cy="510951"/>
          </a:xfrm>
        </p:spPr>
        <p:txBody>
          <a:bodyPr anchor="t" anchorCtr="0">
            <a:noAutofit/>
          </a:bodyPr>
          <a:lstStyle>
            <a:lvl1pPr>
              <a:lnSpc>
                <a:spcPct val="90000"/>
              </a:lnSpc>
              <a:defRPr sz="2000" b="0" i="0" baseline="0">
                <a:solidFill>
                  <a:schemeClr val="bg1"/>
                </a:solidFill>
                <a:latin typeface="Georgia" pitchFamily="18" charset="0"/>
                <a:ea typeface="Arial Unicode MS" pitchFamily="34" charset="-122"/>
              </a:defRPr>
            </a:lvl1pPr>
          </a:lstStyle>
          <a:p>
            <a:r>
              <a:rPr lang="en-US" noProof="0" dirty="0" smtClean="0"/>
              <a:t>Click to edit Master title style</a:t>
            </a:r>
            <a:endParaRPr lang="en-GB" noProof="0" dirty="0" smtClean="0"/>
          </a:p>
        </p:txBody>
      </p:sp>
      <p:sp>
        <p:nvSpPr>
          <p:cNvPr id="58" name="Subtitle 2"/>
          <p:cNvSpPr>
            <a:spLocks noGrp="1"/>
          </p:cNvSpPr>
          <p:nvPr>
            <p:ph type="subTitle" idx="1"/>
          </p:nvPr>
        </p:nvSpPr>
        <p:spPr bwMode="black">
          <a:xfrm>
            <a:off x="533400" y="1905001"/>
            <a:ext cx="8077200" cy="1371599"/>
          </a:xfrm>
        </p:spPr>
        <p:txBody>
          <a:bodyPr>
            <a:noAutofit/>
          </a:bodyPr>
          <a:lstStyle>
            <a:lvl1pPr marL="0" indent="0" algn="l">
              <a:lnSpc>
                <a:spcPct val="90000"/>
              </a:lnSpc>
              <a:buNone/>
              <a:defRPr sz="2800" baseline="0">
                <a:solidFill>
                  <a:schemeClr val="bg1"/>
                </a:solidFill>
                <a:latin typeface="Georgia" pitchFamily="18" charset="0"/>
                <a:ea typeface="Arial Unicode MS" pitchFamily="34" charset="-122"/>
              </a:defRPr>
            </a:lvl1pPr>
            <a:lvl2pPr marL="538163" indent="-263525" algn="l">
              <a:spcBef>
                <a:spcPts val="0"/>
              </a:spcBef>
              <a:buClr>
                <a:schemeClr val="bg1"/>
              </a:buClr>
              <a:buFont typeface="Arial" pitchFamily="34" charset="0"/>
              <a:buChar char="•"/>
              <a:defRPr sz="2800" baseline="0">
                <a:solidFill>
                  <a:schemeClr val="bg1"/>
                </a:solidFill>
                <a:latin typeface="Georgia" pitchFamily="18" charset="0"/>
                <a:ea typeface="Arial Unicode MS" pitchFamily="34" charset="-122"/>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p>
          <a:p>
            <a:pPr lvl="1"/>
            <a:r>
              <a:rPr lang="en-US" noProof="0" dirty="0" smtClean="0">
                <a:solidFill>
                  <a:schemeClr val="bg1"/>
                </a:solidFill>
              </a:rPr>
              <a:t>Level 2</a:t>
            </a:r>
            <a:endParaRPr lang="en-GB" noProof="0" dirty="0" smtClean="0"/>
          </a:p>
        </p:txBody>
      </p:sp>
      <p:sp>
        <p:nvSpPr>
          <p:cNvPr id="6" name="Slide Number Placeholder 5"/>
          <p:cNvSpPr>
            <a:spLocks noGrp="1"/>
          </p:cNvSpPr>
          <p:nvPr>
            <p:ph type="sldNum" sz="quarter" idx="4"/>
          </p:nvPr>
        </p:nvSpPr>
        <p:spPr>
          <a:xfrm>
            <a:off x="7086600" y="6477000"/>
            <a:ext cx="1527048" cy="152400"/>
          </a:xfrm>
          <a:prstGeom prst="rect">
            <a:avLst/>
          </a:prstGeom>
        </p:spPr>
        <p:txBody>
          <a:bodyPr lIns="0" tIns="0" rIns="0" bIns="0" anchor="ctr" anchorCtr="0">
            <a:noAutofit/>
          </a:bodyPr>
          <a:lstStyle>
            <a:lvl1pPr algn="r">
              <a:defRPr sz="900">
                <a:solidFill>
                  <a:schemeClr val="bg1"/>
                </a:solidFill>
                <a:latin typeface="Georgia" pitchFamily="18" charset="0"/>
                <a:ea typeface="Arial Unicode MS" pitchFamily="34" charset="-122"/>
                <a:cs typeface="Arial" pitchFamily="34" charset="0"/>
              </a:defRPr>
            </a:lvl1pPr>
          </a:lstStyle>
          <a:p>
            <a:fld id="{9EBD5762-3BDC-484D-9503-7EA6D5A9A8CE}" type="slidenum">
              <a:rPr lang="en-GB" smtClean="0">
                <a:solidFill>
                  <a:srgbClr val="FFFFFF"/>
                </a:solidFill>
              </a:rPr>
              <a:pPr/>
              <a:t>‹#›</a:t>
            </a:fld>
            <a:endParaRPr lang="en-GB">
              <a:solidFill>
                <a:srgbClr val="FFFFFF"/>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Slide Number Placeholder 5"/>
          <p:cNvSpPr>
            <a:spLocks noGrp="1"/>
          </p:cNvSpPr>
          <p:nvPr>
            <p:ph type="sldNum" sz="quarter" idx="10"/>
          </p:nvPr>
        </p:nvSpPr>
        <p:spPr/>
        <p:txBody>
          <a:bodyPr/>
          <a:lstStyle>
            <a:lvl1pPr>
              <a:defRPr/>
            </a:lvl1pPr>
          </a:lstStyle>
          <a:p>
            <a:pPr>
              <a:defRPr/>
            </a:pPr>
            <a:fld id="{4A83E37E-582A-4127-8D1B-B9B123C261DA}" type="slidenum">
              <a:rPr lang="en-GB"/>
              <a:pPr>
                <a:defRPr/>
              </a:pPr>
              <a:t>‹#›</a:t>
            </a:fld>
            <a:endParaRPr lang="en-GB" dirty="0"/>
          </a:p>
        </p:txBody>
      </p:sp>
      <p:sp>
        <p:nvSpPr>
          <p:cNvPr id="4" name="Date Placeholder 3"/>
          <p:cNvSpPr>
            <a:spLocks noGrp="1"/>
          </p:cNvSpPr>
          <p:nvPr>
            <p:ph type="dt" sz="half" idx="11"/>
          </p:nvPr>
        </p:nvSpPr>
        <p:spPr/>
        <p:txBody>
          <a:bodyPr/>
          <a:lstStyle>
            <a:lvl1pPr>
              <a:defRPr/>
            </a:lvl1pPr>
          </a:lstStyle>
          <a:p>
            <a:pPr>
              <a:defRPr/>
            </a:pPr>
            <a:fld id="{D8463DF1-19A0-4D6C-BE54-FA96F7860C17}" type="datetime1">
              <a:rPr lang="zh-CN" altLang="en-US" smtClean="0"/>
              <a:pPr>
                <a:defRPr/>
              </a:pPr>
              <a:t>2013/3/20</a:t>
            </a:fld>
            <a:endParaRPr lang="en-GB"/>
          </a:p>
        </p:txBody>
      </p:sp>
      <p:sp>
        <p:nvSpPr>
          <p:cNvPr id="5"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5522284C-54D4-4556-8E59-1607E3EEC671}" type="slidenum">
              <a:rPr lang="en-GB"/>
              <a:pPr>
                <a:defRPr/>
              </a:pPr>
              <a:t>‹#›</a:t>
            </a:fld>
            <a:endParaRPr lang="en-GB" dirty="0"/>
          </a:p>
        </p:txBody>
      </p:sp>
      <p:sp>
        <p:nvSpPr>
          <p:cNvPr id="3" name="Date Placeholder 3"/>
          <p:cNvSpPr>
            <a:spLocks noGrp="1"/>
          </p:cNvSpPr>
          <p:nvPr>
            <p:ph type="dt" sz="half" idx="11"/>
          </p:nvPr>
        </p:nvSpPr>
        <p:spPr/>
        <p:txBody>
          <a:bodyPr/>
          <a:lstStyle>
            <a:lvl1pPr>
              <a:defRPr/>
            </a:lvl1pPr>
          </a:lstStyle>
          <a:p>
            <a:pPr>
              <a:defRPr/>
            </a:pPr>
            <a:fld id="{01ED70E2-0906-43D6-87A3-BFC45C9015A1}" type="datetime1">
              <a:rPr lang="zh-CN" altLang="en-US" smtClean="0"/>
              <a:pPr>
                <a:defRPr/>
              </a:pPr>
              <a:t>2013/3/20</a:t>
            </a:fld>
            <a:endParaRPr lang="en-GB"/>
          </a:p>
        </p:txBody>
      </p:sp>
      <p:sp>
        <p:nvSpPr>
          <p:cNvPr id="4"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B2BB5298-E0E5-43AE-889F-3DB62B2E5C86}" type="slidenum">
              <a:rPr lang="en-GB"/>
              <a:pPr>
                <a:defRPr/>
              </a:pPr>
              <a:t>‹#›</a:t>
            </a:fld>
            <a:endParaRPr lang="en-GB" dirty="0"/>
          </a:p>
        </p:txBody>
      </p:sp>
      <p:sp>
        <p:nvSpPr>
          <p:cNvPr id="6" name="Date Placeholder 3"/>
          <p:cNvSpPr>
            <a:spLocks noGrp="1"/>
          </p:cNvSpPr>
          <p:nvPr>
            <p:ph type="dt" sz="half" idx="11"/>
          </p:nvPr>
        </p:nvSpPr>
        <p:spPr/>
        <p:txBody>
          <a:bodyPr/>
          <a:lstStyle>
            <a:lvl1pPr>
              <a:defRPr/>
            </a:lvl1pPr>
          </a:lstStyle>
          <a:p>
            <a:pPr>
              <a:defRPr/>
            </a:pPr>
            <a:fld id="{6BB1D5B5-1103-4028-8BEB-CAF076DD69BD}" type="datetime1">
              <a:rPr lang="zh-CN" altLang="en-US" smtClean="0"/>
              <a:pPr>
                <a:defRPr/>
              </a:pPr>
              <a:t>2013/3/20</a:t>
            </a:fld>
            <a:endParaRPr lang="en-GB"/>
          </a:p>
        </p:txBody>
      </p:sp>
      <p:sp>
        <p:nvSpPr>
          <p:cNvPr id="7"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AU"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4CD25053-F536-4AF8-B45C-6EBCAFCDFABF}" type="slidenum">
              <a:rPr lang="en-GB"/>
              <a:pPr>
                <a:defRPr/>
              </a:pPr>
              <a:t>‹#›</a:t>
            </a:fld>
            <a:endParaRPr lang="en-GB" dirty="0"/>
          </a:p>
        </p:txBody>
      </p:sp>
      <p:sp>
        <p:nvSpPr>
          <p:cNvPr id="6" name="Date Placeholder 3"/>
          <p:cNvSpPr>
            <a:spLocks noGrp="1"/>
          </p:cNvSpPr>
          <p:nvPr>
            <p:ph type="dt" sz="half" idx="11"/>
          </p:nvPr>
        </p:nvSpPr>
        <p:spPr/>
        <p:txBody>
          <a:bodyPr/>
          <a:lstStyle>
            <a:lvl1pPr>
              <a:defRPr/>
            </a:lvl1pPr>
          </a:lstStyle>
          <a:p>
            <a:pPr>
              <a:defRPr/>
            </a:pPr>
            <a:fld id="{EE2CB253-44E7-450C-AB77-BD327FF10E12}" type="datetime1">
              <a:rPr lang="zh-CN" altLang="en-US" smtClean="0"/>
              <a:pPr>
                <a:defRPr/>
              </a:pPr>
              <a:t>2013/3/20</a:t>
            </a:fld>
            <a:endParaRPr lang="en-GB"/>
          </a:p>
        </p:txBody>
      </p:sp>
      <p:sp>
        <p:nvSpPr>
          <p:cNvPr id="7"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Slide Number Placeholder 5"/>
          <p:cNvSpPr>
            <a:spLocks noGrp="1"/>
          </p:cNvSpPr>
          <p:nvPr>
            <p:ph type="sldNum" sz="quarter" idx="10"/>
          </p:nvPr>
        </p:nvSpPr>
        <p:spPr/>
        <p:txBody>
          <a:bodyPr/>
          <a:lstStyle>
            <a:lvl1pPr>
              <a:defRPr/>
            </a:lvl1pPr>
          </a:lstStyle>
          <a:p>
            <a:pPr>
              <a:defRPr/>
            </a:pPr>
            <a:fld id="{AF437D4A-F8DE-4395-8C8F-E441E6F9C850}" type="slidenum">
              <a:rPr lang="en-GB"/>
              <a:pPr>
                <a:defRPr/>
              </a:pPr>
              <a:t>‹#›</a:t>
            </a:fld>
            <a:endParaRPr lang="en-GB" dirty="0"/>
          </a:p>
        </p:txBody>
      </p:sp>
      <p:sp>
        <p:nvSpPr>
          <p:cNvPr id="5" name="Date Placeholder 3"/>
          <p:cNvSpPr>
            <a:spLocks noGrp="1"/>
          </p:cNvSpPr>
          <p:nvPr>
            <p:ph type="dt" sz="half" idx="11"/>
          </p:nvPr>
        </p:nvSpPr>
        <p:spPr/>
        <p:txBody>
          <a:bodyPr/>
          <a:lstStyle>
            <a:lvl1pPr>
              <a:defRPr/>
            </a:lvl1pPr>
          </a:lstStyle>
          <a:p>
            <a:pPr>
              <a:defRPr/>
            </a:pPr>
            <a:fld id="{CF2EF93B-4860-4288-95D7-795F0BA4D4F3}" type="datetime1">
              <a:rPr lang="zh-CN" altLang="en-US" smtClean="0"/>
              <a:pPr>
                <a:defRPr/>
              </a:pPr>
              <a:t>2013/3/20</a:t>
            </a:fld>
            <a:endParaRPr lang="en-GB"/>
          </a:p>
        </p:txBody>
      </p:sp>
      <p:sp>
        <p:nvSpPr>
          <p:cNvPr id="6"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85800"/>
            <a:ext cx="2019300" cy="213201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533400" y="685800"/>
            <a:ext cx="5905500" cy="21320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Slide Number Placeholder 5"/>
          <p:cNvSpPr>
            <a:spLocks noGrp="1"/>
          </p:cNvSpPr>
          <p:nvPr>
            <p:ph type="sldNum" sz="quarter" idx="10"/>
          </p:nvPr>
        </p:nvSpPr>
        <p:spPr/>
        <p:txBody>
          <a:bodyPr/>
          <a:lstStyle>
            <a:lvl1pPr>
              <a:defRPr/>
            </a:lvl1pPr>
          </a:lstStyle>
          <a:p>
            <a:pPr>
              <a:defRPr/>
            </a:pPr>
            <a:fld id="{3B55DFE0-4CB4-4FC6-8EE5-FF49480AC689}" type="slidenum">
              <a:rPr lang="en-GB"/>
              <a:pPr>
                <a:defRPr/>
              </a:pPr>
              <a:t>‹#›</a:t>
            </a:fld>
            <a:endParaRPr lang="en-GB" dirty="0"/>
          </a:p>
        </p:txBody>
      </p:sp>
      <p:sp>
        <p:nvSpPr>
          <p:cNvPr id="5" name="Date Placeholder 3"/>
          <p:cNvSpPr>
            <a:spLocks noGrp="1"/>
          </p:cNvSpPr>
          <p:nvPr>
            <p:ph type="dt" sz="half" idx="11"/>
          </p:nvPr>
        </p:nvSpPr>
        <p:spPr/>
        <p:txBody>
          <a:bodyPr/>
          <a:lstStyle>
            <a:lvl1pPr>
              <a:defRPr/>
            </a:lvl1pPr>
          </a:lstStyle>
          <a:p>
            <a:pPr>
              <a:defRPr/>
            </a:pPr>
            <a:fld id="{EA5683DB-FFBF-4B6C-A6F2-89FEE8377FAB}" type="datetime1">
              <a:rPr lang="zh-CN" altLang="en-US" smtClean="0"/>
              <a:pPr>
                <a:defRPr/>
              </a:pPr>
              <a:t>2013/3/20</a:t>
            </a:fld>
            <a:endParaRPr lang="en-GB"/>
          </a:p>
        </p:txBody>
      </p:sp>
      <p:sp>
        <p:nvSpPr>
          <p:cNvPr id="6"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72"/>
          <p:cNvGrpSpPr>
            <a:grpSpLocks/>
          </p:cNvGrpSpPr>
          <p:nvPr userDrawn="1"/>
        </p:nvGrpSpPr>
        <p:grpSpPr bwMode="auto">
          <a:xfrm>
            <a:off x="1752600" y="0"/>
            <a:ext cx="7391400" cy="6172200"/>
            <a:chOff x="1752600" y="0"/>
            <a:chExt cx="7391400" cy="6172200"/>
          </a:xfrm>
        </p:grpSpPr>
        <p:sp>
          <p:nvSpPr>
            <p:cNvPr id="5" name="Rectangle 158"/>
            <p:cNvSpPr>
              <a:spLocks noChangeArrowheads="1"/>
            </p:cNvSpPr>
            <p:nvPr/>
          </p:nvSpPr>
          <p:spPr bwMode="gray">
            <a:xfrm>
              <a:off x="1752600" y="685800"/>
              <a:ext cx="5638800" cy="2133600"/>
            </a:xfrm>
            <a:prstGeom prst="rect">
              <a:avLst/>
            </a:prstGeom>
            <a:solidFill>
              <a:srgbClr val="D74021"/>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6" name="Rectangle 159"/>
            <p:cNvSpPr>
              <a:spLocks noChangeArrowheads="1"/>
            </p:cNvSpPr>
            <p:nvPr/>
          </p:nvSpPr>
          <p:spPr bwMode="gray">
            <a:xfrm>
              <a:off x="8067675" y="2819400"/>
              <a:ext cx="642938" cy="3352800"/>
            </a:xfrm>
            <a:prstGeom prst="rect">
              <a:avLst/>
            </a:prstGeom>
            <a:solidFill>
              <a:srgbClr val="E88C14"/>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7" name="Rectangle 153"/>
            <p:cNvSpPr>
              <a:spLocks noChangeArrowheads="1"/>
            </p:cNvSpPr>
            <p:nvPr/>
          </p:nvSpPr>
          <p:spPr bwMode="gray">
            <a:xfrm>
              <a:off x="8686800" y="2819400"/>
              <a:ext cx="457200" cy="3352800"/>
            </a:xfrm>
            <a:prstGeom prst="rect">
              <a:avLst/>
            </a:prstGeom>
            <a:solidFill>
              <a:srgbClr val="F3BC87"/>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8" name="Rectangle 156"/>
            <p:cNvSpPr>
              <a:spLocks noChangeArrowheads="1"/>
            </p:cNvSpPr>
            <p:nvPr/>
          </p:nvSpPr>
          <p:spPr bwMode="gray">
            <a:xfrm>
              <a:off x="1752600" y="0"/>
              <a:ext cx="5638800" cy="685800"/>
            </a:xfrm>
            <a:prstGeom prst="rect">
              <a:avLst/>
            </a:prstGeom>
            <a:solidFill>
              <a:srgbClr val="EE9C34"/>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9" name="Rectangle 160"/>
            <p:cNvSpPr>
              <a:spLocks noChangeArrowheads="1"/>
            </p:cNvSpPr>
            <p:nvPr/>
          </p:nvSpPr>
          <p:spPr bwMode="gray">
            <a:xfrm>
              <a:off x="7391400" y="2819400"/>
              <a:ext cx="685800" cy="3352800"/>
            </a:xfrm>
            <a:prstGeom prst="rect">
              <a:avLst/>
            </a:prstGeom>
            <a:solidFill>
              <a:srgbClr val="D1390D"/>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10" name="Rectangle 9"/>
            <p:cNvSpPr/>
            <p:nvPr/>
          </p:nvSpPr>
          <p:spPr bwMode="gray">
            <a:xfrm>
              <a:off x="1752600" y="2819400"/>
              <a:ext cx="5638800" cy="3352800"/>
            </a:xfrm>
            <a:prstGeom prst="rect">
              <a:avLst/>
            </a:prstGeom>
            <a:solidFill>
              <a:srgbClr val="C22303"/>
            </a:solidFill>
            <a:ln w="0">
              <a:noFill/>
              <a:prstDash val="solid"/>
              <a:round/>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11" name="Rectangle 155"/>
            <p:cNvSpPr>
              <a:spLocks noChangeArrowheads="1"/>
            </p:cNvSpPr>
            <p:nvPr/>
          </p:nvSpPr>
          <p:spPr bwMode="gray">
            <a:xfrm>
              <a:off x="7391400" y="685800"/>
              <a:ext cx="685800" cy="2133600"/>
            </a:xfrm>
            <a:prstGeom prst="rect">
              <a:avLst/>
            </a:prstGeom>
            <a:solidFill>
              <a:srgbClr val="E669A2"/>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grpSp>
      <p:grpSp>
        <p:nvGrpSpPr>
          <p:cNvPr id="3" name="Group 24"/>
          <p:cNvGrpSpPr>
            <a:grpSpLocks/>
          </p:cNvGrpSpPr>
          <p:nvPr userDrawn="1"/>
        </p:nvGrpSpPr>
        <p:grpSpPr bwMode="auto">
          <a:xfrm>
            <a:off x="984250" y="6164263"/>
            <a:ext cx="914400" cy="471487"/>
            <a:chOff x="984728" y="6164568"/>
            <a:chExt cx="914400" cy="470646"/>
          </a:xfrm>
        </p:grpSpPr>
        <p:sp>
          <p:nvSpPr>
            <p:cNvPr id="13" name="Rectangle 37"/>
            <p:cNvSpPr>
              <a:spLocks noChangeArrowheads="1"/>
            </p:cNvSpPr>
            <p:nvPr/>
          </p:nvSpPr>
          <p:spPr bwMode="black">
            <a:xfrm>
              <a:off x="1519716" y="6164568"/>
              <a:ext cx="228600" cy="45955"/>
            </a:xfrm>
            <a:prstGeom prst="rect">
              <a:avLst/>
            </a:prstGeom>
            <a:solidFill>
              <a:srgbClr val="A10000"/>
            </a:solidFill>
            <a:ln w="0">
              <a:solidFill>
                <a:srgbClr val="A10000"/>
              </a:solid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14" name="Freeform 7"/>
            <p:cNvSpPr>
              <a:spLocks noEditPoints="1"/>
            </p:cNvSpPr>
            <p:nvPr/>
          </p:nvSpPr>
          <p:spPr bwMode="black">
            <a:xfrm>
              <a:off x="984728" y="6291341"/>
              <a:ext cx="914400" cy="343873"/>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a:lstStyle/>
            <a:p>
              <a:pPr fontAlgn="auto">
                <a:spcBef>
                  <a:spcPts val="0"/>
                </a:spcBef>
                <a:spcAft>
                  <a:spcPts val="0"/>
                </a:spcAft>
                <a:defRPr/>
              </a:pPr>
              <a:endParaRPr lang="en-GB" dirty="0">
                <a:solidFill>
                  <a:srgbClr val="EA9696"/>
                </a:solidFill>
                <a:latin typeface="Arial"/>
              </a:endParaRPr>
            </a:p>
          </p:txBody>
        </p:sp>
      </p:grpSp>
      <p:sp>
        <p:nvSpPr>
          <p:cNvPr id="63496" name="Rectangle 8"/>
          <p:cNvSpPr>
            <a:spLocks noGrp="1" noChangeArrowheads="1"/>
          </p:cNvSpPr>
          <p:nvPr>
            <p:ph type="ctrTitle" sz="quarter"/>
          </p:nvPr>
        </p:nvSpPr>
        <p:spPr>
          <a:xfrm>
            <a:off x="1895475" y="838200"/>
            <a:ext cx="5362575" cy="914400"/>
          </a:xfrm>
        </p:spPr>
        <p:txBody>
          <a:bodyPr anchor="ctr"/>
          <a:lstStyle>
            <a:lvl1pPr>
              <a:defRPr sz="3200" smtClean="0">
                <a:solidFill>
                  <a:srgbClr val="FFFFFF"/>
                </a:solidFill>
              </a:defRPr>
            </a:lvl1pPr>
          </a:lstStyle>
          <a:p>
            <a:r>
              <a:rPr lang="en-US" smtClean="0"/>
              <a:t>Click to edit Master title style</a:t>
            </a:r>
            <a:endParaRPr lang="en-GB" smtClean="0"/>
          </a:p>
        </p:txBody>
      </p:sp>
      <p:sp>
        <p:nvSpPr>
          <p:cNvPr id="63497" name="Rectangle 9"/>
          <p:cNvSpPr>
            <a:spLocks noGrp="1" noChangeArrowheads="1"/>
          </p:cNvSpPr>
          <p:nvPr>
            <p:ph type="subTitle" sz="quarter" idx="1"/>
          </p:nvPr>
        </p:nvSpPr>
        <p:spPr bwMode="auto">
          <a:xfrm>
            <a:off x="1895475" y="1827213"/>
            <a:ext cx="5340350" cy="914400"/>
          </a:xfrm>
          <a:noFill/>
          <a:ln>
            <a:miter lim="800000"/>
            <a:headEnd/>
            <a:tailEnd/>
          </a:ln>
        </p:spPr>
        <p:txBody>
          <a:bodyPr/>
          <a:lstStyle>
            <a:lvl1pPr>
              <a:defRPr sz="3200" smtClean="0">
                <a:solidFill>
                  <a:srgbClr val="FFFFFF"/>
                </a:solidFill>
              </a:defRPr>
            </a:lvl1pPr>
          </a:lstStyle>
          <a:p>
            <a:r>
              <a:rPr lang="en-US" smtClean="0"/>
              <a:t>Click to edit Master subtitle style</a:t>
            </a:r>
            <a:endParaRPr lang="en-GB" smtClean="0"/>
          </a:p>
        </p:txBody>
      </p:sp>
      <p:sp>
        <p:nvSpPr>
          <p:cNvPr id="16"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8AFB5BBE-F9A0-4DF6-9B07-AB00D303B416}" type="slidenum">
              <a:rPr lang="en-GB"/>
              <a:pPr>
                <a:defRPr/>
              </a:pPr>
              <a:t>‹#›</a:t>
            </a:fld>
            <a:endParaRPr lang="en-GB"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72"/>
          <p:cNvGrpSpPr>
            <a:grpSpLocks/>
          </p:cNvGrpSpPr>
          <p:nvPr userDrawn="1"/>
        </p:nvGrpSpPr>
        <p:grpSpPr bwMode="auto">
          <a:xfrm>
            <a:off x="1752600" y="0"/>
            <a:ext cx="7391400" cy="6172200"/>
            <a:chOff x="1752600" y="0"/>
            <a:chExt cx="7391400" cy="6172200"/>
          </a:xfrm>
        </p:grpSpPr>
        <p:sp>
          <p:nvSpPr>
            <p:cNvPr id="5" name="Rectangle 158"/>
            <p:cNvSpPr>
              <a:spLocks noChangeArrowheads="1"/>
            </p:cNvSpPr>
            <p:nvPr/>
          </p:nvSpPr>
          <p:spPr bwMode="gray">
            <a:xfrm>
              <a:off x="1752600" y="685800"/>
              <a:ext cx="5638800" cy="2133600"/>
            </a:xfrm>
            <a:prstGeom prst="rect">
              <a:avLst/>
            </a:prstGeom>
            <a:solidFill>
              <a:srgbClr val="D74021"/>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6" name="Rectangle 159"/>
            <p:cNvSpPr>
              <a:spLocks noChangeArrowheads="1"/>
            </p:cNvSpPr>
            <p:nvPr/>
          </p:nvSpPr>
          <p:spPr bwMode="gray">
            <a:xfrm>
              <a:off x="8067675" y="2819400"/>
              <a:ext cx="642938" cy="3352800"/>
            </a:xfrm>
            <a:prstGeom prst="rect">
              <a:avLst/>
            </a:prstGeom>
            <a:solidFill>
              <a:srgbClr val="E88C14"/>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7" name="Rectangle 153"/>
            <p:cNvSpPr>
              <a:spLocks noChangeArrowheads="1"/>
            </p:cNvSpPr>
            <p:nvPr/>
          </p:nvSpPr>
          <p:spPr bwMode="gray">
            <a:xfrm>
              <a:off x="8686800" y="2819400"/>
              <a:ext cx="457200" cy="3352800"/>
            </a:xfrm>
            <a:prstGeom prst="rect">
              <a:avLst/>
            </a:prstGeom>
            <a:solidFill>
              <a:srgbClr val="F3BC87"/>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8" name="Rectangle 156"/>
            <p:cNvSpPr>
              <a:spLocks noChangeArrowheads="1"/>
            </p:cNvSpPr>
            <p:nvPr/>
          </p:nvSpPr>
          <p:spPr bwMode="gray">
            <a:xfrm>
              <a:off x="1752600" y="0"/>
              <a:ext cx="5638800" cy="685800"/>
            </a:xfrm>
            <a:prstGeom prst="rect">
              <a:avLst/>
            </a:prstGeom>
            <a:solidFill>
              <a:srgbClr val="EE9C34"/>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9" name="Rectangle 160"/>
            <p:cNvSpPr>
              <a:spLocks noChangeArrowheads="1"/>
            </p:cNvSpPr>
            <p:nvPr/>
          </p:nvSpPr>
          <p:spPr bwMode="gray">
            <a:xfrm>
              <a:off x="7391400" y="2819400"/>
              <a:ext cx="685800" cy="3352800"/>
            </a:xfrm>
            <a:prstGeom prst="rect">
              <a:avLst/>
            </a:prstGeom>
            <a:solidFill>
              <a:srgbClr val="D1390D"/>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10" name="Rectangle 9"/>
            <p:cNvSpPr/>
            <p:nvPr/>
          </p:nvSpPr>
          <p:spPr bwMode="gray">
            <a:xfrm>
              <a:off x="1752600" y="2819400"/>
              <a:ext cx="5638800" cy="3352800"/>
            </a:xfrm>
            <a:prstGeom prst="rect">
              <a:avLst/>
            </a:prstGeom>
            <a:solidFill>
              <a:srgbClr val="C22303"/>
            </a:solidFill>
            <a:ln w="0">
              <a:noFill/>
              <a:prstDash val="solid"/>
              <a:round/>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11" name="Rectangle 155"/>
            <p:cNvSpPr>
              <a:spLocks noChangeArrowheads="1"/>
            </p:cNvSpPr>
            <p:nvPr/>
          </p:nvSpPr>
          <p:spPr bwMode="gray">
            <a:xfrm>
              <a:off x="7391400" y="685800"/>
              <a:ext cx="685800" cy="2133600"/>
            </a:xfrm>
            <a:prstGeom prst="rect">
              <a:avLst/>
            </a:prstGeom>
            <a:solidFill>
              <a:srgbClr val="E669A2"/>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grpSp>
      <p:grpSp>
        <p:nvGrpSpPr>
          <p:cNvPr id="3" name="Group 24"/>
          <p:cNvGrpSpPr>
            <a:grpSpLocks/>
          </p:cNvGrpSpPr>
          <p:nvPr userDrawn="1"/>
        </p:nvGrpSpPr>
        <p:grpSpPr bwMode="auto">
          <a:xfrm>
            <a:off x="984250" y="6164263"/>
            <a:ext cx="914400" cy="471487"/>
            <a:chOff x="984728" y="6164568"/>
            <a:chExt cx="914400" cy="470646"/>
          </a:xfrm>
        </p:grpSpPr>
        <p:sp>
          <p:nvSpPr>
            <p:cNvPr id="13" name="Rectangle 37"/>
            <p:cNvSpPr>
              <a:spLocks noChangeArrowheads="1"/>
            </p:cNvSpPr>
            <p:nvPr/>
          </p:nvSpPr>
          <p:spPr bwMode="black">
            <a:xfrm>
              <a:off x="1519716" y="6164568"/>
              <a:ext cx="228600" cy="45955"/>
            </a:xfrm>
            <a:prstGeom prst="rect">
              <a:avLst/>
            </a:prstGeom>
            <a:solidFill>
              <a:srgbClr val="A10000"/>
            </a:solidFill>
            <a:ln w="0">
              <a:solidFill>
                <a:srgbClr val="A10000"/>
              </a:solid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14" name="Freeform 7"/>
            <p:cNvSpPr>
              <a:spLocks noEditPoints="1"/>
            </p:cNvSpPr>
            <p:nvPr/>
          </p:nvSpPr>
          <p:spPr bwMode="black">
            <a:xfrm>
              <a:off x="984728" y="6291341"/>
              <a:ext cx="914400" cy="343873"/>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a:lstStyle/>
            <a:p>
              <a:pPr fontAlgn="auto">
                <a:spcBef>
                  <a:spcPts val="0"/>
                </a:spcBef>
                <a:spcAft>
                  <a:spcPts val="0"/>
                </a:spcAft>
                <a:defRPr/>
              </a:pPr>
              <a:endParaRPr lang="en-GB" dirty="0">
                <a:solidFill>
                  <a:srgbClr val="EA9696"/>
                </a:solidFill>
                <a:latin typeface="Arial"/>
              </a:endParaRPr>
            </a:p>
          </p:txBody>
        </p:sp>
      </p:grpSp>
      <p:sp>
        <p:nvSpPr>
          <p:cNvPr id="63496" name="Rectangle 8"/>
          <p:cNvSpPr>
            <a:spLocks noGrp="1" noChangeArrowheads="1"/>
          </p:cNvSpPr>
          <p:nvPr>
            <p:ph type="ctrTitle" sz="quarter"/>
          </p:nvPr>
        </p:nvSpPr>
        <p:spPr>
          <a:xfrm>
            <a:off x="1895475" y="838200"/>
            <a:ext cx="5362575" cy="914400"/>
          </a:xfrm>
        </p:spPr>
        <p:txBody>
          <a:bodyPr anchor="ctr"/>
          <a:lstStyle>
            <a:lvl1pPr>
              <a:defRPr sz="3200" smtClean="0">
                <a:solidFill>
                  <a:srgbClr val="FFFFFF"/>
                </a:solidFill>
              </a:defRPr>
            </a:lvl1pPr>
          </a:lstStyle>
          <a:p>
            <a:r>
              <a:rPr lang="en-US" smtClean="0"/>
              <a:t>Click to edit Master title style</a:t>
            </a:r>
            <a:endParaRPr lang="en-GB" smtClean="0"/>
          </a:p>
        </p:txBody>
      </p:sp>
      <p:sp>
        <p:nvSpPr>
          <p:cNvPr id="63497" name="Rectangle 9"/>
          <p:cNvSpPr>
            <a:spLocks noGrp="1" noChangeArrowheads="1"/>
          </p:cNvSpPr>
          <p:nvPr>
            <p:ph type="subTitle" sz="quarter" idx="1"/>
          </p:nvPr>
        </p:nvSpPr>
        <p:spPr bwMode="auto">
          <a:xfrm>
            <a:off x="1895475" y="1827213"/>
            <a:ext cx="5340350" cy="914400"/>
          </a:xfrm>
          <a:noFill/>
          <a:ln>
            <a:miter lim="800000"/>
            <a:headEnd/>
            <a:tailEnd/>
          </a:ln>
        </p:spPr>
        <p:txBody>
          <a:bodyPr/>
          <a:lstStyle>
            <a:lvl1pPr>
              <a:defRPr sz="3200" smtClean="0">
                <a:solidFill>
                  <a:srgbClr val="FFFFFF"/>
                </a:solidFill>
              </a:defRPr>
            </a:lvl1pPr>
          </a:lstStyle>
          <a:p>
            <a:r>
              <a:rPr lang="en-US" smtClean="0"/>
              <a:t>Click to edit Master subtitle style</a:t>
            </a:r>
            <a:endParaRPr lang="en-GB" smtClean="0"/>
          </a:p>
        </p:txBody>
      </p:sp>
      <p:sp>
        <p:nvSpPr>
          <p:cNvPr id="16"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8AFB5BBE-F9A0-4DF6-9B07-AB00D303B416}" type="slidenum">
              <a:rPr lang="en-GB"/>
              <a:pPr>
                <a:defRPr/>
              </a:pPr>
              <a:t>‹#›</a:t>
            </a:fld>
            <a:endParaRPr lang="en-GB"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72"/>
          <p:cNvGrpSpPr>
            <a:grpSpLocks/>
          </p:cNvGrpSpPr>
          <p:nvPr userDrawn="1"/>
        </p:nvGrpSpPr>
        <p:grpSpPr bwMode="auto">
          <a:xfrm>
            <a:off x="1752600" y="0"/>
            <a:ext cx="7391400" cy="6172200"/>
            <a:chOff x="1752600" y="0"/>
            <a:chExt cx="7391400" cy="6172200"/>
          </a:xfrm>
        </p:grpSpPr>
        <p:sp>
          <p:nvSpPr>
            <p:cNvPr id="5" name="Rectangle 158"/>
            <p:cNvSpPr>
              <a:spLocks noChangeArrowheads="1"/>
            </p:cNvSpPr>
            <p:nvPr/>
          </p:nvSpPr>
          <p:spPr bwMode="gray">
            <a:xfrm>
              <a:off x="1752600" y="685800"/>
              <a:ext cx="5638800" cy="2133600"/>
            </a:xfrm>
            <a:prstGeom prst="rect">
              <a:avLst/>
            </a:prstGeom>
            <a:solidFill>
              <a:srgbClr val="D74021"/>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6" name="Rectangle 159"/>
            <p:cNvSpPr>
              <a:spLocks noChangeArrowheads="1"/>
            </p:cNvSpPr>
            <p:nvPr/>
          </p:nvSpPr>
          <p:spPr bwMode="gray">
            <a:xfrm>
              <a:off x="8067675" y="2819400"/>
              <a:ext cx="642938" cy="3352800"/>
            </a:xfrm>
            <a:prstGeom prst="rect">
              <a:avLst/>
            </a:prstGeom>
            <a:solidFill>
              <a:srgbClr val="E88C14"/>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7" name="Rectangle 153"/>
            <p:cNvSpPr>
              <a:spLocks noChangeArrowheads="1"/>
            </p:cNvSpPr>
            <p:nvPr/>
          </p:nvSpPr>
          <p:spPr bwMode="gray">
            <a:xfrm>
              <a:off x="8686800" y="2819400"/>
              <a:ext cx="457200" cy="3352800"/>
            </a:xfrm>
            <a:prstGeom prst="rect">
              <a:avLst/>
            </a:prstGeom>
            <a:solidFill>
              <a:srgbClr val="F3BC87"/>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8" name="Rectangle 156"/>
            <p:cNvSpPr>
              <a:spLocks noChangeArrowheads="1"/>
            </p:cNvSpPr>
            <p:nvPr/>
          </p:nvSpPr>
          <p:spPr bwMode="gray">
            <a:xfrm>
              <a:off x="1752600" y="0"/>
              <a:ext cx="5638800" cy="685800"/>
            </a:xfrm>
            <a:prstGeom prst="rect">
              <a:avLst/>
            </a:prstGeom>
            <a:solidFill>
              <a:srgbClr val="EE9C34"/>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9" name="Rectangle 160"/>
            <p:cNvSpPr>
              <a:spLocks noChangeArrowheads="1"/>
            </p:cNvSpPr>
            <p:nvPr/>
          </p:nvSpPr>
          <p:spPr bwMode="gray">
            <a:xfrm>
              <a:off x="7391400" y="2819400"/>
              <a:ext cx="685800" cy="3352800"/>
            </a:xfrm>
            <a:prstGeom prst="rect">
              <a:avLst/>
            </a:prstGeom>
            <a:solidFill>
              <a:srgbClr val="D1390D"/>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10" name="Rectangle 9"/>
            <p:cNvSpPr/>
            <p:nvPr/>
          </p:nvSpPr>
          <p:spPr bwMode="gray">
            <a:xfrm>
              <a:off x="1752600" y="2819400"/>
              <a:ext cx="5638800" cy="3352800"/>
            </a:xfrm>
            <a:prstGeom prst="rect">
              <a:avLst/>
            </a:prstGeom>
            <a:solidFill>
              <a:srgbClr val="C22303"/>
            </a:solidFill>
            <a:ln w="0">
              <a:noFill/>
              <a:prstDash val="solid"/>
              <a:round/>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11" name="Rectangle 155"/>
            <p:cNvSpPr>
              <a:spLocks noChangeArrowheads="1"/>
            </p:cNvSpPr>
            <p:nvPr/>
          </p:nvSpPr>
          <p:spPr bwMode="gray">
            <a:xfrm>
              <a:off x="7391400" y="685800"/>
              <a:ext cx="685800" cy="2133600"/>
            </a:xfrm>
            <a:prstGeom prst="rect">
              <a:avLst/>
            </a:prstGeom>
            <a:solidFill>
              <a:srgbClr val="E669A2"/>
            </a:solidFill>
            <a:ln w="0">
              <a:no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grpSp>
      <p:grpSp>
        <p:nvGrpSpPr>
          <p:cNvPr id="3" name="Group 24"/>
          <p:cNvGrpSpPr>
            <a:grpSpLocks/>
          </p:cNvGrpSpPr>
          <p:nvPr userDrawn="1"/>
        </p:nvGrpSpPr>
        <p:grpSpPr bwMode="auto">
          <a:xfrm>
            <a:off x="984250" y="6164263"/>
            <a:ext cx="914400" cy="471487"/>
            <a:chOff x="984728" y="6164568"/>
            <a:chExt cx="914400" cy="470646"/>
          </a:xfrm>
        </p:grpSpPr>
        <p:sp>
          <p:nvSpPr>
            <p:cNvPr id="13" name="Rectangle 37"/>
            <p:cNvSpPr>
              <a:spLocks noChangeArrowheads="1"/>
            </p:cNvSpPr>
            <p:nvPr/>
          </p:nvSpPr>
          <p:spPr bwMode="black">
            <a:xfrm>
              <a:off x="1519716" y="6164568"/>
              <a:ext cx="228600" cy="45955"/>
            </a:xfrm>
            <a:prstGeom prst="rect">
              <a:avLst/>
            </a:prstGeom>
            <a:solidFill>
              <a:srgbClr val="A10000"/>
            </a:solidFill>
            <a:ln w="0">
              <a:solidFill>
                <a:srgbClr val="A10000"/>
              </a:solidFill>
              <a:prstDash val="solid"/>
              <a:miter lim="800000"/>
              <a:headEnd/>
              <a:tailEnd/>
            </a:ln>
          </p:spPr>
          <p:txBody>
            <a:bodyPr/>
            <a:lstStyle/>
            <a:p>
              <a:pPr fontAlgn="auto">
                <a:spcBef>
                  <a:spcPts val="0"/>
                </a:spcBef>
                <a:spcAft>
                  <a:spcPts val="0"/>
                </a:spcAft>
                <a:defRPr/>
              </a:pPr>
              <a:endParaRPr lang="en-GB" dirty="0">
                <a:solidFill>
                  <a:srgbClr val="EA9696"/>
                </a:solidFill>
                <a:latin typeface="Arial"/>
              </a:endParaRPr>
            </a:p>
          </p:txBody>
        </p:sp>
        <p:sp>
          <p:nvSpPr>
            <p:cNvPr id="14" name="Freeform 7"/>
            <p:cNvSpPr>
              <a:spLocks noEditPoints="1"/>
            </p:cNvSpPr>
            <p:nvPr/>
          </p:nvSpPr>
          <p:spPr bwMode="black">
            <a:xfrm>
              <a:off x="984728" y="6291341"/>
              <a:ext cx="914400" cy="343873"/>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a:lstStyle/>
            <a:p>
              <a:pPr fontAlgn="auto">
                <a:spcBef>
                  <a:spcPts val="0"/>
                </a:spcBef>
                <a:spcAft>
                  <a:spcPts val="0"/>
                </a:spcAft>
                <a:defRPr/>
              </a:pPr>
              <a:endParaRPr lang="en-GB" dirty="0">
                <a:solidFill>
                  <a:srgbClr val="EA9696"/>
                </a:solidFill>
                <a:latin typeface="Arial"/>
              </a:endParaRPr>
            </a:p>
          </p:txBody>
        </p:sp>
      </p:grpSp>
      <p:sp>
        <p:nvSpPr>
          <p:cNvPr id="63496" name="Rectangle 8"/>
          <p:cNvSpPr>
            <a:spLocks noGrp="1" noChangeArrowheads="1"/>
          </p:cNvSpPr>
          <p:nvPr>
            <p:ph type="ctrTitle" sz="quarter"/>
          </p:nvPr>
        </p:nvSpPr>
        <p:spPr>
          <a:xfrm>
            <a:off x="1895475" y="838200"/>
            <a:ext cx="5362575" cy="914400"/>
          </a:xfrm>
        </p:spPr>
        <p:txBody>
          <a:bodyPr anchor="ctr"/>
          <a:lstStyle>
            <a:lvl1pPr>
              <a:defRPr sz="3200" smtClean="0">
                <a:solidFill>
                  <a:srgbClr val="FFFFFF"/>
                </a:solidFill>
              </a:defRPr>
            </a:lvl1pPr>
          </a:lstStyle>
          <a:p>
            <a:r>
              <a:rPr lang="en-US" smtClean="0"/>
              <a:t>Click to edit Master title style</a:t>
            </a:r>
            <a:endParaRPr lang="en-GB" smtClean="0"/>
          </a:p>
        </p:txBody>
      </p:sp>
      <p:sp>
        <p:nvSpPr>
          <p:cNvPr id="63497" name="Rectangle 9"/>
          <p:cNvSpPr>
            <a:spLocks noGrp="1" noChangeArrowheads="1"/>
          </p:cNvSpPr>
          <p:nvPr>
            <p:ph type="subTitle" sz="quarter" idx="1"/>
          </p:nvPr>
        </p:nvSpPr>
        <p:spPr bwMode="auto">
          <a:xfrm>
            <a:off x="1895475" y="1827213"/>
            <a:ext cx="5340350" cy="914400"/>
          </a:xfrm>
          <a:noFill/>
          <a:ln>
            <a:miter lim="800000"/>
            <a:headEnd/>
            <a:tailEnd/>
          </a:ln>
        </p:spPr>
        <p:txBody>
          <a:bodyPr/>
          <a:lstStyle>
            <a:lvl1pPr>
              <a:defRPr sz="3200" smtClean="0">
                <a:solidFill>
                  <a:srgbClr val="FFFFFF"/>
                </a:solidFill>
              </a:defRPr>
            </a:lvl1pPr>
          </a:lstStyle>
          <a:p>
            <a:r>
              <a:rPr lang="en-US" smtClean="0"/>
              <a:t>Click to edit Master subtitle style</a:t>
            </a:r>
            <a:endParaRPr lang="en-GB" smtClean="0"/>
          </a:p>
        </p:txBody>
      </p:sp>
      <p:sp>
        <p:nvSpPr>
          <p:cNvPr id="16"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8AFB5BBE-F9A0-4DF6-9B07-AB00D303B416}" type="slidenum">
              <a:rPr lang="en-GB"/>
              <a:pPr>
                <a:defRPr/>
              </a:pPr>
              <a:t>‹#›</a:t>
            </a:fld>
            <a:endParaRPr lang="en-GB"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pSp>
        <p:nvGrpSpPr>
          <p:cNvPr id="2" name="Group 18"/>
          <p:cNvGrpSpPr/>
          <p:nvPr userDrawn="1"/>
        </p:nvGrpSpPr>
        <p:grpSpPr bwMode="gray">
          <a:xfrm>
            <a:off x="1752601" y="1"/>
            <a:ext cx="7391400" cy="6176009"/>
            <a:chOff x="19140488" y="13674"/>
            <a:chExt cx="7443798" cy="6145827"/>
          </a:xfrm>
        </p:grpSpPr>
        <p:sp>
          <p:nvSpPr>
            <p:cNvPr id="23"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4"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8"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3"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4"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5"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6"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7"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8"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9"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0"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1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latin typeface="Georgia" pitchFamily="18" charset="0"/>
              </a:defRPr>
            </a:lvl1pPr>
          </a:lstStyle>
          <a:p>
            <a:r>
              <a:rPr lang="en-GB" noProof="0" dirty="0" smtClean="0"/>
              <a:t>Click to add the presentation’s main title</a:t>
            </a:r>
            <a:endParaRPr lang="en-GB" noProof="0" dirty="0"/>
          </a:p>
        </p:txBody>
      </p:sp>
      <p:sp>
        <p:nvSpPr>
          <p:cNvPr id="18"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Georgia" pitchFamily="18" charset="0"/>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21" name="Text Placeholder 31"/>
          <p:cNvSpPr>
            <a:spLocks noGrp="1"/>
          </p:cNvSpPr>
          <p:nvPr>
            <p:ph type="body" sz="quarter" idx="10"/>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endParaRPr lang="en-GB" noProof="0" dirty="0"/>
          </a:p>
        </p:txBody>
      </p:sp>
      <p:sp>
        <p:nvSpPr>
          <p:cNvPr id="17" name="Rectangle 37"/>
          <p:cNvSpPr>
            <a:spLocks noChangeArrowheads="1"/>
          </p:cNvSpPr>
          <p:nvPr userDrawn="1"/>
        </p:nvSpPr>
        <p:spPr bwMode="black">
          <a:xfrm>
            <a:off x="1524116" y="6170991"/>
            <a:ext cx="228600" cy="52646"/>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Freeform 7"/>
          <p:cNvSpPr>
            <a:spLocks noEditPoints="1"/>
          </p:cNvSpPr>
          <p:nvPr userDrawn="1"/>
        </p:nvSpPr>
        <p:spPr bwMode="black">
          <a:xfrm>
            <a:off x="968592" y="6359814"/>
            <a:ext cx="914400" cy="344656"/>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lvl1pPr>
              <a:defRPr sz="2400">
                <a:latin typeface="华文楷体" pitchFamily="2" charset="-122"/>
                <a:ea typeface="华文楷体" pitchFamily="2" charset="-122"/>
              </a:defRPr>
            </a:lvl1pPr>
            <a:lvl2pPr>
              <a:defRPr sz="2400">
                <a:latin typeface="华文楷体" pitchFamily="2" charset="-122"/>
                <a:ea typeface="华文楷体" pitchFamily="2" charset="-122"/>
              </a:defRPr>
            </a:lvl2pPr>
            <a:lvl3pPr>
              <a:defRPr sz="2400">
                <a:latin typeface="华文楷体" pitchFamily="2" charset="-122"/>
                <a:ea typeface="华文楷体" pitchFamily="2" charset="-122"/>
              </a:defRPr>
            </a:lvl3pPr>
            <a:lvl4pPr>
              <a:defRPr sz="2400">
                <a:latin typeface="华文楷体" pitchFamily="2" charset="-122"/>
                <a:ea typeface="华文楷体" pitchFamily="2" charset="-122"/>
              </a:defRPr>
            </a:lvl4pPr>
            <a:lvl5pPr>
              <a:defRPr sz="2400">
                <a:latin typeface="华文楷体" pitchFamily="2" charset="-122"/>
                <a:ea typeface="华文楷体" pitchFamily="2"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Slide Number Placeholder 5"/>
          <p:cNvSpPr>
            <a:spLocks noGrp="1"/>
          </p:cNvSpPr>
          <p:nvPr>
            <p:ph type="sldNum" sz="quarter" idx="10"/>
          </p:nvPr>
        </p:nvSpPr>
        <p:spPr/>
        <p:txBody>
          <a:bodyPr/>
          <a:lstStyle>
            <a:lvl1pPr>
              <a:defRPr/>
            </a:lvl1pPr>
          </a:lstStyle>
          <a:p>
            <a:pPr>
              <a:defRPr/>
            </a:pPr>
            <a:fld id="{56867653-FE11-4B6A-95C2-64DB25F4CC5D}" type="slidenum">
              <a:rPr lang="en-GB"/>
              <a:pPr>
                <a:defRPr/>
              </a:pPr>
              <a:t>‹#›</a:t>
            </a:fld>
            <a:endParaRPr lang="en-GB" dirty="0"/>
          </a:p>
        </p:txBody>
      </p:sp>
      <p:sp>
        <p:nvSpPr>
          <p:cNvPr id="5" name="Date Placeholder 3"/>
          <p:cNvSpPr>
            <a:spLocks noGrp="1"/>
          </p:cNvSpPr>
          <p:nvPr>
            <p:ph type="dt" sz="half" idx="11"/>
          </p:nvPr>
        </p:nvSpPr>
        <p:spPr/>
        <p:txBody>
          <a:bodyPr/>
          <a:lstStyle>
            <a:lvl1pPr>
              <a:defRPr/>
            </a:lvl1pPr>
          </a:lstStyle>
          <a:p>
            <a:pPr>
              <a:defRPr/>
            </a:pPr>
            <a:fld id="{7314ED34-51B2-46EA-9B44-8295C5933DF3}" type="datetime1">
              <a:rPr lang="zh-CN" altLang="en-US" smtClean="0"/>
              <a:pPr>
                <a:defRPr/>
              </a:pPr>
              <a:t>2013/3/20</a:t>
            </a:fld>
            <a:endParaRPr lang="en-GB"/>
          </a:p>
        </p:txBody>
      </p:sp>
      <p:sp>
        <p:nvSpPr>
          <p:cNvPr id="6"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defRPr/>
            </a:lvl1pPr>
          </a:lstStyle>
          <a:p>
            <a:r>
              <a:rPr lang="en-US" altLang="zh-CN" noProof="0" smtClean="0"/>
              <a:t>Click to edit Master title style</a:t>
            </a:r>
            <a:endParaRPr lang="en-GB" noProof="0"/>
          </a:p>
        </p:txBody>
      </p:sp>
      <p:sp>
        <p:nvSpPr>
          <p:cNvPr id="31" name="Content Placeholder 26"/>
          <p:cNvSpPr>
            <a:spLocks noGrp="1"/>
          </p:cNvSpPr>
          <p:nvPr>
            <p:ph sz="quarter" idx="15"/>
          </p:nvPr>
        </p:nvSpPr>
        <p:spPr>
          <a:xfrm>
            <a:off x="533400" y="1752600"/>
            <a:ext cx="8077200" cy="4419600"/>
          </a:xfrm>
        </p:spPr>
        <p:txBody>
          <a:bodyPr/>
          <a:lstStyle>
            <a:lvl1pPr marL="0" indent="0">
              <a:defRPr baseline="0"/>
            </a:lvl1pPr>
          </a:lstStyle>
          <a:p>
            <a:pPr lvl="0"/>
            <a:r>
              <a:rPr lang="en-US" altLang="zh-CN" noProof="0" dirty="0" smtClean="0"/>
              <a:t>Click to edit Master text styles</a:t>
            </a:r>
          </a:p>
          <a:p>
            <a:pPr lvl="1"/>
            <a:r>
              <a:rPr lang="en-US" altLang="zh-CN" noProof="0" dirty="0" smtClean="0"/>
              <a:t>Second level</a:t>
            </a:r>
          </a:p>
          <a:p>
            <a:pPr lvl="2"/>
            <a:r>
              <a:rPr lang="en-US" altLang="zh-CN" noProof="0" dirty="0" smtClean="0"/>
              <a:t>Third level</a:t>
            </a:r>
          </a:p>
          <a:p>
            <a:pPr lvl="3"/>
            <a:r>
              <a:rPr lang="en-US" altLang="zh-CN" noProof="0" dirty="0" smtClean="0"/>
              <a:t>Fourth level</a:t>
            </a:r>
          </a:p>
          <a:p>
            <a:pPr lvl="4"/>
            <a:r>
              <a:rPr lang="en-US" altLang="zh-CN" noProof="0" dirty="0" smtClean="0"/>
              <a:t>Fifth level</a:t>
            </a:r>
            <a:endParaRPr lang="en-GB" noProof="0" dirty="0"/>
          </a:p>
        </p:txBody>
      </p:sp>
      <p:sp>
        <p:nvSpPr>
          <p:cNvPr id="32" name="TextBox 31"/>
          <p:cNvSpPr txBox="1"/>
          <p:nvPr userDrawn="1"/>
        </p:nvSpPr>
        <p:spPr>
          <a:xfrm>
            <a:off x="533400" y="6477000"/>
            <a:ext cx="2590800" cy="152401"/>
          </a:xfrm>
          <a:prstGeom prst="rect">
            <a:avLst/>
          </a:prstGeom>
          <a:noFill/>
        </p:spPr>
        <p:txBody>
          <a:bodyPr vert="horz" wrap="square" lIns="0" tIns="0" rIns="0" bIns="0" rtlCol="0" anchor="t" anchorCtr="0">
            <a:noAutofit/>
          </a:bodyPr>
          <a:lstStyle/>
          <a:p>
            <a:endParaRPr lang="en-GB" sz="900" dirty="0">
              <a:solidFill>
                <a:srgbClr val="000000"/>
              </a:solidFill>
              <a:cs typeface="Arial" pitchFamily="34" charset="0"/>
            </a:endParaRPr>
          </a:p>
        </p:txBody>
      </p:sp>
      <p:cxnSp>
        <p:nvCxnSpPr>
          <p:cNvPr id="15" name="Shape 14"/>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900">
                <a:solidFill>
                  <a:schemeClr val="tx1"/>
                </a:solidFill>
                <a:latin typeface="Arial" pitchFamily="34" charset="0"/>
                <a:cs typeface="Arial" pitchFamily="34" charset="0"/>
              </a:defRPr>
            </a:lvl1pPr>
          </a:lstStyle>
          <a:p>
            <a:r>
              <a:rPr lang="zh-CN" altLang="en-US" dirty="0" smtClean="0">
                <a:solidFill>
                  <a:srgbClr val="000000"/>
                </a:solidFill>
              </a:rPr>
              <a:t>西藏奇正藏药股份有限公司内部控制基本规范咨询项目建议书</a:t>
            </a:r>
            <a:endParaRPr lang="en-GB" dirty="0">
              <a:solidFill>
                <a:srgbClr val="000000"/>
              </a:solidFill>
            </a:endParaRPr>
          </a:p>
        </p:txBody>
      </p:sp>
      <p:sp>
        <p:nvSpPr>
          <p:cNvPr id="10" name="Date Placeholder 3"/>
          <p:cNvSpPr>
            <a:spLocks noGrp="1"/>
          </p:cNvSpPr>
          <p:nvPr>
            <p:ph type="dt" sz="half" idx="2"/>
          </p:nvPr>
        </p:nvSpPr>
        <p:spPr>
          <a:xfrm>
            <a:off x="6990600" y="6324600"/>
            <a:ext cx="1620000" cy="152400"/>
          </a:xfrm>
          <a:prstGeom prst="rect">
            <a:avLst/>
          </a:prstGeom>
        </p:spPr>
        <p:txBody>
          <a:bodyPr lIns="0" tIns="0" rIns="0" bIns="0" anchor="t" anchorCtr="0">
            <a:noAutofit/>
          </a:bodyPr>
          <a:lstStyle>
            <a:lvl1pPr algn="r">
              <a:defRPr sz="900">
                <a:solidFill>
                  <a:schemeClr val="tx1"/>
                </a:solidFill>
                <a:latin typeface="Arial" pitchFamily="34" charset="0"/>
                <a:cs typeface="Arial" pitchFamily="34" charset="0"/>
              </a:defRPr>
            </a:lvl1pPr>
          </a:lstStyle>
          <a:p>
            <a:r>
              <a:rPr lang="en-US" dirty="0" smtClean="0">
                <a:solidFill>
                  <a:srgbClr val="000000"/>
                </a:solidFill>
              </a:rPr>
              <a:t>May 2012</a:t>
            </a:r>
            <a:endParaRPr lang="en-GB" dirty="0">
              <a:solidFill>
                <a:srgbClr val="000000"/>
              </a:solidFill>
            </a:endParaRPr>
          </a:p>
        </p:txBody>
      </p:sp>
      <p:sp>
        <p:nvSpPr>
          <p:cNvPr id="11" name="Slide Number Placeholder 5"/>
          <p:cNvSpPr>
            <a:spLocks noGrp="1"/>
          </p:cNvSpPr>
          <p:nvPr>
            <p:ph type="sldNum" sz="quarter" idx="4"/>
          </p:nvPr>
        </p:nvSpPr>
        <p:spPr>
          <a:xfrm>
            <a:off x="6990600" y="6477000"/>
            <a:ext cx="1620000" cy="152400"/>
          </a:xfrm>
          <a:prstGeom prst="rect">
            <a:avLst/>
          </a:prstGeom>
        </p:spPr>
        <p:txBody>
          <a:bodyPr vert="horz" lIns="0" tIns="0" rIns="0" bIns="0" anchor="ctr" anchorCtr="0">
            <a:noAutofit/>
          </a:bodyPr>
          <a:lstStyle>
            <a:lvl1pPr algn="r">
              <a:defRPr sz="900" baseline="0">
                <a:solidFill>
                  <a:schemeClr val="tx1"/>
                </a:solidFill>
                <a:latin typeface="Georgia" pitchFamily="18" charset="0"/>
                <a:ea typeface="Arial Unicode MS" pitchFamily="34" charset="-122"/>
                <a:cs typeface="Arial" pitchFamily="34" charset="0"/>
              </a:defRPr>
            </a:lvl1pPr>
          </a:lstStyle>
          <a:p>
            <a:fld id="{9EBD5762-3BDC-484D-9503-7EA6D5A9A8CE}" type="slidenum">
              <a:rPr lang="en-GB" smtClean="0">
                <a:solidFill>
                  <a:srgbClr val="000000"/>
                </a:solidFill>
              </a:rPr>
              <a:pPr/>
              <a:t>‹#›</a:t>
            </a:fld>
            <a:endParaRPr lang="en-GB" dirty="0">
              <a:solidFill>
                <a:srgbClr val="000000"/>
              </a:solidFill>
            </a:endParaRPr>
          </a:p>
        </p:txBody>
      </p:sp>
      <p:sp>
        <p:nvSpPr>
          <p:cNvPr id="13" name="TextBox 12"/>
          <p:cNvSpPr txBox="1"/>
          <p:nvPr userDrawn="1"/>
        </p:nvSpPr>
        <p:spPr>
          <a:xfrm>
            <a:off x="533400" y="6477000"/>
            <a:ext cx="2590800" cy="152401"/>
          </a:xfrm>
          <a:prstGeom prst="rect">
            <a:avLst/>
          </a:prstGeom>
          <a:noFill/>
        </p:spPr>
        <p:txBody>
          <a:bodyPr vert="horz" wrap="square" lIns="0" tIns="0" rIns="0" bIns="0" rtlCol="0" anchor="ctr" anchorCtr="0">
            <a:noAutofit/>
          </a:bodyPr>
          <a:lstStyle/>
          <a:p>
            <a:r>
              <a:rPr lang="en-US" altLang="zh-CN" sz="900" dirty="0" smtClean="0">
                <a:solidFill>
                  <a:srgbClr val="000000"/>
                </a:solidFill>
                <a:cs typeface="Arial" pitchFamily="34" charset="0"/>
              </a:rPr>
              <a:t>© PwC 2012</a:t>
            </a:r>
            <a:endParaRPr lang="en-GB" sz="900" dirty="0">
              <a:solidFill>
                <a:srgbClr val="000000"/>
              </a:solidFill>
              <a:cs typeface="Arial" pitchFamily="34" charset="0"/>
            </a:endParaRPr>
          </a:p>
        </p:txBody>
      </p:sp>
    </p:spTree>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ntent: Two">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altLang="zh-CN" noProof="0" smtClean="0"/>
              <a:t>Click to edit Master title style</a:t>
            </a:r>
            <a:endParaRPr lang="en-GB" noProof="0"/>
          </a:p>
        </p:txBody>
      </p:sp>
      <p:sp>
        <p:nvSpPr>
          <p:cNvPr id="28" name="Content Placeholder 26"/>
          <p:cNvSpPr>
            <a:spLocks noGrp="1"/>
          </p:cNvSpPr>
          <p:nvPr>
            <p:ph sz="quarter" idx="14"/>
          </p:nvPr>
        </p:nvSpPr>
        <p:spPr>
          <a:xfrm>
            <a:off x="533400" y="1752601"/>
            <a:ext cx="3962400" cy="4419599"/>
          </a:xfrm>
        </p:spPr>
        <p:txBody>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a:p>
        </p:txBody>
      </p:sp>
      <p:sp>
        <p:nvSpPr>
          <p:cNvPr id="31" name="Content Placeholder 26"/>
          <p:cNvSpPr>
            <a:spLocks noGrp="1"/>
          </p:cNvSpPr>
          <p:nvPr>
            <p:ph sz="quarter" idx="15"/>
          </p:nvPr>
        </p:nvSpPr>
        <p:spPr>
          <a:xfrm>
            <a:off x="4648201" y="1752600"/>
            <a:ext cx="3962399" cy="4419600"/>
          </a:xfrm>
        </p:spPr>
        <p:txBody>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a:p>
        </p:txBody>
      </p:sp>
      <p:cxnSp>
        <p:nvCxnSpPr>
          <p:cNvPr id="62" name="Shape 61"/>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900">
                <a:solidFill>
                  <a:schemeClr val="tx1"/>
                </a:solidFill>
                <a:latin typeface="Arial" pitchFamily="34" charset="0"/>
                <a:cs typeface="Arial" pitchFamily="34" charset="0"/>
              </a:defRPr>
            </a:lvl1pPr>
          </a:lstStyle>
          <a:p>
            <a:r>
              <a:rPr lang="zh-CN" altLang="en-US" dirty="0" smtClean="0">
                <a:solidFill>
                  <a:srgbClr val="000000"/>
                </a:solidFill>
              </a:rPr>
              <a:t>西藏奇正藏药股份有限公司内部控制基本规范咨询项目建议书</a:t>
            </a:r>
            <a:endParaRPr lang="en-GB" dirty="0">
              <a:solidFill>
                <a:srgbClr val="000000"/>
              </a:solidFill>
            </a:endParaRPr>
          </a:p>
        </p:txBody>
      </p:sp>
      <p:sp>
        <p:nvSpPr>
          <p:cNvPr id="10"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900">
                <a:solidFill>
                  <a:schemeClr val="tx1"/>
                </a:solidFill>
                <a:latin typeface="Arial" pitchFamily="34" charset="0"/>
                <a:cs typeface="Arial" pitchFamily="34" charset="0"/>
              </a:defRPr>
            </a:lvl1pPr>
          </a:lstStyle>
          <a:p>
            <a:r>
              <a:rPr lang="en-US" dirty="0" smtClean="0">
                <a:solidFill>
                  <a:srgbClr val="000000"/>
                </a:solidFill>
              </a:rPr>
              <a:t>May 2012</a:t>
            </a:r>
            <a:endParaRPr lang="en-GB" dirty="0">
              <a:solidFill>
                <a:srgbClr val="000000"/>
              </a:solidFill>
            </a:endParaRPr>
          </a:p>
        </p:txBody>
      </p:sp>
      <p:sp>
        <p:nvSpPr>
          <p:cNvPr id="11" name="Slide Number Placeholder 5"/>
          <p:cNvSpPr>
            <a:spLocks noGrp="1"/>
          </p:cNvSpPr>
          <p:nvPr>
            <p:ph type="sldNum" sz="quarter" idx="4"/>
          </p:nvPr>
        </p:nvSpPr>
        <p:spPr>
          <a:xfrm>
            <a:off x="7086600" y="6477000"/>
            <a:ext cx="1527048" cy="152400"/>
          </a:xfrm>
          <a:prstGeom prst="rect">
            <a:avLst/>
          </a:prstGeom>
        </p:spPr>
        <p:txBody>
          <a:bodyPr vert="horz" lIns="0" tIns="0" rIns="0" bIns="0" anchor="ctr" anchorCtr="0">
            <a:noAutofit/>
          </a:bodyPr>
          <a:lstStyle>
            <a:lvl1pPr algn="r">
              <a:defRPr sz="900" baseline="0">
                <a:solidFill>
                  <a:schemeClr val="tx1"/>
                </a:solidFill>
                <a:latin typeface="Georgia" pitchFamily="18" charset="0"/>
                <a:ea typeface="Arial Unicode MS" pitchFamily="34" charset="-122"/>
                <a:cs typeface="Arial" pitchFamily="34" charset="0"/>
              </a:defRPr>
            </a:lvl1pPr>
          </a:lstStyle>
          <a:p>
            <a:fld id="{9EBD5762-3BDC-484D-9503-7EA6D5A9A8CE}" type="slidenum">
              <a:rPr lang="en-GB" smtClean="0">
                <a:solidFill>
                  <a:srgbClr val="000000"/>
                </a:solidFill>
              </a:rPr>
              <a:pPr/>
              <a:t>‹#›</a:t>
            </a:fld>
            <a:endParaRPr lang="en-GB" dirty="0">
              <a:solidFill>
                <a:srgbClr val="000000"/>
              </a:solidFill>
            </a:endParaRPr>
          </a:p>
        </p:txBody>
      </p:sp>
      <p:sp>
        <p:nvSpPr>
          <p:cNvPr id="15" name="TextBox 14"/>
          <p:cNvSpPr txBox="1"/>
          <p:nvPr userDrawn="1"/>
        </p:nvSpPr>
        <p:spPr>
          <a:xfrm>
            <a:off x="533400" y="6477000"/>
            <a:ext cx="2590800" cy="152401"/>
          </a:xfrm>
          <a:prstGeom prst="rect">
            <a:avLst/>
          </a:prstGeom>
          <a:noFill/>
        </p:spPr>
        <p:txBody>
          <a:bodyPr vert="horz" wrap="square" lIns="0" tIns="0" rIns="0" bIns="0" rtlCol="0" anchor="ctr" anchorCtr="0">
            <a:noAutofit/>
          </a:bodyPr>
          <a:lstStyle/>
          <a:p>
            <a:r>
              <a:rPr lang="en-US" altLang="zh-CN" sz="900" dirty="0" smtClean="0">
                <a:solidFill>
                  <a:srgbClr val="000000"/>
                </a:solidFill>
                <a:cs typeface="Arial" pitchFamily="34" charset="0"/>
              </a:rPr>
              <a:t>© PwC 2012</a:t>
            </a:r>
            <a:endParaRPr lang="en-GB" sz="900" dirty="0">
              <a:solidFill>
                <a:srgbClr val="000000"/>
              </a:solidFill>
              <a:cs typeface="Arial" pitchFamily="34" charset="0"/>
            </a:endParaRPr>
          </a:p>
        </p:txBody>
      </p:sp>
    </p:spTree>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ntent: Three">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1"/>
            <a:ext cx="8077200" cy="914400"/>
          </a:xfrm>
        </p:spPr>
        <p:txBody>
          <a:bodyPr/>
          <a:lstStyle/>
          <a:p>
            <a:r>
              <a:rPr lang="en-US" altLang="zh-CN" noProof="0" smtClean="0"/>
              <a:t>Click to edit Master title style</a:t>
            </a:r>
            <a:endParaRPr lang="en-GB" noProof="0"/>
          </a:p>
        </p:txBody>
      </p:sp>
      <p:sp>
        <p:nvSpPr>
          <p:cNvPr id="27" name="Content Placeholder 26"/>
          <p:cNvSpPr>
            <a:spLocks noGrp="1"/>
          </p:cNvSpPr>
          <p:nvPr>
            <p:ph sz="quarter" idx="13"/>
          </p:nvPr>
        </p:nvSpPr>
        <p:spPr>
          <a:xfrm>
            <a:off x="533400" y="1752601"/>
            <a:ext cx="2590800" cy="4419599"/>
          </a:xfrm>
        </p:spPr>
        <p:txBody>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a:p>
        </p:txBody>
      </p:sp>
      <p:sp>
        <p:nvSpPr>
          <p:cNvPr id="28" name="Content Placeholder 26"/>
          <p:cNvSpPr>
            <a:spLocks noGrp="1"/>
          </p:cNvSpPr>
          <p:nvPr>
            <p:ph sz="quarter" idx="14"/>
          </p:nvPr>
        </p:nvSpPr>
        <p:spPr>
          <a:xfrm>
            <a:off x="3276601" y="1752601"/>
            <a:ext cx="2590799" cy="4419599"/>
          </a:xfrm>
        </p:spPr>
        <p:txBody>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a:p>
        </p:txBody>
      </p:sp>
      <p:sp>
        <p:nvSpPr>
          <p:cNvPr id="31" name="Content Placeholder 26"/>
          <p:cNvSpPr>
            <a:spLocks noGrp="1"/>
          </p:cNvSpPr>
          <p:nvPr>
            <p:ph sz="quarter" idx="15"/>
          </p:nvPr>
        </p:nvSpPr>
        <p:spPr>
          <a:xfrm>
            <a:off x="6019800" y="1752601"/>
            <a:ext cx="2590800" cy="4419599"/>
          </a:xfrm>
        </p:spPr>
        <p:txBody>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a:p>
        </p:txBody>
      </p:sp>
      <p:sp>
        <p:nvSpPr>
          <p:cNvPr id="36"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900">
                <a:solidFill>
                  <a:schemeClr val="tx1"/>
                </a:solidFill>
                <a:latin typeface="Arial" pitchFamily="34" charset="0"/>
                <a:cs typeface="Arial" pitchFamily="34" charset="0"/>
              </a:defRPr>
            </a:lvl1pPr>
          </a:lstStyle>
          <a:p>
            <a:r>
              <a:rPr lang="zh-CN" altLang="en-US" dirty="0" smtClean="0">
                <a:solidFill>
                  <a:srgbClr val="000000"/>
                </a:solidFill>
              </a:rPr>
              <a:t>西藏奇正藏药股份有限公司内部控制基本规范咨询项目建议书</a:t>
            </a:r>
            <a:endParaRPr lang="en-GB" dirty="0">
              <a:solidFill>
                <a:srgbClr val="000000"/>
              </a:solidFill>
            </a:endParaRPr>
          </a:p>
        </p:txBody>
      </p:sp>
      <p:cxnSp>
        <p:nvCxnSpPr>
          <p:cNvPr id="19" name="Shape 18"/>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900">
                <a:solidFill>
                  <a:schemeClr val="tx1"/>
                </a:solidFill>
                <a:latin typeface="Arial" pitchFamily="34" charset="0"/>
                <a:cs typeface="Arial" pitchFamily="34" charset="0"/>
              </a:defRPr>
            </a:lvl1pPr>
          </a:lstStyle>
          <a:p>
            <a:r>
              <a:rPr lang="en-US" dirty="0" smtClean="0">
                <a:solidFill>
                  <a:srgbClr val="000000"/>
                </a:solidFill>
              </a:rPr>
              <a:t>May 2012</a:t>
            </a:r>
            <a:endParaRPr lang="en-GB" dirty="0">
              <a:solidFill>
                <a:srgbClr val="000000"/>
              </a:solidFill>
            </a:endParaRPr>
          </a:p>
        </p:txBody>
      </p:sp>
      <p:sp>
        <p:nvSpPr>
          <p:cNvPr id="14" name="Slide Number Placeholder 5"/>
          <p:cNvSpPr>
            <a:spLocks noGrp="1"/>
          </p:cNvSpPr>
          <p:nvPr>
            <p:ph type="sldNum" sz="quarter" idx="4"/>
          </p:nvPr>
        </p:nvSpPr>
        <p:spPr>
          <a:xfrm>
            <a:off x="7086600" y="6477000"/>
            <a:ext cx="1527048" cy="152400"/>
          </a:xfrm>
          <a:prstGeom prst="rect">
            <a:avLst/>
          </a:prstGeom>
        </p:spPr>
        <p:txBody>
          <a:bodyPr vert="horz" lIns="0" tIns="0" rIns="0" bIns="0" anchor="ctr" anchorCtr="0">
            <a:noAutofit/>
          </a:bodyPr>
          <a:lstStyle>
            <a:lvl1pPr algn="r">
              <a:defRPr sz="900" baseline="0">
                <a:solidFill>
                  <a:schemeClr val="tx1"/>
                </a:solidFill>
                <a:latin typeface="Georgia" pitchFamily="18" charset="0"/>
                <a:ea typeface="Arial Unicode MS" pitchFamily="34" charset="-122"/>
                <a:cs typeface="Arial" pitchFamily="34" charset="0"/>
              </a:defRPr>
            </a:lvl1pPr>
          </a:lstStyle>
          <a:p>
            <a:fld id="{9EBD5762-3BDC-484D-9503-7EA6D5A9A8CE}" type="slidenum">
              <a:rPr lang="en-GB" smtClean="0">
                <a:solidFill>
                  <a:srgbClr val="000000"/>
                </a:solidFill>
              </a:rPr>
              <a:pPr/>
              <a:t>‹#›</a:t>
            </a:fld>
            <a:endParaRPr lang="en-GB" dirty="0">
              <a:solidFill>
                <a:srgbClr val="000000"/>
              </a:solidFill>
            </a:endParaRPr>
          </a:p>
        </p:txBody>
      </p:sp>
      <p:sp>
        <p:nvSpPr>
          <p:cNvPr id="13" name="TextBox 12"/>
          <p:cNvSpPr txBox="1"/>
          <p:nvPr userDrawn="1"/>
        </p:nvSpPr>
        <p:spPr>
          <a:xfrm>
            <a:off x="533400" y="6477000"/>
            <a:ext cx="2590800" cy="152401"/>
          </a:xfrm>
          <a:prstGeom prst="rect">
            <a:avLst/>
          </a:prstGeom>
          <a:noFill/>
        </p:spPr>
        <p:txBody>
          <a:bodyPr vert="horz" wrap="square" lIns="0" tIns="0" rIns="0" bIns="0" rtlCol="0" anchor="ctr" anchorCtr="0">
            <a:noAutofit/>
          </a:bodyPr>
          <a:lstStyle/>
          <a:p>
            <a:r>
              <a:rPr lang="en-US" altLang="zh-CN" sz="900" dirty="0" smtClean="0">
                <a:solidFill>
                  <a:srgbClr val="000000"/>
                </a:solidFill>
                <a:cs typeface="Arial" pitchFamily="34" charset="0"/>
              </a:rPr>
              <a:t>© PwC 2012</a:t>
            </a:r>
            <a:endParaRPr lang="en-GB" sz="900" dirty="0">
              <a:solidFill>
                <a:srgbClr val="000000"/>
              </a:solidFill>
              <a:cs typeface="Arial" pitchFamily="34" charset="0"/>
            </a:endParaRPr>
          </a:p>
        </p:txBody>
      </p:sp>
    </p:spTree>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ntent: Two und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altLang="zh-CN" noProof="0" smtClean="0"/>
              <a:t>Click to edit Master title style</a:t>
            </a:r>
            <a:endParaRPr lang="en-GB" noProof="0"/>
          </a:p>
        </p:txBody>
      </p:sp>
      <p:sp>
        <p:nvSpPr>
          <p:cNvPr id="28" name="Content Placeholder 26"/>
          <p:cNvSpPr>
            <a:spLocks noGrp="1"/>
          </p:cNvSpPr>
          <p:nvPr>
            <p:ph sz="quarter" idx="14"/>
          </p:nvPr>
        </p:nvSpPr>
        <p:spPr>
          <a:xfrm>
            <a:off x="533400" y="3352800"/>
            <a:ext cx="3962400" cy="2819400"/>
          </a:xfrm>
        </p:spPr>
        <p:txBody>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a:p>
        </p:txBody>
      </p:sp>
      <p:sp>
        <p:nvSpPr>
          <p:cNvPr id="31" name="Content Placeholder 26"/>
          <p:cNvSpPr>
            <a:spLocks noGrp="1"/>
          </p:cNvSpPr>
          <p:nvPr>
            <p:ph sz="quarter" idx="15"/>
          </p:nvPr>
        </p:nvSpPr>
        <p:spPr>
          <a:xfrm>
            <a:off x="4648199" y="3352800"/>
            <a:ext cx="3962401" cy="2819400"/>
          </a:xfrm>
        </p:spPr>
        <p:txBody>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en-GB" noProof="0"/>
          </a:p>
        </p:txBody>
      </p:sp>
      <p:sp>
        <p:nvSpPr>
          <p:cNvPr id="32"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900">
                <a:solidFill>
                  <a:schemeClr val="tx1"/>
                </a:solidFill>
                <a:latin typeface="Arial" pitchFamily="34" charset="0"/>
                <a:cs typeface="Arial" pitchFamily="34" charset="0"/>
              </a:defRPr>
            </a:lvl1pPr>
          </a:lstStyle>
          <a:p>
            <a:r>
              <a:rPr lang="zh-CN" altLang="en-US" dirty="0" smtClean="0">
                <a:solidFill>
                  <a:srgbClr val="000000"/>
                </a:solidFill>
              </a:rPr>
              <a:t>西藏奇正藏药股份有限公司内部控制基本规范咨询项目建议书</a:t>
            </a:r>
            <a:endParaRPr lang="en-GB" dirty="0">
              <a:solidFill>
                <a:srgbClr val="000000"/>
              </a:solidFill>
            </a:endParaRPr>
          </a:p>
        </p:txBody>
      </p:sp>
      <p:sp>
        <p:nvSpPr>
          <p:cNvPr id="13" name="Text Placeholder 12"/>
          <p:cNvSpPr>
            <a:spLocks noGrp="1"/>
          </p:cNvSpPr>
          <p:nvPr>
            <p:ph type="body" sz="quarter" idx="16"/>
          </p:nvPr>
        </p:nvSpPr>
        <p:spPr>
          <a:xfrm>
            <a:off x="533400" y="1752600"/>
            <a:ext cx="8077200" cy="1447800"/>
          </a:xfrm>
        </p:spPr>
        <p:txBody>
          <a:bodyPr/>
          <a:lstStyle/>
          <a:p>
            <a:pPr lvl="0"/>
            <a:r>
              <a:rPr lang="en-US" altLang="zh-CN" noProof="0" smtClean="0"/>
              <a:t>Click to edit Master text styles</a:t>
            </a:r>
          </a:p>
        </p:txBody>
      </p:sp>
      <p:cxnSp>
        <p:nvCxnSpPr>
          <p:cNvPr id="14" name="Shape 13"/>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900">
                <a:solidFill>
                  <a:schemeClr val="tx1"/>
                </a:solidFill>
                <a:latin typeface="Arial" pitchFamily="34" charset="0"/>
                <a:cs typeface="Arial" pitchFamily="34" charset="0"/>
              </a:defRPr>
            </a:lvl1pPr>
          </a:lstStyle>
          <a:p>
            <a:r>
              <a:rPr lang="en-US" dirty="0" smtClean="0">
                <a:solidFill>
                  <a:srgbClr val="000000"/>
                </a:solidFill>
              </a:rPr>
              <a:t>May 2012</a:t>
            </a:r>
            <a:endParaRPr lang="en-GB" dirty="0">
              <a:solidFill>
                <a:srgbClr val="000000"/>
              </a:solidFill>
            </a:endParaRPr>
          </a:p>
        </p:txBody>
      </p:sp>
      <p:sp>
        <p:nvSpPr>
          <p:cNvPr id="16" name="Slide Number Placeholder 5"/>
          <p:cNvSpPr>
            <a:spLocks noGrp="1"/>
          </p:cNvSpPr>
          <p:nvPr>
            <p:ph type="sldNum" sz="quarter" idx="4"/>
          </p:nvPr>
        </p:nvSpPr>
        <p:spPr>
          <a:xfrm>
            <a:off x="7086600" y="6477000"/>
            <a:ext cx="1527048" cy="152400"/>
          </a:xfrm>
          <a:prstGeom prst="rect">
            <a:avLst/>
          </a:prstGeom>
        </p:spPr>
        <p:txBody>
          <a:bodyPr vert="horz" lIns="0" tIns="0" rIns="0" bIns="0" anchor="ctr" anchorCtr="0">
            <a:noAutofit/>
          </a:bodyPr>
          <a:lstStyle>
            <a:lvl1pPr algn="r">
              <a:defRPr sz="900" baseline="0">
                <a:solidFill>
                  <a:schemeClr val="tx1"/>
                </a:solidFill>
                <a:latin typeface="Georgia" pitchFamily="18" charset="0"/>
                <a:ea typeface="Arial Unicode MS" pitchFamily="34" charset="-122"/>
                <a:cs typeface="Arial" pitchFamily="34" charset="0"/>
              </a:defRPr>
            </a:lvl1pPr>
          </a:lstStyle>
          <a:p>
            <a:fld id="{9EBD5762-3BDC-484D-9503-7EA6D5A9A8CE}" type="slidenum">
              <a:rPr lang="en-GB" smtClean="0">
                <a:solidFill>
                  <a:srgbClr val="000000"/>
                </a:solidFill>
              </a:rPr>
              <a:pPr/>
              <a:t>‹#›</a:t>
            </a:fld>
            <a:endParaRPr lang="en-GB" dirty="0">
              <a:solidFill>
                <a:srgbClr val="000000"/>
              </a:solidFill>
            </a:endParaRPr>
          </a:p>
        </p:txBody>
      </p:sp>
      <p:sp>
        <p:nvSpPr>
          <p:cNvPr id="15" name="TextBox 14"/>
          <p:cNvSpPr txBox="1"/>
          <p:nvPr userDrawn="1"/>
        </p:nvSpPr>
        <p:spPr>
          <a:xfrm>
            <a:off x="533400" y="6477000"/>
            <a:ext cx="2590800" cy="152401"/>
          </a:xfrm>
          <a:prstGeom prst="rect">
            <a:avLst/>
          </a:prstGeom>
          <a:noFill/>
        </p:spPr>
        <p:txBody>
          <a:bodyPr vert="horz" wrap="square" lIns="0" tIns="0" rIns="0" bIns="0" rtlCol="0" anchor="ctr" anchorCtr="0">
            <a:noAutofit/>
          </a:bodyPr>
          <a:lstStyle/>
          <a:p>
            <a:r>
              <a:rPr lang="en-US" altLang="zh-CN" sz="900" dirty="0" smtClean="0">
                <a:solidFill>
                  <a:srgbClr val="000000"/>
                </a:solidFill>
                <a:cs typeface="Arial" pitchFamily="34" charset="0"/>
              </a:rPr>
              <a:t>© PwC 2012</a:t>
            </a:r>
            <a:endParaRPr lang="en-GB" sz="900" dirty="0">
              <a:solidFill>
                <a:srgbClr val="000000"/>
              </a:solidFill>
              <a:cs typeface="Arial" pitchFamily="34" charset="0"/>
            </a:endParaRPr>
          </a:p>
        </p:txBody>
      </p:sp>
    </p:spTree>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ontent: Two and Left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altLang="zh-CN" noProof="0" smtClean="0"/>
              <a:t>Click to edit Master title style</a:t>
            </a:r>
            <a:endParaRPr lang="en-GB" noProof="0"/>
          </a:p>
        </p:txBody>
      </p:sp>
      <p:sp>
        <p:nvSpPr>
          <p:cNvPr id="28" name="Content Placeholder 26"/>
          <p:cNvSpPr>
            <a:spLocks noGrp="1"/>
          </p:cNvSpPr>
          <p:nvPr>
            <p:ph sz="quarter" idx="14"/>
          </p:nvPr>
        </p:nvSpPr>
        <p:spPr>
          <a:xfrm>
            <a:off x="6019800" y="1752600"/>
            <a:ext cx="2590800" cy="2133600"/>
          </a:xfrm>
        </p:spPr>
        <p:txBody>
          <a:bodyPr/>
          <a:lstStyle/>
          <a:p>
            <a:pPr lvl="0"/>
            <a:r>
              <a:rPr lang="en-US" altLang="zh-CN" noProof="0" smtClean="0"/>
              <a:t>Click to edit Master text styles</a:t>
            </a:r>
          </a:p>
        </p:txBody>
      </p:sp>
      <p:sp>
        <p:nvSpPr>
          <p:cNvPr id="31" name="Content Placeholder 26"/>
          <p:cNvSpPr>
            <a:spLocks noGrp="1"/>
          </p:cNvSpPr>
          <p:nvPr>
            <p:ph sz="quarter" idx="15"/>
          </p:nvPr>
        </p:nvSpPr>
        <p:spPr>
          <a:xfrm>
            <a:off x="6019800" y="4038600"/>
            <a:ext cx="2590800" cy="2133600"/>
          </a:xfrm>
        </p:spPr>
        <p:txBody>
          <a:bodyPr/>
          <a:lstStyle/>
          <a:p>
            <a:pPr lvl="0"/>
            <a:r>
              <a:rPr lang="en-US" altLang="zh-CN" noProof="0" smtClean="0"/>
              <a:t>Click to edit Master text styles</a:t>
            </a:r>
          </a:p>
        </p:txBody>
      </p:sp>
      <p:sp>
        <p:nvSpPr>
          <p:cNvPr id="13" name="Text Placeholder 12"/>
          <p:cNvSpPr>
            <a:spLocks noGrp="1"/>
          </p:cNvSpPr>
          <p:nvPr>
            <p:ph type="body" sz="quarter" idx="16"/>
          </p:nvPr>
        </p:nvSpPr>
        <p:spPr>
          <a:xfrm>
            <a:off x="533400" y="1752600"/>
            <a:ext cx="5334000" cy="4419600"/>
          </a:xfrm>
        </p:spPr>
        <p:txBody>
          <a:bodyPr/>
          <a:lstStyle/>
          <a:p>
            <a:pPr lvl="0"/>
            <a:r>
              <a:rPr lang="en-US" altLang="zh-CN" noProof="0" dirty="0" smtClean="0"/>
              <a:t>Click to edit Master text styles</a:t>
            </a:r>
          </a:p>
        </p:txBody>
      </p:sp>
      <p:sp>
        <p:nvSpPr>
          <p:cNvPr id="19"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900">
                <a:solidFill>
                  <a:schemeClr val="tx1"/>
                </a:solidFill>
                <a:latin typeface="Arial" pitchFamily="34" charset="0"/>
                <a:cs typeface="Arial" pitchFamily="34" charset="0"/>
              </a:defRPr>
            </a:lvl1pPr>
          </a:lstStyle>
          <a:p>
            <a:r>
              <a:rPr lang="zh-CN" altLang="en-US" dirty="0" smtClean="0">
                <a:solidFill>
                  <a:srgbClr val="000000"/>
                </a:solidFill>
              </a:rPr>
              <a:t>西藏奇正藏药股份有限公司内部控制基本规范咨询项目建议书</a:t>
            </a:r>
            <a:endParaRPr lang="en-GB" dirty="0">
              <a:solidFill>
                <a:srgbClr val="000000"/>
              </a:solidFill>
            </a:endParaRPr>
          </a:p>
        </p:txBody>
      </p:sp>
      <p:cxnSp>
        <p:nvCxnSpPr>
          <p:cNvPr id="14" name="Shape 13"/>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900">
                <a:solidFill>
                  <a:schemeClr val="tx1"/>
                </a:solidFill>
                <a:latin typeface="Arial" pitchFamily="34" charset="0"/>
                <a:cs typeface="Arial" pitchFamily="34" charset="0"/>
              </a:defRPr>
            </a:lvl1pPr>
          </a:lstStyle>
          <a:p>
            <a:r>
              <a:rPr lang="en-US" dirty="0" smtClean="0">
                <a:solidFill>
                  <a:srgbClr val="000000"/>
                </a:solidFill>
              </a:rPr>
              <a:t>May 2012</a:t>
            </a:r>
            <a:endParaRPr lang="en-GB" dirty="0">
              <a:solidFill>
                <a:srgbClr val="000000"/>
              </a:solidFill>
            </a:endParaRPr>
          </a:p>
        </p:txBody>
      </p:sp>
      <p:sp>
        <p:nvSpPr>
          <p:cNvPr id="16" name="Slide Number Placeholder 5"/>
          <p:cNvSpPr>
            <a:spLocks noGrp="1"/>
          </p:cNvSpPr>
          <p:nvPr>
            <p:ph type="sldNum" sz="quarter" idx="4"/>
          </p:nvPr>
        </p:nvSpPr>
        <p:spPr>
          <a:xfrm>
            <a:off x="7086600" y="6477000"/>
            <a:ext cx="1527048" cy="152400"/>
          </a:xfrm>
          <a:prstGeom prst="rect">
            <a:avLst/>
          </a:prstGeom>
        </p:spPr>
        <p:txBody>
          <a:bodyPr vert="horz" lIns="0" tIns="0" rIns="0" bIns="0" anchor="ctr" anchorCtr="0">
            <a:noAutofit/>
          </a:bodyPr>
          <a:lstStyle>
            <a:lvl1pPr algn="r">
              <a:defRPr sz="900" baseline="0">
                <a:solidFill>
                  <a:schemeClr val="tx1"/>
                </a:solidFill>
                <a:latin typeface="Georgia" pitchFamily="18" charset="0"/>
                <a:ea typeface="Arial Unicode MS" pitchFamily="34" charset="-122"/>
                <a:cs typeface="Arial" pitchFamily="34" charset="0"/>
              </a:defRPr>
            </a:lvl1pPr>
          </a:lstStyle>
          <a:p>
            <a:fld id="{9EBD5762-3BDC-484D-9503-7EA6D5A9A8CE}" type="slidenum">
              <a:rPr lang="en-GB" smtClean="0">
                <a:solidFill>
                  <a:srgbClr val="000000"/>
                </a:solidFill>
              </a:rPr>
              <a:pPr/>
              <a:t>‹#›</a:t>
            </a:fld>
            <a:endParaRPr lang="en-GB" dirty="0">
              <a:solidFill>
                <a:srgbClr val="000000"/>
              </a:solidFill>
            </a:endParaRPr>
          </a:p>
        </p:txBody>
      </p:sp>
      <p:sp>
        <p:nvSpPr>
          <p:cNvPr id="15" name="TextBox 14"/>
          <p:cNvSpPr txBox="1"/>
          <p:nvPr userDrawn="1"/>
        </p:nvSpPr>
        <p:spPr>
          <a:xfrm>
            <a:off x="533400" y="6477000"/>
            <a:ext cx="2590800" cy="152401"/>
          </a:xfrm>
          <a:prstGeom prst="rect">
            <a:avLst/>
          </a:prstGeom>
          <a:noFill/>
        </p:spPr>
        <p:txBody>
          <a:bodyPr vert="horz" wrap="square" lIns="0" tIns="0" rIns="0" bIns="0" rtlCol="0" anchor="ctr" anchorCtr="0">
            <a:noAutofit/>
          </a:bodyPr>
          <a:lstStyle/>
          <a:p>
            <a:r>
              <a:rPr lang="en-US" altLang="zh-CN" sz="900" dirty="0" smtClean="0">
                <a:solidFill>
                  <a:srgbClr val="000000"/>
                </a:solidFill>
                <a:cs typeface="Arial" pitchFamily="34" charset="0"/>
              </a:rPr>
              <a:t>© PwC 2012</a:t>
            </a:r>
            <a:endParaRPr lang="en-GB" sz="900" dirty="0">
              <a:solidFill>
                <a:srgbClr val="000000"/>
              </a:solidFill>
              <a:cs typeface="Arial" pitchFamily="34" charset="0"/>
            </a:endParaRPr>
          </a:p>
        </p:txBody>
      </p:sp>
    </p:spTree>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ntent: Two and Right Tex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533400" y="1752600"/>
            <a:ext cx="2590800" cy="2133600"/>
          </a:xfrm>
        </p:spPr>
        <p:txBody>
          <a:bodyPr/>
          <a:lstStyle/>
          <a:p>
            <a:pPr lvl="0"/>
            <a:r>
              <a:rPr lang="en-US" altLang="zh-CN" noProof="0" smtClean="0"/>
              <a:t>Click to edit Master text styles</a:t>
            </a:r>
          </a:p>
        </p:txBody>
      </p:sp>
      <p:sp>
        <p:nvSpPr>
          <p:cNvPr id="2" name="Title 1"/>
          <p:cNvSpPr>
            <a:spLocks noGrp="1"/>
          </p:cNvSpPr>
          <p:nvPr>
            <p:ph type="title"/>
          </p:nvPr>
        </p:nvSpPr>
        <p:spPr>
          <a:xfrm>
            <a:off x="533400" y="685800"/>
            <a:ext cx="8077200" cy="914400"/>
          </a:xfrm>
        </p:spPr>
        <p:txBody>
          <a:bodyPr/>
          <a:lstStyle/>
          <a:p>
            <a:r>
              <a:rPr lang="en-US" altLang="zh-CN" noProof="0" smtClean="0"/>
              <a:t>Click to edit Master title style</a:t>
            </a:r>
            <a:endParaRPr lang="en-GB" noProof="0"/>
          </a:p>
        </p:txBody>
      </p:sp>
      <p:sp>
        <p:nvSpPr>
          <p:cNvPr id="31" name="Content Placeholder 26"/>
          <p:cNvSpPr>
            <a:spLocks noGrp="1"/>
          </p:cNvSpPr>
          <p:nvPr>
            <p:ph sz="quarter" idx="15"/>
          </p:nvPr>
        </p:nvSpPr>
        <p:spPr>
          <a:xfrm>
            <a:off x="533400" y="4038600"/>
            <a:ext cx="2590800" cy="2133600"/>
          </a:xfrm>
        </p:spPr>
        <p:txBody>
          <a:bodyPr/>
          <a:lstStyle/>
          <a:p>
            <a:pPr lvl="0"/>
            <a:r>
              <a:rPr lang="en-US" altLang="zh-CN" noProof="0" smtClean="0"/>
              <a:t>Click to edit Master text styles</a:t>
            </a:r>
          </a:p>
        </p:txBody>
      </p:sp>
      <p:sp>
        <p:nvSpPr>
          <p:cNvPr id="13" name="Text Placeholder 12"/>
          <p:cNvSpPr>
            <a:spLocks noGrp="1"/>
          </p:cNvSpPr>
          <p:nvPr>
            <p:ph type="body" sz="quarter" idx="16"/>
          </p:nvPr>
        </p:nvSpPr>
        <p:spPr>
          <a:xfrm>
            <a:off x="3276600" y="1752600"/>
            <a:ext cx="5334000" cy="4419600"/>
          </a:xfrm>
        </p:spPr>
        <p:txBody>
          <a:bodyPr/>
          <a:lstStyle/>
          <a:p>
            <a:pPr lvl="0"/>
            <a:r>
              <a:rPr lang="en-US" altLang="zh-CN" noProof="0" smtClean="0"/>
              <a:t>Click to edit Master text styles</a:t>
            </a:r>
          </a:p>
        </p:txBody>
      </p:sp>
      <p:sp>
        <p:nvSpPr>
          <p:cNvPr id="19"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900">
                <a:solidFill>
                  <a:schemeClr val="tx1"/>
                </a:solidFill>
                <a:latin typeface="Arial" pitchFamily="34" charset="0"/>
                <a:cs typeface="Arial" pitchFamily="34" charset="0"/>
              </a:defRPr>
            </a:lvl1pPr>
          </a:lstStyle>
          <a:p>
            <a:r>
              <a:rPr lang="zh-CN" altLang="en-US" dirty="0" smtClean="0">
                <a:solidFill>
                  <a:srgbClr val="000000"/>
                </a:solidFill>
              </a:rPr>
              <a:t>西藏奇正藏药股份有限公司内部控制基本规范咨询项目建议书</a:t>
            </a:r>
            <a:endParaRPr lang="en-GB" dirty="0">
              <a:solidFill>
                <a:srgbClr val="000000"/>
              </a:solidFill>
            </a:endParaRPr>
          </a:p>
        </p:txBody>
      </p:sp>
      <p:cxnSp>
        <p:nvCxnSpPr>
          <p:cNvPr id="14" name="Shape 13"/>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900">
                <a:solidFill>
                  <a:schemeClr val="tx1"/>
                </a:solidFill>
                <a:latin typeface="Arial" pitchFamily="34" charset="0"/>
                <a:cs typeface="Arial" pitchFamily="34" charset="0"/>
              </a:defRPr>
            </a:lvl1pPr>
          </a:lstStyle>
          <a:p>
            <a:r>
              <a:rPr lang="en-US" dirty="0" smtClean="0">
                <a:solidFill>
                  <a:srgbClr val="000000"/>
                </a:solidFill>
              </a:rPr>
              <a:t>May 2012</a:t>
            </a:r>
            <a:endParaRPr lang="en-GB" dirty="0">
              <a:solidFill>
                <a:srgbClr val="000000"/>
              </a:solidFill>
            </a:endParaRPr>
          </a:p>
        </p:txBody>
      </p:sp>
      <p:sp>
        <p:nvSpPr>
          <p:cNvPr id="16" name="Slide Number Placeholder 5"/>
          <p:cNvSpPr>
            <a:spLocks noGrp="1"/>
          </p:cNvSpPr>
          <p:nvPr>
            <p:ph type="sldNum" sz="quarter" idx="4"/>
          </p:nvPr>
        </p:nvSpPr>
        <p:spPr>
          <a:xfrm>
            <a:off x="7086600" y="6477000"/>
            <a:ext cx="1527048" cy="152400"/>
          </a:xfrm>
          <a:prstGeom prst="rect">
            <a:avLst/>
          </a:prstGeom>
        </p:spPr>
        <p:txBody>
          <a:bodyPr vert="horz" lIns="0" tIns="0" rIns="0" bIns="0" anchor="ctr" anchorCtr="0">
            <a:noAutofit/>
          </a:bodyPr>
          <a:lstStyle>
            <a:lvl1pPr algn="r">
              <a:defRPr sz="900" baseline="0">
                <a:solidFill>
                  <a:schemeClr val="tx1"/>
                </a:solidFill>
                <a:latin typeface="Georgia" pitchFamily="18" charset="0"/>
                <a:ea typeface="Arial Unicode MS" pitchFamily="34" charset="-122"/>
                <a:cs typeface="Arial" pitchFamily="34" charset="0"/>
              </a:defRPr>
            </a:lvl1pPr>
          </a:lstStyle>
          <a:p>
            <a:fld id="{9EBD5762-3BDC-484D-9503-7EA6D5A9A8CE}" type="slidenum">
              <a:rPr lang="en-GB" smtClean="0">
                <a:solidFill>
                  <a:srgbClr val="000000"/>
                </a:solidFill>
              </a:rPr>
              <a:pPr/>
              <a:t>‹#›</a:t>
            </a:fld>
            <a:endParaRPr lang="en-GB" dirty="0">
              <a:solidFill>
                <a:srgbClr val="000000"/>
              </a:solidFill>
            </a:endParaRPr>
          </a:p>
        </p:txBody>
      </p:sp>
      <p:sp>
        <p:nvSpPr>
          <p:cNvPr id="15" name="TextBox 14"/>
          <p:cNvSpPr txBox="1"/>
          <p:nvPr userDrawn="1"/>
        </p:nvSpPr>
        <p:spPr>
          <a:xfrm>
            <a:off x="533400" y="6477000"/>
            <a:ext cx="2590800" cy="152401"/>
          </a:xfrm>
          <a:prstGeom prst="rect">
            <a:avLst/>
          </a:prstGeom>
          <a:noFill/>
        </p:spPr>
        <p:txBody>
          <a:bodyPr vert="horz" wrap="square" lIns="0" tIns="0" rIns="0" bIns="0" rtlCol="0" anchor="ctr" anchorCtr="0">
            <a:noAutofit/>
          </a:bodyPr>
          <a:lstStyle/>
          <a:p>
            <a:r>
              <a:rPr lang="en-US" altLang="zh-CN" sz="900" dirty="0" smtClean="0">
                <a:solidFill>
                  <a:srgbClr val="000000"/>
                </a:solidFill>
                <a:cs typeface="Arial" pitchFamily="34" charset="0"/>
              </a:rPr>
              <a:t>© PwC 2012</a:t>
            </a:r>
            <a:endParaRPr lang="en-GB" sz="900" dirty="0">
              <a:solidFill>
                <a:srgbClr val="000000"/>
              </a:solidFill>
              <a:cs typeface="Arial" pitchFamily="34" charset="0"/>
            </a:endParaRPr>
          </a:p>
        </p:txBody>
      </p:sp>
    </p:spTree>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ntent: One with Impact">
    <p:spTree>
      <p:nvGrpSpPr>
        <p:cNvPr id="1" name=""/>
        <p:cNvGrpSpPr/>
        <p:nvPr/>
      </p:nvGrpSpPr>
      <p:grpSpPr>
        <a:xfrm>
          <a:off x="0" y="0"/>
          <a:ext cx="0" cy="0"/>
          <a:chOff x="0" y="0"/>
          <a:chExt cx="0" cy="0"/>
        </a:xfrm>
      </p:grpSpPr>
      <p:sp>
        <p:nvSpPr>
          <p:cNvPr id="2" name="Title 1"/>
          <p:cNvSpPr>
            <a:spLocks noGrp="1"/>
          </p:cNvSpPr>
          <p:nvPr>
            <p:ph type="title"/>
          </p:nvPr>
        </p:nvSpPr>
        <p:spPr>
          <a:xfrm>
            <a:off x="3276600" y="685800"/>
            <a:ext cx="5334000" cy="914400"/>
          </a:xfrm>
        </p:spPr>
        <p:txBody>
          <a:bodyPr/>
          <a:lstStyle>
            <a:lvl1pPr>
              <a:defRPr/>
            </a:lvl1pPr>
          </a:lstStyle>
          <a:p>
            <a:r>
              <a:rPr lang="en-US" altLang="zh-CN" noProof="1" smtClean="0"/>
              <a:t>Click to edit Master title style</a:t>
            </a:r>
            <a:endParaRPr lang="en-GB" noProof="1"/>
          </a:p>
        </p:txBody>
      </p:sp>
      <p:sp>
        <p:nvSpPr>
          <p:cNvPr id="31" name="Content Placeholder 26"/>
          <p:cNvSpPr>
            <a:spLocks noGrp="1"/>
          </p:cNvSpPr>
          <p:nvPr>
            <p:ph sz="quarter" idx="15"/>
          </p:nvPr>
        </p:nvSpPr>
        <p:spPr>
          <a:xfrm>
            <a:off x="3276600" y="1752600"/>
            <a:ext cx="5334000" cy="4419600"/>
          </a:xfrm>
        </p:spPr>
        <p:txBody>
          <a:bodyPr/>
          <a:lstStyle>
            <a:lvl1pPr>
              <a:defRPr baseline="0"/>
            </a:lvl1pPr>
          </a:lstStyle>
          <a:p>
            <a:pPr lvl="0"/>
            <a:r>
              <a:rPr lang="en-US" altLang="zh-CN" noProof="1" smtClean="0"/>
              <a:t>Click to edit Master text styles</a:t>
            </a:r>
          </a:p>
          <a:p>
            <a:pPr lvl="1"/>
            <a:r>
              <a:rPr lang="en-US" altLang="zh-CN" noProof="1" smtClean="0"/>
              <a:t>Second level</a:t>
            </a:r>
          </a:p>
          <a:p>
            <a:pPr lvl="2"/>
            <a:r>
              <a:rPr lang="en-US" altLang="zh-CN" noProof="1" smtClean="0"/>
              <a:t>Third level</a:t>
            </a:r>
          </a:p>
          <a:p>
            <a:pPr lvl="3"/>
            <a:r>
              <a:rPr lang="en-US" altLang="zh-CN" noProof="1" smtClean="0"/>
              <a:t>Fourth level</a:t>
            </a:r>
          </a:p>
          <a:p>
            <a:pPr lvl="4"/>
            <a:r>
              <a:rPr lang="en-US" altLang="zh-CN" noProof="1" smtClean="0"/>
              <a:t>Fifth level</a:t>
            </a:r>
            <a:endParaRPr lang="en-GB" noProof="1"/>
          </a:p>
        </p:txBody>
      </p:sp>
      <p:sp>
        <p:nvSpPr>
          <p:cNvPr id="12" name="Text Placeholder 11"/>
          <p:cNvSpPr>
            <a:spLocks noGrp="1"/>
          </p:cNvSpPr>
          <p:nvPr>
            <p:ph type="body" sz="quarter" idx="16"/>
          </p:nvPr>
        </p:nvSpPr>
        <p:spPr>
          <a:xfrm>
            <a:off x="533400" y="1752600"/>
            <a:ext cx="2590800" cy="2130552"/>
          </a:xfrm>
        </p:spPr>
        <p:txBody>
          <a:bodyPr/>
          <a:lstStyle>
            <a:lvl1pPr>
              <a:defRPr sz="2400" b="1" i="1" baseline="0">
                <a:solidFill>
                  <a:schemeClr val="tx2"/>
                </a:solidFill>
              </a:defRPr>
            </a:lvl1pPr>
          </a:lstStyle>
          <a:p>
            <a:pPr lvl="0"/>
            <a:r>
              <a:rPr lang="en-US" altLang="zh-CN" noProof="1" smtClean="0"/>
              <a:t>Click to edit Master text styles</a:t>
            </a:r>
          </a:p>
        </p:txBody>
      </p:sp>
      <p:sp>
        <p:nvSpPr>
          <p:cNvPr id="18"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900">
                <a:solidFill>
                  <a:schemeClr val="tx1"/>
                </a:solidFill>
                <a:latin typeface="Arial" pitchFamily="34" charset="0"/>
                <a:cs typeface="Arial" pitchFamily="34" charset="0"/>
              </a:defRPr>
            </a:lvl1pPr>
          </a:lstStyle>
          <a:p>
            <a:r>
              <a:rPr lang="zh-CN" altLang="en-US" dirty="0" smtClean="0">
                <a:solidFill>
                  <a:srgbClr val="000000"/>
                </a:solidFill>
              </a:rPr>
              <a:t>西藏奇正藏药股份有限公司内部控制基本规范咨询项目建议书</a:t>
            </a:r>
            <a:endParaRPr lang="en-GB" dirty="0">
              <a:solidFill>
                <a:srgbClr val="000000"/>
              </a:solidFill>
            </a:endParaRPr>
          </a:p>
        </p:txBody>
      </p:sp>
      <p:cxnSp>
        <p:nvCxnSpPr>
          <p:cNvPr id="30" name="Shape 29"/>
          <p:cNvCxnSpPr/>
          <p:nvPr/>
        </p:nvCxnSpPr>
        <p:spPr>
          <a:xfrm rot="5400000" flipH="1" flipV="1">
            <a:off x="5791201" y="-2057400"/>
            <a:ext cx="152399" cy="54864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900">
                <a:solidFill>
                  <a:schemeClr val="tx1"/>
                </a:solidFill>
                <a:latin typeface="Arial" pitchFamily="34" charset="0"/>
                <a:cs typeface="Arial" pitchFamily="34" charset="0"/>
              </a:defRPr>
            </a:lvl1pPr>
          </a:lstStyle>
          <a:p>
            <a:r>
              <a:rPr lang="en-US" dirty="0" smtClean="0">
                <a:solidFill>
                  <a:srgbClr val="000000"/>
                </a:solidFill>
              </a:rPr>
              <a:t>May 2012</a:t>
            </a:r>
            <a:endParaRPr lang="en-GB" dirty="0">
              <a:solidFill>
                <a:srgbClr val="000000"/>
              </a:solidFill>
            </a:endParaRPr>
          </a:p>
        </p:txBody>
      </p:sp>
      <p:sp>
        <p:nvSpPr>
          <p:cNvPr id="14" name="Slide Number Placeholder 5"/>
          <p:cNvSpPr>
            <a:spLocks noGrp="1"/>
          </p:cNvSpPr>
          <p:nvPr>
            <p:ph type="sldNum" sz="quarter" idx="4"/>
          </p:nvPr>
        </p:nvSpPr>
        <p:spPr>
          <a:xfrm>
            <a:off x="7086600" y="6477000"/>
            <a:ext cx="1527048" cy="152400"/>
          </a:xfrm>
          <a:prstGeom prst="rect">
            <a:avLst/>
          </a:prstGeom>
        </p:spPr>
        <p:txBody>
          <a:bodyPr vert="horz" lIns="0" tIns="0" rIns="0" bIns="0" anchor="ctr" anchorCtr="0">
            <a:noAutofit/>
          </a:bodyPr>
          <a:lstStyle>
            <a:lvl1pPr algn="r">
              <a:defRPr sz="900" baseline="0">
                <a:solidFill>
                  <a:schemeClr val="tx1"/>
                </a:solidFill>
                <a:latin typeface="Georgia" pitchFamily="18" charset="0"/>
                <a:ea typeface="Arial Unicode MS" pitchFamily="34" charset="-122"/>
                <a:cs typeface="Arial" pitchFamily="34" charset="0"/>
              </a:defRPr>
            </a:lvl1pPr>
          </a:lstStyle>
          <a:p>
            <a:fld id="{9EBD5762-3BDC-484D-9503-7EA6D5A9A8CE}" type="slidenum">
              <a:rPr lang="en-GB" smtClean="0">
                <a:solidFill>
                  <a:srgbClr val="000000"/>
                </a:solidFill>
              </a:rPr>
              <a:pPr/>
              <a:t>‹#›</a:t>
            </a:fld>
            <a:endParaRPr lang="en-GB" dirty="0">
              <a:solidFill>
                <a:srgbClr val="000000"/>
              </a:solidFill>
            </a:endParaRPr>
          </a:p>
        </p:txBody>
      </p:sp>
      <p:sp>
        <p:nvSpPr>
          <p:cNvPr id="13" name="TextBox 12"/>
          <p:cNvSpPr txBox="1"/>
          <p:nvPr userDrawn="1"/>
        </p:nvSpPr>
        <p:spPr>
          <a:xfrm>
            <a:off x="533400" y="6477000"/>
            <a:ext cx="2590800" cy="152401"/>
          </a:xfrm>
          <a:prstGeom prst="rect">
            <a:avLst/>
          </a:prstGeom>
          <a:noFill/>
        </p:spPr>
        <p:txBody>
          <a:bodyPr vert="horz" wrap="square" lIns="0" tIns="0" rIns="0" bIns="0" rtlCol="0" anchor="ctr" anchorCtr="0">
            <a:noAutofit/>
          </a:bodyPr>
          <a:lstStyle/>
          <a:p>
            <a:r>
              <a:rPr lang="en-US" altLang="zh-CN" sz="900" dirty="0" smtClean="0">
                <a:solidFill>
                  <a:srgbClr val="000000"/>
                </a:solidFill>
                <a:cs typeface="Arial" pitchFamily="34" charset="0"/>
              </a:rPr>
              <a:t>© PwC 2012</a:t>
            </a:r>
            <a:endParaRPr lang="en-GB" sz="900" dirty="0">
              <a:solidFill>
                <a:srgbClr val="000000"/>
              </a:solidFill>
              <a:cs typeface="Arial" pitchFamily="34" charset="0"/>
            </a:endParaRPr>
          </a:p>
        </p:txBody>
      </p:sp>
    </p:spTree>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over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US" altLang="zh-CN" noProof="0" smtClean="0"/>
              <a:t>Click to edit Master title style</a:t>
            </a:r>
            <a:endParaRPr lang="en-GB" noProof="0"/>
          </a:p>
        </p:txBody>
      </p:sp>
      <p:sp>
        <p:nvSpPr>
          <p:cNvPr id="12"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900">
                <a:solidFill>
                  <a:schemeClr val="tx1"/>
                </a:solidFill>
                <a:latin typeface="Arial" pitchFamily="34" charset="0"/>
                <a:cs typeface="Arial" pitchFamily="34" charset="0"/>
              </a:defRPr>
            </a:lvl1pPr>
          </a:lstStyle>
          <a:p>
            <a:r>
              <a:rPr lang="zh-CN" altLang="en-US" dirty="0" smtClean="0">
                <a:solidFill>
                  <a:srgbClr val="000000"/>
                </a:solidFill>
              </a:rPr>
              <a:t>西藏奇正藏药股份有限公司内部控制基本规范咨询项目建议书</a:t>
            </a:r>
            <a:endParaRPr lang="en-GB" dirty="0">
              <a:solidFill>
                <a:srgbClr val="000000"/>
              </a:solidFill>
            </a:endParaRPr>
          </a:p>
        </p:txBody>
      </p:sp>
      <p:cxnSp>
        <p:nvCxnSpPr>
          <p:cNvPr id="10" name="Shape 9"/>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900">
                <a:solidFill>
                  <a:schemeClr val="tx1"/>
                </a:solidFill>
                <a:latin typeface="Arial" pitchFamily="34" charset="0"/>
                <a:cs typeface="Arial" pitchFamily="34" charset="0"/>
              </a:defRPr>
            </a:lvl1pPr>
          </a:lstStyle>
          <a:p>
            <a:r>
              <a:rPr lang="en-US" dirty="0" smtClean="0">
                <a:solidFill>
                  <a:srgbClr val="000000"/>
                </a:solidFill>
              </a:rPr>
              <a:t>May 2012</a:t>
            </a:r>
            <a:endParaRPr lang="en-GB" dirty="0">
              <a:solidFill>
                <a:srgbClr val="000000"/>
              </a:solidFill>
            </a:endParaRPr>
          </a:p>
        </p:txBody>
      </p:sp>
      <p:sp>
        <p:nvSpPr>
          <p:cNvPr id="13" name="Slide Number Placeholder 5"/>
          <p:cNvSpPr>
            <a:spLocks noGrp="1"/>
          </p:cNvSpPr>
          <p:nvPr>
            <p:ph type="sldNum" sz="quarter" idx="4"/>
          </p:nvPr>
        </p:nvSpPr>
        <p:spPr>
          <a:xfrm>
            <a:off x="7086600" y="6477000"/>
            <a:ext cx="1527048" cy="152400"/>
          </a:xfrm>
          <a:prstGeom prst="rect">
            <a:avLst/>
          </a:prstGeom>
        </p:spPr>
        <p:txBody>
          <a:bodyPr vert="horz" lIns="0" tIns="0" rIns="0" bIns="0" anchor="ctr" anchorCtr="0">
            <a:noAutofit/>
          </a:bodyPr>
          <a:lstStyle>
            <a:lvl1pPr algn="r">
              <a:defRPr sz="900" baseline="0">
                <a:solidFill>
                  <a:schemeClr val="tx1"/>
                </a:solidFill>
                <a:latin typeface="Georgia" pitchFamily="18" charset="0"/>
                <a:ea typeface="Arial Unicode MS" pitchFamily="34" charset="-122"/>
                <a:cs typeface="Arial" pitchFamily="34" charset="0"/>
              </a:defRPr>
            </a:lvl1pPr>
          </a:lstStyle>
          <a:p>
            <a:fld id="{9EBD5762-3BDC-484D-9503-7EA6D5A9A8CE}" type="slidenum">
              <a:rPr lang="en-GB" smtClean="0">
                <a:solidFill>
                  <a:srgbClr val="000000"/>
                </a:solidFill>
              </a:rPr>
              <a:pPr/>
              <a:t>‹#›</a:t>
            </a:fld>
            <a:endParaRPr lang="en-GB" dirty="0">
              <a:solidFill>
                <a:srgbClr val="000000"/>
              </a:solidFill>
            </a:endParaRPr>
          </a:p>
        </p:txBody>
      </p:sp>
      <p:sp>
        <p:nvSpPr>
          <p:cNvPr id="11" name="TextBox 10"/>
          <p:cNvSpPr txBox="1"/>
          <p:nvPr userDrawn="1"/>
        </p:nvSpPr>
        <p:spPr>
          <a:xfrm>
            <a:off x="533400" y="6477000"/>
            <a:ext cx="2590800" cy="152401"/>
          </a:xfrm>
          <a:prstGeom prst="rect">
            <a:avLst/>
          </a:prstGeom>
          <a:noFill/>
        </p:spPr>
        <p:txBody>
          <a:bodyPr vert="horz" wrap="square" lIns="0" tIns="0" rIns="0" bIns="0" rtlCol="0" anchor="ctr" anchorCtr="0">
            <a:noAutofit/>
          </a:bodyPr>
          <a:lstStyle/>
          <a:p>
            <a:r>
              <a:rPr lang="en-US" altLang="zh-CN" sz="900" dirty="0" smtClean="0">
                <a:solidFill>
                  <a:srgbClr val="000000"/>
                </a:solidFill>
                <a:cs typeface="Arial" pitchFamily="34" charset="0"/>
              </a:rPr>
              <a:t>© PwC 2012</a:t>
            </a:r>
            <a:endParaRPr lang="en-GB" sz="900" dirty="0">
              <a:solidFill>
                <a:srgbClr val="000000"/>
              </a:solidFill>
              <a:cs typeface="Arial" pitchFamily="34" charset="0"/>
            </a:endParaRPr>
          </a:p>
        </p:txBody>
      </p:sp>
    </p:spTree>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Empty no Footer">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11"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900">
                <a:solidFill>
                  <a:schemeClr val="tx1"/>
                </a:solidFill>
                <a:latin typeface="Arial" pitchFamily="34" charset="0"/>
                <a:cs typeface="Arial" pitchFamily="34" charset="0"/>
              </a:defRPr>
            </a:lvl1pPr>
          </a:lstStyle>
          <a:p>
            <a:r>
              <a:rPr lang="zh-CN" altLang="en-US" dirty="0" smtClean="0">
                <a:solidFill>
                  <a:srgbClr val="000000"/>
                </a:solidFill>
              </a:rPr>
              <a:t>西藏奇正藏药股份有限公司内部控制基本规范咨询项目建议书</a:t>
            </a:r>
            <a:endParaRPr lang="en-GB" dirty="0">
              <a:solidFill>
                <a:srgbClr val="000000"/>
              </a:solidFill>
            </a:endParaRPr>
          </a:p>
        </p:txBody>
      </p:sp>
      <p:sp>
        <p:nvSpPr>
          <p:cNvPr id="8"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900">
                <a:solidFill>
                  <a:schemeClr val="tx1"/>
                </a:solidFill>
                <a:latin typeface="Arial" pitchFamily="34" charset="0"/>
                <a:cs typeface="Arial" pitchFamily="34" charset="0"/>
              </a:defRPr>
            </a:lvl1pPr>
          </a:lstStyle>
          <a:p>
            <a:r>
              <a:rPr lang="en-US" dirty="0" smtClean="0">
                <a:solidFill>
                  <a:srgbClr val="000000"/>
                </a:solidFill>
              </a:rPr>
              <a:t>May 2012</a:t>
            </a:r>
            <a:endParaRPr lang="en-GB" dirty="0">
              <a:solidFill>
                <a:srgbClr val="000000"/>
              </a:solidFill>
            </a:endParaRPr>
          </a:p>
        </p:txBody>
      </p:sp>
      <p:sp>
        <p:nvSpPr>
          <p:cNvPr id="9" name="Slide Number Placeholder 5"/>
          <p:cNvSpPr>
            <a:spLocks noGrp="1"/>
          </p:cNvSpPr>
          <p:nvPr>
            <p:ph type="sldNum" sz="quarter" idx="4"/>
          </p:nvPr>
        </p:nvSpPr>
        <p:spPr>
          <a:xfrm>
            <a:off x="7086600" y="6477000"/>
            <a:ext cx="1527048" cy="152400"/>
          </a:xfrm>
          <a:prstGeom prst="rect">
            <a:avLst/>
          </a:prstGeom>
        </p:spPr>
        <p:txBody>
          <a:bodyPr vert="horz" lIns="0" tIns="0" rIns="0" bIns="0" anchor="ctr" anchorCtr="0">
            <a:noAutofit/>
          </a:bodyPr>
          <a:lstStyle>
            <a:lvl1pPr algn="r">
              <a:defRPr sz="900" baseline="0">
                <a:solidFill>
                  <a:schemeClr val="tx1"/>
                </a:solidFill>
                <a:latin typeface="Georgia" pitchFamily="18" charset="0"/>
                <a:ea typeface="Arial Unicode MS" pitchFamily="34" charset="-122"/>
                <a:cs typeface="Arial" pitchFamily="34" charset="0"/>
              </a:defRPr>
            </a:lvl1pPr>
          </a:lstStyle>
          <a:p>
            <a:fld id="{9EBD5762-3BDC-484D-9503-7EA6D5A9A8CE}" type="slidenum">
              <a:rPr lang="en-GB" smtClean="0">
                <a:solidFill>
                  <a:srgbClr val="000000"/>
                </a:solidFill>
              </a:rPr>
              <a:pPr/>
              <a:t>‹#›</a:t>
            </a:fld>
            <a:endParaRPr lang="en-GB" dirty="0">
              <a:solidFill>
                <a:srgbClr val="000000"/>
              </a:solidFill>
            </a:endParaRPr>
          </a:p>
        </p:txBody>
      </p:sp>
      <p:sp>
        <p:nvSpPr>
          <p:cNvPr id="7" name="TextBox 6"/>
          <p:cNvSpPr txBox="1"/>
          <p:nvPr userDrawn="1"/>
        </p:nvSpPr>
        <p:spPr>
          <a:xfrm>
            <a:off x="533400" y="6477000"/>
            <a:ext cx="2590800" cy="152401"/>
          </a:xfrm>
          <a:prstGeom prst="rect">
            <a:avLst/>
          </a:prstGeom>
          <a:noFill/>
        </p:spPr>
        <p:txBody>
          <a:bodyPr vert="horz" wrap="square" lIns="0" tIns="0" rIns="0" bIns="0" rtlCol="0" anchor="ctr" anchorCtr="0">
            <a:noAutofit/>
          </a:bodyPr>
          <a:lstStyle/>
          <a:p>
            <a:r>
              <a:rPr lang="en-US" altLang="zh-CN" sz="900" dirty="0" smtClean="0">
                <a:solidFill>
                  <a:srgbClr val="000000"/>
                </a:solidFill>
                <a:cs typeface="Arial" pitchFamily="34" charset="0"/>
              </a:rPr>
              <a:t>© PwC 2012</a:t>
            </a:r>
            <a:endParaRPr lang="en-GB" sz="900" dirty="0">
              <a:solidFill>
                <a:srgbClr val="000000"/>
              </a:solidFill>
              <a:cs typeface="Arial" pitchFamily="34"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55C45876-6A7E-4152-B425-F4E3A101DC9E}" type="slidenum">
              <a:rPr lang="en-GB"/>
              <a:pPr>
                <a:defRPr/>
              </a:pPr>
              <a:t>‹#›</a:t>
            </a:fld>
            <a:endParaRPr lang="en-GB" dirty="0"/>
          </a:p>
        </p:txBody>
      </p:sp>
      <p:sp>
        <p:nvSpPr>
          <p:cNvPr id="5" name="Date Placeholder 3"/>
          <p:cNvSpPr>
            <a:spLocks noGrp="1"/>
          </p:cNvSpPr>
          <p:nvPr>
            <p:ph type="dt" sz="half" idx="11"/>
          </p:nvPr>
        </p:nvSpPr>
        <p:spPr/>
        <p:txBody>
          <a:bodyPr/>
          <a:lstStyle>
            <a:lvl1pPr>
              <a:defRPr/>
            </a:lvl1pPr>
          </a:lstStyle>
          <a:p>
            <a:pPr>
              <a:defRPr/>
            </a:pPr>
            <a:fld id="{4227B46B-F2B5-4DAD-A9C1-9F644B8916F7}" type="datetime1">
              <a:rPr lang="zh-CN" altLang="en-US" smtClean="0"/>
              <a:pPr>
                <a:defRPr/>
              </a:pPr>
              <a:t>2013/3/20</a:t>
            </a:fld>
            <a:endParaRPr lang="en-GB"/>
          </a:p>
        </p:txBody>
      </p:sp>
      <p:sp>
        <p:nvSpPr>
          <p:cNvPr id="6"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lnSpc>
                <a:spcPct val="100000"/>
              </a:lnSpc>
              <a:defRPr sz="3200" baseline="0">
                <a:solidFill>
                  <a:schemeClr val="tx1"/>
                </a:solidFill>
              </a:defRPr>
            </a:lvl1pPr>
          </a:lstStyle>
          <a:p>
            <a:r>
              <a:rPr lang="en-US" altLang="zh-CN" noProof="0" dirty="0" smtClean="0"/>
              <a:t>Click to edit Master title style</a:t>
            </a:r>
            <a:endParaRPr lang="en-GB" noProof="0" dirty="0"/>
          </a:p>
        </p:txBody>
      </p:sp>
      <p:cxnSp>
        <p:nvCxnSpPr>
          <p:cNvPr id="11" name="Shape 10"/>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900">
                <a:solidFill>
                  <a:schemeClr val="tx1"/>
                </a:solidFill>
                <a:latin typeface="Arial" pitchFamily="34" charset="0"/>
                <a:cs typeface="Arial" pitchFamily="34" charset="0"/>
              </a:defRPr>
            </a:lvl1pPr>
          </a:lstStyle>
          <a:p>
            <a:r>
              <a:rPr lang="zh-CN" altLang="en-US" dirty="0" smtClean="0">
                <a:solidFill>
                  <a:srgbClr val="000000"/>
                </a:solidFill>
              </a:rPr>
              <a:t>西藏奇正藏药股份有限公司内部控制基本规范咨询项目建议书</a:t>
            </a:r>
            <a:endParaRPr lang="en-GB" dirty="0">
              <a:solidFill>
                <a:srgbClr val="000000"/>
              </a:solidFill>
            </a:endParaRPr>
          </a:p>
        </p:txBody>
      </p:sp>
      <p:sp>
        <p:nvSpPr>
          <p:cNvPr id="15" name="Content Placeholder 26"/>
          <p:cNvSpPr>
            <a:spLocks noGrp="1"/>
          </p:cNvSpPr>
          <p:nvPr>
            <p:ph sz="quarter" idx="15"/>
          </p:nvPr>
        </p:nvSpPr>
        <p:spPr>
          <a:xfrm>
            <a:off x="533400" y="1752600"/>
            <a:ext cx="8077200" cy="4419600"/>
          </a:xfrm>
        </p:spPr>
        <p:txBody>
          <a:bodyPr/>
          <a:lstStyle>
            <a:lvl1pPr>
              <a:defRPr sz="2800" baseline="0">
                <a:solidFill>
                  <a:schemeClr val="tx1"/>
                </a:solidFill>
              </a:defRPr>
            </a:lvl1pPr>
            <a:lvl2pPr>
              <a:buClrTx/>
              <a:defRPr sz="2800">
                <a:solidFill>
                  <a:schemeClr val="tx1"/>
                </a:solidFill>
              </a:defRPr>
            </a:lvl2pPr>
            <a:lvl3pPr>
              <a:buClrTx/>
              <a:defRPr sz="2800">
                <a:solidFill>
                  <a:schemeClr val="tx1"/>
                </a:solidFill>
              </a:defRPr>
            </a:lvl3pPr>
            <a:lvl4pPr>
              <a:buClrTx/>
              <a:defRPr sz="2800">
                <a:solidFill>
                  <a:schemeClr val="tx1"/>
                </a:solidFill>
              </a:defRPr>
            </a:lvl4pPr>
            <a:lvl5pPr>
              <a:buClrTx/>
              <a:defRPr sz="2800">
                <a:solidFill>
                  <a:schemeClr val="tx1"/>
                </a:solidFill>
              </a:defRPr>
            </a:lvl5pPr>
            <a:lvl6pPr>
              <a:buClr>
                <a:schemeClr val="tx2"/>
              </a:buClr>
              <a:defRPr sz="3200" baseline="0">
                <a:solidFill>
                  <a:schemeClr val="tx2"/>
                </a:solidFill>
              </a:defRPr>
            </a:lvl6pPr>
            <a:lvl7pPr>
              <a:buClr>
                <a:schemeClr val="tx2"/>
              </a:buClr>
              <a:buAutoNum type="alphaLcPeriod"/>
              <a:defRPr sz="3200" baseline="0">
                <a:solidFill>
                  <a:schemeClr val="tx2"/>
                </a:solidFill>
              </a:defRPr>
            </a:lvl7pPr>
            <a:lvl8pPr>
              <a:buClr>
                <a:schemeClr val="tx2"/>
              </a:buClr>
              <a:buNone/>
              <a:defRPr sz="3200">
                <a:solidFill>
                  <a:schemeClr val="tx2"/>
                </a:solidFill>
              </a:defRPr>
            </a:lvl8pPr>
            <a:lvl9pPr>
              <a:defRPr sz="3200"/>
            </a:lvl9pPr>
          </a:lstStyle>
          <a:p>
            <a:pPr lvl="0"/>
            <a:r>
              <a:rPr lang="en-US" altLang="zh-CN" noProof="0" dirty="0" smtClean="0"/>
              <a:t>Click to edit Master text styles</a:t>
            </a:r>
          </a:p>
          <a:p>
            <a:pPr lvl="1"/>
            <a:r>
              <a:rPr lang="en-US" altLang="zh-CN" noProof="0" dirty="0" smtClean="0"/>
              <a:t>Second level</a:t>
            </a:r>
          </a:p>
          <a:p>
            <a:pPr lvl="2"/>
            <a:r>
              <a:rPr lang="en-US" altLang="zh-CN" noProof="0" dirty="0" smtClean="0"/>
              <a:t>Third level</a:t>
            </a:r>
          </a:p>
          <a:p>
            <a:pPr lvl="3"/>
            <a:r>
              <a:rPr lang="en-US" altLang="zh-CN" noProof="0" dirty="0" smtClean="0"/>
              <a:t>Fourth level</a:t>
            </a:r>
          </a:p>
          <a:p>
            <a:pPr lvl="4"/>
            <a:r>
              <a:rPr lang="en-US" altLang="zh-CN" noProof="0" dirty="0" smtClean="0"/>
              <a:t>Fifth level</a:t>
            </a:r>
            <a:endParaRPr lang="en-GB" noProof="0" dirty="0"/>
          </a:p>
        </p:txBody>
      </p:sp>
      <p:sp>
        <p:nvSpPr>
          <p:cNvPr id="16"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900">
                <a:solidFill>
                  <a:schemeClr val="tx1"/>
                </a:solidFill>
                <a:latin typeface="Arial" pitchFamily="34" charset="0"/>
                <a:cs typeface="Arial" pitchFamily="34" charset="0"/>
              </a:defRPr>
            </a:lvl1pPr>
          </a:lstStyle>
          <a:p>
            <a:r>
              <a:rPr lang="en-US" dirty="0" smtClean="0">
                <a:solidFill>
                  <a:srgbClr val="000000"/>
                </a:solidFill>
              </a:rPr>
              <a:t>May 2012</a:t>
            </a:r>
            <a:endParaRPr lang="en-GB" dirty="0">
              <a:solidFill>
                <a:srgbClr val="000000"/>
              </a:solidFill>
            </a:endParaRPr>
          </a:p>
        </p:txBody>
      </p:sp>
      <p:sp>
        <p:nvSpPr>
          <p:cNvPr id="13" name="Slide Number Placeholder 5"/>
          <p:cNvSpPr>
            <a:spLocks noGrp="1"/>
          </p:cNvSpPr>
          <p:nvPr>
            <p:ph type="sldNum" sz="quarter" idx="4"/>
          </p:nvPr>
        </p:nvSpPr>
        <p:spPr>
          <a:xfrm>
            <a:off x="7086600" y="6477000"/>
            <a:ext cx="1527048" cy="152400"/>
          </a:xfrm>
          <a:prstGeom prst="rect">
            <a:avLst/>
          </a:prstGeom>
        </p:spPr>
        <p:txBody>
          <a:bodyPr vert="horz" lIns="0" tIns="0" rIns="0" bIns="0" anchor="ctr" anchorCtr="0">
            <a:noAutofit/>
          </a:bodyPr>
          <a:lstStyle>
            <a:lvl1pPr algn="r">
              <a:defRPr sz="900" baseline="0">
                <a:solidFill>
                  <a:schemeClr val="tx1"/>
                </a:solidFill>
                <a:latin typeface="Georgia" pitchFamily="18" charset="0"/>
                <a:ea typeface="Arial Unicode MS" pitchFamily="34" charset="-122"/>
                <a:cs typeface="Arial" pitchFamily="34" charset="0"/>
              </a:defRPr>
            </a:lvl1pPr>
          </a:lstStyle>
          <a:p>
            <a:fld id="{9EBD5762-3BDC-484D-9503-7EA6D5A9A8CE}" type="slidenum">
              <a:rPr lang="en-GB" smtClean="0">
                <a:solidFill>
                  <a:srgbClr val="000000"/>
                </a:solidFill>
              </a:rPr>
              <a:pPr/>
              <a:t>‹#›</a:t>
            </a:fld>
            <a:endParaRPr lang="en-GB" dirty="0">
              <a:solidFill>
                <a:srgbClr val="000000"/>
              </a:solidFill>
            </a:endParaRPr>
          </a:p>
        </p:txBody>
      </p:sp>
      <p:sp>
        <p:nvSpPr>
          <p:cNvPr id="9" name="TextBox 8"/>
          <p:cNvSpPr txBox="1"/>
          <p:nvPr userDrawn="1"/>
        </p:nvSpPr>
        <p:spPr>
          <a:xfrm>
            <a:off x="533400" y="6477000"/>
            <a:ext cx="2590800" cy="152401"/>
          </a:xfrm>
          <a:prstGeom prst="rect">
            <a:avLst/>
          </a:prstGeom>
          <a:noFill/>
        </p:spPr>
        <p:txBody>
          <a:bodyPr vert="horz" wrap="square" lIns="0" tIns="0" rIns="0" bIns="0" rtlCol="0" anchor="ctr" anchorCtr="0">
            <a:noAutofit/>
          </a:bodyPr>
          <a:lstStyle/>
          <a:p>
            <a:r>
              <a:rPr lang="en-US" altLang="zh-CN" sz="900" dirty="0" smtClean="0">
                <a:solidFill>
                  <a:srgbClr val="000000"/>
                </a:solidFill>
                <a:cs typeface="Arial" pitchFamily="34" charset="0"/>
              </a:rPr>
              <a:t>© PwC 2012</a:t>
            </a:r>
            <a:endParaRPr lang="en-GB" sz="900" dirty="0">
              <a:solidFill>
                <a:srgbClr val="000000"/>
              </a:solidFill>
              <a:cs typeface="Arial" pitchFamily="34" charset="0"/>
            </a:endParaRPr>
          </a:p>
        </p:txBody>
      </p:sp>
    </p:spTree>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Key point: Colou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lnSpc>
                <a:spcPct val="100000"/>
              </a:lnSpc>
              <a:defRPr sz="3200" baseline="0">
                <a:solidFill>
                  <a:schemeClr val="bg1"/>
                </a:solidFill>
              </a:defRPr>
            </a:lvl1pPr>
          </a:lstStyle>
          <a:p>
            <a:r>
              <a:rPr lang="en-US" altLang="zh-CN" noProof="0" dirty="0" smtClean="0"/>
              <a:t>Click to edit Master title style</a:t>
            </a:r>
            <a:endParaRPr lang="en-GB" noProof="0" dirty="0"/>
          </a:p>
        </p:txBody>
      </p:sp>
      <p:sp>
        <p:nvSpPr>
          <p:cNvPr id="3" name="Content Placeholder 2"/>
          <p:cNvSpPr>
            <a:spLocks noGrp="1"/>
          </p:cNvSpPr>
          <p:nvPr>
            <p:ph idx="1"/>
          </p:nvPr>
        </p:nvSpPr>
        <p:spPr>
          <a:xfrm>
            <a:off x="533400" y="1752600"/>
            <a:ext cx="8077200" cy="4419600"/>
          </a:xfrm>
        </p:spPr>
        <p:txBody>
          <a:bodyPr>
            <a:noAutofit/>
          </a:bodyPr>
          <a:lstStyle>
            <a:lvl1pPr>
              <a:lnSpc>
                <a:spcPts val="3600"/>
              </a:lnSpc>
              <a:spcBef>
                <a:spcPts val="900"/>
              </a:spcBef>
              <a:spcAft>
                <a:spcPts val="0"/>
              </a:spcAft>
              <a:defRPr sz="2800" baseline="0">
                <a:solidFill>
                  <a:schemeClr val="bg1"/>
                </a:solidFill>
              </a:defRPr>
            </a:lvl1pPr>
            <a:lvl2pPr marL="444500" indent="-263525">
              <a:lnSpc>
                <a:spcPts val="3600"/>
              </a:lnSpc>
              <a:spcBef>
                <a:spcPts val="900"/>
              </a:spcBef>
              <a:spcAft>
                <a:spcPts val="0"/>
              </a:spcAft>
              <a:buClr>
                <a:schemeClr val="bg1"/>
              </a:buClr>
              <a:defRPr sz="2800">
                <a:solidFill>
                  <a:schemeClr val="bg1"/>
                </a:solidFill>
              </a:defRPr>
            </a:lvl2pPr>
            <a:lvl3pPr marL="714375" indent="-266700">
              <a:lnSpc>
                <a:spcPts val="3600"/>
              </a:lnSpc>
              <a:spcBef>
                <a:spcPts val="900"/>
              </a:spcBef>
              <a:spcAft>
                <a:spcPts val="0"/>
              </a:spcAft>
              <a:buClr>
                <a:schemeClr val="bg1"/>
              </a:buClr>
              <a:defRPr sz="2800">
                <a:solidFill>
                  <a:schemeClr val="bg1"/>
                </a:solidFill>
              </a:defRPr>
            </a:lvl3pPr>
            <a:lvl4pPr marL="984250" indent="-266700">
              <a:lnSpc>
                <a:spcPts val="3600"/>
              </a:lnSpc>
              <a:spcBef>
                <a:spcPts val="0"/>
              </a:spcBef>
              <a:spcAft>
                <a:spcPts val="0"/>
              </a:spcAft>
              <a:buClr>
                <a:schemeClr val="bg1"/>
              </a:buClr>
              <a:defRPr sz="2800">
                <a:solidFill>
                  <a:schemeClr val="bg1"/>
                </a:solidFill>
              </a:defRPr>
            </a:lvl4pPr>
            <a:lvl5pPr marL="1341438" indent="-266700">
              <a:lnSpc>
                <a:spcPts val="3600"/>
              </a:lnSpc>
              <a:spcBef>
                <a:spcPts val="0"/>
              </a:spcBef>
              <a:spcAft>
                <a:spcPts val="0"/>
              </a:spcAft>
              <a:buClr>
                <a:schemeClr val="bg1"/>
              </a:buClr>
              <a:defRPr sz="2800">
                <a:solidFill>
                  <a:schemeClr val="bg1"/>
                </a:solidFill>
              </a:defRPr>
            </a:lvl5pPr>
            <a:lvl6pPr marL="1611313" indent="-271463">
              <a:lnSpc>
                <a:spcPts val="3600"/>
              </a:lnSpc>
              <a:spcBef>
                <a:spcPts val="0"/>
              </a:spcBef>
              <a:spcAft>
                <a:spcPts val="60"/>
              </a:spcAft>
              <a:buClr>
                <a:schemeClr val="bg1"/>
              </a:buClr>
              <a:buFont typeface="Arial" pitchFamily="34" charset="0"/>
              <a:buNone/>
              <a:defRPr sz="2800">
                <a:solidFill>
                  <a:schemeClr val="bg1"/>
                </a:solidFill>
              </a:defRPr>
            </a:lvl6pPr>
            <a:lvl7pPr>
              <a:defRPr sz="2800">
                <a:solidFill>
                  <a:schemeClr val="bg1"/>
                </a:solidFill>
              </a:defRPr>
            </a:lvl7pPr>
            <a:lvl8pPr>
              <a:lnSpc>
                <a:spcPts val="3600"/>
              </a:lnSpc>
              <a:defRPr sz="2800">
                <a:solidFill>
                  <a:schemeClr val="bg1"/>
                </a:solidFill>
              </a:defRPr>
            </a:lvl8pPr>
            <a:lvl9pPr>
              <a:defRPr sz="2800">
                <a:solidFill>
                  <a:schemeClr val="bg1"/>
                </a:solidFill>
              </a:defRPr>
            </a:lvl9pPr>
          </a:lstStyle>
          <a:p>
            <a:pPr lvl="0"/>
            <a:r>
              <a:rPr lang="en-US" altLang="zh-CN" noProof="0" dirty="0" smtClean="0"/>
              <a:t>Click to edit Master text styles</a:t>
            </a:r>
          </a:p>
          <a:p>
            <a:pPr lvl="1"/>
            <a:r>
              <a:rPr lang="en-US" altLang="zh-CN" noProof="0" dirty="0" smtClean="0"/>
              <a:t>Second level</a:t>
            </a:r>
          </a:p>
          <a:p>
            <a:pPr lvl="2"/>
            <a:r>
              <a:rPr lang="en-US" altLang="zh-CN" noProof="0" dirty="0" smtClean="0"/>
              <a:t>Third level</a:t>
            </a:r>
          </a:p>
          <a:p>
            <a:pPr lvl="3"/>
            <a:r>
              <a:rPr lang="en-US" altLang="zh-CN" noProof="0" dirty="0" smtClean="0"/>
              <a:t>Fourth level</a:t>
            </a:r>
          </a:p>
          <a:p>
            <a:pPr lvl="4"/>
            <a:r>
              <a:rPr lang="en-US" altLang="zh-CN" noProof="0" dirty="0" smtClean="0"/>
              <a:t>Fifth level</a:t>
            </a:r>
            <a:endParaRPr lang="en-GB" noProof="0" dirty="0" smtClean="0"/>
          </a:p>
        </p:txBody>
      </p:sp>
      <p:sp>
        <p:nvSpPr>
          <p:cNvPr id="28"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900">
                <a:solidFill>
                  <a:schemeClr val="bg1"/>
                </a:solidFill>
                <a:latin typeface="Arial" pitchFamily="34" charset="0"/>
                <a:cs typeface="Arial" pitchFamily="34" charset="0"/>
              </a:defRPr>
            </a:lvl1pPr>
          </a:lstStyle>
          <a:p>
            <a:r>
              <a:rPr lang="zh-CN" altLang="en-US" dirty="0" smtClean="0">
                <a:solidFill>
                  <a:srgbClr val="FFFFFF"/>
                </a:solidFill>
              </a:rPr>
              <a:t>西藏奇正藏药股份有限公司内部控制基本规范咨询项目建议书</a:t>
            </a:r>
            <a:endParaRPr lang="en-GB" dirty="0">
              <a:solidFill>
                <a:srgbClr val="FFFFFF"/>
              </a:solidFill>
            </a:endParaRPr>
          </a:p>
        </p:txBody>
      </p:sp>
      <p:cxnSp>
        <p:nvCxnSpPr>
          <p:cNvPr id="11" name="Shape 10"/>
          <p:cNvCxnSpPr/>
          <p:nvPr/>
        </p:nvCxnSpPr>
        <p:spPr>
          <a:xfrm rot="5400000" flipH="1" flipV="1">
            <a:off x="4419601"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900">
                <a:solidFill>
                  <a:schemeClr val="bg1"/>
                </a:solidFill>
                <a:latin typeface="Arial" pitchFamily="34" charset="0"/>
                <a:cs typeface="Arial" pitchFamily="34" charset="0"/>
              </a:defRPr>
            </a:lvl1pPr>
          </a:lstStyle>
          <a:p>
            <a:r>
              <a:rPr lang="en-US" dirty="0" smtClean="0">
                <a:solidFill>
                  <a:srgbClr val="FFFFFF"/>
                </a:solidFill>
              </a:rPr>
              <a:t>May 2012</a:t>
            </a:r>
            <a:endParaRPr lang="en-GB" dirty="0">
              <a:solidFill>
                <a:srgbClr val="FFFFFF"/>
              </a:solidFill>
            </a:endParaRPr>
          </a:p>
        </p:txBody>
      </p:sp>
      <p:sp>
        <p:nvSpPr>
          <p:cNvPr id="13" name="Slide Number Placeholder 5"/>
          <p:cNvSpPr>
            <a:spLocks noGrp="1"/>
          </p:cNvSpPr>
          <p:nvPr>
            <p:ph type="sldNum" sz="quarter" idx="4"/>
          </p:nvPr>
        </p:nvSpPr>
        <p:spPr>
          <a:xfrm>
            <a:off x="7086600" y="6477000"/>
            <a:ext cx="1527048" cy="152400"/>
          </a:xfrm>
          <a:prstGeom prst="rect">
            <a:avLst/>
          </a:prstGeom>
        </p:spPr>
        <p:txBody>
          <a:bodyPr vert="horz" lIns="0" tIns="0" rIns="0" bIns="0" anchor="ctr" anchorCtr="0">
            <a:noAutofit/>
          </a:bodyPr>
          <a:lstStyle>
            <a:lvl1pPr algn="r">
              <a:defRPr sz="900" baseline="0">
                <a:solidFill>
                  <a:schemeClr val="bg1"/>
                </a:solidFill>
                <a:latin typeface="Georgia" pitchFamily="18" charset="0"/>
                <a:ea typeface="Arial Unicode MS" pitchFamily="34" charset="-122"/>
                <a:cs typeface="Arial" pitchFamily="34" charset="0"/>
              </a:defRPr>
            </a:lvl1pPr>
          </a:lstStyle>
          <a:p>
            <a:fld id="{9EBD5762-3BDC-484D-9503-7EA6D5A9A8CE}" type="slidenum">
              <a:rPr lang="en-GB" smtClean="0">
                <a:solidFill>
                  <a:srgbClr val="FFFFFF"/>
                </a:solidFill>
              </a:rPr>
              <a:pPr/>
              <a:t>‹#›</a:t>
            </a:fld>
            <a:endParaRPr lang="en-GB" dirty="0">
              <a:solidFill>
                <a:srgbClr val="FFFFFF"/>
              </a:solidFill>
            </a:endParaRPr>
          </a:p>
        </p:txBody>
      </p:sp>
      <p:sp>
        <p:nvSpPr>
          <p:cNvPr id="12" name="TextBox 11"/>
          <p:cNvSpPr txBox="1"/>
          <p:nvPr userDrawn="1"/>
        </p:nvSpPr>
        <p:spPr>
          <a:xfrm>
            <a:off x="533400" y="6477000"/>
            <a:ext cx="2590800" cy="152401"/>
          </a:xfrm>
          <a:prstGeom prst="rect">
            <a:avLst/>
          </a:prstGeom>
          <a:noFill/>
        </p:spPr>
        <p:txBody>
          <a:bodyPr vert="horz" wrap="square" lIns="0" tIns="0" rIns="0" bIns="0" rtlCol="0" anchor="ctr" anchorCtr="0">
            <a:noAutofit/>
          </a:bodyPr>
          <a:lstStyle/>
          <a:p>
            <a:r>
              <a:rPr lang="en-US" altLang="zh-CN" sz="900" dirty="0" smtClean="0">
                <a:solidFill>
                  <a:srgbClr val="FFFFFF"/>
                </a:solidFill>
                <a:cs typeface="Arial" pitchFamily="34" charset="0"/>
              </a:rPr>
              <a:t>© PwC 2012</a:t>
            </a:r>
            <a:endParaRPr lang="en-GB" sz="900" dirty="0">
              <a:solidFill>
                <a:srgbClr val="FFFFFF"/>
              </a:solidFill>
              <a:cs typeface="Arial" pitchFamily="34"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1"/>
            <a:ext cx="8077200" cy="1066799"/>
          </a:xfrm>
        </p:spPr>
        <p:txBody>
          <a:bodyPr anchor="t" anchorCtr="0">
            <a:noAutofit/>
          </a:bodyPr>
          <a:lstStyle>
            <a:lvl1pPr>
              <a:lnSpc>
                <a:spcPct val="90000"/>
              </a:lnSpc>
              <a:defRPr sz="3200">
                <a:solidFill>
                  <a:schemeClr val="tx1"/>
                </a:solidFill>
              </a:defRPr>
            </a:lvl1pPr>
          </a:lstStyle>
          <a:p>
            <a:r>
              <a:rPr lang="en-US" altLang="zh-CN" noProof="0" dirty="0" smtClean="0"/>
              <a:t>Click to edit Master title style</a:t>
            </a:r>
            <a:endParaRPr lang="en-GB" noProof="0" dirty="0" smtClean="0"/>
          </a:p>
        </p:txBody>
      </p:sp>
      <p:sp>
        <p:nvSpPr>
          <p:cNvPr id="58" name="Subtitle 2"/>
          <p:cNvSpPr>
            <a:spLocks noGrp="1"/>
          </p:cNvSpPr>
          <p:nvPr>
            <p:ph type="subTitle" idx="1"/>
          </p:nvPr>
        </p:nvSpPr>
        <p:spPr bwMode="black">
          <a:xfrm>
            <a:off x="533400" y="1905001"/>
            <a:ext cx="8077200" cy="1371599"/>
          </a:xfrm>
        </p:spPr>
        <p:txBody>
          <a:bodyPr>
            <a:noAutofit/>
          </a:bodyPr>
          <a:lstStyle>
            <a:lvl1pPr marL="0" indent="0" algn="l">
              <a:lnSpc>
                <a:spcPct val="90000"/>
              </a:lnSpc>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noProof="0" smtClean="0"/>
              <a:t>Click to edit Master subtitle style</a:t>
            </a:r>
            <a:endParaRPr lang="en-GB" noProof="0" smtClean="0"/>
          </a:p>
        </p:txBody>
      </p:sp>
      <p:sp>
        <p:nvSpPr>
          <p:cNvPr id="33"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900">
                <a:solidFill>
                  <a:schemeClr val="tx1"/>
                </a:solidFill>
                <a:latin typeface="Arial" pitchFamily="34" charset="0"/>
                <a:cs typeface="Arial" pitchFamily="34" charset="0"/>
              </a:defRPr>
            </a:lvl1pPr>
          </a:lstStyle>
          <a:p>
            <a:r>
              <a:rPr lang="zh-CN" altLang="en-US" dirty="0" smtClean="0">
                <a:solidFill>
                  <a:srgbClr val="000000"/>
                </a:solidFill>
              </a:rPr>
              <a:t>西藏奇正藏药股份有限公司内部控制基本规范咨询项目建议书</a:t>
            </a:r>
            <a:endParaRPr lang="en-GB" dirty="0">
              <a:solidFill>
                <a:srgbClr val="000000"/>
              </a:solidFill>
            </a:endParaRPr>
          </a:p>
        </p:txBody>
      </p:sp>
      <p:cxnSp>
        <p:nvCxnSpPr>
          <p:cNvPr id="12" name="Shape 11"/>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900">
                <a:solidFill>
                  <a:schemeClr val="tx1"/>
                </a:solidFill>
                <a:latin typeface="Arial" pitchFamily="34" charset="0"/>
                <a:cs typeface="Arial" pitchFamily="34" charset="0"/>
              </a:defRPr>
            </a:lvl1pPr>
          </a:lstStyle>
          <a:p>
            <a:r>
              <a:rPr lang="en-US" dirty="0" smtClean="0">
                <a:solidFill>
                  <a:srgbClr val="000000"/>
                </a:solidFill>
              </a:rPr>
              <a:t>May 2012</a:t>
            </a:r>
            <a:endParaRPr lang="en-GB" dirty="0">
              <a:solidFill>
                <a:srgbClr val="000000"/>
              </a:solidFill>
            </a:endParaRPr>
          </a:p>
        </p:txBody>
      </p:sp>
      <p:sp>
        <p:nvSpPr>
          <p:cNvPr id="13" name="Slide Number Placeholder 5"/>
          <p:cNvSpPr>
            <a:spLocks noGrp="1"/>
          </p:cNvSpPr>
          <p:nvPr>
            <p:ph type="sldNum" sz="quarter" idx="4"/>
          </p:nvPr>
        </p:nvSpPr>
        <p:spPr>
          <a:xfrm>
            <a:off x="7086600" y="6477000"/>
            <a:ext cx="1527048" cy="152400"/>
          </a:xfrm>
          <a:prstGeom prst="rect">
            <a:avLst/>
          </a:prstGeom>
        </p:spPr>
        <p:txBody>
          <a:bodyPr vert="horz" lIns="0" tIns="0" rIns="0" bIns="0" anchor="ctr" anchorCtr="0">
            <a:noAutofit/>
          </a:bodyPr>
          <a:lstStyle>
            <a:lvl1pPr algn="r">
              <a:defRPr sz="900" baseline="0">
                <a:solidFill>
                  <a:schemeClr val="tx1"/>
                </a:solidFill>
                <a:latin typeface="Georgia" pitchFamily="18" charset="0"/>
                <a:ea typeface="Arial Unicode MS" pitchFamily="34" charset="-122"/>
                <a:cs typeface="Arial" pitchFamily="34" charset="0"/>
              </a:defRPr>
            </a:lvl1pPr>
          </a:lstStyle>
          <a:p>
            <a:fld id="{9EBD5762-3BDC-484D-9503-7EA6D5A9A8CE}" type="slidenum">
              <a:rPr lang="en-GB" smtClean="0">
                <a:solidFill>
                  <a:srgbClr val="000000"/>
                </a:solidFill>
              </a:rPr>
              <a:pPr/>
              <a:t>‹#›</a:t>
            </a:fld>
            <a:endParaRPr lang="en-GB" dirty="0">
              <a:solidFill>
                <a:srgbClr val="000000"/>
              </a:solidFill>
            </a:endParaRPr>
          </a:p>
        </p:txBody>
      </p:sp>
      <p:sp>
        <p:nvSpPr>
          <p:cNvPr id="11" name="TextBox 10"/>
          <p:cNvSpPr txBox="1"/>
          <p:nvPr userDrawn="1"/>
        </p:nvSpPr>
        <p:spPr>
          <a:xfrm>
            <a:off x="533400" y="6477000"/>
            <a:ext cx="2590800" cy="152401"/>
          </a:xfrm>
          <a:prstGeom prst="rect">
            <a:avLst/>
          </a:prstGeom>
          <a:noFill/>
        </p:spPr>
        <p:txBody>
          <a:bodyPr vert="horz" wrap="square" lIns="0" tIns="0" rIns="0" bIns="0" rtlCol="0" anchor="ctr" anchorCtr="0">
            <a:noAutofit/>
          </a:bodyPr>
          <a:lstStyle/>
          <a:p>
            <a:r>
              <a:rPr lang="en-US" altLang="zh-CN" sz="900" dirty="0" smtClean="0">
                <a:solidFill>
                  <a:srgbClr val="000000"/>
                </a:solidFill>
                <a:cs typeface="Arial" pitchFamily="34" charset="0"/>
              </a:rPr>
              <a:t>© PwC 2012</a:t>
            </a:r>
            <a:endParaRPr lang="en-GB" sz="900" dirty="0">
              <a:solidFill>
                <a:srgbClr val="000000"/>
              </a:solidFill>
              <a:cs typeface="Arial" pitchFamily="34" charset="0"/>
            </a:endParaRPr>
          </a:p>
        </p:txBody>
      </p:sp>
    </p:spTree>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ection Divider: Colour">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0"/>
            <a:ext cx="8077200" cy="1066800"/>
          </a:xfrm>
        </p:spPr>
        <p:txBody>
          <a:bodyPr anchor="t" anchorCtr="0">
            <a:noAutofit/>
          </a:bodyPr>
          <a:lstStyle>
            <a:lvl1pPr>
              <a:lnSpc>
                <a:spcPct val="90000"/>
              </a:lnSpc>
              <a:defRPr sz="3200" baseline="0">
                <a:solidFill>
                  <a:schemeClr val="bg1"/>
                </a:solidFill>
              </a:defRPr>
            </a:lvl1pPr>
          </a:lstStyle>
          <a:p>
            <a:r>
              <a:rPr lang="en-US" altLang="zh-CN" noProof="0" smtClean="0"/>
              <a:t>Click to edit Master title style</a:t>
            </a:r>
            <a:endParaRPr lang="en-GB" noProof="0"/>
          </a:p>
        </p:txBody>
      </p:sp>
      <p:sp>
        <p:nvSpPr>
          <p:cNvPr id="22" name="Subtitle 2"/>
          <p:cNvSpPr>
            <a:spLocks noGrp="1"/>
          </p:cNvSpPr>
          <p:nvPr>
            <p:ph type="subTitle" idx="1"/>
          </p:nvPr>
        </p:nvSpPr>
        <p:spPr bwMode="black">
          <a:xfrm>
            <a:off x="533400" y="1905000"/>
            <a:ext cx="8077200" cy="1371600"/>
          </a:xfrm>
        </p:spPr>
        <p:txBody>
          <a:bodyPr>
            <a:noAutofit/>
          </a:bodyPr>
          <a:lstStyle>
            <a:lvl1pPr marL="0" indent="0" algn="l">
              <a:lnSpc>
                <a:spcPct val="90000"/>
              </a:lnSpc>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altLang="zh-CN" noProof="0" smtClean="0"/>
              <a:t>Click to edit Master subtitle style</a:t>
            </a:r>
            <a:endParaRPr lang="en-GB" noProof="0" smtClean="0"/>
          </a:p>
        </p:txBody>
      </p:sp>
      <p:sp>
        <p:nvSpPr>
          <p:cNvPr id="37"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900">
                <a:solidFill>
                  <a:schemeClr val="bg1"/>
                </a:solidFill>
                <a:latin typeface="Arial" pitchFamily="34" charset="0"/>
                <a:cs typeface="Arial" pitchFamily="34" charset="0"/>
              </a:defRPr>
            </a:lvl1pPr>
          </a:lstStyle>
          <a:p>
            <a:r>
              <a:rPr lang="zh-CN" altLang="en-US" dirty="0" smtClean="0">
                <a:solidFill>
                  <a:srgbClr val="FFFFFF"/>
                </a:solidFill>
              </a:rPr>
              <a:t>西藏奇正藏药股份有限公司内部控制基本规范咨询项目建议书</a:t>
            </a:r>
            <a:endParaRPr lang="en-GB" dirty="0">
              <a:solidFill>
                <a:srgbClr val="FFFFFF"/>
              </a:solidFill>
            </a:endParaRPr>
          </a:p>
        </p:txBody>
      </p:sp>
      <p:cxnSp>
        <p:nvCxnSpPr>
          <p:cNvPr id="11" name="Shape 10"/>
          <p:cNvCxnSpPr/>
          <p:nvPr/>
        </p:nvCxnSpPr>
        <p:spPr>
          <a:xfrm rot="5400000" flipH="1" flipV="1">
            <a:off x="4419601"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900">
                <a:solidFill>
                  <a:schemeClr val="bg1"/>
                </a:solidFill>
                <a:latin typeface="Arial" pitchFamily="34" charset="0"/>
                <a:cs typeface="Arial" pitchFamily="34" charset="0"/>
              </a:defRPr>
            </a:lvl1pPr>
          </a:lstStyle>
          <a:p>
            <a:r>
              <a:rPr lang="en-US" dirty="0" smtClean="0">
                <a:solidFill>
                  <a:srgbClr val="FFFFFF"/>
                </a:solidFill>
              </a:rPr>
              <a:t>May 2012</a:t>
            </a:r>
            <a:endParaRPr lang="en-GB" dirty="0">
              <a:solidFill>
                <a:srgbClr val="FFFFFF"/>
              </a:solidFill>
            </a:endParaRPr>
          </a:p>
        </p:txBody>
      </p:sp>
      <p:sp>
        <p:nvSpPr>
          <p:cNvPr id="13" name="Slide Number Placeholder 5"/>
          <p:cNvSpPr>
            <a:spLocks noGrp="1"/>
          </p:cNvSpPr>
          <p:nvPr>
            <p:ph type="sldNum" sz="quarter" idx="4"/>
          </p:nvPr>
        </p:nvSpPr>
        <p:spPr>
          <a:xfrm>
            <a:off x="7086600" y="6477000"/>
            <a:ext cx="1527048" cy="152400"/>
          </a:xfrm>
          <a:prstGeom prst="rect">
            <a:avLst/>
          </a:prstGeom>
        </p:spPr>
        <p:txBody>
          <a:bodyPr vert="horz" lIns="0" tIns="0" rIns="0" bIns="0" anchor="ctr" anchorCtr="0">
            <a:noAutofit/>
          </a:bodyPr>
          <a:lstStyle>
            <a:lvl1pPr algn="r">
              <a:defRPr sz="900" baseline="0">
                <a:solidFill>
                  <a:schemeClr val="bg1"/>
                </a:solidFill>
                <a:latin typeface="Georgia" pitchFamily="18" charset="0"/>
                <a:ea typeface="Arial Unicode MS" pitchFamily="34" charset="-122"/>
                <a:cs typeface="Arial" pitchFamily="34" charset="0"/>
              </a:defRPr>
            </a:lvl1pPr>
          </a:lstStyle>
          <a:p>
            <a:fld id="{9EBD5762-3BDC-484D-9503-7EA6D5A9A8CE}" type="slidenum">
              <a:rPr lang="en-GB" smtClean="0">
                <a:solidFill>
                  <a:srgbClr val="FFFFFF"/>
                </a:solidFill>
              </a:rPr>
              <a:pPr/>
              <a:t>‹#›</a:t>
            </a:fld>
            <a:endParaRPr lang="en-GB" dirty="0">
              <a:solidFill>
                <a:srgbClr val="FFFFFF"/>
              </a:solidFill>
            </a:endParaRPr>
          </a:p>
        </p:txBody>
      </p:sp>
      <p:sp>
        <p:nvSpPr>
          <p:cNvPr id="12" name="TextBox 11"/>
          <p:cNvSpPr txBox="1"/>
          <p:nvPr userDrawn="1"/>
        </p:nvSpPr>
        <p:spPr>
          <a:xfrm>
            <a:off x="533400" y="6477000"/>
            <a:ext cx="2590800" cy="152401"/>
          </a:xfrm>
          <a:prstGeom prst="rect">
            <a:avLst/>
          </a:prstGeom>
          <a:noFill/>
        </p:spPr>
        <p:txBody>
          <a:bodyPr vert="horz" wrap="square" lIns="0" tIns="0" rIns="0" bIns="0" rtlCol="0" anchor="ctr" anchorCtr="0">
            <a:noAutofit/>
          </a:bodyPr>
          <a:lstStyle/>
          <a:p>
            <a:r>
              <a:rPr lang="en-US" altLang="zh-CN" sz="900" dirty="0" smtClean="0">
                <a:solidFill>
                  <a:srgbClr val="FFFFFF"/>
                </a:solidFill>
                <a:cs typeface="Arial" pitchFamily="34" charset="0"/>
              </a:rPr>
              <a:t>© PwC 2012</a:t>
            </a:r>
            <a:endParaRPr lang="en-GB" sz="900" dirty="0">
              <a:solidFill>
                <a:srgbClr val="FFFFFF"/>
              </a:solidFill>
              <a:cs typeface="Arial"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ection Divider: Content">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0"/>
            <a:ext cx="8077200" cy="1066800"/>
          </a:xfrm>
        </p:spPr>
        <p:txBody>
          <a:bodyPr anchor="t" anchorCtr="0">
            <a:noAutofit/>
          </a:bodyPr>
          <a:lstStyle>
            <a:lvl1pPr>
              <a:lnSpc>
                <a:spcPct val="90000"/>
              </a:lnSpc>
              <a:defRPr sz="3200">
                <a:solidFill>
                  <a:schemeClr val="bg1"/>
                </a:solidFill>
              </a:defRPr>
            </a:lvl1pPr>
          </a:lstStyle>
          <a:p>
            <a:r>
              <a:rPr lang="en-US" altLang="zh-CN" noProof="0" dirty="0" smtClean="0"/>
              <a:t>Click to edit Master title style</a:t>
            </a:r>
            <a:endParaRPr lang="en-GB" noProof="0" dirty="0" smtClean="0"/>
          </a:p>
        </p:txBody>
      </p:sp>
      <p:sp>
        <p:nvSpPr>
          <p:cNvPr id="20" name="Content Placeholder 19"/>
          <p:cNvSpPr>
            <a:spLocks noGrp="1"/>
          </p:cNvSpPr>
          <p:nvPr>
            <p:ph sz="quarter" idx="13"/>
          </p:nvPr>
        </p:nvSpPr>
        <p:spPr>
          <a:xfrm>
            <a:off x="533401" y="2819400"/>
            <a:ext cx="3962399" cy="33528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ltLang="zh-CN" noProof="0" dirty="0" smtClean="0"/>
              <a:t>Click to edit Master text styles</a:t>
            </a:r>
          </a:p>
          <a:p>
            <a:pPr lvl="1"/>
            <a:r>
              <a:rPr lang="en-US" altLang="zh-CN" noProof="0" dirty="0" smtClean="0"/>
              <a:t>Second level</a:t>
            </a:r>
          </a:p>
          <a:p>
            <a:pPr lvl="2"/>
            <a:r>
              <a:rPr lang="en-US" altLang="zh-CN" noProof="0" dirty="0" smtClean="0"/>
              <a:t>Third level</a:t>
            </a:r>
          </a:p>
          <a:p>
            <a:pPr lvl="3"/>
            <a:r>
              <a:rPr lang="en-US" altLang="zh-CN" noProof="0" dirty="0" smtClean="0"/>
              <a:t>Fourth level</a:t>
            </a:r>
          </a:p>
          <a:p>
            <a:pPr lvl="4"/>
            <a:r>
              <a:rPr lang="en-US" altLang="zh-CN" noProof="0" dirty="0" smtClean="0"/>
              <a:t>Fifth level</a:t>
            </a:r>
            <a:endParaRPr lang="en-GB" noProof="0" dirty="0" smtClean="0"/>
          </a:p>
        </p:txBody>
      </p:sp>
      <p:sp>
        <p:nvSpPr>
          <p:cNvPr id="33" name="Subtitle 2"/>
          <p:cNvSpPr>
            <a:spLocks noGrp="1"/>
          </p:cNvSpPr>
          <p:nvPr>
            <p:ph type="subTitle" idx="1"/>
          </p:nvPr>
        </p:nvSpPr>
        <p:spPr bwMode="black">
          <a:xfrm>
            <a:off x="533400" y="1905001"/>
            <a:ext cx="8077200" cy="762000"/>
          </a:xfrm>
        </p:spPr>
        <p:txBody>
          <a:bodyPr>
            <a:noAutofit/>
          </a:bodyPr>
          <a:lstStyle>
            <a:lvl1pPr marL="0" indent="0" algn="l">
              <a:lnSpc>
                <a:spcPct val="90000"/>
              </a:lnSpc>
              <a:buNone/>
              <a:defRPr sz="320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altLang="zh-CN" noProof="0" dirty="0" smtClean="0"/>
              <a:t>Click to edit Master subtitle style</a:t>
            </a:r>
            <a:endParaRPr lang="en-GB" noProof="0" dirty="0" smtClean="0"/>
          </a:p>
        </p:txBody>
      </p:sp>
      <p:sp>
        <p:nvSpPr>
          <p:cNvPr id="31" name="Footer Placeholder 4"/>
          <p:cNvSpPr>
            <a:spLocks noGrp="1"/>
          </p:cNvSpPr>
          <p:nvPr>
            <p:ph type="ftr" sz="quarter" idx="3"/>
          </p:nvPr>
        </p:nvSpPr>
        <p:spPr>
          <a:xfrm>
            <a:off x="533400" y="6324600"/>
            <a:ext cx="5257800" cy="152400"/>
          </a:xfrm>
          <a:prstGeom prst="rect">
            <a:avLst/>
          </a:prstGeom>
        </p:spPr>
        <p:txBody>
          <a:bodyPr vert="horz" lIns="0" tIns="0" rIns="0" bIns="0" anchor="b" anchorCtr="0">
            <a:noAutofit/>
          </a:bodyPr>
          <a:lstStyle>
            <a:lvl1pPr algn="l">
              <a:defRPr sz="900">
                <a:solidFill>
                  <a:schemeClr val="bg1"/>
                </a:solidFill>
                <a:latin typeface="Arial" pitchFamily="34" charset="0"/>
                <a:cs typeface="Arial" pitchFamily="34" charset="0"/>
              </a:defRPr>
            </a:lvl1pPr>
          </a:lstStyle>
          <a:p>
            <a:r>
              <a:rPr lang="zh-CN" altLang="en-US" dirty="0" smtClean="0">
                <a:solidFill>
                  <a:srgbClr val="FFFFFF"/>
                </a:solidFill>
              </a:rPr>
              <a:t>西藏奇正藏药股份有限公司内部控制基本规范咨询项目建议书</a:t>
            </a:r>
            <a:endParaRPr lang="en-GB" dirty="0">
              <a:solidFill>
                <a:srgbClr val="FFFFFF"/>
              </a:solidFill>
            </a:endParaRPr>
          </a:p>
        </p:txBody>
      </p:sp>
      <p:cxnSp>
        <p:nvCxnSpPr>
          <p:cNvPr id="12" name="Shape 11"/>
          <p:cNvCxnSpPr/>
          <p:nvPr/>
        </p:nvCxnSpPr>
        <p:spPr>
          <a:xfrm rot="5400000" flipH="1" flipV="1">
            <a:off x="4419601"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900">
                <a:solidFill>
                  <a:schemeClr val="bg1"/>
                </a:solidFill>
                <a:latin typeface="Arial" pitchFamily="34" charset="0"/>
                <a:cs typeface="Arial" pitchFamily="34" charset="0"/>
              </a:defRPr>
            </a:lvl1pPr>
          </a:lstStyle>
          <a:p>
            <a:r>
              <a:rPr lang="en-US" dirty="0" smtClean="0">
                <a:solidFill>
                  <a:srgbClr val="FFFFFF"/>
                </a:solidFill>
              </a:rPr>
              <a:t>May 2012</a:t>
            </a:r>
            <a:endParaRPr lang="en-GB" dirty="0">
              <a:solidFill>
                <a:srgbClr val="FFFFFF"/>
              </a:solidFill>
            </a:endParaRPr>
          </a:p>
        </p:txBody>
      </p:sp>
      <p:sp>
        <p:nvSpPr>
          <p:cNvPr id="14" name="Slide Number Placeholder 5"/>
          <p:cNvSpPr>
            <a:spLocks noGrp="1"/>
          </p:cNvSpPr>
          <p:nvPr>
            <p:ph type="sldNum" sz="quarter" idx="4"/>
          </p:nvPr>
        </p:nvSpPr>
        <p:spPr>
          <a:xfrm>
            <a:off x="7086600" y="6477000"/>
            <a:ext cx="1527048" cy="152400"/>
          </a:xfrm>
          <a:prstGeom prst="rect">
            <a:avLst/>
          </a:prstGeom>
        </p:spPr>
        <p:txBody>
          <a:bodyPr vert="horz" lIns="0" tIns="0" rIns="0" bIns="0" anchor="ctr" anchorCtr="0">
            <a:noAutofit/>
          </a:bodyPr>
          <a:lstStyle>
            <a:lvl1pPr algn="r">
              <a:defRPr sz="900" baseline="0">
                <a:solidFill>
                  <a:schemeClr val="bg1"/>
                </a:solidFill>
                <a:latin typeface="Georgia" pitchFamily="18" charset="0"/>
                <a:ea typeface="Arial Unicode MS" pitchFamily="34" charset="-122"/>
                <a:cs typeface="Arial" pitchFamily="34" charset="0"/>
              </a:defRPr>
            </a:lvl1pPr>
          </a:lstStyle>
          <a:p>
            <a:fld id="{9EBD5762-3BDC-484D-9503-7EA6D5A9A8CE}" type="slidenum">
              <a:rPr lang="en-GB" smtClean="0">
                <a:solidFill>
                  <a:srgbClr val="FFFFFF"/>
                </a:solidFill>
              </a:rPr>
              <a:pPr/>
              <a:t>‹#›</a:t>
            </a:fld>
            <a:endParaRPr lang="en-GB" dirty="0">
              <a:solidFill>
                <a:srgbClr val="FFFFFF"/>
              </a:solidFill>
            </a:endParaRPr>
          </a:p>
        </p:txBody>
      </p:sp>
      <p:sp>
        <p:nvSpPr>
          <p:cNvPr id="13" name="TextBox 12"/>
          <p:cNvSpPr txBox="1"/>
          <p:nvPr userDrawn="1"/>
        </p:nvSpPr>
        <p:spPr>
          <a:xfrm>
            <a:off x="533400" y="6477000"/>
            <a:ext cx="2590800" cy="152401"/>
          </a:xfrm>
          <a:prstGeom prst="rect">
            <a:avLst/>
          </a:prstGeom>
          <a:noFill/>
        </p:spPr>
        <p:txBody>
          <a:bodyPr vert="horz" wrap="square" lIns="0" tIns="0" rIns="0" bIns="0" rtlCol="0" anchor="ctr" anchorCtr="0">
            <a:noAutofit/>
          </a:bodyPr>
          <a:lstStyle/>
          <a:p>
            <a:r>
              <a:rPr lang="en-US" altLang="zh-CN" sz="900" dirty="0" smtClean="0">
                <a:solidFill>
                  <a:srgbClr val="FFFFFF"/>
                </a:solidFill>
                <a:cs typeface="Arial" pitchFamily="34" charset="0"/>
              </a:rPr>
              <a:t>© PwC 2012</a:t>
            </a:r>
            <a:endParaRPr lang="en-GB" sz="900" dirty="0">
              <a:solidFill>
                <a:srgbClr val="FFFFFF"/>
              </a:solidFill>
              <a:cs typeface="Arial"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over Slide: Fixed Logo">
    <p:spTree>
      <p:nvGrpSpPr>
        <p:cNvPr id="1" name=""/>
        <p:cNvGrpSpPr/>
        <p:nvPr/>
      </p:nvGrpSpPr>
      <p:grpSpPr>
        <a:xfrm>
          <a:off x="0" y="0"/>
          <a:ext cx="0" cy="0"/>
          <a:chOff x="0" y="0"/>
          <a:chExt cx="0" cy="0"/>
        </a:xfrm>
      </p:grpSpPr>
      <p:cxnSp>
        <p:nvCxnSpPr>
          <p:cNvPr id="141" name="Shape 140"/>
          <p:cNvCxnSpPr/>
          <p:nvPr/>
        </p:nvCxnSpPr>
        <p:spPr>
          <a:xfrm rot="5400000" flipH="1" flipV="1">
            <a:off x="5096257" y="-2734056"/>
            <a:ext cx="152399" cy="6839712"/>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2" name="Title 1"/>
          <p:cNvSpPr>
            <a:spLocks noGrp="1"/>
          </p:cNvSpPr>
          <p:nvPr>
            <p:ph type="ctrTitle" hasCustomPrompt="1"/>
          </p:nvPr>
        </p:nvSpPr>
        <p:spPr bwMode="black">
          <a:xfrm>
            <a:off x="1895475" y="838200"/>
            <a:ext cx="5343525" cy="914400"/>
          </a:xfrm>
        </p:spPr>
        <p:txBody>
          <a:bodyPr anchor="t" anchorCtr="0">
            <a:noAutofit/>
          </a:bodyPr>
          <a:lstStyle>
            <a:lvl1pPr>
              <a:lnSpc>
                <a:spcPct val="90000"/>
              </a:lnSpc>
              <a:defRPr sz="3200" b="1" i="1" baseline="0">
                <a:solidFill>
                  <a:schemeClr val="tx1"/>
                </a:solidFill>
              </a:defRPr>
            </a:lvl1pPr>
          </a:lstStyle>
          <a:p>
            <a:r>
              <a:rPr lang="en-GB" noProof="0" dirty="0" smtClean="0"/>
              <a:t>Click to add the presentation’s main title</a:t>
            </a:r>
            <a:endParaRPr lang="en-GB" noProof="0" dirty="0"/>
          </a:p>
        </p:txBody>
      </p:sp>
      <p:sp>
        <p:nvSpPr>
          <p:cNvPr id="143" name="Subtitle 2"/>
          <p:cNvSpPr>
            <a:spLocks noGrp="1"/>
          </p:cNvSpPr>
          <p:nvPr>
            <p:ph type="subTitle" idx="1" hasCustomPrompt="1"/>
          </p:nvPr>
        </p:nvSpPr>
        <p:spPr bwMode="black">
          <a:xfrm>
            <a:off x="1895475" y="1828799"/>
            <a:ext cx="5343525"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144" name="Text Placeholder 31"/>
          <p:cNvSpPr>
            <a:spLocks noGrp="1"/>
          </p:cNvSpPr>
          <p:nvPr>
            <p:ph type="body" sz="quarter" idx="10" hasCustomPrompt="1"/>
          </p:nvPr>
        </p:nvSpPr>
        <p:spPr bwMode="black">
          <a:xfrm>
            <a:off x="1895475" y="374904"/>
            <a:ext cx="4105656" cy="146304"/>
          </a:xfrm>
        </p:spPr>
        <p:txBody>
          <a:bodyPr/>
          <a:lstStyle>
            <a:lvl1pPr>
              <a:defRPr sz="1100">
                <a:solidFill>
                  <a:schemeClr val="tx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grpSp>
        <p:nvGrpSpPr>
          <p:cNvPr id="2" name="Group 34"/>
          <p:cNvGrpSpPr/>
          <p:nvPr userDrawn="1"/>
        </p:nvGrpSpPr>
        <p:grpSpPr>
          <a:xfrm>
            <a:off x="1524116" y="5768682"/>
            <a:ext cx="676756" cy="454955"/>
            <a:chOff x="1524116" y="5768682"/>
            <a:chExt cx="676756" cy="454955"/>
          </a:xfrm>
        </p:grpSpPr>
        <p:grpSp>
          <p:nvGrpSpPr>
            <p:cNvPr id="3" name="Group 73"/>
            <p:cNvGrpSpPr>
              <a:grpSpLocks noChangeAspect="1"/>
            </p:cNvGrpSpPr>
            <p:nvPr/>
          </p:nvGrpSpPr>
          <p:grpSpPr>
            <a:xfrm>
              <a:off x="1752713" y="5768682"/>
              <a:ext cx="448159" cy="402310"/>
              <a:chOff x="1905000" y="5715000"/>
              <a:chExt cx="445770" cy="381000"/>
            </a:xfrm>
          </p:grpSpPr>
          <p:sp>
            <p:nvSpPr>
              <p:cNvPr id="107" name="Rectangle 25"/>
              <p:cNvSpPr>
                <a:spLocks noChangeArrowheads="1"/>
              </p:cNvSpPr>
              <p:nvPr userDrawn="1"/>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08" name="Rectangle 26"/>
              <p:cNvSpPr>
                <a:spLocks noChangeArrowheads="1"/>
              </p:cNvSpPr>
              <p:nvPr userDrawn="1"/>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09" name="Rectangle 27"/>
              <p:cNvSpPr>
                <a:spLocks noChangeArrowheads="1"/>
              </p:cNvSpPr>
              <p:nvPr userDrawn="1"/>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0" name="Rectangle 28"/>
              <p:cNvSpPr>
                <a:spLocks noChangeArrowheads="1"/>
              </p:cNvSpPr>
              <p:nvPr userDrawn="1"/>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1" name="Rectangle 29"/>
              <p:cNvSpPr>
                <a:spLocks noChangeArrowheads="1"/>
              </p:cNvSpPr>
              <p:nvPr userDrawn="1"/>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2" name="Rectangle 30"/>
              <p:cNvSpPr>
                <a:spLocks noChangeArrowheads="1"/>
              </p:cNvSpPr>
              <p:nvPr userDrawn="1"/>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3" name="Rectangle 31"/>
              <p:cNvSpPr>
                <a:spLocks noChangeArrowheads="1"/>
              </p:cNvSpPr>
              <p:nvPr userDrawn="1"/>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4" name="Rectangle 32"/>
              <p:cNvSpPr>
                <a:spLocks noChangeArrowheads="1"/>
              </p:cNvSpPr>
              <p:nvPr userDrawn="1"/>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5" name="Freeform 33"/>
              <p:cNvSpPr>
                <a:spLocks/>
              </p:cNvSpPr>
              <p:nvPr userDrawn="1"/>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6" name="Rectangle 34"/>
              <p:cNvSpPr>
                <a:spLocks noChangeArrowheads="1"/>
              </p:cNvSpPr>
              <p:nvPr userDrawn="1"/>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7" name="Rectangle 35"/>
              <p:cNvSpPr>
                <a:spLocks noChangeArrowheads="1"/>
              </p:cNvSpPr>
              <p:nvPr userDrawn="1"/>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8" name="Rectangle 36"/>
              <p:cNvSpPr>
                <a:spLocks noChangeArrowheads="1"/>
              </p:cNvSpPr>
              <p:nvPr userDrawn="1"/>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9" name="Rectangle 25"/>
              <p:cNvSpPr>
                <a:spLocks noChangeArrowheads="1"/>
              </p:cNvSpPr>
              <p:nvPr/>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20" name="Rectangle 26"/>
              <p:cNvSpPr>
                <a:spLocks noChangeArrowheads="1"/>
              </p:cNvSpPr>
              <p:nvPr/>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21" name="Rectangle 27"/>
              <p:cNvSpPr>
                <a:spLocks noChangeArrowheads="1"/>
              </p:cNvSpPr>
              <p:nvPr/>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22" name="Rectangle 28"/>
              <p:cNvSpPr>
                <a:spLocks noChangeArrowheads="1"/>
              </p:cNvSpPr>
              <p:nvPr/>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23" name="Rectangle 29"/>
              <p:cNvSpPr>
                <a:spLocks noChangeArrowheads="1"/>
              </p:cNvSpPr>
              <p:nvPr/>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24" name="Rectangle 30"/>
              <p:cNvSpPr>
                <a:spLocks noChangeArrowheads="1"/>
              </p:cNvSpPr>
              <p:nvPr/>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25" name="Rectangle 31"/>
              <p:cNvSpPr>
                <a:spLocks noChangeArrowheads="1"/>
              </p:cNvSpPr>
              <p:nvPr/>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26" name="Rectangle 32"/>
              <p:cNvSpPr>
                <a:spLocks noChangeArrowheads="1"/>
              </p:cNvSpPr>
              <p:nvPr/>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27" name="Freeform 33"/>
              <p:cNvSpPr>
                <a:spLocks/>
              </p:cNvSpPr>
              <p:nvPr/>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28" name="Rectangle 34"/>
              <p:cNvSpPr>
                <a:spLocks noChangeArrowheads="1"/>
              </p:cNvSpPr>
              <p:nvPr/>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29" name="Rectangle 35"/>
              <p:cNvSpPr>
                <a:spLocks noChangeArrowheads="1"/>
              </p:cNvSpPr>
              <p:nvPr/>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30" name="Rectangle 36"/>
              <p:cNvSpPr>
                <a:spLocks noChangeArrowheads="1"/>
              </p:cNvSpPr>
              <p:nvPr/>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105" name="Rectangle 37"/>
            <p:cNvSpPr>
              <a:spLocks noChangeArrowheads="1"/>
            </p:cNvSpPr>
            <p:nvPr userDrawn="1"/>
          </p:nvSpPr>
          <p:spPr bwMode="black">
            <a:xfrm>
              <a:off x="1524116" y="6170991"/>
              <a:ext cx="228600" cy="52646"/>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33" name="Freeform 7"/>
          <p:cNvSpPr>
            <a:spLocks noEditPoints="1"/>
          </p:cNvSpPr>
          <p:nvPr userDrawn="1"/>
        </p:nvSpPr>
        <p:spPr bwMode="black">
          <a:xfrm>
            <a:off x="968592" y="6359814"/>
            <a:ext cx="914400" cy="344656"/>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Tree>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Cover Slide: Client Logo">
    <p:spTree>
      <p:nvGrpSpPr>
        <p:cNvPr id="1" name=""/>
        <p:cNvGrpSpPr/>
        <p:nvPr/>
      </p:nvGrpSpPr>
      <p:grpSpPr>
        <a:xfrm>
          <a:off x="0" y="0"/>
          <a:ext cx="0" cy="0"/>
          <a:chOff x="0" y="0"/>
          <a:chExt cx="0" cy="0"/>
        </a:xfrm>
      </p:grpSpPr>
      <p:grpSp>
        <p:nvGrpSpPr>
          <p:cNvPr id="2" name="Group 31"/>
          <p:cNvGrpSpPr/>
          <p:nvPr userDrawn="1"/>
        </p:nvGrpSpPr>
        <p:grpSpPr bwMode="gray">
          <a:xfrm>
            <a:off x="1752601" y="1"/>
            <a:ext cx="7391400" cy="6176009"/>
            <a:chOff x="19140488" y="13674"/>
            <a:chExt cx="7443798" cy="6145827"/>
          </a:xfrm>
        </p:grpSpPr>
        <p:sp>
          <p:nvSpPr>
            <p:cNvPr id="35"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6"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7"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2"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3"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8"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9"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50"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51"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52"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31" name="Picture Placeholder 76"/>
          <p:cNvSpPr>
            <a:spLocks noGrp="1"/>
          </p:cNvSpPr>
          <p:nvPr>
            <p:ph type="pic" sz="quarter" idx="13"/>
          </p:nvPr>
        </p:nvSpPr>
        <p:spPr>
          <a:xfrm>
            <a:off x="609601" y="3048000"/>
            <a:ext cx="914400" cy="762000"/>
          </a:xfrm>
        </p:spPr>
        <p:txBody>
          <a:bodyPr/>
          <a:lstStyle>
            <a:lvl1pPr>
              <a:defRPr sz="1400"/>
            </a:lvl1pPr>
          </a:lstStyle>
          <a:p>
            <a:r>
              <a:rPr lang="en-US" altLang="zh-CN" noProof="0" smtClean="0"/>
              <a:t>Click icon to add picture</a:t>
            </a:r>
            <a:endParaRPr lang="en-GB" noProof="0" dirty="0"/>
          </a:p>
        </p:txBody>
      </p:sp>
      <p:grpSp>
        <p:nvGrpSpPr>
          <p:cNvPr id="3" name="Group 31"/>
          <p:cNvGrpSpPr/>
          <p:nvPr/>
        </p:nvGrpSpPr>
        <p:grpSpPr>
          <a:xfrm>
            <a:off x="489086" y="2901697"/>
            <a:ext cx="1209752" cy="151219"/>
            <a:chOff x="489087" y="2521685"/>
            <a:chExt cx="1209752" cy="151219"/>
          </a:xfrm>
        </p:grpSpPr>
        <p:cxnSp>
          <p:nvCxnSpPr>
            <p:cNvPr id="33" name="Straight Connector 32"/>
            <p:cNvCxnSpPr/>
            <p:nvPr userDrawn="1"/>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smtClean="0"/>
              <a:t>Click to add the presentation’s main title</a:t>
            </a:r>
            <a:endParaRPr lang="en-GB" noProof="0"/>
          </a:p>
        </p:txBody>
      </p:sp>
      <p:sp>
        <p:nvSpPr>
          <p:cNvPr id="46"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47"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sp>
        <p:nvSpPr>
          <p:cNvPr id="97" name="Rectangle 37"/>
          <p:cNvSpPr>
            <a:spLocks noChangeArrowheads="1"/>
          </p:cNvSpPr>
          <p:nvPr userDrawn="1"/>
        </p:nvSpPr>
        <p:spPr bwMode="black">
          <a:xfrm>
            <a:off x="1524116" y="6170991"/>
            <a:ext cx="228600" cy="52646"/>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2" name="Freeform 7"/>
          <p:cNvSpPr>
            <a:spLocks noEditPoints="1"/>
          </p:cNvSpPr>
          <p:nvPr userDrawn="1"/>
        </p:nvSpPr>
        <p:spPr bwMode="black">
          <a:xfrm>
            <a:off x="968592" y="6359814"/>
            <a:ext cx="914400" cy="344656"/>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over Slide: Picture">
    <p:spTree>
      <p:nvGrpSpPr>
        <p:cNvPr id="1" name=""/>
        <p:cNvGrpSpPr/>
        <p:nvPr/>
      </p:nvGrpSpPr>
      <p:grpSpPr>
        <a:xfrm>
          <a:off x="0" y="0"/>
          <a:ext cx="0" cy="0"/>
          <a:chOff x="0" y="0"/>
          <a:chExt cx="0" cy="0"/>
        </a:xfrm>
      </p:grpSpPr>
      <p:grpSp>
        <p:nvGrpSpPr>
          <p:cNvPr id="2" name="Group 26"/>
          <p:cNvGrpSpPr/>
          <p:nvPr userDrawn="1"/>
        </p:nvGrpSpPr>
        <p:grpSpPr bwMode="gray">
          <a:xfrm>
            <a:off x="1752601" y="1"/>
            <a:ext cx="7391400" cy="6176009"/>
            <a:chOff x="19140488" y="13674"/>
            <a:chExt cx="7443798" cy="6145827"/>
          </a:xfrm>
        </p:grpSpPr>
        <p:sp>
          <p:nvSpPr>
            <p:cNvPr id="28"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9"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0"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1"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2"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33"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0"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1"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2"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3"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54"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55"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56"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sp>
        <p:nvSpPr>
          <p:cNvPr id="17" name="Picture Placeholder 76"/>
          <p:cNvSpPr>
            <a:spLocks noGrp="1"/>
          </p:cNvSpPr>
          <p:nvPr>
            <p:ph type="pic" sz="quarter" idx="13"/>
          </p:nvPr>
        </p:nvSpPr>
        <p:spPr>
          <a:xfrm>
            <a:off x="1752600" y="2899977"/>
            <a:ext cx="6324600" cy="3272223"/>
          </a:xfrm>
        </p:spPr>
        <p:txBody>
          <a:bodyPr/>
          <a:lstStyle>
            <a:lvl1pPr>
              <a:defRPr sz="1400"/>
            </a:lvl1pPr>
          </a:lstStyle>
          <a:p>
            <a:r>
              <a:rPr lang="en-US" altLang="zh-CN" noProof="0" dirty="0" smtClean="0"/>
              <a:t>Click icon to add picture</a:t>
            </a:r>
            <a:endParaRPr lang="en-GB" noProof="0" dirty="0"/>
          </a:p>
        </p:txBody>
      </p:sp>
      <p:sp>
        <p:nvSpPr>
          <p:cNvPr id="19" name="Rectangle 37"/>
          <p:cNvSpPr>
            <a:spLocks noChangeArrowheads="1"/>
          </p:cNvSpPr>
          <p:nvPr userDrawn="1"/>
        </p:nvSpPr>
        <p:spPr bwMode="black">
          <a:xfrm>
            <a:off x="1524116" y="6170991"/>
            <a:ext cx="228600" cy="52646"/>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Freeform 7"/>
          <p:cNvSpPr>
            <a:spLocks noEditPoints="1"/>
          </p:cNvSpPr>
          <p:nvPr userDrawn="1"/>
        </p:nvSpPr>
        <p:spPr bwMode="black">
          <a:xfrm>
            <a:off x="968592" y="6359814"/>
            <a:ext cx="914400" cy="344656"/>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over Slide: Colour">
    <p:spTree>
      <p:nvGrpSpPr>
        <p:cNvPr id="1" name=""/>
        <p:cNvGrpSpPr/>
        <p:nvPr/>
      </p:nvGrpSpPr>
      <p:grpSpPr>
        <a:xfrm>
          <a:off x="0" y="0"/>
          <a:ext cx="0" cy="0"/>
          <a:chOff x="0" y="0"/>
          <a:chExt cx="0" cy="0"/>
        </a:xfrm>
      </p:grpSpPr>
      <p:sp>
        <p:nvSpPr>
          <p:cNvPr id="82" name="Rectangle 649"/>
          <p:cNvSpPr>
            <a:spLocks noChangeArrowheads="1"/>
          </p:cNvSpPr>
          <p:nvPr/>
        </p:nvSpPr>
        <p:spPr bwMode="gray">
          <a:xfrm>
            <a:off x="7391400" y="685801"/>
            <a:ext cx="1752600" cy="5486399"/>
          </a:xfrm>
          <a:prstGeom prst="rect">
            <a:avLst/>
          </a:prstGeom>
          <a:solidFill>
            <a:schemeClr val="tx2">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81" name="Rectangle 648"/>
          <p:cNvSpPr>
            <a:spLocks noChangeArrowheads="1"/>
          </p:cNvSpPr>
          <p:nvPr/>
        </p:nvSpPr>
        <p:spPr bwMode="gray">
          <a:xfrm>
            <a:off x="1752600" y="0"/>
            <a:ext cx="5638800" cy="685800"/>
          </a:xfrm>
          <a:prstGeom prst="rect">
            <a:avLst/>
          </a:prstGeom>
          <a:solidFill>
            <a:schemeClr val="tx2">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83" name="Rectangle 650"/>
          <p:cNvSpPr>
            <a:spLocks noChangeArrowheads="1"/>
          </p:cNvSpPr>
          <p:nvPr/>
        </p:nvSpPr>
        <p:spPr bwMode="gray">
          <a:xfrm>
            <a:off x="1752600" y="685800"/>
            <a:ext cx="5638800" cy="5486400"/>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50"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51"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52"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sp>
        <p:nvSpPr>
          <p:cNvPr id="12" name="Rectangle 37"/>
          <p:cNvSpPr>
            <a:spLocks noChangeArrowheads="1"/>
          </p:cNvSpPr>
          <p:nvPr userDrawn="1"/>
        </p:nvSpPr>
        <p:spPr bwMode="black">
          <a:xfrm>
            <a:off x="1524116" y="6170991"/>
            <a:ext cx="228600" cy="52646"/>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9" name="Freeform 7"/>
          <p:cNvSpPr>
            <a:spLocks noEditPoints="1"/>
          </p:cNvSpPr>
          <p:nvPr userDrawn="1"/>
        </p:nvSpPr>
        <p:spPr bwMode="black">
          <a:xfrm>
            <a:off x="968592" y="6359814"/>
            <a:ext cx="914400" cy="344656"/>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losing Statemen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defRPr sz="3200">
                <a:solidFill>
                  <a:schemeClr val="tx1"/>
                </a:solidFill>
              </a:defRPr>
            </a:lvl1pPr>
          </a:lstStyle>
          <a:p>
            <a:r>
              <a:rPr lang="en-US" altLang="zh-CN" noProof="0" smtClean="0"/>
              <a:t>Click to edit Master title style</a:t>
            </a:r>
            <a:endParaRPr lang="en-GB" noProof="0"/>
          </a:p>
        </p:txBody>
      </p:sp>
      <p:sp>
        <p:nvSpPr>
          <p:cNvPr id="11" name="Text Placeholder 10"/>
          <p:cNvSpPr>
            <a:spLocks noGrp="1"/>
          </p:cNvSpPr>
          <p:nvPr>
            <p:ph type="body" sz="quarter" idx="10" hasCustomPrompt="1"/>
          </p:nvPr>
        </p:nvSpPr>
        <p:spPr>
          <a:xfrm>
            <a:off x="533400" y="5867400"/>
            <a:ext cx="4800600" cy="762000"/>
          </a:xfrm>
        </p:spPr>
        <p:txBody>
          <a:bodyPr anchor="b"/>
          <a:lstStyle>
            <a:lvl1pPr>
              <a:defRPr sz="900">
                <a:latin typeface="Arial" pitchFamily="34" charset="0"/>
                <a:cs typeface="Arial" pitchFamily="34" charset="0"/>
              </a:defRPr>
            </a:lvl1pPr>
          </a:lstStyle>
          <a:p>
            <a:pPr lvl="0"/>
            <a:r>
              <a:rPr lang="en-GB" noProof="0" dirty="0" smtClean="0"/>
              <a:t>Add legal and copyright disclaimers here.</a:t>
            </a:r>
            <a:endParaRPr lang="en-GB" noProof="0" dirty="0"/>
          </a:p>
        </p:txBody>
      </p:sp>
      <p:cxnSp>
        <p:nvCxnSpPr>
          <p:cNvPr id="7" name="Shape 6"/>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533400" y="1903413"/>
            <a:ext cx="3962400" cy="91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903413"/>
            <a:ext cx="3962400" cy="91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Slide Number Placeholder 5"/>
          <p:cNvSpPr>
            <a:spLocks noGrp="1"/>
          </p:cNvSpPr>
          <p:nvPr>
            <p:ph type="sldNum" sz="quarter" idx="10"/>
          </p:nvPr>
        </p:nvSpPr>
        <p:spPr/>
        <p:txBody>
          <a:bodyPr/>
          <a:lstStyle>
            <a:lvl1pPr>
              <a:defRPr/>
            </a:lvl1pPr>
          </a:lstStyle>
          <a:p>
            <a:pPr>
              <a:defRPr/>
            </a:pPr>
            <a:fld id="{98A8FDD7-9BE8-4C40-9109-F11977D32548}" type="slidenum">
              <a:rPr lang="en-GB"/>
              <a:pPr>
                <a:defRPr/>
              </a:pPr>
              <a:t>‹#›</a:t>
            </a:fld>
            <a:endParaRPr lang="en-GB" dirty="0"/>
          </a:p>
        </p:txBody>
      </p:sp>
      <p:sp>
        <p:nvSpPr>
          <p:cNvPr id="6" name="Date Placeholder 3"/>
          <p:cNvSpPr>
            <a:spLocks noGrp="1"/>
          </p:cNvSpPr>
          <p:nvPr>
            <p:ph type="dt" sz="half" idx="11"/>
          </p:nvPr>
        </p:nvSpPr>
        <p:spPr/>
        <p:txBody>
          <a:bodyPr/>
          <a:lstStyle>
            <a:lvl1pPr>
              <a:defRPr/>
            </a:lvl1pPr>
          </a:lstStyle>
          <a:p>
            <a:pPr>
              <a:defRPr/>
            </a:pPr>
            <a:fld id="{AC9D9EC2-96A1-4B3F-BD88-8010FD0537DA}" type="datetime1">
              <a:rPr lang="zh-CN" altLang="en-US" smtClean="0"/>
              <a:pPr>
                <a:defRPr/>
              </a:pPr>
              <a:t>2013/3/20</a:t>
            </a:fld>
            <a:endParaRPr lang="en-GB"/>
          </a:p>
        </p:txBody>
      </p:sp>
      <p:sp>
        <p:nvSpPr>
          <p:cNvPr id="7"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Section Divider">
    <p:spTree>
      <p:nvGrpSpPr>
        <p:cNvPr id="1" name=""/>
        <p:cNvGrpSpPr/>
        <p:nvPr/>
      </p:nvGrpSpPr>
      <p:grpSpPr>
        <a:xfrm>
          <a:off x="0" y="0"/>
          <a:ext cx="0" cy="0"/>
          <a:chOff x="0" y="0"/>
          <a:chExt cx="0" cy="0"/>
        </a:xfrm>
      </p:grpSpPr>
      <p:sp>
        <p:nvSpPr>
          <p:cNvPr id="11" name="Rectangle 10"/>
          <p:cNvSpPr/>
          <p:nvPr userDrawn="1"/>
        </p:nvSpPr>
        <p:spPr>
          <a:xfrm>
            <a:off x="224402" y="200025"/>
            <a:ext cx="8719134" cy="6472794"/>
          </a:xfrm>
          <a:prstGeom prst="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nchorCtr="0"/>
          <a:lstStyle/>
          <a:p>
            <a:pPr algn="ctr"/>
            <a:endParaRPr lang="en-GB" sz="1000" dirty="0">
              <a:solidFill>
                <a:srgbClr val="000000"/>
              </a:solidFill>
              <a:latin typeface="Arial Unicode MS" pitchFamily="34" charset="-122"/>
              <a:ea typeface="Arial Unicode MS" pitchFamily="34" charset="-122"/>
            </a:endParaRPr>
          </a:p>
        </p:txBody>
      </p:sp>
      <p:sp>
        <p:nvSpPr>
          <p:cNvPr id="57" name="Title 1"/>
          <p:cNvSpPr>
            <a:spLocks noGrp="1"/>
          </p:cNvSpPr>
          <p:nvPr>
            <p:ph type="ctrTitle"/>
          </p:nvPr>
        </p:nvSpPr>
        <p:spPr bwMode="black">
          <a:xfrm>
            <a:off x="533400" y="685801"/>
            <a:ext cx="8077200" cy="510951"/>
          </a:xfrm>
        </p:spPr>
        <p:txBody>
          <a:bodyPr anchor="t" anchorCtr="0">
            <a:noAutofit/>
          </a:bodyPr>
          <a:lstStyle>
            <a:lvl1pPr>
              <a:lnSpc>
                <a:spcPct val="90000"/>
              </a:lnSpc>
              <a:defRPr sz="2000" b="0" i="0" baseline="0">
                <a:solidFill>
                  <a:schemeClr val="bg1"/>
                </a:solidFill>
                <a:latin typeface="Georgia" pitchFamily="18" charset="0"/>
                <a:ea typeface="Arial Unicode MS" pitchFamily="34" charset="-122"/>
              </a:defRPr>
            </a:lvl1pPr>
          </a:lstStyle>
          <a:p>
            <a:r>
              <a:rPr lang="en-US" noProof="0" dirty="0" smtClean="0"/>
              <a:t>Click to edit Master title style</a:t>
            </a:r>
            <a:endParaRPr lang="en-GB" noProof="0" dirty="0" smtClean="0"/>
          </a:p>
        </p:txBody>
      </p:sp>
      <p:sp>
        <p:nvSpPr>
          <p:cNvPr id="58" name="Subtitle 2"/>
          <p:cNvSpPr>
            <a:spLocks noGrp="1"/>
          </p:cNvSpPr>
          <p:nvPr>
            <p:ph type="subTitle" idx="1"/>
          </p:nvPr>
        </p:nvSpPr>
        <p:spPr bwMode="black">
          <a:xfrm>
            <a:off x="533400" y="1905001"/>
            <a:ext cx="8077200" cy="1371599"/>
          </a:xfrm>
        </p:spPr>
        <p:txBody>
          <a:bodyPr>
            <a:noAutofit/>
          </a:bodyPr>
          <a:lstStyle>
            <a:lvl1pPr marL="0" indent="0" algn="l">
              <a:lnSpc>
                <a:spcPct val="90000"/>
              </a:lnSpc>
              <a:buNone/>
              <a:defRPr sz="2800" baseline="0">
                <a:solidFill>
                  <a:schemeClr val="bg1"/>
                </a:solidFill>
                <a:latin typeface="Georgia" pitchFamily="18" charset="0"/>
                <a:ea typeface="Arial Unicode MS" pitchFamily="34" charset="-122"/>
              </a:defRPr>
            </a:lvl1pPr>
            <a:lvl2pPr marL="538163" indent="-263525" algn="l">
              <a:spcBef>
                <a:spcPts val="0"/>
              </a:spcBef>
              <a:buClr>
                <a:schemeClr val="bg1"/>
              </a:buClr>
              <a:buFont typeface="Arial" pitchFamily="34" charset="0"/>
              <a:buChar char="•"/>
              <a:defRPr sz="2800" baseline="0">
                <a:solidFill>
                  <a:schemeClr val="bg1"/>
                </a:solidFill>
                <a:latin typeface="Georgia" pitchFamily="18" charset="0"/>
                <a:ea typeface="Arial Unicode MS" pitchFamily="34" charset="-122"/>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p>
          <a:p>
            <a:pPr lvl="1"/>
            <a:r>
              <a:rPr lang="en-US" noProof="0" dirty="0" smtClean="0">
                <a:solidFill>
                  <a:schemeClr val="bg1"/>
                </a:solidFill>
              </a:rPr>
              <a:t>Level 2</a:t>
            </a:r>
            <a:endParaRPr lang="en-GB" noProof="0" dirty="0" smtClean="0"/>
          </a:p>
        </p:txBody>
      </p:sp>
      <p:sp>
        <p:nvSpPr>
          <p:cNvPr id="6" name="Slide Number Placeholder 5"/>
          <p:cNvSpPr>
            <a:spLocks noGrp="1"/>
          </p:cNvSpPr>
          <p:nvPr>
            <p:ph type="sldNum" sz="quarter" idx="4"/>
          </p:nvPr>
        </p:nvSpPr>
        <p:spPr>
          <a:xfrm>
            <a:off x="7086600" y="6477000"/>
            <a:ext cx="1527048" cy="152400"/>
          </a:xfrm>
          <a:prstGeom prst="rect">
            <a:avLst/>
          </a:prstGeom>
        </p:spPr>
        <p:txBody>
          <a:bodyPr lIns="0" tIns="0" rIns="0" bIns="0" anchor="ctr" anchorCtr="0">
            <a:noAutofit/>
          </a:bodyPr>
          <a:lstStyle>
            <a:lvl1pPr algn="r">
              <a:defRPr sz="900">
                <a:solidFill>
                  <a:schemeClr val="bg1"/>
                </a:solidFill>
                <a:latin typeface="Georgia" pitchFamily="18" charset="0"/>
                <a:ea typeface="Arial Unicode MS" pitchFamily="34" charset="-122"/>
                <a:cs typeface="Arial" pitchFamily="34" charset="0"/>
              </a:defRPr>
            </a:lvl1pPr>
          </a:lstStyle>
          <a:p>
            <a:fld id="{9EBD5762-3BDC-484D-9503-7EA6D5A9A8CE}" type="slidenum">
              <a:rPr lang="en-GB" smtClean="0">
                <a:solidFill>
                  <a:srgbClr val="FFFFFF"/>
                </a:solidFill>
              </a:rPr>
              <a:pPr/>
              <a:t>‹#›</a:t>
            </a:fld>
            <a:endParaRPr lang="en-GB">
              <a:solidFill>
                <a:srgbClr val="FFFFFF"/>
              </a:solidFil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3_Section Divider">
    <p:spTree>
      <p:nvGrpSpPr>
        <p:cNvPr id="1" name=""/>
        <p:cNvGrpSpPr/>
        <p:nvPr/>
      </p:nvGrpSpPr>
      <p:grpSpPr>
        <a:xfrm>
          <a:off x="0" y="0"/>
          <a:ext cx="0" cy="0"/>
          <a:chOff x="0" y="0"/>
          <a:chExt cx="0" cy="0"/>
        </a:xfrm>
      </p:grpSpPr>
      <p:sp>
        <p:nvSpPr>
          <p:cNvPr id="11" name="Rectangle 10"/>
          <p:cNvSpPr/>
          <p:nvPr userDrawn="1"/>
        </p:nvSpPr>
        <p:spPr>
          <a:xfrm>
            <a:off x="224402" y="200025"/>
            <a:ext cx="8719134" cy="6472794"/>
          </a:xfrm>
          <a:prstGeom prst="rect">
            <a:avLst/>
          </a:prstGeom>
          <a:solidFill>
            <a:schemeClr val="accent4">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nchorCtr="0"/>
          <a:lstStyle/>
          <a:p>
            <a:pPr algn="ctr"/>
            <a:endParaRPr lang="en-GB" sz="1000" dirty="0">
              <a:solidFill>
                <a:srgbClr val="000000"/>
              </a:solidFill>
              <a:latin typeface="Arial Unicode MS" pitchFamily="34" charset="-122"/>
              <a:ea typeface="Arial Unicode MS" pitchFamily="34" charset="-122"/>
            </a:endParaRPr>
          </a:p>
        </p:txBody>
      </p:sp>
      <p:sp>
        <p:nvSpPr>
          <p:cNvPr id="57" name="Title 1"/>
          <p:cNvSpPr>
            <a:spLocks noGrp="1"/>
          </p:cNvSpPr>
          <p:nvPr>
            <p:ph type="ctrTitle"/>
          </p:nvPr>
        </p:nvSpPr>
        <p:spPr bwMode="black">
          <a:xfrm>
            <a:off x="533400" y="685801"/>
            <a:ext cx="8077200" cy="510951"/>
          </a:xfrm>
        </p:spPr>
        <p:txBody>
          <a:bodyPr anchor="t" anchorCtr="0">
            <a:noAutofit/>
          </a:bodyPr>
          <a:lstStyle>
            <a:lvl1pPr>
              <a:lnSpc>
                <a:spcPct val="90000"/>
              </a:lnSpc>
              <a:defRPr sz="2000" b="0" i="0" baseline="0">
                <a:solidFill>
                  <a:schemeClr val="bg1"/>
                </a:solidFill>
                <a:latin typeface="Georgia" pitchFamily="18" charset="0"/>
                <a:ea typeface="Arial Unicode MS" pitchFamily="34" charset="-122"/>
              </a:defRPr>
            </a:lvl1pPr>
          </a:lstStyle>
          <a:p>
            <a:r>
              <a:rPr lang="en-US" noProof="0" dirty="0" smtClean="0"/>
              <a:t>Click to edit Master title style</a:t>
            </a:r>
            <a:endParaRPr lang="en-GB" noProof="0" dirty="0" smtClean="0"/>
          </a:p>
        </p:txBody>
      </p:sp>
      <p:sp>
        <p:nvSpPr>
          <p:cNvPr id="58" name="Subtitle 2"/>
          <p:cNvSpPr>
            <a:spLocks noGrp="1"/>
          </p:cNvSpPr>
          <p:nvPr>
            <p:ph type="subTitle" idx="1"/>
          </p:nvPr>
        </p:nvSpPr>
        <p:spPr bwMode="black">
          <a:xfrm>
            <a:off x="533400" y="1905001"/>
            <a:ext cx="8077200" cy="1371599"/>
          </a:xfrm>
        </p:spPr>
        <p:txBody>
          <a:bodyPr>
            <a:noAutofit/>
          </a:bodyPr>
          <a:lstStyle>
            <a:lvl1pPr marL="0" indent="0" algn="l">
              <a:lnSpc>
                <a:spcPct val="90000"/>
              </a:lnSpc>
              <a:buNone/>
              <a:defRPr sz="2800" baseline="0">
                <a:solidFill>
                  <a:schemeClr val="bg1"/>
                </a:solidFill>
                <a:latin typeface="Georgia" pitchFamily="18" charset="0"/>
                <a:ea typeface="Arial Unicode MS" pitchFamily="34" charset="-122"/>
              </a:defRPr>
            </a:lvl1pPr>
            <a:lvl2pPr marL="538163" indent="-263525" algn="l">
              <a:spcBef>
                <a:spcPts val="0"/>
              </a:spcBef>
              <a:buClr>
                <a:schemeClr val="bg1"/>
              </a:buClr>
              <a:buFont typeface="Arial" pitchFamily="34" charset="0"/>
              <a:buChar char="•"/>
              <a:defRPr sz="2800" baseline="0">
                <a:solidFill>
                  <a:schemeClr val="bg1"/>
                </a:solidFill>
                <a:latin typeface="Georgia" pitchFamily="18" charset="0"/>
                <a:ea typeface="Arial Unicode MS" pitchFamily="34" charset="-122"/>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p>
          <a:p>
            <a:pPr lvl="1"/>
            <a:r>
              <a:rPr lang="en-US" noProof="0" dirty="0" smtClean="0">
                <a:solidFill>
                  <a:schemeClr val="bg1"/>
                </a:solidFill>
              </a:rPr>
              <a:t>Level 2</a:t>
            </a:r>
            <a:endParaRPr lang="en-GB" noProof="0" dirty="0" smtClean="0"/>
          </a:p>
        </p:txBody>
      </p:sp>
      <p:sp>
        <p:nvSpPr>
          <p:cNvPr id="5" name="Footer Placeholder 4"/>
          <p:cNvSpPr>
            <a:spLocks noGrp="1"/>
          </p:cNvSpPr>
          <p:nvPr>
            <p:ph type="ftr" sz="quarter" idx="3"/>
          </p:nvPr>
        </p:nvSpPr>
        <p:spPr>
          <a:xfrm>
            <a:off x="533400" y="6324600"/>
            <a:ext cx="5257800" cy="152400"/>
          </a:xfrm>
          <a:prstGeom prst="rect">
            <a:avLst/>
          </a:prstGeom>
        </p:spPr>
        <p:txBody>
          <a:bodyPr vert="horz" lIns="0" tIns="0" rIns="0" bIns="0" anchor="ctr" anchorCtr="0">
            <a:noAutofit/>
          </a:bodyPr>
          <a:lstStyle>
            <a:lvl1pPr algn="l">
              <a:defRPr sz="900">
                <a:solidFill>
                  <a:schemeClr val="bg1"/>
                </a:solidFill>
                <a:latin typeface="Georgia" pitchFamily="18" charset="0"/>
                <a:ea typeface="Arial Unicode MS" pitchFamily="34" charset="-122"/>
                <a:cs typeface="Arial" pitchFamily="34" charset="0"/>
              </a:defRPr>
            </a:lvl1pPr>
          </a:lstStyle>
          <a:p>
            <a:r>
              <a:rPr lang="zh-CN" altLang="en-US" dirty="0" smtClean="0">
                <a:solidFill>
                  <a:srgbClr val="FFFFFF"/>
                </a:solidFill>
              </a:rPr>
              <a:t>西藏奇正藏药股份有限公司内部控制基本规范咨询项目建议书</a:t>
            </a:r>
            <a:endParaRPr lang="en-GB" dirty="0">
              <a:solidFill>
                <a:srgbClr val="FFFFFF"/>
              </a:solidFill>
            </a:endParaRPr>
          </a:p>
        </p:txBody>
      </p:sp>
      <p:sp>
        <p:nvSpPr>
          <p:cNvPr id="6" name="Slide Number Placeholder 5"/>
          <p:cNvSpPr>
            <a:spLocks noGrp="1"/>
          </p:cNvSpPr>
          <p:nvPr>
            <p:ph type="sldNum" sz="quarter" idx="4"/>
          </p:nvPr>
        </p:nvSpPr>
        <p:spPr>
          <a:xfrm>
            <a:off x="7086600" y="6477000"/>
            <a:ext cx="1527048" cy="152400"/>
          </a:xfrm>
          <a:prstGeom prst="rect">
            <a:avLst/>
          </a:prstGeom>
        </p:spPr>
        <p:txBody>
          <a:bodyPr lIns="0" tIns="0" rIns="0" bIns="0" anchor="ctr" anchorCtr="0">
            <a:noAutofit/>
          </a:bodyPr>
          <a:lstStyle>
            <a:lvl1pPr algn="r">
              <a:defRPr sz="900">
                <a:solidFill>
                  <a:schemeClr val="bg1"/>
                </a:solidFill>
                <a:latin typeface="Georgia" pitchFamily="18" charset="0"/>
                <a:ea typeface="Arial Unicode MS" pitchFamily="34" charset="-122"/>
                <a:cs typeface="Arial" pitchFamily="34" charset="0"/>
              </a:defRPr>
            </a:lvl1pPr>
          </a:lstStyle>
          <a:p>
            <a:fld id="{9EBD5762-3BDC-484D-9503-7EA6D5A9A8CE}" type="slidenum">
              <a:rPr lang="en-GB" smtClean="0">
                <a:solidFill>
                  <a:srgbClr val="FFFFFF"/>
                </a:solidFill>
              </a:rPr>
              <a:pPr/>
              <a:t>‹#›</a:t>
            </a:fld>
            <a:endParaRPr lang="en-GB">
              <a:solidFill>
                <a:srgbClr val="FFFFFF"/>
              </a:solidFill>
            </a:endParaRPr>
          </a:p>
        </p:txBody>
      </p:sp>
      <p:sp>
        <p:nvSpPr>
          <p:cNvPr id="7" name="Date Placeholder 3"/>
          <p:cNvSpPr>
            <a:spLocks noGrp="1"/>
          </p:cNvSpPr>
          <p:nvPr>
            <p:ph type="dt" sz="half" idx="2"/>
          </p:nvPr>
        </p:nvSpPr>
        <p:spPr>
          <a:xfrm>
            <a:off x="7086600" y="6324600"/>
            <a:ext cx="1524000" cy="152400"/>
          </a:xfrm>
          <a:prstGeom prst="rect">
            <a:avLst/>
          </a:prstGeom>
        </p:spPr>
        <p:txBody>
          <a:bodyPr lIns="0" tIns="0" rIns="0" bIns="0" anchor="ctr" anchorCtr="0">
            <a:noAutofit/>
          </a:bodyPr>
          <a:lstStyle>
            <a:lvl1pPr algn="r">
              <a:defRPr sz="900">
                <a:solidFill>
                  <a:schemeClr val="bg1"/>
                </a:solidFill>
                <a:latin typeface="Georgia" pitchFamily="18" charset="0"/>
                <a:ea typeface="Arial Unicode MS" pitchFamily="34" charset="-122"/>
                <a:cs typeface="Arial" pitchFamily="34" charset="0"/>
              </a:defRPr>
            </a:lvl1pPr>
          </a:lstStyle>
          <a:p>
            <a:r>
              <a:rPr lang="en-US" dirty="0" smtClean="0">
                <a:solidFill>
                  <a:srgbClr val="FFFFFF"/>
                </a:solidFill>
              </a:rPr>
              <a:t>May 2012</a:t>
            </a:r>
            <a:endParaRPr lang="en-GB" dirty="0">
              <a:solidFill>
                <a:srgbClr val="FFFFFF"/>
              </a:solidFill>
            </a:endParaRPr>
          </a:p>
        </p:txBody>
      </p:sp>
      <p:sp>
        <p:nvSpPr>
          <p:cNvPr id="8" name="TextBox 7"/>
          <p:cNvSpPr txBox="1"/>
          <p:nvPr userDrawn="1"/>
        </p:nvSpPr>
        <p:spPr>
          <a:xfrm>
            <a:off x="533400" y="6477000"/>
            <a:ext cx="2590800" cy="152401"/>
          </a:xfrm>
          <a:prstGeom prst="rect">
            <a:avLst/>
          </a:prstGeom>
          <a:noFill/>
        </p:spPr>
        <p:txBody>
          <a:bodyPr vert="horz" wrap="square" lIns="0" tIns="0" rIns="0" bIns="0" rtlCol="0" anchor="ctr" anchorCtr="0">
            <a:noAutofit/>
          </a:bodyPr>
          <a:lstStyle/>
          <a:p>
            <a:r>
              <a:rPr lang="en-GB" sz="900" dirty="0" smtClean="0">
                <a:solidFill>
                  <a:srgbClr val="FFFFFF"/>
                </a:solidFill>
                <a:ea typeface="Arial Unicode MS" pitchFamily="34" charset="-122"/>
                <a:cs typeface="Arial" pitchFamily="34" charset="0"/>
              </a:rPr>
              <a:t>© PwC 2012</a:t>
            </a:r>
            <a:endParaRPr lang="en-GB" sz="900" dirty="0">
              <a:solidFill>
                <a:srgbClr val="FFFFFF"/>
              </a:solidFill>
              <a:ea typeface="Arial Unicode MS" pitchFamily="34" charset="-122"/>
              <a:cs typeface="Arial"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655362" name="Rectangle 2"/>
          <p:cNvSpPr>
            <a:spLocks noGrp="1" noChangeArrowheads="1"/>
          </p:cNvSpPr>
          <p:nvPr>
            <p:ph type="ctrTitle"/>
          </p:nvPr>
        </p:nvSpPr>
        <p:spPr bwMode="black">
          <a:xfrm>
            <a:off x="435687" y="1629909"/>
            <a:ext cx="4043339" cy="1500322"/>
          </a:xfrm>
        </p:spPr>
        <p:txBody>
          <a:bodyPr/>
          <a:lstStyle>
            <a:lvl1pPr defTabSz="779209">
              <a:buSzPct val="90000"/>
              <a:defRPr/>
            </a:lvl1pPr>
          </a:lstStyle>
          <a:p>
            <a:r>
              <a:rPr lang="en-GB" altLang="zh-CN"/>
              <a:t>Main Click to edit Master title style</a:t>
            </a:r>
          </a:p>
        </p:txBody>
      </p:sp>
      <p:sp>
        <p:nvSpPr>
          <p:cNvPr id="655363" name="Rectangle 3"/>
          <p:cNvSpPr>
            <a:spLocks noGrp="1" noChangeArrowheads="1"/>
          </p:cNvSpPr>
          <p:nvPr>
            <p:ph type="subTitle" sz="quarter" idx="1"/>
          </p:nvPr>
        </p:nvSpPr>
        <p:spPr bwMode="black">
          <a:xfrm>
            <a:off x="4643258" y="1629909"/>
            <a:ext cx="4032480" cy="1504642"/>
          </a:xfrm>
        </p:spPr>
        <p:txBody>
          <a:bodyPr/>
          <a:lstStyle>
            <a:lvl1pPr defTabSz="203151">
              <a:defRPr sz="1800"/>
            </a:lvl1pPr>
            <a:lvl2pPr lvl="1" indent="0" defTabSz="203151">
              <a:defRPr sz="1800"/>
            </a:lvl2pPr>
            <a:lvl3pPr marL="314466" lvl="2" indent="0" defTabSz="203151">
              <a:buFont typeface="Arial Unicode MS" pitchFamily="34" charset="-122"/>
              <a:buNone/>
              <a:defRPr sz="1800"/>
            </a:lvl3pPr>
            <a:lvl4pPr marL="473091" lvl="3" indent="0" defTabSz="203151">
              <a:buFont typeface="Arial Unicode MS" pitchFamily="34" charset="-122"/>
              <a:buNone/>
              <a:defRPr sz="1800"/>
            </a:lvl4pPr>
            <a:lvl5pPr marL="630324" lvl="4" indent="0" defTabSz="203151">
              <a:buFont typeface="Arial Unicode MS" pitchFamily="34" charset="-122"/>
              <a:buNone/>
              <a:defRPr sz="1800"/>
            </a:lvl5pPr>
          </a:lstStyle>
          <a:p>
            <a:r>
              <a:rPr lang="en-GB" altLang="zh-CN"/>
              <a:t>Click to edit Master subtitle style</a:t>
            </a:r>
          </a:p>
          <a:p>
            <a:pPr lvl="1"/>
            <a:r>
              <a:rPr lang="en-GB" altLang="zh-CN"/>
              <a:t>Second level</a:t>
            </a:r>
          </a:p>
          <a:p>
            <a:pPr lvl="2"/>
            <a:r>
              <a:rPr lang="en-GB" altLang="zh-CN"/>
              <a:t>Third level</a:t>
            </a:r>
          </a:p>
          <a:p>
            <a:pPr lvl="3"/>
            <a:r>
              <a:rPr lang="en-GB" altLang="zh-CN"/>
              <a:t>Fourth level</a:t>
            </a:r>
          </a:p>
          <a:p>
            <a:pPr lvl="4"/>
            <a:r>
              <a:rPr lang="en-GB" altLang="zh-CN"/>
              <a:t>Fifth level</a:t>
            </a:r>
          </a:p>
        </p:txBody>
      </p:sp>
      <p:grpSp>
        <p:nvGrpSpPr>
          <p:cNvPr id="2" name="Group 23"/>
          <p:cNvGrpSpPr>
            <a:grpSpLocks/>
          </p:cNvGrpSpPr>
          <p:nvPr userDrawn="1"/>
        </p:nvGrpSpPr>
        <p:grpSpPr bwMode="auto">
          <a:xfrm>
            <a:off x="0" y="0"/>
            <a:ext cx="9144000" cy="6862319"/>
            <a:chOff x="0" y="0"/>
            <a:chExt cx="6737" cy="4767"/>
          </a:xfrm>
        </p:grpSpPr>
        <p:sp>
          <p:nvSpPr>
            <p:cNvPr id="655384" name="Rectangle 24"/>
            <p:cNvSpPr>
              <a:spLocks noChangeArrowheads="1"/>
            </p:cNvSpPr>
            <p:nvPr userDrawn="1"/>
          </p:nvSpPr>
          <p:spPr bwMode="white">
            <a:xfrm>
              <a:off x="0" y="0"/>
              <a:ext cx="227" cy="4764"/>
            </a:xfrm>
            <a:prstGeom prst="rect">
              <a:avLst/>
            </a:prstGeom>
            <a:solidFill>
              <a:srgbClr val="FFFFFF"/>
            </a:solidFill>
            <a:ln w="9525">
              <a:noFill/>
              <a:miter lim="800000"/>
              <a:headEnd/>
              <a:tailEnd/>
            </a:ln>
            <a:effectLst/>
          </p:spPr>
          <p:txBody>
            <a:bodyPr wrap="none" lIns="63500" tIns="0" rIns="64800" bIns="0" anchor="ctr"/>
            <a:lstStyle/>
            <a:p>
              <a:endParaRPr lang="en-US">
                <a:solidFill>
                  <a:srgbClr val="000000"/>
                </a:solidFill>
              </a:endParaRPr>
            </a:p>
          </p:txBody>
        </p:sp>
        <p:sp>
          <p:nvSpPr>
            <p:cNvPr id="655385" name="Rectangle 25"/>
            <p:cNvSpPr>
              <a:spLocks noChangeArrowheads="1"/>
            </p:cNvSpPr>
            <p:nvPr userDrawn="1"/>
          </p:nvSpPr>
          <p:spPr bwMode="white">
            <a:xfrm>
              <a:off x="6510" y="0"/>
              <a:ext cx="227" cy="4764"/>
            </a:xfrm>
            <a:prstGeom prst="rect">
              <a:avLst/>
            </a:prstGeom>
            <a:solidFill>
              <a:srgbClr val="FFFFFF"/>
            </a:solidFill>
            <a:ln w="9525">
              <a:noFill/>
              <a:miter lim="800000"/>
              <a:headEnd/>
              <a:tailEnd/>
            </a:ln>
            <a:effectLst/>
          </p:spPr>
          <p:txBody>
            <a:bodyPr wrap="none" lIns="63500" tIns="0" rIns="64800" bIns="0" anchor="ctr"/>
            <a:lstStyle/>
            <a:p>
              <a:endParaRPr lang="en-US">
                <a:solidFill>
                  <a:srgbClr val="000000"/>
                </a:solidFill>
              </a:endParaRPr>
            </a:p>
          </p:txBody>
        </p:sp>
        <p:sp>
          <p:nvSpPr>
            <p:cNvPr id="655386" name="Rectangle 26"/>
            <p:cNvSpPr>
              <a:spLocks noChangeArrowheads="1"/>
            </p:cNvSpPr>
            <p:nvPr userDrawn="1"/>
          </p:nvSpPr>
          <p:spPr bwMode="white">
            <a:xfrm>
              <a:off x="0" y="4540"/>
              <a:ext cx="6737" cy="227"/>
            </a:xfrm>
            <a:prstGeom prst="rect">
              <a:avLst/>
            </a:prstGeom>
            <a:solidFill>
              <a:srgbClr val="FFFFFF"/>
            </a:solidFill>
            <a:ln w="9525">
              <a:noFill/>
              <a:miter lim="800000"/>
              <a:headEnd/>
              <a:tailEnd/>
            </a:ln>
            <a:effectLst/>
          </p:spPr>
          <p:txBody>
            <a:bodyPr wrap="none" lIns="63500" tIns="0" rIns="64800" bIns="0" anchor="ctr"/>
            <a:lstStyle/>
            <a:p>
              <a:endParaRPr lang="en-US">
                <a:solidFill>
                  <a:srgbClr val="000000"/>
                </a:solidFill>
              </a:endParaRPr>
            </a:p>
          </p:txBody>
        </p:sp>
        <p:sp>
          <p:nvSpPr>
            <p:cNvPr id="655387" name="Rectangle 27"/>
            <p:cNvSpPr>
              <a:spLocks noChangeArrowheads="1"/>
            </p:cNvSpPr>
            <p:nvPr userDrawn="1"/>
          </p:nvSpPr>
          <p:spPr bwMode="white">
            <a:xfrm>
              <a:off x="0" y="0"/>
              <a:ext cx="6737" cy="227"/>
            </a:xfrm>
            <a:prstGeom prst="rect">
              <a:avLst/>
            </a:prstGeom>
            <a:solidFill>
              <a:srgbClr val="FFFFFF"/>
            </a:solidFill>
            <a:ln w="9525">
              <a:noFill/>
              <a:miter lim="800000"/>
              <a:headEnd/>
              <a:tailEnd/>
            </a:ln>
            <a:effectLst/>
          </p:spPr>
          <p:txBody>
            <a:bodyPr wrap="none" lIns="63500" tIns="0" rIns="64800" bIns="0" anchor="ctr"/>
            <a:lstStyle/>
            <a:p>
              <a:endParaRPr lang="en-US">
                <a:solidFill>
                  <a:srgbClr val="000000"/>
                </a:solidFil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Slide Number Placeholder 5"/>
          <p:cNvSpPr>
            <a:spLocks noGrp="1"/>
          </p:cNvSpPr>
          <p:nvPr>
            <p:ph type="sldNum" sz="quarter" idx="10"/>
          </p:nvPr>
        </p:nvSpPr>
        <p:spPr/>
        <p:txBody>
          <a:bodyPr/>
          <a:lstStyle>
            <a:lvl1pPr>
              <a:defRPr/>
            </a:lvl1pPr>
          </a:lstStyle>
          <a:p>
            <a:pPr>
              <a:defRPr/>
            </a:pPr>
            <a:fld id="{A5C1F42E-0F06-4563-889F-55C54A971484}" type="slidenum">
              <a:rPr lang="en-GB"/>
              <a:pPr>
                <a:defRPr/>
              </a:pPr>
              <a:t>‹#›</a:t>
            </a:fld>
            <a:endParaRPr lang="en-GB" dirty="0"/>
          </a:p>
        </p:txBody>
      </p:sp>
      <p:sp>
        <p:nvSpPr>
          <p:cNvPr id="8" name="Date Placeholder 3"/>
          <p:cNvSpPr>
            <a:spLocks noGrp="1"/>
          </p:cNvSpPr>
          <p:nvPr>
            <p:ph type="dt" sz="half" idx="11"/>
          </p:nvPr>
        </p:nvSpPr>
        <p:spPr/>
        <p:txBody>
          <a:bodyPr/>
          <a:lstStyle>
            <a:lvl1pPr>
              <a:defRPr/>
            </a:lvl1pPr>
          </a:lstStyle>
          <a:p>
            <a:pPr>
              <a:defRPr/>
            </a:pPr>
            <a:fld id="{72E29F47-E11A-456F-9B38-947F00E7B6F8}" type="datetime1">
              <a:rPr lang="zh-CN" altLang="en-US" smtClean="0"/>
              <a:pPr>
                <a:defRPr/>
              </a:pPr>
              <a:t>2013/3/20</a:t>
            </a:fld>
            <a:endParaRPr lang="en-GB"/>
          </a:p>
        </p:txBody>
      </p:sp>
      <p:sp>
        <p:nvSpPr>
          <p:cNvPr id="9"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Slide Number Placeholder 5"/>
          <p:cNvSpPr>
            <a:spLocks noGrp="1"/>
          </p:cNvSpPr>
          <p:nvPr>
            <p:ph type="sldNum" sz="quarter" idx="10"/>
          </p:nvPr>
        </p:nvSpPr>
        <p:spPr/>
        <p:txBody>
          <a:bodyPr/>
          <a:lstStyle>
            <a:lvl1pPr>
              <a:defRPr/>
            </a:lvl1pPr>
          </a:lstStyle>
          <a:p>
            <a:pPr>
              <a:defRPr/>
            </a:pPr>
            <a:fld id="{888B691A-961E-4426-B191-4360D20BCA72}" type="slidenum">
              <a:rPr lang="en-GB"/>
              <a:pPr>
                <a:defRPr/>
              </a:pPr>
              <a:t>‹#›</a:t>
            </a:fld>
            <a:endParaRPr lang="en-GB" dirty="0"/>
          </a:p>
        </p:txBody>
      </p:sp>
      <p:sp>
        <p:nvSpPr>
          <p:cNvPr id="4" name="Date Placeholder 3"/>
          <p:cNvSpPr>
            <a:spLocks noGrp="1"/>
          </p:cNvSpPr>
          <p:nvPr>
            <p:ph type="dt" sz="half" idx="11"/>
          </p:nvPr>
        </p:nvSpPr>
        <p:spPr/>
        <p:txBody>
          <a:bodyPr/>
          <a:lstStyle>
            <a:lvl1pPr>
              <a:defRPr/>
            </a:lvl1pPr>
          </a:lstStyle>
          <a:p>
            <a:pPr>
              <a:defRPr/>
            </a:pPr>
            <a:fld id="{F9D59384-9952-4D1B-839D-A80B77845E64}" type="datetime1">
              <a:rPr lang="zh-CN" altLang="en-US" smtClean="0"/>
              <a:pPr>
                <a:defRPr/>
              </a:pPr>
              <a:t>2013/3/20</a:t>
            </a:fld>
            <a:endParaRPr lang="en-GB"/>
          </a:p>
        </p:txBody>
      </p:sp>
      <p:sp>
        <p:nvSpPr>
          <p:cNvPr id="5" name="Footer Placeholder 4"/>
          <p:cNvSpPr>
            <a:spLocks noGrp="1"/>
          </p:cNvSpPr>
          <p:nvPr>
            <p:ph type="ftr" sz="quarter" idx="12"/>
          </p:nvPr>
        </p:nvSpPr>
        <p:spPr/>
        <p:txBody>
          <a:bodyPr/>
          <a:lstStyle>
            <a:lvl1pPr>
              <a:defRPr/>
            </a:lvl1pPr>
          </a:lstStyle>
          <a:p>
            <a:pPr>
              <a:defRPr/>
            </a:pP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1"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1"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1"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1"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1"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1"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1" Type="http://schemas.openxmlformats.org/officeDocument/2006/relationships/theme" Target="../theme/theme18.xml"/></Relationships>
</file>

<file path=ppt/slideMasters/_rels/slideMaster19.xml.rels><?xml version="1.0" encoding="UTF-8" standalone="yes"?>
<Relationships xmlns="http://schemas.openxmlformats.org/package/2006/relationships"><Relationship Id="rId1"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theme" Target="../theme/theme2.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20.xml.rels><?xml version="1.0" encoding="UTF-8" standalone="yes"?>
<Relationships xmlns="http://schemas.openxmlformats.org/package/2006/relationships"><Relationship Id="rId1" Type="http://schemas.openxmlformats.org/officeDocument/2006/relationships/theme" Target="../theme/theme20.xml"/></Relationships>
</file>

<file path=ppt/slideMasters/_rels/slideMaster21.xml.rels><?xml version="1.0" encoding="UTF-8" standalone="yes"?>
<Relationships xmlns="http://schemas.openxmlformats.org/package/2006/relationships"><Relationship Id="rId1" Type="http://schemas.openxmlformats.org/officeDocument/2006/relationships/theme" Target="../theme/theme21.xml"/></Relationships>
</file>

<file path=ppt/slideMasters/_rels/slideMaster22.xml.rels><?xml version="1.0" encoding="UTF-8" standalone="yes"?>
<Relationships xmlns="http://schemas.openxmlformats.org/package/2006/relationships"><Relationship Id="rId1" Type="http://schemas.openxmlformats.org/officeDocument/2006/relationships/theme" Target="../theme/theme22.xml"/></Relationships>
</file>

<file path=ppt/slideMasters/_rels/slideMaster23.xml.rels><?xml version="1.0" encoding="UTF-8" standalone="yes"?>
<Relationships xmlns="http://schemas.openxmlformats.org/package/2006/relationships"><Relationship Id="rId1" Type="http://schemas.openxmlformats.org/officeDocument/2006/relationships/theme" Target="../theme/theme23.xml"/></Relationships>
</file>

<file path=ppt/slideMasters/_rels/slideMaster24.xml.rels><?xml version="1.0" encoding="UTF-8" standalone="yes"?>
<Relationships xmlns="http://schemas.openxmlformats.org/package/2006/relationships"><Relationship Id="rId1" Type="http://schemas.openxmlformats.org/officeDocument/2006/relationships/theme" Target="../theme/theme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46.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47.xml"/></Relationships>
</file>

<file path=ppt/slideMasters/_rels/slideMaster27.xml.rels><?xml version="1.0" encoding="UTF-8" standalone="yes"?>
<Relationships xmlns="http://schemas.openxmlformats.org/package/2006/relationships"><Relationship Id="rId1" Type="http://schemas.openxmlformats.org/officeDocument/2006/relationships/theme" Target="../theme/theme27.xml"/></Relationships>
</file>

<file path=ppt/slideMasters/_rels/slideMaster28.xml.rels><?xml version="1.0" encoding="UTF-8" standalone="yes"?>
<Relationships xmlns="http://schemas.openxmlformats.org/package/2006/relationships"><Relationship Id="rId1" Type="http://schemas.openxmlformats.org/officeDocument/2006/relationships/theme" Target="../theme/theme28.xml"/></Relationships>
</file>

<file path=ppt/slideMasters/_rels/slideMaster29.xml.rels><?xml version="1.0" encoding="UTF-8" standalone="yes"?>
<Relationships xmlns="http://schemas.openxmlformats.org/package/2006/relationships"><Relationship Id="rId1" Type="http://schemas.openxmlformats.org/officeDocument/2006/relationships/theme" Target="../theme/theme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48.xml"/></Relationships>
</file>

<file path=ppt/slideMasters/_rels/slideMaster31.xml.rels><?xml version="1.0" encoding="UTF-8" standalone="yes"?>
<Relationships xmlns="http://schemas.openxmlformats.org/package/2006/relationships"><Relationship Id="rId1" Type="http://schemas.openxmlformats.org/officeDocument/2006/relationships/theme" Target="../theme/theme31.xml"/></Relationships>
</file>

<file path=ppt/slideMasters/_rels/slideMaster32.xml.rels><?xml version="1.0" encoding="UTF-8" standalone="yes"?>
<Relationships xmlns="http://schemas.openxmlformats.org/package/2006/relationships"><Relationship Id="rId1" Type="http://schemas.openxmlformats.org/officeDocument/2006/relationships/theme" Target="../theme/theme32.xml"/></Relationships>
</file>

<file path=ppt/slideMasters/_rels/slideMaster33.xml.rels><?xml version="1.0" encoding="UTF-8" standalone="yes"?>
<Relationships xmlns="http://schemas.openxmlformats.org/package/2006/relationships"><Relationship Id="rId1" Type="http://schemas.openxmlformats.org/officeDocument/2006/relationships/theme" Target="../theme/theme33.xml"/></Relationships>
</file>

<file path=ppt/slideMasters/_rels/slideMaster34.xml.rels><?xml version="1.0" encoding="UTF-8" standalone="yes"?>
<Relationships xmlns="http://schemas.openxmlformats.org/package/2006/relationships"><Relationship Id="rId1" Type="http://schemas.openxmlformats.org/officeDocument/2006/relationships/theme" Target="../theme/theme34.xml"/></Relationships>
</file>

<file path=ppt/slideMasters/_rels/slideMaster35.xml.rels><?xml version="1.0" encoding="UTF-8" standalone="yes"?>
<Relationships xmlns="http://schemas.openxmlformats.org/package/2006/relationships"><Relationship Id="rId1" Type="http://schemas.openxmlformats.org/officeDocument/2006/relationships/theme" Target="../theme/theme35.xml"/></Relationships>
</file>

<file path=ppt/slideMasters/_rels/slideMaster36.xml.rels><?xml version="1.0" encoding="UTF-8" standalone="yes"?>
<Relationships xmlns="http://schemas.openxmlformats.org/package/2006/relationships"><Relationship Id="rId1" Type="http://schemas.openxmlformats.org/officeDocument/2006/relationships/theme" Target="../theme/theme36.xml"/></Relationships>
</file>

<file path=ppt/slideMasters/_rels/slideMaster37.xml.rels><?xml version="1.0" encoding="UTF-8" standalone="yes"?>
<Relationships xmlns="http://schemas.openxmlformats.org/package/2006/relationships"><Relationship Id="rId1" Type="http://schemas.openxmlformats.org/officeDocument/2006/relationships/theme" Target="../theme/theme37.xml"/></Relationships>
</file>

<file path=ppt/slideMasters/_rels/slideMaster38.xml.rels><?xml version="1.0" encoding="UTF-8" standalone="yes"?>
<Relationships xmlns="http://schemas.openxmlformats.org/package/2006/relationships"><Relationship Id="rId1" Type="http://schemas.openxmlformats.org/officeDocument/2006/relationships/theme" Target="../theme/theme38.xml"/></Relationships>
</file>

<file path=ppt/slideMasters/_rels/slideMaster39.xml.rels><?xml version="1.0" encoding="UTF-8" standalone="yes"?>
<Relationships xmlns="http://schemas.openxmlformats.org/package/2006/relationships"><Relationship Id="rId1" Type="http://schemas.openxmlformats.org/officeDocument/2006/relationships/theme" Target="../theme/theme3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theme" Target="../theme/theme4.xml"/><Relationship Id="rId4" Type="http://schemas.openxmlformats.org/officeDocument/2006/relationships/slideLayout" Target="../slideLayouts/slideLayout19.xml"/></Relationships>
</file>

<file path=ppt/slideMasters/_rels/slideMaster40.xml.rels><?xml version="1.0" encoding="UTF-8" standalone="yes"?>
<Relationships xmlns="http://schemas.openxmlformats.org/package/2006/relationships"><Relationship Id="rId1" Type="http://schemas.openxmlformats.org/officeDocument/2006/relationships/theme" Target="../theme/theme40.xml"/></Relationships>
</file>

<file path=ppt/slideMasters/_rels/slideMaster41.xml.rels><?xml version="1.0" encoding="UTF-8" standalone="yes"?>
<Relationships xmlns="http://schemas.openxmlformats.org/package/2006/relationships"><Relationship Id="rId1" Type="http://schemas.openxmlformats.org/officeDocument/2006/relationships/theme" Target="../theme/theme41.xml"/></Relationships>
</file>

<file path=ppt/slideMasters/_rels/slideMaster42.xml.rels><?xml version="1.0" encoding="UTF-8" standalone="yes"?>
<Relationships xmlns="http://schemas.openxmlformats.org/package/2006/relationships"><Relationship Id="rId1" Type="http://schemas.openxmlformats.org/officeDocument/2006/relationships/theme" Target="../theme/theme42.xml"/></Relationships>
</file>

<file path=ppt/slideMasters/_rels/slideMaster43.xml.rels><?xml version="1.0" encoding="UTF-8" standalone="yes"?>
<Relationships xmlns="http://schemas.openxmlformats.org/package/2006/relationships"><Relationship Id="rId1" Type="http://schemas.openxmlformats.org/officeDocument/2006/relationships/theme" Target="../theme/theme43.xml"/></Relationships>
</file>

<file path=ppt/slideMasters/_rels/slideMaster44.xml.rels><?xml version="1.0" encoding="UTF-8" standalone="yes"?>
<Relationships xmlns="http://schemas.openxmlformats.org/package/2006/relationships"><Relationship Id="rId1" Type="http://schemas.openxmlformats.org/officeDocument/2006/relationships/theme" Target="../theme/theme44.xml"/></Relationships>
</file>

<file path=ppt/slideMasters/_rels/slideMaster45.xml.rels><?xml version="1.0" encoding="UTF-8" standalone="yes"?>
<Relationships xmlns="http://schemas.openxmlformats.org/package/2006/relationships"><Relationship Id="rId1" Type="http://schemas.openxmlformats.org/officeDocument/2006/relationships/theme" Target="../theme/theme45.xml"/></Relationships>
</file>

<file path=ppt/slideMasters/_rels/slideMaster46.xml.rels><?xml version="1.0" encoding="UTF-8" standalone="yes"?>
<Relationships xmlns="http://schemas.openxmlformats.org/package/2006/relationships"><Relationship Id="rId1" Type="http://schemas.openxmlformats.org/officeDocument/2006/relationships/theme" Target="../theme/theme46.xml"/></Relationships>
</file>

<file path=ppt/slideMasters/_rels/slideMaster47.xml.rels><?xml version="1.0" encoding="UTF-8" standalone="yes"?>
<Relationships xmlns="http://schemas.openxmlformats.org/package/2006/relationships"><Relationship Id="rId1" Type="http://schemas.openxmlformats.org/officeDocument/2006/relationships/theme" Target="../theme/theme47.xml"/></Relationships>
</file>

<file path=ppt/slideMasters/_rels/slideMaster48.xml.rels><?xml version="1.0" encoding="UTF-8" standalone="yes"?>
<Relationships xmlns="http://schemas.openxmlformats.org/package/2006/relationships"><Relationship Id="rId1" Type="http://schemas.openxmlformats.org/officeDocument/2006/relationships/theme" Target="../theme/theme48.xml"/></Relationships>
</file>

<file path=ppt/slideMasters/_rels/slideMaster49.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3" Type="http://schemas.openxmlformats.org/officeDocument/2006/relationships/slideLayout" Target="../slideLayouts/slideLayout51.xml"/><Relationship Id="rId21" Type="http://schemas.openxmlformats.org/officeDocument/2006/relationships/slideLayout" Target="../slideLayouts/slideLayout69.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theme" Target="../theme/theme49.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5.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5" Type="http://schemas.openxmlformats.org/officeDocument/2006/relationships/theme" Target="../theme/theme6.xml"/><Relationship Id="rId4" Type="http://schemas.openxmlformats.org/officeDocument/2006/relationships/slideLayout" Target="../slideLayouts/slideLayout3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533400" y="685800"/>
            <a:ext cx="8077200" cy="457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1028"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fld id="{0C913308-F349-4B6D-A68A-DD1791B4A57B}" type="slidenum">
              <a:rPr lang="zh-CN" altLang="en-US" smtClean="0"/>
              <a:pPr/>
              <a:t>‹#›</a:t>
            </a:fld>
            <a:endParaRPr lang="zh-CN" altLang="en-US"/>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000000"/>
                </a:solidFill>
                <a:latin typeface="Arial" pitchFamily="34" charset="0"/>
                <a:cs typeface="Arial" pitchFamily="34" charset="0"/>
              </a:defRPr>
            </a:lvl1pPr>
          </a:lstStyle>
          <a:p>
            <a:endParaRPr lang="zh-CN" altLang="en-US"/>
          </a:p>
        </p:txBody>
      </p:sp>
      <p:pic>
        <p:nvPicPr>
          <p:cNvPr id="9" name="Picture 8" descr="Chinese_name+logo.jpg"/>
          <p:cNvPicPr>
            <a:picLocks noChangeAspect="1"/>
          </p:cNvPicPr>
          <p:nvPr userDrawn="1"/>
        </p:nvPicPr>
        <p:blipFill>
          <a:blip r:embed="rId6" cstate="print"/>
          <a:stretch>
            <a:fillRect/>
          </a:stretch>
        </p:blipFill>
        <p:spPr>
          <a:xfrm>
            <a:off x="38100" y="6073465"/>
            <a:ext cx="1435100" cy="733735"/>
          </a:xfrm>
          <a:prstGeom prst="rect">
            <a:avLst/>
          </a:prstGeom>
        </p:spPr>
      </p:pic>
    </p:spTree>
  </p:cSld>
  <p:clrMap bg1="dk2" tx1="lt1" bg2="dk1" tx2="lt2" accent1="accent1" accent2="accent2" accent3="accent3" accent4="accent4" accent5="accent5" accent6="accent6" hlink="hlink" folHlink="folHlink"/>
  <p:sldLayoutIdLst>
    <p:sldLayoutId id="2147483820" r:id="rId1"/>
    <p:sldLayoutId id="2147483821" r:id="rId2"/>
    <p:sldLayoutId id="2147483935" r:id="rId3"/>
    <p:sldLayoutId id="2147483961" r:id="rId4"/>
  </p:sldLayoutIdLst>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a:solidFill>
                <a:srgbClr val="EA9696"/>
              </a:solidFill>
              <a:latin typeface="Arial" pitchFamily="34" charset="0"/>
              <a:cs typeface="Arial" charset="0"/>
            </a:endParaRPr>
          </a:p>
        </p:txBody>
      </p:sp>
      <p:sp>
        <p:nvSpPr>
          <p:cNvPr id="67587"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67588"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D0301BAD-65FA-4F4A-9F69-494FF7EC4AE0}" type="slidenum">
              <a:rPr lang="en-GB"/>
              <a:pPr>
                <a:defRPr/>
              </a:pPr>
              <a:t>‹#›</a:t>
            </a:fld>
            <a:endParaRPr lang="en-GB"/>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237EFECD-2B68-4E64-8625-BEDDE7EB0203}"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a:solidFill>
                  <a:srgbClr val="000000"/>
                </a:solidFill>
                <a:latin typeface="Arial" pitchFamily="34" charset="0"/>
                <a:cs typeface="Arial"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a:solidFill>
                <a:srgbClr val="EA9696"/>
              </a:solidFill>
              <a:latin typeface="Arial" pitchFamily="34" charset="0"/>
              <a:cs typeface="Arial" charset="0"/>
            </a:endParaRPr>
          </a:p>
        </p:txBody>
      </p:sp>
      <p:sp>
        <p:nvSpPr>
          <p:cNvPr id="68611"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68612"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6DF077F4-1736-4187-A5BB-582FCB81BF70}" type="slidenum">
              <a:rPr lang="en-GB"/>
              <a:pPr>
                <a:defRPr/>
              </a:pPr>
              <a:t>‹#›</a:t>
            </a:fld>
            <a:endParaRPr lang="en-GB"/>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AD87FF5F-A6AC-480D-95F6-67FC71B9ABE1}"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a:solidFill>
                  <a:srgbClr val="000000"/>
                </a:solidFill>
                <a:latin typeface="Arial" pitchFamily="34" charset="0"/>
                <a:cs typeface="Arial"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a:solidFill>
                <a:srgbClr val="EA9696"/>
              </a:solidFill>
              <a:latin typeface="Arial" pitchFamily="34" charset="0"/>
              <a:cs typeface="Arial" charset="0"/>
            </a:endParaRPr>
          </a:p>
        </p:txBody>
      </p:sp>
      <p:sp>
        <p:nvSpPr>
          <p:cNvPr id="69635"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69636"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170EF134-F8E1-4E46-9800-B6E01D6B5515}" type="slidenum">
              <a:rPr lang="en-GB"/>
              <a:pPr>
                <a:defRPr/>
              </a:pPr>
              <a:t>‹#›</a:t>
            </a:fld>
            <a:endParaRPr lang="en-GB"/>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A670662B-4D34-46E8-A064-E38286D88787}"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a:solidFill>
                  <a:srgbClr val="000000"/>
                </a:solidFill>
                <a:latin typeface="Arial" pitchFamily="34" charset="0"/>
                <a:cs typeface="Arial"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a:solidFill>
                <a:srgbClr val="EA9696"/>
              </a:solidFill>
              <a:latin typeface="Arial" pitchFamily="34" charset="0"/>
              <a:cs typeface="Arial" charset="0"/>
            </a:endParaRPr>
          </a:p>
        </p:txBody>
      </p:sp>
      <p:sp>
        <p:nvSpPr>
          <p:cNvPr id="70659"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70660"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7D24D5C1-B144-4A25-B868-16E88593CE62}" type="slidenum">
              <a:rPr lang="en-GB"/>
              <a:pPr>
                <a:defRPr/>
              </a:pPr>
              <a:t>‹#›</a:t>
            </a:fld>
            <a:endParaRPr lang="en-GB"/>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3E641CCE-51E9-4849-887D-265A4EC4790C}"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a:solidFill>
                  <a:srgbClr val="000000"/>
                </a:solidFill>
                <a:latin typeface="Arial" pitchFamily="34" charset="0"/>
                <a:cs typeface="Arial"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a:solidFill>
                <a:srgbClr val="EA9696"/>
              </a:solidFill>
              <a:latin typeface="Arial" pitchFamily="34" charset="0"/>
              <a:cs typeface="Arial" charset="0"/>
            </a:endParaRPr>
          </a:p>
        </p:txBody>
      </p:sp>
      <p:sp>
        <p:nvSpPr>
          <p:cNvPr id="71683"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71684"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78064AF1-6A64-4657-92E2-7E0380507E88}" type="slidenum">
              <a:rPr lang="en-GB"/>
              <a:pPr>
                <a:defRPr/>
              </a:pPr>
              <a:t>‹#›</a:t>
            </a:fld>
            <a:endParaRPr lang="en-GB"/>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780A55AF-8C1B-442A-B8B9-C3AF868CA4C7}"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a:solidFill>
                  <a:srgbClr val="000000"/>
                </a:solidFill>
                <a:latin typeface="Arial" pitchFamily="34" charset="0"/>
                <a:cs typeface="Arial"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a:solidFill>
                <a:srgbClr val="EA9696"/>
              </a:solidFill>
              <a:latin typeface="Arial" pitchFamily="34" charset="0"/>
              <a:cs typeface="Arial" charset="0"/>
            </a:endParaRPr>
          </a:p>
        </p:txBody>
      </p:sp>
      <p:sp>
        <p:nvSpPr>
          <p:cNvPr id="72707"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72708"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79014638-B703-4B43-9363-2217DA8AF453}" type="slidenum">
              <a:rPr lang="en-GB"/>
              <a:pPr>
                <a:defRPr/>
              </a:pPr>
              <a:t>‹#›</a:t>
            </a:fld>
            <a:endParaRPr lang="en-GB"/>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906568D2-BF39-44CE-B986-031A597529A2}"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a:solidFill>
                  <a:srgbClr val="000000"/>
                </a:solidFill>
                <a:latin typeface="Arial" pitchFamily="34" charset="0"/>
                <a:cs typeface="Arial"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a:solidFill>
                <a:srgbClr val="EA9696"/>
              </a:solidFill>
              <a:latin typeface="Arial" pitchFamily="34" charset="0"/>
              <a:cs typeface="Arial" charset="0"/>
            </a:endParaRPr>
          </a:p>
        </p:txBody>
      </p:sp>
      <p:sp>
        <p:nvSpPr>
          <p:cNvPr id="73731"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73732"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469D6B02-1D28-4D13-ABB5-BA231DC3A987}" type="slidenum">
              <a:rPr lang="en-GB"/>
              <a:pPr>
                <a:defRPr/>
              </a:pPr>
              <a:t>‹#›</a:t>
            </a:fld>
            <a:endParaRPr lang="en-GB"/>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EE847243-BE68-4161-B034-61B1653CB771}"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a:solidFill>
                  <a:srgbClr val="000000"/>
                </a:solidFill>
                <a:latin typeface="Arial" pitchFamily="34" charset="0"/>
                <a:cs typeface="Arial"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a:solidFill>
                <a:srgbClr val="EA9696"/>
              </a:solidFill>
              <a:latin typeface="Arial" pitchFamily="34" charset="0"/>
              <a:cs typeface="Arial" charset="0"/>
            </a:endParaRPr>
          </a:p>
        </p:txBody>
      </p:sp>
      <p:sp>
        <p:nvSpPr>
          <p:cNvPr id="74755"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74756"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79AE2B44-A712-46AE-9185-45544F25D53E}" type="slidenum">
              <a:rPr lang="en-GB"/>
              <a:pPr>
                <a:defRPr/>
              </a:pPr>
              <a:t>‹#›</a:t>
            </a:fld>
            <a:endParaRPr lang="en-GB"/>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564D9E17-84B6-4E51-B14F-54C9C8D26DF0}"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a:solidFill>
                  <a:srgbClr val="000000"/>
                </a:solidFill>
                <a:latin typeface="Arial" pitchFamily="34" charset="0"/>
                <a:cs typeface="Arial"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a:solidFill>
                <a:srgbClr val="EA9696"/>
              </a:solidFill>
              <a:latin typeface="Arial" pitchFamily="34" charset="0"/>
              <a:cs typeface="Arial" charset="0"/>
            </a:endParaRPr>
          </a:p>
        </p:txBody>
      </p:sp>
      <p:sp>
        <p:nvSpPr>
          <p:cNvPr id="75779"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75780"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13AC658D-D298-4D5F-A02D-74F1407A45E3}" type="slidenum">
              <a:rPr lang="en-GB"/>
              <a:pPr>
                <a:defRPr/>
              </a:pPr>
              <a:t>‹#›</a:t>
            </a:fld>
            <a:endParaRPr lang="en-GB"/>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9A98E52D-BC49-4D59-AC1F-12441E8E3650}"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a:solidFill>
                  <a:srgbClr val="000000"/>
                </a:solidFill>
                <a:latin typeface="Arial" pitchFamily="34" charset="0"/>
                <a:cs typeface="Arial"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a:solidFill>
                <a:srgbClr val="EA9696"/>
              </a:solidFill>
              <a:latin typeface="Arial" pitchFamily="34" charset="0"/>
              <a:cs typeface="Arial" charset="0"/>
            </a:endParaRPr>
          </a:p>
        </p:txBody>
      </p:sp>
      <p:sp>
        <p:nvSpPr>
          <p:cNvPr id="76803"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76804"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8148FAD5-5D1F-48D1-A721-F12CC0C8FFA2}" type="slidenum">
              <a:rPr lang="en-GB"/>
              <a:pPr>
                <a:defRPr/>
              </a:pPr>
              <a:t>‹#›</a:t>
            </a:fld>
            <a:endParaRPr lang="en-GB"/>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9C6C5CAC-3B6D-4FE2-9D4D-CD93E127FC0B}"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a:solidFill>
                  <a:srgbClr val="000000"/>
                </a:solidFill>
                <a:latin typeface="Arial" pitchFamily="34" charset="0"/>
                <a:cs typeface="Arial"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69634" name="Freeform 2"/>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rgbClr val="FFFFFF"/>
            </a:solidFill>
            <a:prstDash val="solid"/>
            <a:round/>
            <a:headEnd/>
            <a:tailEnd/>
          </a:ln>
          <a:effectLst/>
        </p:spPr>
        <p:txBody>
          <a:bodyPr wrap="none" lIns="0" tIns="0" rIns="0" bIns="0">
            <a:spAutoFit/>
          </a:bodyPr>
          <a:lstStyle/>
          <a:p>
            <a:pPr>
              <a:defRPr/>
            </a:pPr>
            <a:endParaRPr lang="en-AU" dirty="0">
              <a:latin typeface="Arial" pitchFamily="34" charset="0"/>
            </a:endParaRPr>
          </a:p>
        </p:txBody>
      </p:sp>
      <p:sp>
        <p:nvSpPr>
          <p:cNvPr id="6147"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6148" name="Text Placeholder 2"/>
          <p:cNvSpPr>
            <a:spLocks noGrp="1"/>
          </p:cNvSpPr>
          <p:nvPr>
            <p:ph type="body" idx="1"/>
          </p:nvPr>
        </p:nvSpPr>
        <p:spPr bwMode="auto">
          <a:xfrm>
            <a:off x="533400" y="1903413"/>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text styles</a:t>
            </a:r>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FFFFFF"/>
                </a:solidFill>
                <a:latin typeface="Arial" pitchFamily="34" charset="0"/>
                <a:cs typeface="Arial" pitchFamily="34" charset="0"/>
              </a:defRPr>
            </a:lvl1pPr>
          </a:lstStyle>
          <a:p>
            <a:pPr>
              <a:defRPr/>
            </a:pPr>
            <a:fld id="{153DD66F-5B81-4558-961D-7A5D93DA4B91}" type="slidenum">
              <a:rPr lang="en-GB"/>
              <a:pPr>
                <a:defRPr/>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dirty="0">
                <a:solidFill>
                  <a:srgbClr val="FFFFFF"/>
                </a:solidFill>
                <a:latin typeface="Arial" pitchFamily="34" charset="0"/>
                <a:cs typeface="Arial" pitchFamily="34" charset="0"/>
              </a:defRPr>
            </a:lvl1pPr>
          </a:lstStyle>
          <a:p>
            <a:pPr>
              <a:defRPr/>
            </a:pPr>
            <a:fld id="{71211FA0-7134-4187-AAA3-BE7B8063C441}"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FFFFFF"/>
                </a:solidFill>
                <a:latin typeface="Arial" pitchFamily="34" charset="0"/>
                <a:cs typeface="Arial" pitchFamily="34" charset="0"/>
              </a:defRPr>
            </a:lvl1pPr>
          </a:lstStyle>
          <a:p>
            <a:pPr>
              <a:defRPr/>
            </a:pPr>
            <a:endParaRPr lang="en-GB"/>
          </a:p>
        </p:txBody>
      </p:sp>
      <p:sp>
        <p:nvSpPr>
          <p:cNvPr id="69640" name="Text Box 8"/>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FFFFFF"/>
                </a:solidFill>
                <a:latin typeface="Arial" pitchFamily="34" charset="0"/>
              </a:rPr>
              <a:t>PwC</a:t>
            </a:r>
          </a:p>
        </p:txBody>
      </p:sp>
    </p:spTree>
  </p:cSld>
  <p:clrMap bg1="dk2" tx1="lt1" bg2="dk1" tx2="lt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Lst>
  <p:hf hdr="0" ftr="0" dt="0"/>
  <p:txStyles>
    <p:titleStyle>
      <a:lvl1pPr algn="l" rtl="0" eaLnBrk="1" fontAlgn="base" hangingPunct="1">
        <a:spcBef>
          <a:spcPct val="0"/>
        </a:spcBef>
        <a:spcAft>
          <a:spcPct val="0"/>
        </a:spcAft>
        <a:defRPr sz="3200" b="1" i="1">
          <a:solidFill>
            <a:srgbClr val="FFFFFF"/>
          </a:solidFill>
          <a:latin typeface="+mj-lt"/>
          <a:ea typeface="+mj-ea"/>
          <a:cs typeface="+mj-cs"/>
        </a:defRPr>
      </a:lvl1pPr>
      <a:lvl2pPr algn="l" rtl="0" eaLnBrk="1" fontAlgn="base" hangingPunct="1">
        <a:spcBef>
          <a:spcPct val="0"/>
        </a:spcBef>
        <a:spcAft>
          <a:spcPct val="0"/>
        </a:spcAft>
        <a:defRPr sz="3200" b="1" i="1">
          <a:solidFill>
            <a:srgbClr val="FFFFFF"/>
          </a:solidFill>
          <a:latin typeface="Georgia" pitchFamily="18" charset="0"/>
        </a:defRPr>
      </a:lvl2pPr>
      <a:lvl3pPr algn="l" rtl="0" eaLnBrk="1" fontAlgn="base" hangingPunct="1">
        <a:spcBef>
          <a:spcPct val="0"/>
        </a:spcBef>
        <a:spcAft>
          <a:spcPct val="0"/>
        </a:spcAft>
        <a:defRPr sz="3200" b="1" i="1">
          <a:solidFill>
            <a:srgbClr val="FFFFFF"/>
          </a:solidFill>
          <a:latin typeface="Georgia" pitchFamily="18" charset="0"/>
        </a:defRPr>
      </a:lvl3pPr>
      <a:lvl4pPr algn="l" rtl="0" eaLnBrk="1" fontAlgn="base" hangingPunct="1">
        <a:spcBef>
          <a:spcPct val="0"/>
        </a:spcBef>
        <a:spcAft>
          <a:spcPct val="0"/>
        </a:spcAft>
        <a:defRPr sz="3200" b="1" i="1">
          <a:solidFill>
            <a:srgbClr val="FFFFFF"/>
          </a:solidFill>
          <a:latin typeface="Georgia" pitchFamily="18" charset="0"/>
        </a:defRPr>
      </a:lvl4pPr>
      <a:lvl5pPr algn="l" rtl="0" eaLnBrk="1" fontAlgn="base" hangingPunct="1">
        <a:spcBef>
          <a:spcPct val="0"/>
        </a:spcBef>
        <a:spcAft>
          <a:spcPct val="0"/>
        </a:spcAft>
        <a:defRPr sz="3200" b="1" i="1">
          <a:solidFill>
            <a:srgbClr val="FFFFFF"/>
          </a:solidFill>
          <a:latin typeface="Georgia" pitchFamily="18" charset="0"/>
        </a:defRPr>
      </a:lvl5pPr>
      <a:lvl6pPr marL="457200" algn="l" rtl="0" eaLnBrk="1" fontAlgn="base" hangingPunct="1">
        <a:spcBef>
          <a:spcPct val="0"/>
        </a:spcBef>
        <a:spcAft>
          <a:spcPct val="0"/>
        </a:spcAft>
        <a:defRPr sz="3200" b="1" i="1">
          <a:solidFill>
            <a:srgbClr val="FFFFFF"/>
          </a:solidFill>
          <a:latin typeface="Georgia" pitchFamily="18" charset="0"/>
        </a:defRPr>
      </a:lvl6pPr>
      <a:lvl7pPr marL="914400" algn="l" rtl="0" eaLnBrk="1" fontAlgn="base" hangingPunct="1">
        <a:spcBef>
          <a:spcPct val="0"/>
        </a:spcBef>
        <a:spcAft>
          <a:spcPct val="0"/>
        </a:spcAft>
        <a:defRPr sz="3200" b="1" i="1">
          <a:solidFill>
            <a:srgbClr val="FFFFFF"/>
          </a:solidFill>
          <a:latin typeface="Georgia" pitchFamily="18" charset="0"/>
        </a:defRPr>
      </a:lvl7pPr>
      <a:lvl8pPr marL="1371600" algn="l" rtl="0" eaLnBrk="1" fontAlgn="base" hangingPunct="1">
        <a:spcBef>
          <a:spcPct val="0"/>
        </a:spcBef>
        <a:spcAft>
          <a:spcPct val="0"/>
        </a:spcAft>
        <a:defRPr sz="3200" b="1" i="1">
          <a:solidFill>
            <a:srgbClr val="FFFFFF"/>
          </a:solidFill>
          <a:latin typeface="Georgia" pitchFamily="18" charset="0"/>
        </a:defRPr>
      </a:lvl8pPr>
      <a:lvl9pPr marL="1828800" algn="l" rtl="0" eaLnBrk="1" fontAlgn="base" hangingPunct="1">
        <a:spcBef>
          <a:spcPct val="0"/>
        </a:spcBef>
        <a:spcAft>
          <a:spcPct val="0"/>
        </a:spcAft>
        <a:defRPr sz="3200" b="1" i="1">
          <a:solidFill>
            <a:srgbClr val="FFFFFF"/>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3200">
          <a:solidFill>
            <a:srgbClr val="FFFFFF"/>
          </a:solidFill>
          <a:latin typeface="+mn-lt"/>
          <a:ea typeface="+mn-ea"/>
          <a:cs typeface="+mn-cs"/>
        </a:defRPr>
      </a:lvl1pPr>
      <a:lvl2pPr marL="273050" indent="-273050" algn="l" rtl="0" eaLnBrk="1" fontAlgn="base" hangingPunct="1">
        <a:spcBef>
          <a:spcPct val="0"/>
        </a:spcBef>
        <a:spcAft>
          <a:spcPts val="900"/>
        </a:spcAft>
        <a:buClr>
          <a:schemeClr val="bg1"/>
        </a:buClr>
        <a:buFont typeface="Arial" charset="0"/>
        <a:buChar char="•"/>
        <a:defRPr sz="3200">
          <a:solidFill>
            <a:schemeClr val="bg1"/>
          </a:solidFill>
          <a:latin typeface="+mn-lt"/>
        </a:defRPr>
      </a:lvl2pPr>
      <a:lvl3pPr marL="547688" indent="-273050" algn="l" rtl="0" eaLnBrk="1" fontAlgn="base" hangingPunct="1">
        <a:spcBef>
          <a:spcPct val="0"/>
        </a:spcBef>
        <a:spcAft>
          <a:spcPts val="900"/>
        </a:spcAft>
        <a:buClr>
          <a:schemeClr val="bg1"/>
        </a:buClr>
        <a:buFont typeface="Arial" charset="0"/>
        <a:buChar char="-"/>
        <a:defRPr sz="3200">
          <a:solidFill>
            <a:schemeClr val="bg1"/>
          </a:solidFill>
          <a:latin typeface="+mn-lt"/>
        </a:defRPr>
      </a:lvl3pPr>
      <a:lvl4pPr marL="822325" indent="-273050" algn="l" rtl="0" eaLnBrk="1" fontAlgn="base" hangingPunct="1">
        <a:spcBef>
          <a:spcPct val="0"/>
        </a:spcBef>
        <a:spcAft>
          <a:spcPts val="900"/>
        </a:spcAft>
        <a:buClr>
          <a:schemeClr val="bg1"/>
        </a:buClr>
        <a:buFont typeface="Georgia" pitchFamily="18" charset="0"/>
        <a:buChar char="›"/>
        <a:defRPr sz="3200">
          <a:solidFill>
            <a:schemeClr val="bg1"/>
          </a:solidFill>
          <a:latin typeface="+mn-lt"/>
        </a:defRPr>
      </a:lvl4pPr>
      <a:lvl5pPr marL="1096963" indent="-273050" algn="l" rtl="0" eaLnBrk="1" fontAlgn="base" hangingPunct="1">
        <a:spcBef>
          <a:spcPct val="0"/>
        </a:spcBef>
        <a:spcAft>
          <a:spcPts val="900"/>
        </a:spcAft>
        <a:buClr>
          <a:schemeClr val="bg1"/>
        </a:buClr>
        <a:buFont typeface="Arial" charset="0"/>
        <a:buChar char="◦"/>
        <a:defRPr sz="3200">
          <a:solidFill>
            <a:schemeClr val="bg1"/>
          </a:solidFill>
          <a:latin typeface="+mn-lt"/>
        </a:defRPr>
      </a:lvl5pPr>
      <a:lvl6pPr marL="15541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defRPr>
      </a:lvl6pPr>
      <a:lvl7pPr marL="20113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defRPr>
      </a:lvl7pPr>
      <a:lvl8pPr marL="24685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defRPr>
      </a:lvl8pPr>
      <a:lvl9pPr marL="29257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a:solidFill>
                <a:srgbClr val="EA9696"/>
              </a:solidFill>
              <a:latin typeface="Arial" pitchFamily="34" charset="0"/>
              <a:cs typeface="Arial" charset="0"/>
            </a:endParaRPr>
          </a:p>
        </p:txBody>
      </p:sp>
      <p:sp>
        <p:nvSpPr>
          <p:cNvPr id="77827"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77828"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43B1B237-5AC7-4D3B-BD70-2585B78721DD}" type="slidenum">
              <a:rPr lang="en-GB"/>
              <a:pPr>
                <a:defRPr/>
              </a:pPr>
              <a:t>‹#›</a:t>
            </a:fld>
            <a:endParaRPr lang="en-GB"/>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09F1AA75-1255-4333-BE8D-CAE7FF4F2146}"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a:solidFill>
                  <a:srgbClr val="000000"/>
                </a:solidFill>
                <a:latin typeface="Arial" pitchFamily="34" charset="0"/>
                <a:cs typeface="Arial"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a:solidFill>
                <a:srgbClr val="EA9696"/>
              </a:solidFill>
              <a:latin typeface="Arial" pitchFamily="34" charset="0"/>
              <a:cs typeface="Arial" charset="0"/>
            </a:endParaRPr>
          </a:p>
        </p:txBody>
      </p:sp>
      <p:sp>
        <p:nvSpPr>
          <p:cNvPr id="78851"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78852"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DDE37289-30A4-425E-8789-58A71340B09C}" type="slidenum">
              <a:rPr lang="en-GB"/>
              <a:pPr>
                <a:defRPr/>
              </a:pPr>
              <a:t>‹#›</a:t>
            </a:fld>
            <a:endParaRPr lang="en-GB"/>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5006C0E8-5FA0-4E64-ACBA-05B560139943}"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a:solidFill>
                  <a:srgbClr val="000000"/>
                </a:solidFill>
                <a:latin typeface="Arial" pitchFamily="34" charset="0"/>
                <a:cs typeface="Arial"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a:solidFill>
                <a:srgbClr val="EA9696"/>
              </a:solidFill>
              <a:latin typeface="Arial" pitchFamily="34" charset="0"/>
              <a:cs typeface="Arial" charset="0"/>
            </a:endParaRPr>
          </a:p>
        </p:txBody>
      </p:sp>
      <p:sp>
        <p:nvSpPr>
          <p:cNvPr id="79875"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79876"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118E44BD-41B2-4AA2-8D82-59BF89F66E85}" type="slidenum">
              <a:rPr lang="en-GB"/>
              <a:pPr>
                <a:defRPr/>
              </a:pPr>
              <a:t>‹#›</a:t>
            </a:fld>
            <a:endParaRPr lang="en-GB"/>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71537D59-6D02-470B-912C-7BE8A8EA47F8}"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a:solidFill>
                  <a:srgbClr val="000000"/>
                </a:solidFill>
                <a:latin typeface="Arial" pitchFamily="34" charset="0"/>
                <a:cs typeface="Arial"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a:solidFill>
                <a:srgbClr val="EA9696"/>
              </a:solidFill>
              <a:latin typeface="Arial" pitchFamily="34" charset="0"/>
              <a:cs typeface="Arial" charset="0"/>
            </a:endParaRPr>
          </a:p>
        </p:txBody>
      </p:sp>
      <p:sp>
        <p:nvSpPr>
          <p:cNvPr id="80899"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80900"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8474ED64-707A-4494-B1F0-A46645245FFE}" type="slidenum">
              <a:rPr lang="en-GB"/>
              <a:pPr>
                <a:defRPr/>
              </a:pPr>
              <a:t>‹#›</a:t>
            </a:fld>
            <a:endParaRPr lang="en-GB"/>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D7D0D1D0-A3A2-418C-91F6-EA3F0658DF36}"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a:solidFill>
                  <a:srgbClr val="000000"/>
                </a:solidFill>
                <a:latin typeface="Arial" pitchFamily="34" charset="0"/>
                <a:cs typeface="Arial"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a:solidFill>
                <a:srgbClr val="EA9696"/>
              </a:solidFill>
              <a:latin typeface="Arial" pitchFamily="34" charset="0"/>
              <a:cs typeface="Arial" charset="0"/>
            </a:endParaRPr>
          </a:p>
        </p:txBody>
      </p:sp>
      <p:sp>
        <p:nvSpPr>
          <p:cNvPr id="81923"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81924"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47F2A775-CE2C-4C5C-B6FF-0F86B23E35DC}" type="slidenum">
              <a:rPr lang="en-GB"/>
              <a:pPr>
                <a:defRPr/>
              </a:pPr>
              <a:t>‹#›</a:t>
            </a:fld>
            <a:endParaRPr lang="en-GB"/>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1DB64E4F-5AD4-434A-AD28-BEF5F6E6066A}"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a:solidFill>
                  <a:srgbClr val="000000"/>
                </a:solidFill>
                <a:latin typeface="Arial" pitchFamily="34" charset="0"/>
                <a:cs typeface="Arial"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a:solidFill>
                <a:srgbClr val="EA9696"/>
              </a:solidFill>
              <a:latin typeface="Arial" pitchFamily="34" charset="0"/>
              <a:cs typeface="Arial" charset="0"/>
            </a:endParaRPr>
          </a:p>
        </p:txBody>
      </p:sp>
      <p:sp>
        <p:nvSpPr>
          <p:cNvPr id="82947"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82948"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B362E6F5-F987-469F-82CC-7D976754AA2F}" type="slidenum">
              <a:rPr lang="en-GB"/>
              <a:pPr>
                <a:defRPr/>
              </a:pPr>
              <a:t>‹#›</a:t>
            </a:fld>
            <a:endParaRPr lang="en-GB"/>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B315B172-84F7-4CFD-916B-02A645EB895A}"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a:solidFill>
                  <a:srgbClr val="000000"/>
                </a:solidFill>
                <a:latin typeface="Arial" pitchFamily="34" charset="0"/>
                <a:cs typeface="Arial" charset="0"/>
              </a:rPr>
              <a:t>PwC</a:t>
            </a:r>
          </a:p>
        </p:txBody>
      </p:sp>
    </p:spTree>
  </p:cSld>
  <p:clrMap bg1="dk2" tx1="lt1" bg2="dk1" tx2="lt2" accent1="accent1" accent2="accent2" accent3="accent3" accent4="accent4" accent5="accent5" accent6="accent6" hlink="hlink" folHlink="folHlink"/>
  <p:sldLayoutIdLst>
    <p:sldLayoutId id="2147483901" r:id="rId1"/>
  </p:sldLayoutIdLst>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83971"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83972"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46C258F7-81D5-4394-B4E4-576E6907A4C8}" type="slidenum">
              <a:rPr lang="en-GB"/>
              <a:pPr>
                <a:defRPr/>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dirty="0">
                <a:solidFill>
                  <a:srgbClr val="000000"/>
                </a:solidFill>
                <a:latin typeface="Arial" pitchFamily="34" charset="0"/>
                <a:cs typeface="Arial" pitchFamily="34" charset="0"/>
              </a:defRPr>
            </a:lvl1pPr>
          </a:lstStyle>
          <a:p>
            <a:pPr>
              <a:defRPr/>
            </a:pPr>
            <a:fld id="{F3ABBDCB-0F72-4423-B7E3-3861AAEAA3F6}"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000000"/>
                </a:solidFill>
                <a:latin typeface="Arial" pitchFamily="34" charset="0"/>
              </a:rPr>
              <a:t>PwC</a:t>
            </a:r>
          </a:p>
        </p:txBody>
      </p:sp>
    </p:spTree>
  </p:cSld>
  <p:clrMap bg1="dk2" tx1="lt1" bg2="dk1" tx2="lt2" accent1="accent1" accent2="accent2" accent3="accent3" accent4="accent4" accent5="accent5" accent6="accent6" hlink="hlink" folHlink="folHlink"/>
  <p:sldLayoutIdLst>
    <p:sldLayoutId id="2147483903" r:id="rId1"/>
  </p:sldLayoutIdLst>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86028" name="Rectangle 12"/>
          <p:cNvSpPr>
            <a:spLocks noChangeArrowheads="1"/>
          </p:cNvSpPr>
          <p:nvPr/>
        </p:nvSpPr>
        <p:spPr bwMode="auto">
          <a:xfrm>
            <a:off x="1752600" y="685800"/>
            <a:ext cx="5635625" cy="5484813"/>
          </a:xfrm>
          <a:prstGeom prst="rect">
            <a:avLst/>
          </a:prstGeom>
          <a:solidFill>
            <a:schemeClr val="tx2"/>
          </a:solidFill>
          <a:ln w="9525">
            <a:noFill/>
            <a:miter lim="800000"/>
            <a:headEnd/>
            <a:tailEnd/>
          </a:ln>
          <a:effectLst/>
        </p:spPr>
        <p:txBody>
          <a:bodyPr wrap="none" lIns="0" tIns="0" rIns="0" bIns="0" anchor="ctr">
            <a:spAutoFit/>
          </a:bodyPr>
          <a:lstStyle/>
          <a:p>
            <a:pPr>
              <a:defRPr/>
            </a:pPr>
            <a:endParaRPr lang="en-AU" dirty="0">
              <a:solidFill>
                <a:srgbClr val="EA9696"/>
              </a:solidFill>
              <a:latin typeface="Arial" pitchFamily="34" charset="0"/>
            </a:endParaRPr>
          </a:p>
        </p:txBody>
      </p:sp>
      <p:sp>
        <p:nvSpPr>
          <p:cNvPr id="86029" name="Rectangle 13"/>
          <p:cNvSpPr>
            <a:spLocks noChangeArrowheads="1"/>
          </p:cNvSpPr>
          <p:nvPr/>
        </p:nvSpPr>
        <p:spPr bwMode="auto">
          <a:xfrm>
            <a:off x="1752600" y="0"/>
            <a:ext cx="5635625" cy="687388"/>
          </a:xfrm>
          <a:prstGeom prst="rect">
            <a:avLst/>
          </a:prstGeom>
          <a:solidFill>
            <a:schemeClr val="bg1"/>
          </a:solidFill>
          <a:ln w="9525">
            <a:noFill/>
            <a:miter lim="800000"/>
            <a:headEnd/>
            <a:tailEnd/>
          </a:ln>
          <a:effectLst/>
        </p:spPr>
        <p:txBody>
          <a:bodyPr wrap="none" lIns="0" tIns="0" rIns="0" bIns="0" anchor="ctr">
            <a:spAutoFit/>
          </a:bodyPr>
          <a:lstStyle/>
          <a:p>
            <a:pPr>
              <a:defRPr/>
            </a:pPr>
            <a:endParaRPr lang="en-AU" dirty="0">
              <a:solidFill>
                <a:srgbClr val="EA9696"/>
              </a:solidFill>
              <a:latin typeface="Arial" pitchFamily="34" charset="0"/>
            </a:endParaRPr>
          </a:p>
        </p:txBody>
      </p:sp>
      <p:sp>
        <p:nvSpPr>
          <p:cNvPr id="86030" name="Rectangle 14"/>
          <p:cNvSpPr>
            <a:spLocks noChangeArrowheads="1"/>
          </p:cNvSpPr>
          <p:nvPr/>
        </p:nvSpPr>
        <p:spPr bwMode="auto">
          <a:xfrm>
            <a:off x="7388225" y="685800"/>
            <a:ext cx="1752600" cy="5484813"/>
          </a:xfrm>
          <a:prstGeom prst="rect">
            <a:avLst/>
          </a:prstGeom>
          <a:solidFill>
            <a:schemeClr val="tx1"/>
          </a:solidFill>
          <a:ln w="9525">
            <a:noFill/>
            <a:miter lim="800000"/>
            <a:headEnd/>
            <a:tailEnd/>
          </a:ln>
          <a:effectLst/>
        </p:spPr>
        <p:txBody>
          <a:bodyPr wrap="none" lIns="0" tIns="0" rIns="0" bIns="0" anchor="ctr">
            <a:spAutoFit/>
          </a:bodyPr>
          <a:lstStyle/>
          <a:p>
            <a:pPr>
              <a:defRPr/>
            </a:pPr>
            <a:endParaRPr lang="en-AU" dirty="0">
              <a:solidFill>
                <a:srgbClr val="EA9696"/>
              </a:solidFill>
              <a:latin typeface="Arial" pitchFamily="34" charset="0"/>
            </a:endParaRPr>
          </a:p>
        </p:txBody>
      </p:sp>
      <p:sp>
        <p:nvSpPr>
          <p:cNvPr id="86021" name="Title Placeholder 1"/>
          <p:cNvSpPr>
            <a:spLocks noGrp="1"/>
          </p:cNvSpPr>
          <p:nvPr>
            <p:ph type="title"/>
          </p:nvPr>
        </p:nvSpPr>
        <p:spPr bwMode="auto">
          <a:xfrm>
            <a:off x="1895475" y="838200"/>
            <a:ext cx="5362575"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Title (Secondary activated logo cover)</a:t>
            </a:r>
          </a:p>
        </p:txBody>
      </p:sp>
      <p:sp>
        <p:nvSpPr>
          <p:cNvPr id="86022" name="Text Placeholder 2"/>
          <p:cNvSpPr>
            <a:spLocks noGrp="1"/>
          </p:cNvSpPr>
          <p:nvPr>
            <p:ph type="body" idx="1"/>
          </p:nvPr>
        </p:nvSpPr>
        <p:spPr bwMode="auto">
          <a:xfrm>
            <a:off x="1895475" y="1827213"/>
            <a:ext cx="534035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Subtitle and date (move higher if title is only one line)</a:t>
            </a:r>
          </a:p>
        </p:txBody>
      </p:sp>
      <p:grpSp>
        <p:nvGrpSpPr>
          <p:cNvPr id="2" name="Group 24"/>
          <p:cNvGrpSpPr>
            <a:grpSpLocks/>
          </p:cNvGrpSpPr>
          <p:nvPr/>
        </p:nvGrpSpPr>
        <p:grpSpPr bwMode="auto">
          <a:xfrm>
            <a:off x="984250" y="6164263"/>
            <a:ext cx="914400" cy="471487"/>
            <a:chOff x="984728" y="6164568"/>
            <a:chExt cx="914400" cy="470646"/>
          </a:xfrm>
        </p:grpSpPr>
        <p:sp>
          <p:nvSpPr>
            <p:cNvPr id="17" name="Rectangle 37"/>
            <p:cNvSpPr>
              <a:spLocks noChangeArrowheads="1"/>
            </p:cNvSpPr>
            <p:nvPr/>
          </p:nvSpPr>
          <p:spPr bwMode="black">
            <a:xfrm>
              <a:off x="1519716" y="6164568"/>
              <a:ext cx="228600" cy="45955"/>
            </a:xfrm>
            <a:prstGeom prst="rect">
              <a:avLst/>
            </a:prstGeom>
            <a:solidFill>
              <a:srgbClr val="A10000"/>
            </a:solidFill>
            <a:ln w="0">
              <a:solidFill>
                <a:srgbClr val="A10000"/>
              </a:solidFill>
              <a:prstDash val="solid"/>
              <a:miter lim="800000"/>
              <a:headEnd/>
              <a:tailEnd/>
            </a:ln>
          </p:spPr>
          <p:txBody>
            <a:bodyPr/>
            <a:lstStyle/>
            <a:p>
              <a:pPr fontAlgn="auto">
                <a:spcBef>
                  <a:spcPts val="0"/>
                </a:spcBef>
                <a:spcAft>
                  <a:spcPts val="0"/>
                </a:spcAft>
                <a:defRPr/>
              </a:pPr>
              <a:endParaRPr lang="en-GB" dirty="0">
                <a:solidFill>
                  <a:srgbClr val="EA9696"/>
                </a:solidFill>
                <a:latin typeface="Georgia"/>
              </a:endParaRPr>
            </a:p>
          </p:txBody>
        </p:sp>
        <p:sp>
          <p:nvSpPr>
            <p:cNvPr id="18" name="Freeform 7"/>
            <p:cNvSpPr>
              <a:spLocks noEditPoints="1"/>
            </p:cNvSpPr>
            <p:nvPr/>
          </p:nvSpPr>
          <p:spPr bwMode="black">
            <a:xfrm>
              <a:off x="984728" y="6291341"/>
              <a:ext cx="914400" cy="343873"/>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a:lstStyle/>
            <a:p>
              <a:pPr fontAlgn="auto">
                <a:spcBef>
                  <a:spcPts val="0"/>
                </a:spcBef>
                <a:spcAft>
                  <a:spcPts val="0"/>
                </a:spcAft>
                <a:defRPr/>
              </a:pPr>
              <a:endParaRPr lang="en-GB" dirty="0">
                <a:solidFill>
                  <a:srgbClr val="EA9696"/>
                </a:solidFill>
                <a:latin typeface="Georgia"/>
              </a:endParaRPr>
            </a:p>
          </p:txBody>
        </p:sp>
      </p:grpSp>
      <p:sp>
        <p:nvSpPr>
          <p:cNvPr id="86031" name="Text Placeholder 5"/>
          <p:cNvSpPr>
            <a:spLocks/>
          </p:cNvSpPr>
          <p:nvPr/>
        </p:nvSpPr>
        <p:spPr bwMode="white">
          <a:xfrm>
            <a:off x="1895475" y="374650"/>
            <a:ext cx="4105275" cy="146050"/>
          </a:xfrm>
          <a:prstGeom prst="rect">
            <a:avLst/>
          </a:prstGeom>
          <a:noFill/>
          <a:ln w="9525" algn="ctr">
            <a:noFill/>
            <a:miter lim="800000"/>
            <a:headEnd/>
            <a:tailEnd/>
          </a:ln>
          <a:effectLst/>
        </p:spPr>
        <p:txBody>
          <a:bodyPr lIns="0" tIns="0" rIns="0" bIns="0"/>
          <a:lstStyle/>
          <a:p>
            <a:pPr>
              <a:spcAft>
                <a:spcPts val="900"/>
              </a:spcAft>
              <a:buClr>
                <a:srgbClr val="EA9696"/>
              </a:buClr>
              <a:defRPr/>
            </a:pPr>
            <a:r>
              <a:rPr lang="en-GB" sz="1100" dirty="0">
                <a:solidFill>
                  <a:srgbClr val="FFFFFF"/>
                </a:solidFill>
                <a:latin typeface="Arial" pitchFamily="34" charset="0"/>
              </a:rPr>
              <a:t>www.pwc.com </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3200" b="1" i="1">
          <a:solidFill>
            <a:srgbClr val="FFFFFF"/>
          </a:solidFill>
          <a:latin typeface="+mj-lt"/>
          <a:ea typeface="+mj-ea"/>
          <a:cs typeface="+mj-cs"/>
        </a:defRPr>
      </a:lvl1pPr>
      <a:lvl2pPr algn="l" rtl="0" eaLnBrk="1" fontAlgn="base" hangingPunct="1">
        <a:spcBef>
          <a:spcPct val="0"/>
        </a:spcBef>
        <a:spcAft>
          <a:spcPct val="0"/>
        </a:spcAft>
        <a:defRPr sz="3200" b="1" i="1">
          <a:solidFill>
            <a:srgbClr val="FFFFFF"/>
          </a:solidFill>
          <a:latin typeface="Georgia" pitchFamily="18" charset="0"/>
        </a:defRPr>
      </a:lvl2pPr>
      <a:lvl3pPr algn="l" rtl="0" eaLnBrk="1" fontAlgn="base" hangingPunct="1">
        <a:spcBef>
          <a:spcPct val="0"/>
        </a:spcBef>
        <a:spcAft>
          <a:spcPct val="0"/>
        </a:spcAft>
        <a:defRPr sz="3200" b="1" i="1">
          <a:solidFill>
            <a:srgbClr val="FFFFFF"/>
          </a:solidFill>
          <a:latin typeface="Georgia" pitchFamily="18" charset="0"/>
        </a:defRPr>
      </a:lvl3pPr>
      <a:lvl4pPr algn="l" rtl="0" eaLnBrk="1" fontAlgn="base" hangingPunct="1">
        <a:spcBef>
          <a:spcPct val="0"/>
        </a:spcBef>
        <a:spcAft>
          <a:spcPct val="0"/>
        </a:spcAft>
        <a:defRPr sz="3200" b="1" i="1">
          <a:solidFill>
            <a:srgbClr val="FFFFFF"/>
          </a:solidFill>
          <a:latin typeface="Georgia" pitchFamily="18" charset="0"/>
        </a:defRPr>
      </a:lvl4pPr>
      <a:lvl5pPr algn="l" rtl="0" eaLnBrk="1" fontAlgn="base" hangingPunct="1">
        <a:spcBef>
          <a:spcPct val="0"/>
        </a:spcBef>
        <a:spcAft>
          <a:spcPct val="0"/>
        </a:spcAft>
        <a:defRPr sz="3200" b="1" i="1">
          <a:solidFill>
            <a:srgbClr val="FFFFFF"/>
          </a:solidFill>
          <a:latin typeface="Georgia" pitchFamily="18" charset="0"/>
        </a:defRPr>
      </a:lvl5pPr>
      <a:lvl6pPr marL="457200" algn="l" rtl="0" eaLnBrk="1" fontAlgn="base" hangingPunct="1">
        <a:spcBef>
          <a:spcPct val="0"/>
        </a:spcBef>
        <a:spcAft>
          <a:spcPct val="0"/>
        </a:spcAft>
        <a:defRPr sz="3200" b="1" i="1">
          <a:solidFill>
            <a:srgbClr val="FFFFFF"/>
          </a:solidFill>
          <a:latin typeface="Georgia" pitchFamily="18" charset="0"/>
        </a:defRPr>
      </a:lvl6pPr>
      <a:lvl7pPr marL="914400" algn="l" rtl="0" eaLnBrk="1" fontAlgn="base" hangingPunct="1">
        <a:spcBef>
          <a:spcPct val="0"/>
        </a:spcBef>
        <a:spcAft>
          <a:spcPct val="0"/>
        </a:spcAft>
        <a:defRPr sz="3200" b="1" i="1">
          <a:solidFill>
            <a:srgbClr val="FFFFFF"/>
          </a:solidFill>
          <a:latin typeface="Georgia" pitchFamily="18" charset="0"/>
        </a:defRPr>
      </a:lvl7pPr>
      <a:lvl8pPr marL="1371600" algn="l" rtl="0" eaLnBrk="1" fontAlgn="base" hangingPunct="1">
        <a:spcBef>
          <a:spcPct val="0"/>
        </a:spcBef>
        <a:spcAft>
          <a:spcPct val="0"/>
        </a:spcAft>
        <a:defRPr sz="3200" b="1" i="1">
          <a:solidFill>
            <a:srgbClr val="FFFFFF"/>
          </a:solidFill>
          <a:latin typeface="Georgia" pitchFamily="18" charset="0"/>
        </a:defRPr>
      </a:lvl8pPr>
      <a:lvl9pPr marL="1828800" algn="l" rtl="0" eaLnBrk="1" fontAlgn="base" hangingPunct="1">
        <a:spcBef>
          <a:spcPct val="0"/>
        </a:spcBef>
        <a:spcAft>
          <a:spcPct val="0"/>
        </a:spcAft>
        <a:defRPr sz="3200" b="1" i="1">
          <a:solidFill>
            <a:srgbClr val="FFFFFF"/>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3200">
          <a:solidFill>
            <a:srgbClr val="FFFFFF"/>
          </a:solidFill>
          <a:latin typeface="+mn-lt"/>
          <a:ea typeface="+mn-ea"/>
          <a:cs typeface="+mn-cs"/>
        </a:defRPr>
      </a:lvl1pPr>
      <a:lvl2pPr marL="273050" indent="-273050" algn="l" rtl="0" eaLnBrk="1" fontAlgn="base" hangingPunct="1">
        <a:spcBef>
          <a:spcPct val="0"/>
        </a:spcBef>
        <a:spcAft>
          <a:spcPts val="900"/>
        </a:spcAft>
        <a:buClr>
          <a:schemeClr val="bg1"/>
        </a:buClr>
        <a:buFont typeface="Arial" charset="0"/>
        <a:buChar char="•"/>
        <a:defRPr sz="3200">
          <a:solidFill>
            <a:schemeClr val="bg1"/>
          </a:solidFill>
          <a:latin typeface="+mn-lt"/>
          <a:ea typeface="+mn-ea"/>
          <a:cs typeface="+mn-ea"/>
        </a:defRPr>
      </a:lvl2pPr>
      <a:lvl3pPr marL="547688" indent="-273050" algn="l" rtl="0" eaLnBrk="1" fontAlgn="base" hangingPunct="1">
        <a:spcBef>
          <a:spcPct val="0"/>
        </a:spcBef>
        <a:spcAft>
          <a:spcPts val="900"/>
        </a:spcAft>
        <a:buClr>
          <a:schemeClr val="bg1"/>
        </a:buClr>
        <a:buFont typeface="Arial" charset="0"/>
        <a:buChar char="-"/>
        <a:defRPr sz="3200">
          <a:solidFill>
            <a:schemeClr val="bg1"/>
          </a:solidFill>
          <a:latin typeface="+mn-lt"/>
          <a:ea typeface="+mn-ea"/>
          <a:cs typeface="+mn-ea"/>
        </a:defRPr>
      </a:lvl3pPr>
      <a:lvl4pPr marL="822325" indent="-273050" algn="l" rtl="0" eaLnBrk="1" fontAlgn="base" hangingPunct="1">
        <a:spcBef>
          <a:spcPct val="0"/>
        </a:spcBef>
        <a:spcAft>
          <a:spcPts val="900"/>
        </a:spcAft>
        <a:buClr>
          <a:schemeClr val="bg1"/>
        </a:buClr>
        <a:buFont typeface="Georgia" pitchFamily="18" charset="0"/>
        <a:buChar char="›"/>
        <a:defRPr sz="3200">
          <a:solidFill>
            <a:schemeClr val="bg1"/>
          </a:solidFill>
          <a:latin typeface="+mn-lt"/>
          <a:ea typeface="+mn-ea"/>
          <a:cs typeface="+mn-ea"/>
        </a:defRPr>
      </a:lvl4pPr>
      <a:lvl5pPr marL="1096963" indent="-273050" algn="l" rtl="0" eaLnBrk="1" fontAlgn="base" hangingPunct="1">
        <a:spcBef>
          <a:spcPct val="0"/>
        </a:spcBef>
        <a:spcAft>
          <a:spcPts val="900"/>
        </a:spcAft>
        <a:buClr>
          <a:schemeClr val="bg1"/>
        </a:buClr>
        <a:buFont typeface="Arial" charset="0"/>
        <a:buChar char="◦"/>
        <a:defRPr sz="3200">
          <a:solidFill>
            <a:schemeClr val="bg1"/>
          </a:solidFill>
          <a:latin typeface="+mn-lt"/>
          <a:ea typeface="+mn-ea"/>
          <a:cs typeface="+mn-ea"/>
        </a:defRPr>
      </a:lvl5pPr>
      <a:lvl6pPr marL="15541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ea typeface="+mn-ea"/>
          <a:cs typeface="+mn-ea"/>
        </a:defRPr>
      </a:lvl6pPr>
      <a:lvl7pPr marL="20113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ea typeface="+mn-ea"/>
          <a:cs typeface="+mn-ea"/>
        </a:defRPr>
      </a:lvl7pPr>
      <a:lvl8pPr marL="24685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ea typeface="+mn-ea"/>
          <a:cs typeface="+mn-ea"/>
        </a:defRPr>
      </a:lvl8pPr>
      <a:lvl9pPr marL="29257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ea typeface="+mn-ea"/>
          <a:cs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87043"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87044"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8AFB5BBE-F9A0-4DF6-9B07-AB00D303B416}" type="slidenum">
              <a:rPr lang="en-GB"/>
              <a:pPr>
                <a:defRPr/>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dirty="0">
                <a:solidFill>
                  <a:srgbClr val="000000"/>
                </a:solidFill>
                <a:latin typeface="Arial" pitchFamily="34" charset="0"/>
                <a:cs typeface="Arial" pitchFamily="34" charset="0"/>
              </a:defRPr>
            </a:lvl1pPr>
          </a:lstStyle>
          <a:p>
            <a:pPr>
              <a:defRPr/>
            </a:pPr>
            <a:fld id="{6738B2CF-C3D3-460C-A04F-22C1D22796AF}"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000000"/>
                </a:solidFill>
                <a:latin typeface="Arial" pitchFamily="34"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69634" name="Freeform 2"/>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rgbClr val="FFFFFF"/>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88067"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88068" name="Text Placeholder 2"/>
          <p:cNvSpPr>
            <a:spLocks noGrp="1"/>
          </p:cNvSpPr>
          <p:nvPr>
            <p:ph type="body" idx="1"/>
          </p:nvPr>
        </p:nvSpPr>
        <p:spPr bwMode="auto">
          <a:xfrm>
            <a:off x="533400" y="1903413"/>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text styles</a:t>
            </a:r>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FFFFFF"/>
                </a:solidFill>
                <a:latin typeface="Arial" pitchFamily="34" charset="0"/>
                <a:cs typeface="Arial" pitchFamily="34" charset="0"/>
              </a:defRPr>
            </a:lvl1pPr>
          </a:lstStyle>
          <a:p>
            <a:pPr>
              <a:defRPr/>
            </a:pPr>
            <a:fld id="{52591145-069D-4672-A86C-78CEB9B6C372}" type="slidenum">
              <a:rPr lang="en-GB"/>
              <a:pPr>
                <a:defRPr/>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dirty="0">
                <a:solidFill>
                  <a:srgbClr val="FFFFFF"/>
                </a:solidFill>
                <a:latin typeface="Arial" pitchFamily="34" charset="0"/>
                <a:cs typeface="Arial" pitchFamily="34" charset="0"/>
              </a:defRPr>
            </a:lvl1pPr>
          </a:lstStyle>
          <a:p>
            <a:pPr>
              <a:defRPr/>
            </a:pPr>
            <a:fld id="{87014EAA-6AAB-436C-8D52-46C8AA29AF89}"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FFFFFF"/>
                </a:solidFill>
                <a:latin typeface="Arial" pitchFamily="34" charset="0"/>
                <a:cs typeface="Arial" pitchFamily="34" charset="0"/>
              </a:defRPr>
            </a:lvl1pPr>
          </a:lstStyle>
          <a:p>
            <a:pPr>
              <a:defRPr/>
            </a:pPr>
            <a:endParaRPr lang="en-GB"/>
          </a:p>
        </p:txBody>
      </p:sp>
      <p:sp>
        <p:nvSpPr>
          <p:cNvPr id="69640" name="Text Box 8"/>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FFFFFF"/>
                </a:solidFill>
                <a:latin typeface="Arial" pitchFamily="34"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3200" b="1" i="1">
          <a:solidFill>
            <a:srgbClr val="FFFFFF"/>
          </a:solidFill>
          <a:latin typeface="+mj-lt"/>
          <a:ea typeface="+mj-ea"/>
          <a:cs typeface="+mj-cs"/>
        </a:defRPr>
      </a:lvl1pPr>
      <a:lvl2pPr algn="l" rtl="0" eaLnBrk="1" fontAlgn="base" hangingPunct="1">
        <a:spcBef>
          <a:spcPct val="0"/>
        </a:spcBef>
        <a:spcAft>
          <a:spcPct val="0"/>
        </a:spcAft>
        <a:defRPr sz="3200" b="1" i="1">
          <a:solidFill>
            <a:srgbClr val="FFFFFF"/>
          </a:solidFill>
          <a:latin typeface="Georgia" pitchFamily="18" charset="0"/>
        </a:defRPr>
      </a:lvl2pPr>
      <a:lvl3pPr algn="l" rtl="0" eaLnBrk="1" fontAlgn="base" hangingPunct="1">
        <a:spcBef>
          <a:spcPct val="0"/>
        </a:spcBef>
        <a:spcAft>
          <a:spcPct val="0"/>
        </a:spcAft>
        <a:defRPr sz="3200" b="1" i="1">
          <a:solidFill>
            <a:srgbClr val="FFFFFF"/>
          </a:solidFill>
          <a:latin typeface="Georgia" pitchFamily="18" charset="0"/>
        </a:defRPr>
      </a:lvl3pPr>
      <a:lvl4pPr algn="l" rtl="0" eaLnBrk="1" fontAlgn="base" hangingPunct="1">
        <a:spcBef>
          <a:spcPct val="0"/>
        </a:spcBef>
        <a:spcAft>
          <a:spcPct val="0"/>
        </a:spcAft>
        <a:defRPr sz="3200" b="1" i="1">
          <a:solidFill>
            <a:srgbClr val="FFFFFF"/>
          </a:solidFill>
          <a:latin typeface="Georgia" pitchFamily="18" charset="0"/>
        </a:defRPr>
      </a:lvl4pPr>
      <a:lvl5pPr algn="l" rtl="0" eaLnBrk="1" fontAlgn="base" hangingPunct="1">
        <a:spcBef>
          <a:spcPct val="0"/>
        </a:spcBef>
        <a:spcAft>
          <a:spcPct val="0"/>
        </a:spcAft>
        <a:defRPr sz="3200" b="1" i="1">
          <a:solidFill>
            <a:srgbClr val="FFFFFF"/>
          </a:solidFill>
          <a:latin typeface="Georgia" pitchFamily="18" charset="0"/>
        </a:defRPr>
      </a:lvl5pPr>
      <a:lvl6pPr marL="457200" algn="l" rtl="0" eaLnBrk="1" fontAlgn="base" hangingPunct="1">
        <a:spcBef>
          <a:spcPct val="0"/>
        </a:spcBef>
        <a:spcAft>
          <a:spcPct val="0"/>
        </a:spcAft>
        <a:defRPr sz="3200" b="1" i="1">
          <a:solidFill>
            <a:srgbClr val="FFFFFF"/>
          </a:solidFill>
          <a:latin typeface="Georgia" pitchFamily="18" charset="0"/>
        </a:defRPr>
      </a:lvl6pPr>
      <a:lvl7pPr marL="914400" algn="l" rtl="0" eaLnBrk="1" fontAlgn="base" hangingPunct="1">
        <a:spcBef>
          <a:spcPct val="0"/>
        </a:spcBef>
        <a:spcAft>
          <a:spcPct val="0"/>
        </a:spcAft>
        <a:defRPr sz="3200" b="1" i="1">
          <a:solidFill>
            <a:srgbClr val="FFFFFF"/>
          </a:solidFill>
          <a:latin typeface="Georgia" pitchFamily="18" charset="0"/>
        </a:defRPr>
      </a:lvl7pPr>
      <a:lvl8pPr marL="1371600" algn="l" rtl="0" eaLnBrk="1" fontAlgn="base" hangingPunct="1">
        <a:spcBef>
          <a:spcPct val="0"/>
        </a:spcBef>
        <a:spcAft>
          <a:spcPct val="0"/>
        </a:spcAft>
        <a:defRPr sz="3200" b="1" i="1">
          <a:solidFill>
            <a:srgbClr val="FFFFFF"/>
          </a:solidFill>
          <a:latin typeface="Georgia" pitchFamily="18" charset="0"/>
        </a:defRPr>
      </a:lvl8pPr>
      <a:lvl9pPr marL="1828800" algn="l" rtl="0" eaLnBrk="1" fontAlgn="base" hangingPunct="1">
        <a:spcBef>
          <a:spcPct val="0"/>
        </a:spcBef>
        <a:spcAft>
          <a:spcPct val="0"/>
        </a:spcAft>
        <a:defRPr sz="3200" b="1" i="1">
          <a:solidFill>
            <a:srgbClr val="FFFFFF"/>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3200">
          <a:solidFill>
            <a:srgbClr val="FFFFFF"/>
          </a:solidFill>
          <a:latin typeface="+mn-lt"/>
          <a:ea typeface="+mn-ea"/>
          <a:cs typeface="+mn-cs"/>
        </a:defRPr>
      </a:lvl1pPr>
      <a:lvl2pPr marL="273050" indent="-273050" algn="l" rtl="0" eaLnBrk="1" fontAlgn="base" hangingPunct="1">
        <a:spcBef>
          <a:spcPct val="0"/>
        </a:spcBef>
        <a:spcAft>
          <a:spcPts val="900"/>
        </a:spcAft>
        <a:buClr>
          <a:schemeClr val="bg1"/>
        </a:buClr>
        <a:buFont typeface="Arial" charset="0"/>
        <a:buChar char="•"/>
        <a:defRPr sz="3200">
          <a:solidFill>
            <a:schemeClr val="bg1"/>
          </a:solidFill>
          <a:latin typeface="+mn-lt"/>
        </a:defRPr>
      </a:lvl2pPr>
      <a:lvl3pPr marL="547688" indent="-273050" algn="l" rtl="0" eaLnBrk="1" fontAlgn="base" hangingPunct="1">
        <a:spcBef>
          <a:spcPct val="0"/>
        </a:spcBef>
        <a:spcAft>
          <a:spcPts val="900"/>
        </a:spcAft>
        <a:buClr>
          <a:schemeClr val="bg1"/>
        </a:buClr>
        <a:buFont typeface="Arial" charset="0"/>
        <a:buChar char="-"/>
        <a:defRPr sz="3200">
          <a:solidFill>
            <a:schemeClr val="bg1"/>
          </a:solidFill>
          <a:latin typeface="+mn-lt"/>
        </a:defRPr>
      </a:lvl3pPr>
      <a:lvl4pPr marL="822325" indent="-273050" algn="l" rtl="0" eaLnBrk="1" fontAlgn="base" hangingPunct="1">
        <a:spcBef>
          <a:spcPct val="0"/>
        </a:spcBef>
        <a:spcAft>
          <a:spcPts val="900"/>
        </a:spcAft>
        <a:buClr>
          <a:schemeClr val="bg1"/>
        </a:buClr>
        <a:buFont typeface="Georgia" pitchFamily="18" charset="0"/>
        <a:buChar char="›"/>
        <a:defRPr sz="3200">
          <a:solidFill>
            <a:schemeClr val="bg1"/>
          </a:solidFill>
          <a:latin typeface="+mn-lt"/>
        </a:defRPr>
      </a:lvl4pPr>
      <a:lvl5pPr marL="1096963" indent="-273050" algn="l" rtl="0" eaLnBrk="1" fontAlgn="base" hangingPunct="1">
        <a:spcBef>
          <a:spcPct val="0"/>
        </a:spcBef>
        <a:spcAft>
          <a:spcPts val="900"/>
        </a:spcAft>
        <a:buClr>
          <a:schemeClr val="bg1"/>
        </a:buClr>
        <a:buFont typeface="Arial" charset="0"/>
        <a:buChar char="◦"/>
        <a:defRPr sz="3200">
          <a:solidFill>
            <a:schemeClr val="bg1"/>
          </a:solidFill>
          <a:latin typeface="+mn-lt"/>
        </a:defRPr>
      </a:lvl5pPr>
      <a:lvl6pPr marL="15541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defRPr>
      </a:lvl6pPr>
      <a:lvl7pPr marL="20113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defRPr>
      </a:lvl7pPr>
      <a:lvl8pPr marL="24685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defRPr>
      </a:lvl8pPr>
      <a:lvl9pPr marL="29257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86028" name="Rectangle 12"/>
          <p:cNvSpPr>
            <a:spLocks noChangeArrowheads="1"/>
          </p:cNvSpPr>
          <p:nvPr/>
        </p:nvSpPr>
        <p:spPr bwMode="auto">
          <a:xfrm>
            <a:off x="1752600" y="685800"/>
            <a:ext cx="5635625" cy="5484813"/>
          </a:xfrm>
          <a:prstGeom prst="rect">
            <a:avLst/>
          </a:prstGeom>
          <a:solidFill>
            <a:schemeClr val="tx2"/>
          </a:solidFill>
          <a:ln w="9525">
            <a:noFill/>
            <a:miter lim="800000"/>
            <a:headEnd/>
            <a:tailEnd/>
          </a:ln>
          <a:effectLst/>
        </p:spPr>
        <p:txBody>
          <a:bodyPr wrap="none" lIns="0" tIns="0" rIns="0" bIns="0" anchor="ctr">
            <a:spAutoFit/>
          </a:bodyPr>
          <a:lstStyle/>
          <a:p>
            <a:pPr>
              <a:defRPr/>
            </a:pPr>
            <a:endParaRPr lang="en-AU" dirty="0">
              <a:latin typeface="Arial" pitchFamily="34" charset="0"/>
            </a:endParaRPr>
          </a:p>
        </p:txBody>
      </p:sp>
      <p:sp>
        <p:nvSpPr>
          <p:cNvPr id="86029" name="Rectangle 13"/>
          <p:cNvSpPr>
            <a:spLocks noChangeArrowheads="1"/>
          </p:cNvSpPr>
          <p:nvPr/>
        </p:nvSpPr>
        <p:spPr bwMode="auto">
          <a:xfrm>
            <a:off x="1752600" y="0"/>
            <a:ext cx="5635625" cy="687388"/>
          </a:xfrm>
          <a:prstGeom prst="rect">
            <a:avLst/>
          </a:prstGeom>
          <a:solidFill>
            <a:schemeClr val="bg1"/>
          </a:solidFill>
          <a:ln w="9525">
            <a:noFill/>
            <a:miter lim="800000"/>
            <a:headEnd/>
            <a:tailEnd/>
          </a:ln>
          <a:effectLst/>
        </p:spPr>
        <p:txBody>
          <a:bodyPr wrap="none" lIns="0" tIns="0" rIns="0" bIns="0" anchor="ctr">
            <a:spAutoFit/>
          </a:bodyPr>
          <a:lstStyle/>
          <a:p>
            <a:pPr>
              <a:defRPr/>
            </a:pPr>
            <a:endParaRPr lang="en-AU" dirty="0">
              <a:latin typeface="Arial" pitchFamily="34" charset="0"/>
            </a:endParaRPr>
          </a:p>
        </p:txBody>
      </p:sp>
      <p:sp>
        <p:nvSpPr>
          <p:cNvPr id="86030" name="Rectangle 14"/>
          <p:cNvSpPr>
            <a:spLocks noChangeArrowheads="1"/>
          </p:cNvSpPr>
          <p:nvPr/>
        </p:nvSpPr>
        <p:spPr bwMode="auto">
          <a:xfrm>
            <a:off x="7388225" y="685800"/>
            <a:ext cx="1752600" cy="5484813"/>
          </a:xfrm>
          <a:prstGeom prst="rect">
            <a:avLst/>
          </a:prstGeom>
          <a:solidFill>
            <a:schemeClr val="tx1"/>
          </a:solidFill>
          <a:ln w="9525">
            <a:noFill/>
            <a:miter lim="800000"/>
            <a:headEnd/>
            <a:tailEnd/>
          </a:ln>
          <a:effectLst/>
        </p:spPr>
        <p:txBody>
          <a:bodyPr wrap="none" lIns="0" tIns="0" rIns="0" bIns="0" anchor="ctr">
            <a:spAutoFit/>
          </a:bodyPr>
          <a:lstStyle/>
          <a:p>
            <a:pPr>
              <a:defRPr/>
            </a:pPr>
            <a:endParaRPr lang="en-AU" dirty="0">
              <a:latin typeface="Arial" pitchFamily="34" charset="0"/>
            </a:endParaRPr>
          </a:p>
        </p:txBody>
      </p:sp>
      <p:sp>
        <p:nvSpPr>
          <p:cNvPr id="18437" name="Title Placeholder 1"/>
          <p:cNvSpPr>
            <a:spLocks noGrp="1"/>
          </p:cNvSpPr>
          <p:nvPr>
            <p:ph type="title"/>
          </p:nvPr>
        </p:nvSpPr>
        <p:spPr bwMode="auto">
          <a:xfrm>
            <a:off x="1895475" y="838200"/>
            <a:ext cx="5362575"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Title (Secondary activated logo cover)</a:t>
            </a:r>
          </a:p>
        </p:txBody>
      </p:sp>
      <p:sp>
        <p:nvSpPr>
          <p:cNvPr id="18438" name="Text Placeholder 2"/>
          <p:cNvSpPr>
            <a:spLocks noGrp="1"/>
          </p:cNvSpPr>
          <p:nvPr>
            <p:ph type="body" idx="1"/>
          </p:nvPr>
        </p:nvSpPr>
        <p:spPr bwMode="auto">
          <a:xfrm>
            <a:off x="1895475" y="1827213"/>
            <a:ext cx="534035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Subtitle and date (move higher if title is only one line)</a:t>
            </a:r>
          </a:p>
        </p:txBody>
      </p:sp>
      <p:grpSp>
        <p:nvGrpSpPr>
          <p:cNvPr id="2" name="Group 24"/>
          <p:cNvGrpSpPr>
            <a:grpSpLocks/>
          </p:cNvGrpSpPr>
          <p:nvPr/>
        </p:nvGrpSpPr>
        <p:grpSpPr bwMode="auto">
          <a:xfrm>
            <a:off x="984250" y="6164263"/>
            <a:ext cx="914400" cy="471487"/>
            <a:chOff x="984728" y="6164568"/>
            <a:chExt cx="914400" cy="470646"/>
          </a:xfrm>
        </p:grpSpPr>
        <p:sp>
          <p:nvSpPr>
            <p:cNvPr id="17" name="Rectangle 37"/>
            <p:cNvSpPr>
              <a:spLocks noChangeArrowheads="1"/>
            </p:cNvSpPr>
            <p:nvPr/>
          </p:nvSpPr>
          <p:spPr bwMode="black">
            <a:xfrm>
              <a:off x="1519716" y="6164568"/>
              <a:ext cx="228600" cy="45955"/>
            </a:xfrm>
            <a:prstGeom prst="rect">
              <a:avLst/>
            </a:prstGeom>
            <a:solidFill>
              <a:srgbClr val="A10000"/>
            </a:solidFill>
            <a:ln w="0">
              <a:solidFill>
                <a:srgbClr val="A10000"/>
              </a:solidFill>
              <a:prstDash val="solid"/>
              <a:miter lim="800000"/>
              <a:headEnd/>
              <a:tailEnd/>
            </a:ln>
          </p:spPr>
          <p:txBody>
            <a:bodyPr/>
            <a:lstStyle/>
            <a:p>
              <a:pPr fontAlgn="auto">
                <a:spcBef>
                  <a:spcPts val="0"/>
                </a:spcBef>
                <a:spcAft>
                  <a:spcPts val="0"/>
                </a:spcAft>
                <a:defRPr/>
              </a:pPr>
              <a:endParaRPr lang="en-GB" dirty="0">
                <a:latin typeface="+mn-lt"/>
              </a:endParaRPr>
            </a:p>
          </p:txBody>
        </p:sp>
        <p:sp>
          <p:nvSpPr>
            <p:cNvPr id="18" name="Freeform 7"/>
            <p:cNvSpPr>
              <a:spLocks noEditPoints="1"/>
            </p:cNvSpPr>
            <p:nvPr/>
          </p:nvSpPr>
          <p:spPr bwMode="black">
            <a:xfrm>
              <a:off x="984728" y="6291341"/>
              <a:ext cx="914400" cy="343873"/>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a:lstStyle/>
            <a:p>
              <a:pPr fontAlgn="auto">
                <a:spcBef>
                  <a:spcPts val="0"/>
                </a:spcBef>
                <a:spcAft>
                  <a:spcPts val="0"/>
                </a:spcAft>
                <a:defRPr/>
              </a:pPr>
              <a:endParaRPr lang="en-GB" dirty="0">
                <a:latin typeface="+mn-lt"/>
              </a:endParaRPr>
            </a:p>
          </p:txBody>
        </p:sp>
      </p:grpSp>
      <p:sp>
        <p:nvSpPr>
          <p:cNvPr id="86031" name="Text Placeholder 5"/>
          <p:cNvSpPr>
            <a:spLocks/>
          </p:cNvSpPr>
          <p:nvPr/>
        </p:nvSpPr>
        <p:spPr bwMode="white">
          <a:xfrm>
            <a:off x="1895475" y="374650"/>
            <a:ext cx="4105275" cy="146050"/>
          </a:xfrm>
          <a:prstGeom prst="rect">
            <a:avLst/>
          </a:prstGeom>
          <a:noFill/>
          <a:ln w="9525" algn="ctr">
            <a:noFill/>
            <a:miter lim="800000"/>
            <a:headEnd/>
            <a:tailEnd/>
          </a:ln>
          <a:effectLst/>
        </p:spPr>
        <p:txBody>
          <a:bodyPr lIns="0" tIns="0" rIns="0" bIns="0"/>
          <a:lstStyle/>
          <a:p>
            <a:pPr>
              <a:spcAft>
                <a:spcPts val="900"/>
              </a:spcAft>
              <a:buClr>
                <a:schemeClr val="tx1"/>
              </a:buClr>
              <a:defRPr/>
            </a:pPr>
            <a:r>
              <a:rPr lang="en-GB" sz="1100" dirty="0">
                <a:solidFill>
                  <a:srgbClr val="FFFFFF"/>
                </a:solidFill>
                <a:latin typeface="Arial" pitchFamily="34" charset="0"/>
              </a:rPr>
              <a:t>www.pwc.com </a:t>
            </a:r>
          </a:p>
        </p:txBody>
      </p:sp>
    </p:spTree>
  </p:cSld>
  <p:clrMap bg1="dk2" tx1="lt1" bg2="dk1" tx2="lt2" accent1="accent1" accent2="accent2" accent3="accent3" accent4="accent4" accent5="accent5" accent6="accent6" hlink="hlink" folHlink="folHlink"/>
  <p:sldLayoutIdLst>
    <p:sldLayoutId id="2147483838" r:id="rId1"/>
  </p:sldLayoutIdLst>
  <p:hf hdr="0" ftr="0" dt="0"/>
  <p:txStyles>
    <p:titleStyle>
      <a:lvl1pPr algn="l" rtl="0" eaLnBrk="1" fontAlgn="base" hangingPunct="1">
        <a:spcBef>
          <a:spcPct val="0"/>
        </a:spcBef>
        <a:spcAft>
          <a:spcPct val="0"/>
        </a:spcAft>
        <a:defRPr sz="3200" b="1" i="1">
          <a:solidFill>
            <a:srgbClr val="FFFFFF"/>
          </a:solidFill>
          <a:latin typeface="+mj-lt"/>
          <a:ea typeface="+mj-ea"/>
          <a:cs typeface="+mj-cs"/>
        </a:defRPr>
      </a:lvl1pPr>
      <a:lvl2pPr algn="l" rtl="0" eaLnBrk="1" fontAlgn="base" hangingPunct="1">
        <a:spcBef>
          <a:spcPct val="0"/>
        </a:spcBef>
        <a:spcAft>
          <a:spcPct val="0"/>
        </a:spcAft>
        <a:defRPr sz="3200" b="1" i="1">
          <a:solidFill>
            <a:srgbClr val="FFFFFF"/>
          </a:solidFill>
          <a:latin typeface="Georgia" pitchFamily="18" charset="0"/>
        </a:defRPr>
      </a:lvl2pPr>
      <a:lvl3pPr algn="l" rtl="0" eaLnBrk="1" fontAlgn="base" hangingPunct="1">
        <a:spcBef>
          <a:spcPct val="0"/>
        </a:spcBef>
        <a:spcAft>
          <a:spcPct val="0"/>
        </a:spcAft>
        <a:defRPr sz="3200" b="1" i="1">
          <a:solidFill>
            <a:srgbClr val="FFFFFF"/>
          </a:solidFill>
          <a:latin typeface="Georgia" pitchFamily="18" charset="0"/>
        </a:defRPr>
      </a:lvl3pPr>
      <a:lvl4pPr algn="l" rtl="0" eaLnBrk="1" fontAlgn="base" hangingPunct="1">
        <a:spcBef>
          <a:spcPct val="0"/>
        </a:spcBef>
        <a:spcAft>
          <a:spcPct val="0"/>
        </a:spcAft>
        <a:defRPr sz="3200" b="1" i="1">
          <a:solidFill>
            <a:srgbClr val="FFFFFF"/>
          </a:solidFill>
          <a:latin typeface="Georgia" pitchFamily="18" charset="0"/>
        </a:defRPr>
      </a:lvl4pPr>
      <a:lvl5pPr algn="l" rtl="0" eaLnBrk="1" fontAlgn="base" hangingPunct="1">
        <a:spcBef>
          <a:spcPct val="0"/>
        </a:spcBef>
        <a:spcAft>
          <a:spcPct val="0"/>
        </a:spcAft>
        <a:defRPr sz="3200" b="1" i="1">
          <a:solidFill>
            <a:srgbClr val="FFFFFF"/>
          </a:solidFill>
          <a:latin typeface="Georgia" pitchFamily="18" charset="0"/>
        </a:defRPr>
      </a:lvl5pPr>
      <a:lvl6pPr marL="457200" algn="l" rtl="0" eaLnBrk="1" fontAlgn="base" hangingPunct="1">
        <a:spcBef>
          <a:spcPct val="0"/>
        </a:spcBef>
        <a:spcAft>
          <a:spcPct val="0"/>
        </a:spcAft>
        <a:defRPr sz="3200" b="1" i="1">
          <a:solidFill>
            <a:srgbClr val="FFFFFF"/>
          </a:solidFill>
          <a:latin typeface="Georgia" pitchFamily="18" charset="0"/>
        </a:defRPr>
      </a:lvl6pPr>
      <a:lvl7pPr marL="914400" algn="l" rtl="0" eaLnBrk="1" fontAlgn="base" hangingPunct="1">
        <a:spcBef>
          <a:spcPct val="0"/>
        </a:spcBef>
        <a:spcAft>
          <a:spcPct val="0"/>
        </a:spcAft>
        <a:defRPr sz="3200" b="1" i="1">
          <a:solidFill>
            <a:srgbClr val="FFFFFF"/>
          </a:solidFill>
          <a:latin typeface="Georgia" pitchFamily="18" charset="0"/>
        </a:defRPr>
      </a:lvl7pPr>
      <a:lvl8pPr marL="1371600" algn="l" rtl="0" eaLnBrk="1" fontAlgn="base" hangingPunct="1">
        <a:spcBef>
          <a:spcPct val="0"/>
        </a:spcBef>
        <a:spcAft>
          <a:spcPct val="0"/>
        </a:spcAft>
        <a:defRPr sz="3200" b="1" i="1">
          <a:solidFill>
            <a:srgbClr val="FFFFFF"/>
          </a:solidFill>
          <a:latin typeface="Georgia" pitchFamily="18" charset="0"/>
        </a:defRPr>
      </a:lvl8pPr>
      <a:lvl9pPr marL="1828800" algn="l" rtl="0" eaLnBrk="1" fontAlgn="base" hangingPunct="1">
        <a:spcBef>
          <a:spcPct val="0"/>
        </a:spcBef>
        <a:spcAft>
          <a:spcPct val="0"/>
        </a:spcAft>
        <a:defRPr sz="3200" b="1" i="1">
          <a:solidFill>
            <a:srgbClr val="FFFFFF"/>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3200">
          <a:solidFill>
            <a:srgbClr val="FFFFFF"/>
          </a:solidFill>
          <a:latin typeface="+mn-lt"/>
          <a:ea typeface="+mn-ea"/>
          <a:cs typeface="+mn-cs"/>
        </a:defRPr>
      </a:lvl1pPr>
      <a:lvl2pPr marL="273050" indent="-273050" algn="l" rtl="0" eaLnBrk="1" fontAlgn="base" hangingPunct="1">
        <a:spcBef>
          <a:spcPct val="0"/>
        </a:spcBef>
        <a:spcAft>
          <a:spcPts val="900"/>
        </a:spcAft>
        <a:buClr>
          <a:schemeClr val="bg1"/>
        </a:buClr>
        <a:buFont typeface="Arial" charset="0"/>
        <a:buChar char="•"/>
        <a:defRPr sz="3200">
          <a:solidFill>
            <a:schemeClr val="bg1"/>
          </a:solidFill>
          <a:latin typeface="+mn-lt"/>
          <a:ea typeface="+mn-ea"/>
          <a:cs typeface="+mn-ea"/>
        </a:defRPr>
      </a:lvl2pPr>
      <a:lvl3pPr marL="547688" indent="-273050" algn="l" rtl="0" eaLnBrk="1" fontAlgn="base" hangingPunct="1">
        <a:spcBef>
          <a:spcPct val="0"/>
        </a:spcBef>
        <a:spcAft>
          <a:spcPts val="900"/>
        </a:spcAft>
        <a:buClr>
          <a:schemeClr val="bg1"/>
        </a:buClr>
        <a:buFont typeface="Arial" charset="0"/>
        <a:buChar char="-"/>
        <a:defRPr sz="3200">
          <a:solidFill>
            <a:schemeClr val="bg1"/>
          </a:solidFill>
          <a:latin typeface="+mn-lt"/>
          <a:ea typeface="+mn-ea"/>
          <a:cs typeface="+mn-ea"/>
        </a:defRPr>
      </a:lvl3pPr>
      <a:lvl4pPr marL="822325" indent="-273050" algn="l" rtl="0" eaLnBrk="1" fontAlgn="base" hangingPunct="1">
        <a:spcBef>
          <a:spcPct val="0"/>
        </a:spcBef>
        <a:spcAft>
          <a:spcPts val="900"/>
        </a:spcAft>
        <a:buClr>
          <a:schemeClr val="bg1"/>
        </a:buClr>
        <a:buFont typeface="Georgia" pitchFamily="18" charset="0"/>
        <a:buChar char="›"/>
        <a:defRPr sz="3200">
          <a:solidFill>
            <a:schemeClr val="bg1"/>
          </a:solidFill>
          <a:latin typeface="+mn-lt"/>
          <a:ea typeface="+mn-ea"/>
          <a:cs typeface="+mn-ea"/>
        </a:defRPr>
      </a:lvl4pPr>
      <a:lvl5pPr marL="1096963" indent="-273050" algn="l" rtl="0" eaLnBrk="1" fontAlgn="base" hangingPunct="1">
        <a:spcBef>
          <a:spcPct val="0"/>
        </a:spcBef>
        <a:spcAft>
          <a:spcPts val="900"/>
        </a:spcAft>
        <a:buClr>
          <a:schemeClr val="bg1"/>
        </a:buClr>
        <a:buFont typeface="Arial" charset="0"/>
        <a:buChar char="◦"/>
        <a:defRPr sz="3200">
          <a:solidFill>
            <a:schemeClr val="bg1"/>
          </a:solidFill>
          <a:latin typeface="+mn-lt"/>
          <a:ea typeface="+mn-ea"/>
          <a:cs typeface="+mn-ea"/>
        </a:defRPr>
      </a:lvl5pPr>
      <a:lvl6pPr marL="15541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ea typeface="+mn-ea"/>
          <a:cs typeface="+mn-ea"/>
        </a:defRPr>
      </a:lvl6pPr>
      <a:lvl7pPr marL="20113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ea typeface="+mn-ea"/>
          <a:cs typeface="+mn-ea"/>
        </a:defRPr>
      </a:lvl7pPr>
      <a:lvl8pPr marL="24685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ea typeface="+mn-ea"/>
          <a:cs typeface="+mn-ea"/>
        </a:defRPr>
      </a:lvl8pPr>
      <a:lvl9pPr marL="29257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ea typeface="+mn-ea"/>
          <a:cs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89091"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89092"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9D9BE063-149B-4EAD-A3A3-698292D239A2}" type="slidenum">
              <a:rPr lang="en-GB"/>
              <a:pPr>
                <a:defRPr/>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dirty="0">
                <a:solidFill>
                  <a:srgbClr val="000000"/>
                </a:solidFill>
                <a:latin typeface="Arial" pitchFamily="34" charset="0"/>
                <a:cs typeface="Arial" pitchFamily="34" charset="0"/>
              </a:defRPr>
            </a:lvl1pPr>
          </a:lstStyle>
          <a:p>
            <a:pPr>
              <a:defRPr/>
            </a:pPr>
            <a:fld id="{5D60C7F5-0575-4643-88F1-54642DF48939}"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000000"/>
                </a:solidFill>
                <a:latin typeface="Arial" pitchFamily="34" charset="0"/>
              </a:rPr>
              <a:t>PwC</a:t>
            </a:r>
          </a:p>
        </p:txBody>
      </p:sp>
    </p:spTree>
  </p:cSld>
  <p:clrMap bg1="dk2" tx1="lt1" bg2="dk1" tx2="lt2" accent1="accent1" accent2="accent2" accent3="accent3" accent4="accent4" accent5="accent5" accent6="accent6" hlink="hlink" folHlink="folHlink"/>
  <p:sldLayoutIdLst>
    <p:sldLayoutId id="2147483908" r:id="rId1"/>
  </p:sldLayoutIdLst>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90115"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90116"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8C6F2024-E68C-48E3-8A8C-7583DDC7C962}" type="slidenum">
              <a:rPr lang="en-GB"/>
              <a:pPr>
                <a:defRPr/>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dirty="0">
                <a:solidFill>
                  <a:srgbClr val="000000"/>
                </a:solidFill>
                <a:latin typeface="Arial" pitchFamily="34" charset="0"/>
                <a:cs typeface="Arial" pitchFamily="34" charset="0"/>
              </a:defRPr>
            </a:lvl1pPr>
          </a:lstStyle>
          <a:p>
            <a:pPr>
              <a:defRPr/>
            </a:pPr>
            <a:fld id="{8D6040D5-FB33-4211-AC2B-3FC7CA2435FC}"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000000"/>
                </a:solidFill>
                <a:latin typeface="Arial" pitchFamily="34"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91139"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91140"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FC1B23BB-2C0A-4FD3-B62C-2A174EAD9140}" type="slidenum">
              <a:rPr lang="en-GB"/>
              <a:pPr>
                <a:defRPr/>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dirty="0">
                <a:solidFill>
                  <a:srgbClr val="000000"/>
                </a:solidFill>
                <a:latin typeface="Arial" pitchFamily="34" charset="0"/>
                <a:cs typeface="Arial" pitchFamily="34" charset="0"/>
              </a:defRPr>
            </a:lvl1pPr>
          </a:lstStyle>
          <a:p>
            <a:pPr>
              <a:defRPr/>
            </a:pPr>
            <a:fld id="{3CB43F5A-6FAC-4673-860E-48B1462D41B3}"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000000"/>
                </a:solidFill>
                <a:latin typeface="Arial" pitchFamily="34"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92163"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92164"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4EF04524-7D48-46B7-8859-C6061BD3AFFB}" type="slidenum">
              <a:rPr lang="en-GB"/>
              <a:pPr>
                <a:defRPr/>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dirty="0">
                <a:solidFill>
                  <a:srgbClr val="000000"/>
                </a:solidFill>
                <a:latin typeface="Arial" pitchFamily="34" charset="0"/>
                <a:cs typeface="Arial" pitchFamily="34" charset="0"/>
              </a:defRPr>
            </a:lvl1pPr>
          </a:lstStyle>
          <a:p>
            <a:pPr>
              <a:defRPr/>
            </a:pPr>
            <a:fld id="{073B9DFF-836F-4E7A-9A71-1083D43781D7}"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000000"/>
                </a:solidFill>
                <a:latin typeface="Arial" pitchFamily="34"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93187"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93188"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B3BACB63-2263-4CDF-A1F7-635216B05F9C}" type="slidenum">
              <a:rPr lang="en-GB"/>
              <a:pPr>
                <a:defRPr/>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dirty="0">
                <a:solidFill>
                  <a:srgbClr val="000000"/>
                </a:solidFill>
                <a:latin typeface="Arial" pitchFamily="34" charset="0"/>
                <a:cs typeface="Arial" pitchFamily="34" charset="0"/>
              </a:defRPr>
            </a:lvl1pPr>
          </a:lstStyle>
          <a:p>
            <a:pPr>
              <a:defRPr/>
            </a:pPr>
            <a:fld id="{3EDA4CE4-8FD6-4010-9AF1-9E0745BD4737}"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000000"/>
                </a:solidFill>
                <a:latin typeface="Arial" pitchFamily="34"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94211"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94212"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6BD57D96-F4AB-46E0-BB8A-DD208CA976B2}" type="slidenum">
              <a:rPr lang="en-GB"/>
              <a:pPr>
                <a:defRPr/>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dirty="0">
                <a:solidFill>
                  <a:srgbClr val="000000"/>
                </a:solidFill>
                <a:latin typeface="Arial" pitchFamily="34" charset="0"/>
                <a:cs typeface="Arial" pitchFamily="34" charset="0"/>
              </a:defRPr>
            </a:lvl1pPr>
          </a:lstStyle>
          <a:p>
            <a:pPr>
              <a:defRPr/>
            </a:pPr>
            <a:fld id="{EC04BC34-32A2-4759-BA79-F26DFB5A0ADB}"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000000"/>
                </a:solidFill>
                <a:latin typeface="Arial" pitchFamily="34"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95235"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95236"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A7251D10-09FC-4246-8B9E-0026542207E7}" type="slidenum">
              <a:rPr lang="en-GB"/>
              <a:pPr>
                <a:defRPr/>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dirty="0">
                <a:solidFill>
                  <a:srgbClr val="000000"/>
                </a:solidFill>
                <a:latin typeface="Arial" pitchFamily="34" charset="0"/>
                <a:cs typeface="Arial" pitchFamily="34" charset="0"/>
              </a:defRPr>
            </a:lvl1pPr>
          </a:lstStyle>
          <a:p>
            <a:pPr>
              <a:defRPr/>
            </a:pPr>
            <a:fld id="{ADDF125C-102F-49F1-A374-64D5F9016846}"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000000"/>
                </a:solidFill>
                <a:latin typeface="Arial" pitchFamily="34"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96259"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96260"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776EA7FE-AC21-4D9C-8562-308B97E1A3FA}" type="slidenum">
              <a:rPr lang="en-GB"/>
              <a:pPr>
                <a:defRPr/>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dirty="0">
                <a:solidFill>
                  <a:srgbClr val="000000"/>
                </a:solidFill>
                <a:latin typeface="Arial" pitchFamily="34" charset="0"/>
                <a:cs typeface="Arial" pitchFamily="34" charset="0"/>
              </a:defRPr>
            </a:lvl1pPr>
          </a:lstStyle>
          <a:p>
            <a:pPr>
              <a:defRPr/>
            </a:pPr>
            <a:fld id="{F6FF0B81-54BB-4B96-A4C1-2A1F3C303993}"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000000"/>
                </a:solidFill>
                <a:latin typeface="Arial" pitchFamily="34"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97283"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97284"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76999CC4-7EE0-47A4-8B3D-1F388649968C}" type="slidenum">
              <a:rPr lang="en-GB"/>
              <a:pPr>
                <a:defRPr/>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dirty="0">
                <a:solidFill>
                  <a:srgbClr val="000000"/>
                </a:solidFill>
                <a:latin typeface="Arial" pitchFamily="34" charset="0"/>
                <a:cs typeface="Arial" pitchFamily="34" charset="0"/>
              </a:defRPr>
            </a:lvl1pPr>
          </a:lstStyle>
          <a:p>
            <a:pPr>
              <a:defRPr/>
            </a:pPr>
            <a:fld id="{7B713C07-A90D-4E52-A5E2-002E3D1277E1}"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000000"/>
                </a:solidFill>
                <a:latin typeface="Arial" pitchFamily="34"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98307"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98308"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C85E9A0B-10E4-43C6-9CC4-2F2B6563878D}" type="slidenum">
              <a:rPr lang="en-GB"/>
              <a:pPr>
                <a:defRPr/>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dirty="0">
                <a:solidFill>
                  <a:srgbClr val="000000"/>
                </a:solidFill>
                <a:latin typeface="Arial" pitchFamily="34" charset="0"/>
                <a:cs typeface="Arial" pitchFamily="34" charset="0"/>
              </a:defRPr>
            </a:lvl1pPr>
          </a:lstStyle>
          <a:p>
            <a:pPr>
              <a:defRPr/>
            </a:pPr>
            <a:fld id="{134C0A75-84DB-4835-9205-88378A12B4EF}"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000000"/>
                </a:solidFill>
                <a:latin typeface="Arial" pitchFamily="34"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30723"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30724"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0D7093D7-0A3F-4FCE-9A1C-11842EB09647}" type="slidenum">
              <a:rPr lang="en-GB"/>
              <a:pPr>
                <a:defRPr/>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dirty="0">
                <a:solidFill>
                  <a:srgbClr val="000000"/>
                </a:solidFill>
                <a:latin typeface="Arial" pitchFamily="34" charset="0"/>
                <a:cs typeface="Arial" pitchFamily="34" charset="0"/>
              </a:defRPr>
            </a:lvl1pPr>
          </a:lstStyle>
          <a:p>
            <a:pPr>
              <a:defRPr/>
            </a:pPr>
            <a:fld id="{7DB85560-B823-4032-A2EE-FCC6514830A7}"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000000"/>
                </a:solidFill>
                <a:latin typeface="Arial" pitchFamily="34" charset="0"/>
              </a:rPr>
              <a:t>PwC</a:t>
            </a:r>
          </a:p>
        </p:txBody>
      </p:sp>
    </p:spTree>
  </p:cSld>
  <p:clrMap bg1="dk2" tx1="lt1" bg2="dk1" tx2="lt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Lst>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99331"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99332"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DC24FCEB-8AF9-4E62-9242-84BF64179C96}" type="slidenum">
              <a:rPr lang="en-GB"/>
              <a:pPr>
                <a:defRPr/>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dirty="0">
                <a:solidFill>
                  <a:srgbClr val="000000"/>
                </a:solidFill>
                <a:latin typeface="Arial" pitchFamily="34" charset="0"/>
                <a:cs typeface="Arial" pitchFamily="34" charset="0"/>
              </a:defRPr>
            </a:lvl1pPr>
          </a:lstStyle>
          <a:p>
            <a:pPr>
              <a:defRPr/>
            </a:pPr>
            <a:fld id="{38ADB1E4-E9EF-4530-8ED8-FDA57179421B}"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000000"/>
                </a:solidFill>
                <a:latin typeface="Arial" pitchFamily="34"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100355"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100356"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6AEE6ADC-DDB1-455E-B51D-5BB1516F4CBF}" type="slidenum">
              <a:rPr lang="en-GB"/>
              <a:pPr>
                <a:defRPr/>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dirty="0">
                <a:solidFill>
                  <a:srgbClr val="000000"/>
                </a:solidFill>
                <a:latin typeface="Arial" pitchFamily="34" charset="0"/>
                <a:cs typeface="Arial" pitchFamily="34" charset="0"/>
              </a:defRPr>
            </a:lvl1pPr>
          </a:lstStyle>
          <a:p>
            <a:pPr>
              <a:defRPr/>
            </a:pPr>
            <a:fld id="{F9307DB0-6C16-4062-98A5-974A0D23A364}"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000000"/>
                </a:solidFill>
                <a:latin typeface="Arial" pitchFamily="34"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101379"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101380"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06215F82-9CB7-400A-B6E1-694D6C439ADF}" type="slidenum">
              <a:rPr lang="en-GB"/>
              <a:pPr>
                <a:defRPr/>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dirty="0">
                <a:solidFill>
                  <a:srgbClr val="000000"/>
                </a:solidFill>
                <a:latin typeface="Arial" pitchFamily="34" charset="0"/>
                <a:cs typeface="Arial" pitchFamily="34" charset="0"/>
              </a:defRPr>
            </a:lvl1pPr>
          </a:lstStyle>
          <a:p>
            <a:pPr>
              <a:defRPr/>
            </a:pPr>
            <a:fld id="{7D486EB3-0B44-4BC1-BD5B-81E95B40B81B}"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000000"/>
                </a:solidFill>
                <a:latin typeface="Arial" pitchFamily="34"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102403"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102404"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95A37DEE-7381-414A-90AF-B68FDBC59C9B}" type="slidenum">
              <a:rPr lang="en-GB"/>
              <a:pPr>
                <a:defRPr/>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dirty="0">
                <a:solidFill>
                  <a:srgbClr val="000000"/>
                </a:solidFill>
                <a:latin typeface="Arial" pitchFamily="34" charset="0"/>
                <a:cs typeface="Arial" pitchFamily="34" charset="0"/>
              </a:defRPr>
            </a:lvl1pPr>
          </a:lstStyle>
          <a:p>
            <a:pPr>
              <a:defRPr/>
            </a:pPr>
            <a:fld id="{1E59E12D-6004-4B6F-B1DE-7E0E3BCF80AA}"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000000"/>
                </a:solidFill>
                <a:latin typeface="Arial" pitchFamily="34"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103427"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103428"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5CC6DCDC-33E0-4A7D-8164-4A0B1918D586}" type="slidenum">
              <a:rPr lang="en-GB"/>
              <a:pPr>
                <a:defRPr/>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dirty="0">
                <a:solidFill>
                  <a:srgbClr val="000000"/>
                </a:solidFill>
                <a:latin typeface="Arial" pitchFamily="34" charset="0"/>
                <a:cs typeface="Arial" pitchFamily="34" charset="0"/>
              </a:defRPr>
            </a:lvl1pPr>
          </a:lstStyle>
          <a:p>
            <a:pPr>
              <a:defRPr/>
            </a:pPr>
            <a:fld id="{835CDE7D-58B9-4BC8-98B8-67373F187BE8}"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000000"/>
                </a:solidFill>
                <a:latin typeface="Arial" pitchFamily="34"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69634" name="Freeform 2"/>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rgbClr val="FFFFFF"/>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104451"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104452" name="Text Placeholder 2"/>
          <p:cNvSpPr>
            <a:spLocks noGrp="1"/>
          </p:cNvSpPr>
          <p:nvPr>
            <p:ph type="body" idx="1"/>
          </p:nvPr>
        </p:nvSpPr>
        <p:spPr bwMode="auto">
          <a:xfrm>
            <a:off x="533400" y="1903413"/>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text styles</a:t>
            </a:r>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FFFFFF"/>
                </a:solidFill>
                <a:latin typeface="Arial" pitchFamily="34" charset="0"/>
                <a:cs typeface="Arial" pitchFamily="34" charset="0"/>
              </a:defRPr>
            </a:lvl1pPr>
          </a:lstStyle>
          <a:p>
            <a:pPr>
              <a:defRPr/>
            </a:pPr>
            <a:fld id="{B9836915-9726-4246-B1D2-725E631F40F1}" type="slidenum">
              <a:rPr lang="en-GB"/>
              <a:pPr>
                <a:defRPr/>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dirty="0">
                <a:solidFill>
                  <a:srgbClr val="FFFFFF"/>
                </a:solidFill>
                <a:latin typeface="Arial" pitchFamily="34" charset="0"/>
                <a:cs typeface="Arial" pitchFamily="34" charset="0"/>
              </a:defRPr>
            </a:lvl1pPr>
          </a:lstStyle>
          <a:p>
            <a:pPr>
              <a:defRPr/>
            </a:pPr>
            <a:fld id="{7D052D4C-3BD7-43A5-B7FE-FF2818F2C780}"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FFFFFF"/>
                </a:solidFill>
                <a:latin typeface="Arial" pitchFamily="34" charset="0"/>
                <a:cs typeface="Arial" pitchFamily="34" charset="0"/>
              </a:defRPr>
            </a:lvl1pPr>
          </a:lstStyle>
          <a:p>
            <a:pPr>
              <a:defRPr/>
            </a:pPr>
            <a:endParaRPr lang="en-GB"/>
          </a:p>
        </p:txBody>
      </p:sp>
      <p:sp>
        <p:nvSpPr>
          <p:cNvPr id="69640" name="Text Box 8"/>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FFFFFF"/>
                </a:solidFill>
                <a:latin typeface="Arial" pitchFamily="34"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3200" b="1" i="1">
          <a:solidFill>
            <a:srgbClr val="FFFFFF"/>
          </a:solidFill>
          <a:latin typeface="+mj-lt"/>
          <a:ea typeface="+mj-ea"/>
          <a:cs typeface="+mj-cs"/>
        </a:defRPr>
      </a:lvl1pPr>
      <a:lvl2pPr algn="l" rtl="0" eaLnBrk="1" fontAlgn="base" hangingPunct="1">
        <a:spcBef>
          <a:spcPct val="0"/>
        </a:spcBef>
        <a:spcAft>
          <a:spcPct val="0"/>
        </a:spcAft>
        <a:defRPr sz="3200" b="1" i="1">
          <a:solidFill>
            <a:srgbClr val="FFFFFF"/>
          </a:solidFill>
          <a:latin typeface="Georgia" pitchFamily="18" charset="0"/>
        </a:defRPr>
      </a:lvl2pPr>
      <a:lvl3pPr algn="l" rtl="0" eaLnBrk="1" fontAlgn="base" hangingPunct="1">
        <a:spcBef>
          <a:spcPct val="0"/>
        </a:spcBef>
        <a:spcAft>
          <a:spcPct val="0"/>
        </a:spcAft>
        <a:defRPr sz="3200" b="1" i="1">
          <a:solidFill>
            <a:srgbClr val="FFFFFF"/>
          </a:solidFill>
          <a:latin typeface="Georgia" pitchFamily="18" charset="0"/>
        </a:defRPr>
      </a:lvl3pPr>
      <a:lvl4pPr algn="l" rtl="0" eaLnBrk="1" fontAlgn="base" hangingPunct="1">
        <a:spcBef>
          <a:spcPct val="0"/>
        </a:spcBef>
        <a:spcAft>
          <a:spcPct val="0"/>
        </a:spcAft>
        <a:defRPr sz="3200" b="1" i="1">
          <a:solidFill>
            <a:srgbClr val="FFFFFF"/>
          </a:solidFill>
          <a:latin typeface="Georgia" pitchFamily="18" charset="0"/>
        </a:defRPr>
      </a:lvl4pPr>
      <a:lvl5pPr algn="l" rtl="0" eaLnBrk="1" fontAlgn="base" hangingPunct="1">
        <a:spcBef>
          <a:spcPct val="0"/>
        </a:spcBef>
        <a:spcAft>
          <a:spcPct val="0"/>
        </a:spcAft>
        <a:defRPr sz="3200" b="1" i="1">
          <a:solidFill>
            <a:srgbClr val="FFFFFF"/>
          </a:solidFill>
          <a:latin typeface="Georgia" pitchFamily="18" charset="0"/>
        </a:defRPr>
      </a:lvl5pPr>
      <a:lvl6pPr marL="457200" algn="l" rtl="0" eaLnBrk="1" fontAlgn="base" hangingPunct="1">
        <a:spcBef>
          <a:spcPct val="0"/>
        </a:spcBef>
        <a:spcAft>
          <a:spcPct val="0"/>
        </a:spcAft>
        <a:defRPr sz="3200" b="1" i="1">
          <a:solidFill>
            <a:srgbClr val="FFFFFF"/>
          </a:solidFill>
          <a:latin typeface="Georgia" pitchFamily="18" charset="0"/>
        </a:defRPr>
      </a:lvl6pPr>
      <a:lvl7pPr marL="914400" algn="l" rtl="0" eaLnBrk="1" fontAlgn="base" hangingPunct="1">
        <a:spcBef>
          <a:spcPct val="0"/>
        </a:spcBef>
        <a:spcAft>
          <a:spcPct val="0"/>
        </a:spcAft>
        <a:defRPr sz="3200" b="1" i="1">
          <a:solidFill>
            <a:srgbClr val="FFFFFF"/>
          </a:solidFill>
          <a:latin typeface="Georgia" pitchFamily="18" charset="0"/>
        </a:defRPr>
      </a:lvl7pPr>
      <a:lvl8pPr marL="1371600" algn="l" rtl="0" eaLnBrk="1" fontAlgn="base" hangingPunct="1">
        <a:spcBef>
          <a:spcPct val="0"/>
        </a:spcBef>
        <a:spcAft>
          <a:spcPct val="0"/>
        </a:spcAft>
        <a:defRPr sz="3200" b="1" i="1">
          <a:solidFill>
            <a:srgbClr val="FFFFFF"/>
          </a:solidFill>
          <a:latin typeface="Georgia" pitchFamily="18" charset="0"/>
        </a:defRPr>
      </a:lvl8pPr>
      <a:lvl9pPr marL="1828800" algn="l" rtl="0" eaLnBrk="1" fontAlgn="base" hangingPunct="1">
        <a:spcBef>
          <a:spcPct val="0"/>
        </a:spcBef>
        <a:spcAft>
          <a:spcPct val="0"/>
        </a:spcAft>
        <a:defRPr sz="3200" b="1" i="1">
          <a:solidFill>
            <a:srgbClr val="FFFFFF"/>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3200">
          <a:solidFill>
            <a:srgbClr val="FFFFFF"/>
          </a:solidFill>
          <a:latin typeface="+mn-lt"/>
          <a:ea typeface="+mn-ea"/>
          <a:cs typeface="+mn-cs"/>
        </a:defRPr>
      </a:lvl1pPr>
      <a:lvl2pPr marL="273050" indent="-273050" algn="l" rtl="0" eaLnBrk="1" fontAlgn="base" hangingPunct="1">
        <a:spcBef>
          <a:spcPct val="0"/>
        </a:spcBef>
        <a:spcAft>
          <a:spcPts val="900"/>
        </a:spcAft>
        <a:buClr>
          <a:schemeClr val="bg1"/>
        </a:buClr>
        <a:buFont typeface="Arial" charset="0"/>
        <a:buChar char="•"/>
        <a:defRPr sz="3200">
          <a:solidFill>
            <a:schemeClr val="bg1"/>
          </a:solidFill>
          <a:latin typeface="+mn-lt"/>
        </a:defRPr>
      </a:lvl2pPr>
      <a:lvl3pPr marL="547688" indent="-273050" algn="l" rtl="0" eaLnBrk="1" fontAlgn="base" hangingPunct="1">
        <a:spcBef>
          <a:spcPct val="0"/>
        </a:spcBef>
        <a:spcAft>
          <a:spcPts val="900"/>
        </a:spcAft>
        <a:buClr>
          <a:schemeClr val="bg1"/>
        </a:buClr>
        <a:buFont typeface="Arial" charset="0"/>
        <a:buChar char="-"/>
        <a:defRPr sz="3200">
          <a:solidFill>
            <a:schemeClr val="bg1"/>
          </a:solidFill>
          <a:latin typeface="+mn-lt"/>
        </a:defRPr>
      </a:lvl3pPr>
      <a:lvl4pPr marL="822325" indent="-273050" algn="l" rtl="0" eaLnBrk="1" fontAlgn="base" hangingPunct="1">
        <a:spcBef>
          <a:spcPct val="0"/>
        </a:spcBef>
        <a:spcAft>
          <a:spcPts val="900"/>
        </a:spcAft>
        <a:buClr>
          <a:schemeClr val="bg1"/>
        </a:buClr>
        <a:buFont typeface="Georgia" pitchFamily="18" charset="0"/>
        <a:buChar char="›"/>
        <a:defRPr sz="3200">
          <a:solidFill>
            <a:schemeClr val="bg1"/>
          </a:solidFill>
          <a:latin typeface="+mn-lt"/>
        </a:defRPr>
      </a:lvl4pPr>
      <a:lvl5pPr marL="1096963" indent="-273050" algn="l" rtl="0" eaLnBrk="1" fontAlgn="base" hangingPunct="1">
        <a:spcBef>
          <a:spcPct val="0"/>
        </a:spcBef>
        <a:spcAft>
          <a:spcPts val="900"/>
        </a:spcAft>
        <a:buClr>
          <a:schemeClr val="bg1"/>
        </a:buClr>
        <a:buFont typeface="Arial" charset="0"/>
        <a:buChar char="◦"/>
        <a:defRPr sz="3200">
          <a:solidFill>
            <a:schemeClr val="bg1"/>
          </a:solidFill>
          <a:latin typeface="+mn-lt"/>
        </a:defRPr>
      </a:lvl5pPr>
      <a:lvl6pPr marL="15541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defRPr>
      </a:lvl6pPr>
      <a:lvl7pPr marL="20113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defRPr>
      </a:lvl7pPr>
      <a:lvl8pPr marL="24685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defRPr>
      </a:lvl8pPr>
      <a:lvl9pPr marL="29257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105475"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105476"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EC65590A-8E4C-44A5-8745-F74656C7B333}" type="slidenum">
              <a:rPr lang="en-GB"/>
              <a:pPr>
                <a:defRPr/>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dirty="0">
                <a:solidFill>
                  <a:srgbClr val="000000"/>
                </a:solidFill>
                <a:latin typeface="Arial" pitchFamily="34" charset="0"/>
                <a:cs typeface="Arial" pitchFamily="34" charset="0"/>
              </a:defRPr>
            </a:lvl1pPr>
          </a:lstStyle>
          <a:p>
            <a:pPr>
              <a:defRPr/>
            </a:pPr>
            <a:fld id="{1FC8756D-BBF1-4F23-8DFA-E9B8EDA069B1}"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000000"/>
                </a:solidFill>
                <a:latin typeface="Arial" pitchFamily="34"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106499"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106500"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D3D0EC89-F167-4187-B23B-0971488FD84A}" type="slidenum">
              <a:rPr lang="en-GB"/>
              <a:pPr>
                <a:defRPr/>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dirty="0">
                <a:solidFill>
                  <a:srgbClr val="000000"/>
                </a:solidFill>
                <a:latin typeface="Arial" pitchFamily="34" charset="0"/>
                <a:cs typeface="Arial" pitchFamily="34" charset="0"/>
              </a:defRPr>
            </a:lvl1pPr>
          </a:lstStyle>
          <a:p>
            <a:pPr>
              <a:defRPr/>
            </a:pPr>
            <a:fld id="{41295C52-855D-473B-B361-98EDDBDD1F97}"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000000"/>
                </a:solidFill>
                <a:latin typeface="Arial" pitchFamily="34"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69634" name="Freeform 2"/>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rgbClr val="FFFFFF"/>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107523"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107524" name="Text Placeholder 2"/>
          <p:cNvSpPr>
            <a:spLocks noGrp="1"/>
          </p:cNvSpPr>
          <p:nvPr>
            <p:ph type="body" idx="1"/>
          </p:nvPr>
        </p:nvSpPr>
        <p:spPr bwMode="auto">
          <a:xfrm>
            <a:off x="533400" y="1903413"/>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text styles</a:t>
            </a:r>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FFFFFF"/>
                </a:solidFill>
                <a:latin typeface="Arial" pitchFamily="34" charset="0"/>
                <a:cs typeface="Arial" pitchFamily="34" charset="0"/>
              </a:defRPr>
            </a:lvl1pPr>
          </a:lstStyle>
          <a:p>
            <a:pPr>
              <a:defRPr/>
            </a:pPr>
            <a:fld id="{68A7030B-674E-468F-AB86-01FBFFA71B95}" type="slidenum">
              <a:rPr lang="en-GB"/>
              <a:pPr>
                <a:defRPr/>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dirty="0">
                <a:solidFill>
                  <a:srgbClr val="FFFFFF"/>
                </a:solidFill>
                <a:latin typeface="Arial" pitchFamily="34" charset="0"/>
                <a:cs typeface="Arial" pitchFamily="34" charset="0"/>
              </a:defRPr>
            </a:lvl1pPr>
          </a:lstStyle>
          <a:p>
            <a:pPr>
              <a:defRPr/>
            </a:pPr>
            <a:fld id="{849D8013-5BDF-4A0C-8DC3-AED7383B277A}"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FFFFFF"/>
                </a:solidFill>
                <a:latin typeface="Arial" pitchFamily="34" charset="0"/>
                <a:cs typeface="Arial" pitchFamily="34" charset="0"/>
              </a:defRPr>
            </a:lvl1pPr>
          </a:lstStyle>
          <a:p>
            <a:pPr>
              <a:defRPr/>
            </a:pPr>
            <a:endParaRPr lang="en-GB"/>
          </a:p>
        </p:txBody>
      </p:sp>
      <p:sp>
        <p:nvSpPr>
          <p:cNvPr id="69640" name="Text Box 8"/>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FFFFFF"/>
                </a:solidFill>
                <a:latin typeface="Arial" pitchFamily="34"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3200" b="1" i="1">
          <a:solidFill>
            <a:srgbClr val="FFFFFF"/>
          </a:solidFill>
          <a:latin typeface="+mj-lt"/>
          <a:ea typeface="+mj-ea"/>
          <a:cs typeface="+mj-cs"/>
        </a:defRPr>
      </a:lvl1pPr>
      <a:lvl2pPr algn="l" rtl="0" eaLnBrk="1" fontAlgn="base" hangingPunct="1">
        <a:spcBef>
          <a:spcPct val="0"/>
        </a:spcBef>
        <a:spcAft>
          <a:spcPct val="0"/>
        </a:spcAft>
        <a:defRPr sz="3200" b="1" i="1">
          <a:solidFill>
            <a:srgbClr val="FFFFFF"/>
          </a:solidFill>
          <a:latin typeface="Georgia" pitchFamily="18" charset="0"/>
        </a:defRPr>
      </a:lvl2pPr>
      <a:lvl3pPr algn="l" rtl="0" eaLnBrk="1" fontAlgn="base" hangingPunct="1">
        <a:spcBef>
          <a:spcPct val="0"/>
        </a:spcBef>
        <a:spcAft>
          <a:spcPct val="0"/>
        </a:spcAft>
        <a:defRPr sz="3200" b="1" i="1">
          <a:solidFill>
            <a:srgbClr val="FFFFFF"/>
          </a:solidFill>
          <a:latin typeface="Georgia" pitchFamily="18" charset="0"/>
        </a:defRPr>
      </a:lvl3pPr>
      <a:lvl4pPr algn="l" rtl="0" eaLnBrk="1" fontAlgn="base" hangingPunct="1">
        <a:spcBef>
          <a:spcPct val="0"/>
        </a:spcBef>
        <a:spcAft>
          <a:spcPct val="0"/>
        </a:spcAft>
        <a:defRPr sz="3200" b="1" i="1">
          <a:solidFill>
            <a:srgbClr val="FFFFFF"/>
          </a:solidFill>
          <a:latin typeface="Georgia" pitchFamily="18" charset="0"/>
        </a:defRPr>
      </a:lvl4pPr>
      <a:lvl5pPr algn="l" rtl="0" eaLnBrk="1" fontAlgn="base" hangingPunct="1">
        <a:spcBef>
          <a:spcPct val="0"/>
        </a:spcBef>
        <a:spcAft>
          <a:spcPct val="0"/>
        </a:spcAft>
        <a:defRPr sz="3200" b="1" i="1">
          <a:solidFill>
            <a:srgbClr val="FFFFFF"/>
          </a:solidFill>
          <a:latin typeface="Georgia" pitchFamily="18" charset="0"/>
        </a:defRPr>
      </a:lvl5pPr>
      <a:lvl6pPr marL="457200" algn="l" rtl="0" eaLnBrk="1" fontAlgn="base" hangingPunct="1">
        <a:spcBef>
          <a:spcPct val="0"/>
        </a:spcBef>
        <a:spcAft>
          <a:spcPct val="0"/>
        </a:spcAft>
        <a:defRPr sz="3200" b="1" i="1">
          <a:solidFill>
            <a:srgbClr val="FFFFFF"/>
          </a:solidFill>
          <a:latin typeface="Georgia" pitchFamily="18" charset="0"/>
        </a:defRPr>
      </a:lvl6pPr>
      <a:lvl7pPr marL="914400" algn="l" rtl="0" eaLnBrk="1" fontAlgn="base" hangingPunct="1">
        <a:spcBef>
          <a:spcPct val="0"/>
        </a:spcBef>
        <a:spcAft>
          <a:spcPct val="0"/>
        </a:spcAft>
        <a:defRPr sz="3200" b="1" i="1">
          <a:solidFill>
            <a:srgbClr val="FFFFFF"/>
          </a:solidFill>
          <a:latin typeface="Georgia" pitchFamily="18" charset="0"/>
        </a:defRPr>
      </a:lvl7pPr>
      <a:lvl8pPr marL="1371600" algn="l" rtl="0" eaLnBrk="1" fontAlgn="base" hangingPunct="1">
        <a:spcBef>
          <a:spcPct val="0"/>
        </a:spcBef>
        <a:spcAft>
          <a:spcPct val="0"/>
        </a:spcAft>
        <a:defRPr sz="3200" b="1" i="1">
          <a:solidFill>
            <a:srgbClr val="FFFFFF"/>
          </a:solidFill>
          <a:latin typeface="Georgia" pitchFamily="18" charset="0"/>
        </a:defRPr>
      </a:lvl8pPr>
      <a:lvl9pPr marL="1828800" algn="l" rtl="0" eaLnBrk="1" fontAlgn="base" hangingPunct="1">
        <a:spcBef>
          <a:spcPct val="0"/>
        </a:spcBef>
        <a:spcAft>
          <a:spcPct val="0"/>
        </a:spcAft>
        <a:defRPr sz="3200" b="1" i="1">
          <a:solidFill>
            <a:srgbClr val="FFFFFF"/>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3200">
          <a:solidFill>
            <a:srgbClr val="FFFFFF"/>
          </a:solidFill>
          <a:latin typeface="+mn-lt"/>
          <a:ea typeface="+mn-ea"/>
          <a:cs typeface="+mn-cs"/>
        </a:defRPr>
      </a:lvl1pPr>
      <a:lvl2pPr marL="273050" indent="-273050" algn="l" rtl="0" eaLnBrk="1" fontAlgn="base" hangingPunct="1">
        <a:spcBef>
          <a:spcPct val="0"/>
        </a:spcBef>
        <a:spcAft>
          <a:spcPts val="900"/>
        </a:spcAft>
        <a:buClr>
          <a:schemeClr val="bg1"/>
        </a:buClr>
        <a:buFont typeface="Arial" charset="0"/>
        <a:buChar char="•"/>
        <a:defRPr sz="3200">
          <a:solidFill>
            <a:schemeClr val="bg1"/>
          </a:solidFill>
          <a:latin typeface="+mn-lt"/>
        </a:defRPr>
      </a:lvl2pPr>
      <a:lvl3pPr marL="547688" indent="-273050" algn="l" rtl="0" eaLnBrk="1" fontAlgn="base" hangingPunct="1">
        <a:spcBef>
          <a:spcPct val="0"/>
        </a:spcBef>
        <a:spcAft>
          <a:spcPts val="900"/>
        </a:spcAft>
        <a:buClr>
          <a:schemeClr val="bg1"/>
        </a:buClr>
        <a:buFont typeface="Arial" charset="0"/>
        <a:buChar char="-"/>
        <a:defRPr sz="3200">
          <a:solidFill>
            <a:schemeClr val="bg1"/>
          </a:solidFill>
          <a:latin typeface="+mn-lt"/>
        </a:defRPr>
      </a:lvl3pPr>
      <a:lvl4pPr marL="822325" indent="-273050" algn="l" rtl="0" eaLnBrk="1" fontAlgn="base" hangingPunct="1">
        <a:spcBef>
          <a:spcPct val="0"/>
        </a:spcBef>
        <a:spcAft>
          <a:spcPts val="900"/>
        </a:spcAft>
        <a:buClr>
          <a:schemeClr val="bg1"/>
        </a:buClr>
        <a:buFont typeface="Georgia" pitchFamily="18" charset="0"/>
        <a:buChar char="›"/>
        <a:defRPr sz="3200">
          <a:solidFill>
            <a:schemeClr val="bg1"/>
          </a:solidFill>
          <a:latin typeface="+mn-lt"/>
        </a:defRPr>
      </a:lvl4pPr>
      <a:lvl5pPr marL="1096963" indent="-273050" algn="l" rtl="0" eaLnBrk="1" fontAlgn="base" hangingPunct="1">
        <a:spcBef>
          <a:spcPct val="0"/>
        </a:spcBef>
        <a:spcAft>
          <a:spcPts val="900"/>
        </a:spcAft>
        <a:buClr>
          <a:schemeClr val="bg1"/>
        </a:buClr>
        <a:buFont typeface="Arial" charset="0"/>
        <a:buChar char="◦"/>
        <a:defRPr sz="3200">
          <a:solidFill>
            <a:schemeClr val="bg1"/>
          </a:solidFill>
          <a:latin typeface="+mn-lt"/>
        </a:defRPr>
      </a:lvl5pPr>
      <a:lvl6pPr marL="15541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defRPr>
      </a:lvl6pPr>
      <a:lvl7pPr marL="20113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defRPr>
      </a:lvl7pPr>
      <a:lvl8pPr marL="24685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defRPr>
      </a:lvl8pPr>
      <a:lvl9pPr marL="29257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400" y="685800"/>
            <a:ext cx="8077201" cy="914400"/>
          </a:xfrm>
          <a:prstGeom prst="rect">
            <a:avLst/>
          </a:prstGeom>
        </p:spPr>
        <p:txBody>
          <a:bodyPr vert="horz" lIns="0" tIns="0" rIns="0" bIns="0" rtlCol="0" anchor="t" anchorCtr="0">
            <a:noAutofit/>
          </a:bodyPr>
          <a:lstStyle/>
          <a:p>
            <a:r>
              <a:rPr lang="en-GB" noProof="0" dirty="0" smtClean="0"/>
              <a:t>Click to edit Master title style</a:t>
            </a:r>
            <a:endParaRPr lang="en-GB" noProof="0" dirty="0"/>
          </a:p>
        </p:txBody>
      </p:sp>
      <p:sp>
        <p:nvSpPr>
          <p:cNvPr id="3" name="Text Placeholder 2"/>
          <p:cNvSpPr>
            <a:spLocks noGrp="1"/>
          </p:cNvSpPr>
          <p:nvPr>
            <p:ph type="body" idx="1"/>
          </p:nvPr>
        </p:nvSpPr>
        <p:spPr>
          <a:xfrm>
            <a:off x="533401" y="1752600"/>
            <a:ext cx="8077199" cy="4419600"/>
          </a:xfrm>
          <a:prstGeom prst="rect">
            <a:avLst/>
          </a:prstGeom>
        </p:spPr>
        <p:txBody>
          <a:bodyPr vert="horz" lIns="0" tIns="0" rIns="0" bIns="0" rtlCol="0">
            <a:noAutofit/>
          </a:bodyPr>
          <a:lstStyle/>
          <a:p>
            <a:pPr lvl="0"/>
            <a:r>
              <a:rPr lang="en-US" altLang="zh-CN" noProof="0" dirty="0" smtClean="0"/>
              <a:t>Click to edit Master text styles</a:t>
            </a:r>
          </a:p>
          <a:p>
            <a:pPr lvl="1"/>
            <a:r>
              <a:rPr lang="en-US" altLang="zh-CN" noProof="0" dirty="0" smtClean="0"/>
              <a:t>Second level</a:t>
            </a:r>
          </a:p>
          <a:p>
            <a:pPr lvl="2"/>
            <a:r>
              <a:rPr lang="en-US" altLang="zh-CN" noProof="0" dirty="0" smtClean="0"/>
              <a:t>Third level</a:t>
            </a:r>
          </a:p>
          <a:p>
            <a:pPr lvl="3"/>
            <a:r>
              <a:rPr lang="en-US" altLang="zh-CN" noProof="0" dirty="0" smtClean="0"/>
              <a:t>Fourth level</a:t>
            </a:r>
          </a:p>
          <a:p>
            <a:pPr lvl="4"/>
            <a:r>
              <a:rPr lang="en-US" altLang="zh-CN" noProof="0" dirty="0" smtClean="0"/>
              <a:t>Fifth level</a:t>
            </a:r>
            <a:endParaRPr lang="en-GB" noProof="0" dirty="0" smtClean="0"/>
          </a:p>
        </p:txBody>
      </p:sp>
      <p:sp>
        <p:nvSpPr>
          <p:cNvPr id="8" name="Footer Placeholder 4"/>
          <p:cNvSpPr>
            <a:spLocks noGrp="1"/>
          </p:cNvSpPr>
          <p:nvPr>
            <p:ph type="ftr" sz="quarter" idx="3"/>
          </p:nvPr>
        </p:nvSpPr>
        <p:spPr>
          <a:xfrm>
            <a:off x="533400" y="6324600"/>
            <a:ext cx="5257800" cy="152400"/>
          </a:xfrm>
          <a:prstGeom prst="rect">
            <a:avLst/>
          </a:prstGeom>
        </p:spPr>
        <p:txBody>
          <a:bodyPr vert="horz" lIns="0" tIns="0" rIns="0" bIns="0" anchor="ctr" anchorCtr="0">
            <a:noAutofit/>
          </a:bodyPr>
          <a:lstStyle>
            <a:lvl1pPr algn="l">
              <a:defRPr sz="900" baseline="0">
                <a:solidFill>
                  <a:schemeClr val="tx1"/>
                </a:solidFill>
                <a:latin typeface="Georgia" pitchFamily="18" charset="0"/>
                <a:ea typeface="Arial Unicode MS" pitchFamily="34" charset="-122"/>
                <a:cs typeface="Arial" pitchFamily="34" charset="0"/>
              </a:defRPr>
            </a:lvl1pPr>
          </a:lstStyle>
          <a:p>
            <a:r>
              <a:rPr lang="zh-CN" altLang="en-US" dirty="0" smtClean="0">
                <a:solidFill>
                  <a:srgbClr val="000000"/>
                </a:solidFill>
              </a:rPr>
              <a:t>西藏奇正藏药股份有限公司内部控制基本规范咨询项目建议书</a:t>
            </a:r>
          </a:p>
        </p:txBody>
      </p:sp>
      <p:sp>
        <p:nvSpPr>
          <p:cNvPr id="10" name="Slide Number Placeholder 5"/>
          <p:cNvSpPr>
            <a:spLocks noGrp="1"/>
          </p:cNvSpPr>
          <p:nvPr>
            <p:ph type="sldNum" sz="quarter" idx="4"/>
          </p:nvPr>
        </p:nvSpPr>
        <p:spPr>
          <a:xfrm>
            <a:off x="7086600" y="6477000"/>
            <a:ext cx="1527048" cy="152400"/>
          </a:xfrm>
          <a:prstGeom prst="rect">
            <a:avLst/>
          </a:prstGeom>
        </p:spPr>
        <p:txBody>
          <a:bodyPr vert="horz" lIns="0" tIns="0" rIns="0" bIns="0" anchor="ctr" anchorCtr="0">
            <a:noAutofit/>
          </a:bodyPr>
          <a:lstStyle>
            <a:lvl1pPr algn="r">
              <a:defRPr sz="900" baseline="0">
                <a:solidFill>
                  <a:schemeClr val="tx1"/>
                </a:solidFill>
                <a:latin typeface="Georgia" pitchFamily="18" charset="0"/>
                <a:ea typeface="Arial Unicode MS" pitchFamily="34" charset="-122"/>
                <a:cs typeface="Arial" pitchFamily="34" charset="0"/>
              </a:defRPr>
            </a:lvl1pPr>
          </a:lstStyle>
          <a:p>
            <a:fld id="{9EBD5762-3BDC-484D-9503-7EA6D5A9A8CE}" type="slidenum">
              <a:rPr lang="en-GB" smtClean="0">
                <a:solidFill>
                  <a:srgbClr val="000000"/>
                </a:solidFill>
              </a:rPr>
              <a:pPr/>
              <a:t>‹#›</a:t>
            </a:fld>
            <a:endParaRPr lang="en-GB" dirty="0">
              <a:solidFill>
                <a:srgbClr val="000000"/>
              </a:solidFill>
            </a:endParaRPr>
          </a:p>
        </p:txBody>
      </p:sp>
      <p:sp>
        <p:nvSpPr>
          <p:cNvPr id="11" name="Date Placeholder 3"/>
          <p:cNvSpPr>
            <a:spLocks noGrp="1"/>
          </p:cNvSpPr>
          <p:nvPr>
            <p:ph type="dt" sz="half" idx="2"/>
          </p:nvPr>
        </p:nvSpPr>
        <p:spPr>
          <a:xfrm>
            <a:off x="7086600" y="6324600"/>
            <a:ext cx="1524000" cy="152400"/>
          </a:xfrm>
          <a:prstGeom prst="rect">
            <a:avLst/>
          </a:prstGeom>
        </p:spPr>
        <p:txBody>
          <a:bodyPr vert="horz" lIns="0" tIns="0" rIns="0" bIns="0" anchor="ctr" anchorCtr="0">
            <a:noAutofit/>
          </a:bodyPr>
          <a:lstStyle>
            <a:lvl1pPr algn="r">
              <a:defRPr sz="900" baseline="0">
                <a:solidFill>
                  <a:schemeClr val="tx1"/>
                </a:solidFill>
                <a:latin typeface="Georgia" pitchFamily="18" charset="0"/>
                <a:ea typeface="Arial Unicode MS" pitchFamily="34" charset="-122"/>
                <a:cs typeface="Arial" pitchFamily="34" charset="0"/>
              </a:defRPr>
            </a:lvl1pPr>
          </a:lstStyle>
          <a:p>
            <a:r>
              <a:rPr lang="en-US" dirty="0" smtClean="0">
                <a:solidFill>
                  <a:srgbClr val="000000"/>
                </a:solidFill>
              </a:rPr>
              <a:t>May 2012</a:t>
            </a:r>
            <a:endParaRPr lang="en-GB"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 id="2147483951" r:id="rId15"/>
    <p:sldLayoutId id="2147483952" r:id="rId16"/>
    <p:sldLayoutId id="2147483953" r:id="rId17"/>
    <p:sldLayoutId id="2147483954" r:id="rId18"/>
    <p:sldLayoutId id="2147483955" r:id="rId19"/>
    <p:sldLayoutId id="2147483956" r:id="rId20"/>
    <p:sldLayoutId id="2147483957" r:id="rId21"/>
    <p:sldLayoutId id="2147483958" r:id="rId22"/>
    <p:sldLayoutId id="2147483959" r:id="rId23"/>
    <p:sldLayoutId id="2147483960" r:id="rId24"/>
  </p:sldLayoutIdLst>
  <p:timing>
    <p:tnLst>
      <p:par>
        <p:cTn id="1" dur="indefinite" restart="never" nodeType="tmRoot"/>
      </p:par>
    </p:tnLst>
  </p:timing>
  <p:hf hdr="0"/>
  <p:txStyles>
    <p:titleStyle>
      <a:lvl1pPr algn="l" defTabSz="914400" rtl="0" eaLnBrk="1" latinLnBrk="0" hangingPunct="1">
        <a:lnSpc>
          <a:spcPct val="100000"/>
        </a:lnSpc>
        <a:spcBef>
          <a:spcPct val="0"/>
        </a:spcBef>
        <a:buNone/>
        <a:defRPr sz="2400" b="1" i="1" kern="1200" baseline="0">
          <a:solidFill>
            <a:schemeClr val="tx1"/>
          </a:solidFill>
          <a:latin typeface="Georgia" pitchFamily="18" charset="0"/>
          <a:ea typeface="Arial Unicode MS" pitchFamily="34" charset="-122"/>
          <a:cs typeface="+mj-cs"/>
        </a:defRPr>
      </a:lvl1pPr>
    </p:titleStyle>
    <p:bodyStyle>
      <a:lvl1pPr marL="0" marR="0" indent="0" algn="l" defTabSz="914400" rtl="0" eaLnBrk="1" fontAlgn="auto" latinLnBrk="0" hangingPunct="1">
        <a:lnSpc>
          <a:spcPct val="100000"/>
        </a:lnSpc>
        <a:spcBef>
          <a:spcPts val="900"/>
        </a:spcBef>
        <a:spcAft>
          <a:spcPts val="0"/>
        </a:spcAft>
        <a:buClr>
          <a:schemeClr val="tx1"/>
        </a:buClr>
        <a:buSzTx/>
        <a:buFontTx/>
        <a:buNone/>
        <a:tabLst/>
        <a:defRPr sz="2000" kern="1200" baseline="0">
          <a:solidFill>
            <a:schemeClr val="tx1"/>
          </a:solidFill>
          <a:latin typeface="Georgia" pitchFamily="18" charset="0"/>
          <a:ea typeface="Arial Unicode MS" pitchFamily="34" charset="-122"/>
          <a:cs typeface="+mn-cs"/>
        </a:defRPr>
      </a:lvl1pPr>
      <a:lvl2pPr marL="274320" indent="-274320" algn="l" defTabSz="914400" rtl="0" eaLnBrk="1" latinLnBrk="0" hangingPunct="1">
        <a:lnSpc>
          <a:spcPct val="100000"/>
        </a:lnSpc>
        <a:spcBef>
          <a:spcPts val="900"/>
        </a:spcBef>
        <a:spcAft>
          <a:spcPts val="0"/>
        </a:spcAft>
        <a:buClr>
          <a:schemeClr val="tx1"/>
        </a:buClr>
        <a:buFont typeface="Georgia" pitchFamily="18" charset="0"/>
        <a:buChar char="•"/>
        <a:defRPr sz="2000" kern="1200" baseline="0">
          <a:solidFill>
            <a:schemeClr val="tx1"/>
          </a:solidFill>
          <a:latin typeface="Georgia" pitchFamily="18" charset="0"/>
          <a:ea typeface="Arial Unicode MS" pitchFamily="34" charset="-122"/>
          <a:cs typeface="+mn-cs"/>
        </a:defRPr>
      </a:lvl2pPr>
      <a:lvl3pPr marL="548640" indent="-274320" algn="l" defTabSz="914400" rtl="0" eaLnBrk="1" latinLnBrk="0" hangingPunct="1">
        <a:lnSpc>
          <a:spcPct val="100000"/>
        </a:lnSpc>
        <a:spcBef>
          <a:spcPts val="0"/>
        </a:spcBef>
        <a:spcAft>
          <a:spcPts val="0"/>
        </a:spcAft>
        <a:buClr>
          <a:schemeClr val="tx1"/>
        </a:buClr>
        <a:buFont typeface="Georgia" pitchFamily="18" charset="0"/>
        <a:buChar char="-"/>
        <a:defRPr sz="2000" kern="1200" baseline="0">
          <a:solidFill>
            <a:schemeClr val="tx1"/>
          </a:solidFill>
          <a:latin typeface="Georgia" pitchFamily="18" charset="0"/>
          <a:ea typeface="Arial Unicode MS" pitchFamily="34" charset="-122"/>
          <a:cs typeface="+mn-cs"/>
        </a:defRPr>
      </a:lvl3pPr>
      <a:lvl4pPr marL="822960" indent="-274320" algn="l" defTabSz="914400" rtl="0" eaLnBrk="1" latinLnBrk="0" hangingPunct="1">
        <a:lnSpc>
          <a:spcPct val="100000"/>
        </a:lnSpc>
        <a:spcBef>
          <a:spcPts val="0"/>
        </a:spcBef>
        <a:spcAft>
          <a:spcPts val="0"/>
        </a:spcAft>
        <a:buClr>
          <a:schemeClr val="tx1"/>
        </a:buClr>
        <a:buFont typeface="Georgia" pitchFamily="18" charset="0"/>
        <a:buChar char="◦"/>
        <a:defRPr sz="2000" kern="1200" baseline="0">
          <a:solidFill>
            <a:schemeClr val="tx1"/>
          </a:solidFill>
          <a:latin typeface="Georgia" pitchFamily="18" charset="0"/>
          <a:ea typeface="Arial Unicode MS" pitchFamily="34" charset="-122"/>
          <a:cs typeface="+mn-cs"/>
        </a:defRPr>
      </a:lvl4pPr>
      <a:lvl5pPr marL="1097280" indent="-274320" algn="l" defTabSz="914400" rtl="0" eaLnBrk="1" latinLnBrk="0" hangingPunct="1">
        <a:lnSpc>
          <a:spcPct val="100000"/>
        </a:lnSpc>
        <a:spcBef>
          <a:spcPts val="0"/>
        </a:spcBef>
        <a:spcAft>
          <a:spcPts val="0"/>
        </a:spcAft>
        <a:buClr>
          <a:schemeClr val="tx1"/>
        </a:buClr>
        <a:buFont typeface="Georgia" pitchFamily="18" charset="0"/>
        <a:buChar char="›"/>
        <a:defRPr sz="2000" kern="1200" baseline="0">
          <a:solidFill>
            <a:schemeClr val="tx1"/>
          </a:solidFill>
          <a:latin typeface="Georgia" pitchFamily="18" charset="0"/>
          <a:ea typeface="Arial Unicode MS" pitchFamily="34" charset="-122"/>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69634" name="Freeform 2"/>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rgbClr val="FFFFFF"/>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35843"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35844" name="Text Placeholder 2"/>
          <p:cNvSpPr>
            <a:spLocks noGrp="1"/>
          </p:cNvSpPr>
          <p:nvPr>
            <p:ph type="body" idx="1"/>
          </p:nvPr>
        </p:nvSpPr>
        <p:spPr bwMode="auto">
          <a:xfrm>
            <a:off x="533400" y="1903413"/>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text styles</a:t>
            </a:r>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FFFFFF"/>
                </a:solidFill>
                <a:latin typeface="Arial" pitchFamily="34" charset="0"/>
                <a:cs typeface="Arial" pitchFamily="34" charset="0"/>
              </a:defRPr>
            </a:lvl1pPr>
          </a:lstStyle>
          <a:p>
            <a:pPr>
              <a:defRPr/>
            </a:pPr>
            <a:fld id="{15A3F77E-3603-4B1B-8B2F-44B548774D41}" type="slidenum">
              <a:rPr lang="en-GB"/>
              <a:pPr>
                <a:defRPr/>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dirty="0">
                <a:solidFill>
                  <a:srgbClr val="FFFFFF"/>
                </a:solidFill>
                <a:latin typeface="Arial" pitchFamily="34" charset="0"/>
                <a:cs typeface="Arial" pitchFamily="34" charset="0"/>
              </a:defRPr>
            </a:lvl1pPr>
          </a:lstStyle>
          <a:p>
            <a:pPr>
              <a:defRPr/>
            </a:pPr>
            <a:fld id="{1082E150-AD5C-4C51-B585-B296B79E67F8}"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FFFFFF"/>
                </a:solidFill>
                <a:latin typeface="Arial" pitchFamily="34" charset="0"/>
                <a:cs typeface="Arial" pitchFamily="34" charset="0"/>
              </a:defRPr>
            </a:lvl1pPr>
          </a:lstStyle>
          <a:p>
            <a:pPr>
              <a:defRPr/>
            </a:pPr>
            <a:endParaRPr lang="en-GB"/>
          </a:p>
        </p:txBody>
      </p:sp>
      <p:sp>
        <p:nvSpPr>
          <p:cNvPr id="69640" name="Text Box 8"/>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FFFFFF"/>
                </a:solidFill>
                <a:latin typeface="Arial" pitchFamily="34" charset="0"/>
              </a:rPr>
              <a:t>PwC</a:t>
            </a:r>
          </a:p>
        </p:txBody>
      </p:sp>
    </p:spTree>
  </p:cSld>
  <p:clrMap bg1="dk2" tx1="lt1" bg2="dk1"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hf hdr="0" ftr="0" dt="0"/>
  <p:txStyles>
    <p:titleStyle>
      <a:lvl1pPr algn="l" rtl="0" eaLnBrk="1" fontAlgn="base" hangingPunct="1">
        <a:spcBef>
          <a:spcPct val="0"/>
        </a:spcBef>
        <a:spcAft>
          <a:spcPct val="0"/>
        </a:spcAft>
        <a:defRPr sz="3200" b="1" i="1">
          <a:solidFill>
            <a:srgbClr val="FFFFFF"/>
          </a:solidFill>
          <a:latin typeface="+mj-lt"/>
          <a:ea typeface="+mj-ea"/>
          <a:cs typeface="+mj-cs"/>
        </a:defRPr>
      </a:lvl1pPr>
      <a:lvl2pPr algn="l" rtl="0" eaLnBrk="1" fontAlgn="base" hangingPunct="1">
        <a:spcBef>
          <a:spcPct val="0"/>
        </a:spcBef>
        <a:spcAft>
          <a:spcPct val="0"/>
        </a:spcAft>
        <a:defRPr sz="3200" b="1" i="1">
          <a:solidFill>
            <a:srgbClr val="FFFFFF"/>
          </a:solidFill>
          <a:latin typeface="Georgia" pitchFamily="18" charset="0"/>
        </a:defRPr>
      </a:lvl2pPr>
      <a:lvl3pPr algn="l" rtl="0" eaLnBrk="1" fontAlgn="base" hangingPunct="1">
        <a:spcBef>
          <a:spcPct val="0"/>
        </a:spcBef>
        <a:spcAft>
          <a:spcPct val="0"/>
        </a:spcAft>
        <a:defRPr sz="3200" b="1" i="1">
          <a:solidFill>
            <a:srgbClr val="FFFFFF"/>
          </a:solidFill>
          <a:latin typeface="Georgia" pitchFamily="18" charset="0"/>
        </a:defRPr>
      </a:lvl3pPr>
      <a:lvl4pPr algn="l" rtl="0" eaLnBrk="1" fontAlgn="base" hangingPunct="1">
        <a:spcBef>
          <a:spcPct val="0"/>
        </a:spcBef>
        <a:spcAft>
          <a:spcPct val="0"/>
        </a:spcAft>
        <a:defRPr sz="3200" b="1" i="1">
          <a:solidFill>
            <a:srgbClr val="FFFFFF"/>
          </a:solidFill>
          <a:latin typeface="Georgia" pitchFamily="18" charset="0"/>
        </a:defRPr>
      </a:lvl4pPr>
      <a:lvl5pPr algn="l" rtl="0" eaLnBrk="1" fontAlgn="base" hangingPunct="1">
        <a:spcBef>
          <a:spcPct val="0"/>
        </a:spcBef>
        <a:spcAft>
          <a:spcPct val="0"/>
        </a:spcAft>
        <a:defRPr sz="3200" b="1" i="1">
          <a:solidFill>
            <a:srgbClr val="FFFFFF"/>
          </a:solidFill>
          <a:latin typeface="Georgia" pitchFamily="18" charset="0"/>
        </a:defRPr>
      </a:lvl5pPr>
      <a:lvl6pPr marL="457200" algn="l" rtl="0" eaLnBrk="1" fontAlgn="base" hangingPunct="1">
        <a:spcBef>
          <a:spcPct val="0"/>
        </a:spcBef>
        <a:spcAft>
          <a:spcPct val="0"/>
        </a:spcAft>
        <a:defRPr sz="3200" b="1" i="1">
          <a:solidFill>
            <a:srgbClr val="FFFFFF"/>
          </a:solidFill>
          <a:latin typeface="Georgia" pitchFamily="18" charset="0"/>
        </a:defRPr>
      </a:lvl6pPr>
      <a:lvl7pPr marL="914400" algn="l" rtl="0" eaLnBrk="1" fontAlgn="base" hangingPunct="1">
        <a:spcBef>
          <a:spcPct val="0"/>
        </a:spcBef>
        <a:spcAft>
          <a:spcPct val="0"/>
        </a:spcAft>
        <a:defRPr sz="3200" b="1" i="1">
          <a:solidFill>
            <a:srgbClr val="FFFFFF"/>
          </a:solidFill>
          <a:latin typeface="Georgia" pitchFamily="18" charset="0"/>
        </a:defRPr>
      </a:lvl7pPr>
      <a:lvl8pPr marL="1371600" algn="l" rtl="0" eaLnBrk="1" fontAlgn="base" hangingPunct="1">
        <a:spcBef>
          <a:spcPct val="0"/>
        </a:spcBef>
        <a:spcAft>
          <a:spcPct val="0"/>
        </a:spcAft>
        <a:defRPr sz="3200" b="1" i="1">
          <a:solidFill>
            <a:srgbClr val="FFFFFF"/>
          </a:solidFill>
          <a:latin typeface="Georgia" pitchFamily="18" charset="0"/>
        </a:defRPr>
      </a:lvl8pPr>
      <a:lvl9pPr marL="1828800" algn="l" rtl="0" eaLnBrk="1" fontAlgn="base" hangingPunct="1">
        <a:spcBef>
          <a:spcPct val="0"/>
        </a:spcBef>
        <a:spcAft>
          <a:spcPct val="0"/>
        </a:spcAft>
        <a:defRPr sz="3200" b="1" i="1">
          <a:solidFill>
            <a:srgbClr val="FFFFFF"/>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3200">
          <a:solidFill>
            <a:srgbClr val="FFFFFF"/>
          </a:solidFill>
          <a:latin typeface="+mn-lt"/>
          <a:ea typeface="+mn-ea"/>
          <a:cs typeface="+mn-cs"/>
        </a:defRPr>
      </a:lvl1pPr>
      <a:lvl2pPr marL="273050" indent="-273050" algn="l" rtl="0" eaLnBrk="1" fontAlgn="base" hangingPunct="1">
        <a:spcBef>
          <a:spcPct val="0"/>
        </a:spcBef>
        <a:spcAft>
          <a:spcPts val="900"/>
        </a:spcAft>
        <a:buClr>
          <a:schemeClr val="bg1"/>
        </a:buClr>
        <a:buFont typeface="Arial" charset="0"/>
        <a:buChar char="•"/>
        <a:defRPr sz="3200">
          <a:solidFill>
            <a:schemeClr val="bg1"/>
          </a:solidFill>
          <a:latin typeface="+mn-lt"/>
        </a:defRPr>
      </a:lvl2pPr>
      <a:lvl3pPr marL="547688" indent="-273050" algn="l" rtl="0" eaLnBrk="1" fontAlgn="base" hangingPunct="1">
        <a:spcBef>
          <a:spcPct val="0"/>
        </a:spcBef>
        <a:spcAft>
          <a:spcPts val="900"/>
        </a:spcAft>
        <a:buClr>
          <a:schemeClr val="bg1"/>
        </a:buClr>
        <a:buFont typeface="Arial" charset="0"/>
        <a:buChar char="-"/>
        <a:defRPr sz="3200">
          <a:solidFill>
            <a:schemeClr val="bg1"/>
          </a:solidFill>
          <a:latin typeface="+mn-lt"/>
        </a:defRPr>
      </a:lvl3pPr>
      <a:lvl4pPr marL="822325" indent="-273050" algn="l" rtl="0" eaLnBrk="1" fontAlgn="base" hangingPunct="1">
        <a:spcBef>
          <a:spcPct val="0"/>
        </a:spcBef>
        <a:spcAft>
          <a:spcPts val="900"/>
        </a:spcAft>
        <a:buClr>
          <a:schemeClr val="bg1"/>
        </a:buClr>
        <a:buFont typeface="Georgia" pitchFamily="18" charset="0"/>
        <a:buChar char="›"/>
        <a:defRPr sz="3200">
          <a:solidFill>
            <a:schemeClr val="bg1"/>
          </a:solidFill>
          <a:latin typeface="+mn-lt"/>
        </a:defRPr>
      </a:lvl4pPr>
      <a:lvl5pPr marL="1096963" indent="-273050" algn="l" rtl="0" eaLnBrk="1" fontAlgn="base" hangingPunct="1">
        <a:spcBef>
          <a:spcPct val="0"/>
        </a:spcBef>
        <a:spcAft>
          <a:spcPts val="900"/>
        </a:spcAft>
        <a:buClr>
          <a:schemeClr val="bg1"/>
        </a:buClr>
        <a:buFont typeface="Arial" charset="0"/>
        <a:buChar char="◦"/>
        <a:defRPr sz="3200">
          <a:solidFill>
            <a:schemeClr val="bg1"/>
          </a:solidFill>
          <a:latin typeface="+mn-lt"/>
        </a:defRPr>
      </a:lvl5pPr>
      <a:lvl6pPr marL="15541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defRPr>
      </a:lvl6pPr>
      <a:lvl7pPr marL="20113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defRPr>
      </a:lvl7pPr>
      <a:lvl8pPr marL="24685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defRPr>
      </a:lvl8pPr>
      <a:lvl9pPr marL="29257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48131"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48132"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71B5804A-AD53-4D35-AB0A-4DF721829352}" type="slidenum">
              <a:rPr lang="en-GB"/>
              <a:pPr>
                <a:defRPr/>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dirty="0">
                <a:solidFill>
                  <a:srgbClr val="000000"/>
                </a:solidFill>
                <a:latin typeface="Arial" pitchFamily="34" charset="0"/>
                <a:cs typeface="Arial" pitchFamily="34" charset="0"/>
              </a:defRPr>
            </a:lvl1pPr>
          </a:lstStyle>
          <a:p>
            <a:pPr>
              <a:defRPr/>
            </a:pPr>
            <a:fld id="{716ADD09-3291-41E5-81F2-00B8D86B078B}"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000000"/>
                </a:solidFill>
                <a:latin typeface="Arial" pitchFamily="34" charset="0"/>
              </a:rPr>
              <a:t>PwC</a:t>
            </a:r>
          </a:p>
        </p:txBody>
      </p:sp>
    </p:spTree>
  </p:cSld>
  <p:clrMap bg1="dk2" tx1="lt1" bg2="dk1" tx2="lt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Lst>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69634" name="Freeform 2"/>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rgbClr val="FFFFFF"/>
            </a:solidFill>
            <a:prstDash val="solid"/>
            <a:round/>
            <a:headEnd/>
            <a:tailEnd/>
          </a:ln>
          <a:effectLst/>
        </p:spPr>
        <p:txBody>
          <a:bodyPr wrap="none" lIns="0" tIns="0" rIns="0" bIns="0">
            <a:spAutoFit/>
          </a:bodyPr>
          <a:lstStyle/>
          <a:p>
            <a:pPr>
              <a:defRPr/>
            </a:pPr>
            <a:endParaRPr lang="en-AU" dirty="0">
              <a:solidFill>
                <a:srgbClr val="EA9696"/>
              </a:solidFill>
              <a:latin typeface="Arial" pitchFamily="34" charset="0"/>
            </a:endParaRPr>
          </a:p>
        </p:txBody>
      </p:sp>
      <p:sp>
        <p:nvSpPr>
          <p:cNvPr id="53251"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53252" name="Text Placeholder 2"/>
          <p:cNvSpPr>
            <a:spLocks noGrp="1"/>
          </p:cNvSpPr>
          <p:nvPr>
            <p:ph type="body" idx="1"/>
          </p:nvPr>
        </p:nvSpPr>
        <p:spPr bwMode="auto">
          <a:xfrm>
            <a:off x="533400" y="1903413"/>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text styles</a:t>
            </a:r>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FFFFFF"/>
                </a:solidFill>
                <a:latin typeface="Arial" pitchFamily="34" charset="0"/>
                <a:cs typeface="Arial" pitchFamily="34" charset="0"/>
              </a:defRPr>
            </a:lvl1pPr>
          </a:lstStyle>
          <a:p>
            <a:pPr>
              <a:defRPr/>
            </a:pPr>
            <a:fld id="{65543AB1-5891-4A40-999C-DBDFAC5B2B15}" type="slidenum">
              <a:rPr lang="en-GB"/>
              <a:pPr>
                <a:defRPr/>
              </a:pPr>
              <a:t>‹#›</a:t>
            </a:fld>
            <a:endParaRPr lang="en-GB" dirty="0"/>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dirty="0">
                <a:solidFill>
                  <a:srgbClr val="FFFFFF"/>
                </a:solidFill>
                <a:latin typeface="Arial" pitchFamily="34" charset="0"/>
                <a:cs typeface="Arial" pitchFamily="34" charset="0"/>
              </a:defRPr>
            </a:lvl1pPr>
          </a:lstStyle>
          <a:p>
            <a:pPr>
              <a:defRPr/>
            </a:pPr>
            <a:fld id="{AD07F36D-9D12-4986-B635-8F74B0054573}"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dirty="0">
                <a:solidFill>
                  <a:srgbClr val="FFFFFF"/>
                </a:solidFill>
                <a:latin typeface="Arial" pitchFamily="34" charset="0"/>
                <a:cs typeface="Arial" pitchFamily="34" charset="0"/>
              </a:defRPr>
            </a:lvl1pPr>
          </a:lstStyle>
          <a:p>
            <a:pPr>
              <a:defRPr/>
            </a:pPr>
            <a:endParaRPr lang="en-GB"/>
          </a:p>
        </p:txBody>
      </p:sp>
      <p:sp>
        <p:nvSpPr>
          <p:cNvPr id="69640" name="Text Box 8"/>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dirty="0">
                <a:solidFill>
                  <a:srgbClr val="FFFFFF"/>
                </a:solidFill>
                <a:latin typeface="Arial" pitchFamily="34" charset="0"/>
              </a:rPr>
              <a:t>PwC</a:t>
            </a:r>
          </a:p>
        </p:txBody>
      </p:sp>
    </p:spTree>
  </p:cSld>
  <p:clrMap bg1="dk2" tx1="lt1" bg2="dk1"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hdr="0" ftr="0" dt="0"/>
  <p:txStyles>
    <p:titleStyle>
      <a:lvl1pPr algn="l" rtl="0" eaLnBrk="1" fontAlgn="base" hangingPunct="1">
        <a:spcBef>
          <a:spcPct val="0"/>
        </a:spcBef>
        <a:spcAft>
          <a:spcPct val="0"/>
        </a:spcAft>
        <a:defRPr sz="3200" b="1" i="1">
          <a:solidFill>
            <a:srgbClr val="FFFFFF"/>
          </a:solidFill>
          <a:latin typeface="+mj-lt"/>
          <a:ea typeface="+mj-ea"/>
          <a:cs typeface="+mj-cs"/>
        </a:defRPr>
      </a:lvl1pPr>
      <a:lvl2pPr algn="l" rtl="0" eaLnBrk="1" fontAlgn="base" hangingPunct="1">
        <a:spcBef>
          <a:spcPct val="0"/>
        </a:spcBef>
        <a:spcAft>
          <a:spcPct val="0"/>
        </a:spcAft>
        <a:defRPr sz="3200" b="1" i="1">
          <a:solidFill>
            <a:srgbClr val="FFFFFF"/>
          </a:solidFill>
          <a:latin typeface="Georgia" pitchFamily="18" charset="0"/>
        </a:defRPr>
      </a:lvl2pPr>
      <a:lvl3pPr algn="l" rtl="0" eaLnBrk="1" fontAlgn="base" hangingPunct="1">
        <a:spcBef>
          <a:spcPct val="0"/>
        </a:spcBef>
        <a:spcAft>
          <a:spcPct val="0"/>
        </a:spcAft>
        <a:defRPr sz="3200" b="1" i="1">
          <a:solidFill>
            <a:srgbClr val="FFFFFF"/>
          </a:solidFill>
          <a:latin typeface="Georgia" pitchFamily="18" charset="0"/>
        </a:defRPr>
      </a:lvl3pPr>
      <a:lvl4pPr algn="l" rtl="0" eaLnBrk="1" fontAlgn="base" hangingPunct="1">
        <a:spcBef>
          <a:spcPct val="0"/>
        </a:spcBef>
        <a:spcAft>
          <a:spcPct val="0"/>
        </a:spcAft>
        <a:defRPr sz="3200" b="1" i="1">
          <a:solidFill>
            <a:srgbClr val="FFFFFF"/>
          </a:solidFill>
          <a:latin typeface="Georgia" pitchFamily="18" charset="0"/>
        </a:defRPr>
      </a:lvl4pPr>
      <a:lvl5pPr algn="l" rtl="0" eaLnBrk="1" fontAlgn="base" hangingPunct="1">
        <a:spcBef>
          <a:spcPct val="0"/>
        </a:spcBef>
        <a:spcAft>
          <a:spcPct val="0"/>
        </a:spcAft>
        <a:defRPr sz="3200" b="1" i="1">
          <a:solidFill>
            <a:srgbClr val="FFFFFF"/>
          </a:solidFill>
          <a:latin typeface="Georgia" pitchFamily="18" charset="0"/>
        </a:defRPr>
      </a:lvl5pPr>
      <a:lvl6pPr marL="457200" algn="l" rtl="0" eaLnBrk="1" fontAlgn="base" hangingPunct="1">
        <a:spcBef>
          <a:spcPct val="0"/>
        </a:spcBef>
        <a:spcAft>
          <a:spcPct val="0"/>
        </a:spcAft>
        <a:defRPr sz="3200" b="1" i="1">
          <a:solidFill>
            <a:srgbClr val="FFFFFF"/>
          </a:solidFill>
          <a:latin typeface="Georgia" pitchFamily="18" charset="0"/>
        </a:defRPr>
      </a:lvl6pPr>
      <a:lvl7pPr marL="914400" algn="l" rtl="0" eaLnBrk="1" fontAlgn="base" hangingPunct="1">
        <a:spcBef>
          <a:spcPct val="0"/>
        </a:spcBef>
        <a:spcAft>
          <a:spcPct val="0"/>
        </a:spcAft>
        <a:defRPr sz="3200" b="1" i="1">
          <a:solidFill>
            <a:srgbClr val="FFFFFF"/>
          </a:solidFill>
          <a:latin typeface="Georgia" pitchFamily="18" charset="0"/>
        </a:defRPr>
      </a:lvl7pPr>
      <a:lvl8pPr marL="1371600" algn="l" rtl="0" eaLnBrk="1" fontAlgn="base" hangingPunct="1">
        <a:spcBef>
          <a:spcPct val="0"/>
        </a:spcBef>
        <a:spcAft>
          <a:spcPct val="0"/>
        </a:spcAft>
        <a:defRPr sz="3200" b="1" i="1">
          <a:solidFill>
            <a:srgbClr val="FFFFFF"/>
          </a:solidFill>
          <a:latin typeface="Georgia" pitchFamily="18" charset="0"/>
        </a:defRPr>
      </a:lvl8pPr>
      <a:lvl9pPr marL="1828800" algn="l" rtl="0" eaLnBrk="1" fontAlgn="base" hangingPunct="1">
        <a:spcBef>
          <a:spcPct val="0"/>
        </a:spcBef>
        <a:spcAft>
          <a:spcPct val="0"/>
        </a:spcAft>
        <a:defRPr sz="3200" b="1" i="1">
          <a:solidFill>
            <a:srgbClr val="FFFFFF"/>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3200">
          <a:solidFill>
            <a:srgbClr val="FFFFFF"/>
          </a:solidFill>
          <a:latin typeface="+mn-lt"/>
          <a:ea typeface="+mn-ea"/>
          <a:cs typeface="+mn-cs"/>
        </a:defRPr>
      </a:lvl1pPr>
      <a:lvl2pPr marL="273050" indent="-273050" algn="l" rtl="0" eaLnBrk="1" fontAlgn="base" hangingPunct="1">
        <a:spcBef>
          <a:spcPct val="0"/>
        </a:spcBef>
        <a:spcAft>
          <a:spcPts val="900"/>
        </a:spcAft>
        <a:buClr>
          <a:schemeClr val="bg1"/>
        </a:buClr>
        <a:buFont typeface="Arial" charset="0"/>
        <a:buChar char="•"/>
        <a:defRPr sz="3200">
          <a:solidFill>
            <a:schemeClr val="bg1"/>
          </a:solidFill>
          <a:latin typeface="+mn-lt"/>
        </a:defRPr>
      </a:lvl2pPr>
      <a:lvl3pPr marL="547688" indent="-273050" algn="l" rtl="0" eaLnBrk="1" fontAlgn="base" hangingPunct="1">
        <a:spcBef>
          <a:spcPct val="0"/>
        </a:spcBef>
        <a:spcAft>
          <a:spcPts val="900"/>
        </a:spcAft>
        <a:buClr>
          <a:schemeClr val="bg1"/>
        </a:buClr>
        <a:buFont typeface="Arial" charset="0"/>
        <a:buChar char="-"/>
        <a:defRPr sz="3200">
          <a:solidFill>
            <a:schemeClr val="bg1"/>
          </a:solidFill>
          <a:latin typeface="+mn-lt"/>
        </a:defRPr>
      </a:lvl3pPr>
      <a:lvl4pPr marL="822325" indent="-273050" algn="l" rtl="0" eaLnBrk="1" fontAlgn="base" hangingPunct="1">
        <a:spcBef>
          <a:spcPct val="0"/>
        </a:spcBef>
        <a:spcAft>
          <a:spcPts val="900"/>
        </a:spcAft>
        <a:buClr>
          <a:schemeClr val="bg1"/>
        </a:buClr>
        <a:buFont typeface="Georgia" pitchFamily="18" charset="0"/>
        <a:buChar char="›"/>
        <a:defRPr sz="3200">
          <a:solidFill>
            <a:schemeClr val="bg1"/>
          </a:solidFill>
          <a:latin typeface="+mn-lt"/>
        </a:defRPr>
      </a:lvl4pPr>
      <a:lvl5pPr marL="1096963" indent="-273050" algn="l" rtl="0" eaLnBrk="1" fontAlgn="base" hangingPunct="1">
        <a:spcBef>
          <a:spcPct val="0"/>
        </a:spcBef>
        <a:spcAft>
          <a:spcPts val="900"/>
        </a:spcAft>
        <a:buClr>
          <a:schemeClr val="bg1"/>
        </a:buClr>
        <a:buFont typeface="Arial" charset="0"/>
        <a:buChar char="◦"/>
        <a:defRPr sz="3200">
          <a:solidFill>
            <a:schemeClr val="bg1"/>
          </a:solidFill>
          <a:latin typeface="+mn-lt"/>
        </a:defRPr>
      </a:lvl5pPr>
      <a:lvl6pPr marL="15541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defRPr>
      </a:lvl6pPr>
      <a:lvl7pPr marL="20113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defRPr>
      </a:lvl7pPr>
      <a:lvl8pPr marL="24685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defRPr>
      </a:lvl8pPr>
      <a:lvl9pPr marL="29257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86028" name="Rectangle 12"/>
          <p:cNvSpPr>
            <a:spLocks noChangeArrowheads="1"/>
          </p:cNvSpPr>
          <p:nvPr/>
        </p:nvSpPr>
        <p:spPr bwMode="auto">
          <a:xfrm>
            <a:off x="1752600" y="685800"/>
            <a:ext cx="5635625" cy="5484813"/>
          </a:xfrm>
          <a:prstGeom prst="rect">
            <a:avLst/>
          </a:prstGeom>
          <a:solidFill>
            <a:schemeClr val="tx2"/>
          </a:solidFill>
          <a:ln w="9525">
            <a:noFill/>
            <a:miter lim="800000"/>
            <a:headEnd/>
            <a:tailEnd/>
          </a:ln>
          <a:effectLst/>
        </p:spPr>
        <p:txBody>
          <a:bodyPr wrap="none" lIns="0" tIns="0" rIns="0" bIns="0" anchor="ctr">
            <a:spAutoFit/>
          </a:bodyPr>
          <a:lstStyle/>
          <a:p>
            <a:pPr>
              <a:defRPr/>
            </a:pPr>
            <a:endParaRPr lang="en-AU">
              <a:solidFill>
                <a:srgbClr val="EA9696"/>
              </a:solidFill>
              <a:latin typeface="Arial" pitchFamily="34" charset="0"/>
              <a:cs typeface="Arial" charset="0"/>
            </a:endParaRPr>
          </a:p>
        </p:txBody>
      </p:sp>
      <p:sp>
        <p:nvSpPr>
          <p:cNvPr id="86029" name="Rectangle 13"/>
          <p:cNvSpPr>
            <a:spLocks noChangeArrowheads="1"/>
          </p:cNvSpPr>
          <p:nvPr/>
        </p:nvSpPr>
        <p:spPr bwMode="auto">
          <a:xfrm>
            <a:off x="1752600" y="0"/>
            <a:ext cx="5635625" cy="687388"/>
          </a:xfrm>
          <a:prstGeom prst="rect">
            <a:avLst/>
          </a:prstGeom>
          <a:solidFill>
            <a:schemeClr val="bg1"/>
          </a:solidFill>
          <a:ln w="9525">
            <a:noFill/>
            <a:miter lim="800000"/>
            <a:headEnd/>
            <a:tailEnd/>
          </a:ln>
          <a:effectLst/>
        </p:spPr>
        <p:txBody>
          <a:bodyPr wrap="none" lIns="0" tIns="0" rIns="0" bIns="0" anchor="ctr">
            <a:spAutoFit/>
          </a:bodyPr>
          <a:lstStyle/>
          <a:p>
            <a:pPr>
              <a:defRPr/>
            </a:pPr>
            <a:endParaRPr lang="en-AU">
              <a:solidFill>
                <a:srgbClr val="EA9696"/>
              </a:solidFill>
              <a:latin typeface="Arial" pitchFamily="34" charset="0"/>
              <a:cs typeface="Arial" charset="0"/>
            </a:endParaRPr>
          </a:p>
        </p:txBody>
      </p:sp>
      <p:sp>
        <p:nvSpPr>
          <p:cNvPr id="86030" name="Rectangle 14"/>
          <p:cNvSpPr>
            <a:spLocks noChangeArrowheads="1"/>
          </p:cNvSpPr>
          <p:nvPr/>
        </p:nvSpPr>
        <p:spPr bwMode="auto">
          <a:xfrm>
            <a:off x="7388225" y="685800"/>
            <a:ext cx="1752600" cy="5484813"/>
          </a:xfrm>
          <a:prstGeom prst="rect">
            <a:avLst/>
          </a:prstGeom>
          <a:solidFill>
            <a:schemeClr val="tx1"/>
          </a:solidFill>
          <a:ln w="9525">
            <a:noFill/>
            <a:miter lim="800000"/>
            <a:headEnd/>
            <a:tailEnd/>
          </a:ln>
          <a:effectLst/>
        </p:spPr>
        <p:txBody>
          <a:bodyPr wrap="none" lIns="0" tIns="0" rIns="0" bIns="0" anchor="ctr">
            <a:spAutoFit/>
          </a:bodyPr>
          <a:lstStyle/>
          <a:p>
            <a:pPr>
              <a:defRPr/>
            </a:pPr>
            <a:endParaRPr lang="en-AU">
              <a:solidFill>
                <a:srgbClr val="EA9696"/>
              </a:solidFill>
              <a:latin typeface="Arial" pitchFamily="34" charset="0"/>
              <a:cs typeface="Arial" charset="0"/>
            </a:endParaRPr>
          </a:p>
        </p:txBody>
      </p:sp>
      <p:sp>
        <p:nvSpPr>
          <p:cNvPr id="65541" name="Title Placeholder 1"/>
          <p:cNvSpPr>
            <a:spLocks noGrp="1"/>
          </p:cNvSpPr>
          <p:nvPr>
            <p:ph type="title"/>
          </p:nvPr>
        </p:nvSpPr>
        <p:spPr bwMode="auto">
          <a:xfrm>
            <a:off x="1895475" y="838200"/>
            <a:ext cx="5362575"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Title (Secondary activated logo cover)</a:t>
            </a:r>
          </a:p>
        </p:txBody>
      </p:sp>
      <p:sp>
        <p:nvSpPr>
          <p:cNvPr id="65542" name="Text Placeholder 2"/>
          <p:cNvSpPr>
            <a:spLocks noGrp="1"/>
          </p:cNvSpPr>
          <p:nvPr>
            <p:ph type="body" idx="1"/>
          </p:nvPr>
        </p:nvSpPr>
        <p:spPr bwMode="auto">
          <a:xfrm>
            <a:off x="1895475" y="1827213"/>
            <a:ext cx="534035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AU" smtClean="0"/>
              <a:t>Subtitle and date (move higher if title is only one line)</a:t>
            </a:r>
          </a:p>
        </p:txBody>
      </p:sp>
      <p:grpSp>
        <p:nvGrpSpPr>
          <p:cNvPr id="2" name="Group 24"/>
          <p:cNvGrpSpPr>
            <a:grpSpLocks/>
          </p:cNvGrpSpPr>
          <p:nvPr/>
        </p:nvGrpSpPr>
        <p:grpSpPr bwMode="auto">
          <a:xfrm>
            <a:off x="984250" y="6164263"/>
            <a:ext cx="914400" cy="471487"/>
            <a:chOff x="984728" y="6164568"/>
            <a:chExt cx="914400" cy="470646"/>
          </a:xfrm>
        </p:grpSpPr>
        <p:sp>
          <p:nvSpPr>
            <p:cNvPr id="17" name="Rectangle 37"/>
            <p:cNvSpPr>
              <a:spLocks noChangeArrowheads="1"/>
            </p:cNvSpPr>
            <p:nvPr/>
          </p:nvSpPr>
          <p:spPr bwMode="black">
            <a:xfrm>
              <a:off x="1519716" y="6164568"/>
              <a:ext cx="228600" cy="45955"/>
            </a:xfrm>
            <a:prstGeom prst="rect">
              <a:avLst/>
            </a:prstGeom>
            <a:solidFill>
              <a:srgbClr val="A10000"/>
            </a:solidFill>
            <a:ln w="0">
              <a:solidFill>
                <a:srgbClr val="A10000"/>
              </a:solidFill>
              <a:prstDash val="solid"/>
              <a:miter lim="800000"/>
              <a:headEnd/>
              <a:tailEnd/>
            </a:ln>
          </p:spPr>
          <p:txBody>
            <a:bodyPr/>
            <a:lstStyle/>
            <a:p>
              <a:pPr fontAlgn="auto">
                <a:spcBef>
                  <a:spcPts val="0"/>
                </a:spcBef>
                <a:spcAft>
                  <a:spcPts val="0"/>
                </a:spcAft>
                <a:defRPr/>
              </a:pPr>
              <a:endParaRPr lang="en-GB">
                <a:solidFill>
                  <a:srgbClr val="EA9696"/>
                </a:solidFill>
                <a:latin typeface="Georgia"/>
                <a:cs typeface="Arial" charset="0"/>
              </a:endParaRPr>
            </a:p>
          </p:txBody>
        </p:sp>
        <p:sp>
          <p:nvSpPr>
            <p:cNvPr id="18" name="Freeform 7"/>
            <p:cNvSpPr>
              <a:spLocks noEditPoints="1"/>
            </p:cNvSpPr>
            <p:nvPr/>
          </p:nvSpPr>
          <p:spPr bwMode="black">
            <a:xfrm>
              <a:off x="984728" y="6291341"/>
              <a:ext cx="914400" cy="343873"/>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a:lstStyle/>
            <a:p>
              <a:pPr fontAlgn="auto">
                <a:spcBef>
                  <a:spcPts val="0"/>
                </a:spcBef>
                <a:spcAft>
                  <a:spcPts val="0"/>
                </a:spcAft>
                <a:defRPr/>
              </a:pPr>
              <a:endParaRPr lang="en-GB">
                <a:solidFill>
                  <a:srgbClr val="EA9696"/>
                </a:solidFill>
                <a:latin typeface="Georgia"/>
                <a:cs typeface="Arial" charset="0"/>
              </a:endParaRPr>
            </a:p>
          </p:txBody>
        </p:sp>
      </p:grpSp>
      <p:sp>
        <p:nvSpPr>
          <p:cNvPr id="86031" name="Text Placeholder 5"/>
          <p:cNvSpPr>
            <a:spLocks/>
          </p:cNvSpPr>
          <p:nvPr/>
        </p:nvSpPr>
        <p:spPr bwMode="white">
          <a:xfrm>
            <a:off x="1895475" y="374650"/>
            <a:ext cx="4105275" cy="146050"/>
          </a:xfrm>
          <a:prstGeom prst="rect">
            <a:avLst/>
          </a:prstGeom>
          <a:noFill/>
          <a:ln w="9525" algn="ctr">
            <a:noFill/>
            <a:miter lim="800000"/>
            <a:headEnd/>
            <a:tailEnd/>
          </a:ln>
          <a:effectLst/>
        </p:spPr>
        <p:txBody>
          <a:bodyPr lIns="0" tIns="0" rIns="0" bIns="0"/>
          <a:lstStyle/>
          <a:p>
            <a:pPr>
              <a:spcAft>
                <a:spcPts val="900"/>
              </a:spcAft>
              <a:buClr>
                <a:srgbClr val="EA9696"/>
              </a:buClr>
              <a:defRPr/>
            </a:pPr>
            <a:r>
              <a:rPr lang="en-GB" sz="1100">
                <a:solidFill>
                  <a:srgbClr val="FFFFFF"/>
                </a:solidFill>
                <a:latin typeface="Arial" pitchFamily="34" charset="0"/>
                <a:cs typeface="Arial" charset="0"/>
              </a:rPr>
              <a:t>www.pwc.com </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3200" b="1" i="1">
          <a:solidFill>
            <a:srgbClr val="FFFFFF"/>
          </a:solidFill>
          <a:latin typeface="+mj-lt"/>
          <a:ea typeface="+mj-ea"/>
          <a:cs typeface="+mj-cs"/>
        </a:defRPr>
      </a:lvl1pPr>
      <a:lvl2pPr algn="l" rtl="0" eaLnBrk="1" fontAlgn="base" hangingPunct="1">
        <a:spcBef>
          <a:spcPct val="0"/>
        </a:spcBef>
        <a:spcAft>
          <a:spcPct val="0"/>
        </a:spcAft>
        <a:defRPr sz="3200" b="1" i="1">
          <a:solidFill>
            <a:srgbClr val="FFFFFF"/>
          </a:solidFill>
          <a:latin typeface="Georgia" pitchFamily="18" charset="0"/>
        </a:defRPr>
      </a:lvl2pPr>
      <a:lvl3pPr algn="l" rtl="0" eaLnBrk="1" fontAlgn="base" hangingPunct="1">
        <a:spcBef>
          <a:spcPct val="0"/>
        </a:spcBef>
        <a:spcAft>
          <a:spcPct val="0"/>
        </a:spcAft>
        <a:defRPr sz="3200" b="1" i="1">
          <a:solidFill>
            <a:srgbClr val="FFFFFF"/>
          </a:solidFill>
          <a:latin typeface="Georgia" pitchFamily="18" charset="0"/>
        </a:defRPr>
      </a:lvl3pPr>
      <a:lvl4pPr algn="l" rtl="0" eaLnBrk="1" fontAlgn="base" hangingPunct="1">
        <a:spcBef>
          <a:spcPct val="0"/>
        </a:spcBef>
        <a:spcAft>
          <a:spcPct val="0"/>
        </a:spcAft>
        <a:defRPr sz="3200" b="1" i="1">
          <a:solidFill>
            <a:srgbClr val="FFFFFF"/>
          </a:solidFill>
          <a:latin typeface="Georgia" pitchFamily="18" charset="0"/>
        </a:defRPr>
      </a:lvl4pPr>
      <a:lvl5pPr algn="l" rtl="0" eaLnBrk="1" fontAlgn="base" hangingPunct="1">
        <a:spcBef>
          <a:spcPct val="0"/>
        </a:spcBef>
        <a:spcAft>
          <a:spcPct val="0"/>
        </a:spcAft>
        <a:defRPr sz="3200" b="1" i="1">
          <a:solidFill>
            <a:srgbClr val="FFFFFF"/>
          </a:solidFill>
          <a:latin typeface="Georgia" pitchFamily="18" charset="0"/>
        </a:defRPr>
      </a:lvl5pPr>
      <a:lvl6pPr marL="457200" algn="l" rtl="0" eaLnBrk="1" fontAlgn="base" hangingPunct="1">
        <a:spcBef>
          <a:spcPct val="0"/>
        </a:spcBef>
        <a:spcAft>
          <a:spcPct val="0"/>
        </a:spcAft>
        <a:defRPr sz="3200" b="1" i="1">
          <a:solidFill>
            <a:srgbClr val="FFFFFF"/>
          </a:solidFill>
          <a:latin typeface="Georgia" pitchFamily="18" charset="0"/>
        </a:defRPr>
      </a:lvl6pPr>
      <a:lvl7pPr marL="914400" algn="l" rtl="0" eaLnBrk="1" fontAlgn="base" hangingPunct="1">
        <a:spcBef>
          <a:spcPct val="0"/>
        </a:spcBef>
        <a:spcAft>
          <a:spcPct val="0"/>
        </a:spcAft>
        <a:defRPr sz="3200" b="1" i="1">
          <a:solidFill>
            <a:srgbClr val="FFFFFF"/>
          </a:solidFill>
          <a:latin typeface="Georgia" pitchFamily="18" charset="0"/>
        </a:defRPr>
      </a:lvl7pPr>
      <a:lvl8pPr marL="1371600" algn="l" rtl="0" eaLnBrk="1" fontAlgn="base" hangingPunct="1">
        <a:spcBef>
          <a:spcPct val="0"/>
        </a:spcBef>
        <a:spcAft>
          <a:spcPct val="0"/>
        </a:spcAft>
        <a:defRPr sz="3200" b="1" i="1">
          <a:solidFill>
            <a:srgbClr val="FFFFFF"/>
          </a:solidFill>
          <a:latin typeface="Georgia" pitchFamily="18" charset="0"/>
        </a:defRPr>
      </a:lvl8pPr>
      <a:lvl9pPr marL="1828800" algn="l" rtl="0" eaLnBrk="1" fontAlgn="base" hangingPunct="1">
        <a:spcBef>
          <a:spcPct val="0"/>
        </a:spcBef>
        <a:spcAft>
          <a:spcPct val="0"/>
        </a:spcAft>
        <a:defRPr sz="3200" b="1" i="1">
          <a:solidFill>
            <a:srgbClr val="FFFFFF"/>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3200">
          <a:solidFill>
            <a:srgbClr val="FFFFFF"/>
          </a:solidFill>
          <a:latin typeface="+mn-lt"/>
          <a:ea typeface="+mn-ea"/>
          <a:cs typeface="+mn-cs"/>
        </a:defRPr>
      </a:lvl1pPr>
      <a:lvl2pPr marL="273050" indent="-273050" algn="l" rtl="0" eaLnBrk="1" fontAlgn="base" hangingPunct="1">
        <a:spcBef>
          <a:spcPct val="0"/>
        </a:spcBef>
        <a:spcAft>
          <a:spcPts val="900"/>
        </a:spcAft>
        <a:buClr>
          <a:schemeClr val="bg1"/>
        </a:buClr>
        <a:buFont typeface="Arial" charset="0"/>
        <a:buChar char="•"/>
        <a:defRPr sz="3200">
          <a:solidFill>
            <a:schemeClr val="bg1"/>
          </a:solidFill>
          <a:latin typeface="+mn-lt"/>
          <a:ea typeface="+mn-ea"/>
          <a:cs typeface="+mn-ea"/>
        </a:defRPr>
      </a:lvl2pPr>
      <a:lvl3pPr marL="547688" indent="-273050" algn="l" rtl="0" eaLnBrk="1" fontAlgn="base" hangingPunct="1">
        <a:spcBef>
          <a:spcPct val="0"/>
        </a:spcBef>
        <a:spcAft>
          <a:spcPts val="900"/>
        </a:spcAft>
        <a:buClr>
          <a:schemeClr val="bg1"/>
        </a:buClr>
        <a:buFont typeface="Arial" charset="0"/>
        <a:buChar char="-"/>
        <a:defRPr sz="3200">
          <a:solidFill>
            <a:schemeClr val="bg1"/>
          </a:solidFill>
          <a:latin typeface="+mn-lt"/>
          <a:ea typeface="+mn-ea"/>
          <a:cs typeface="+mn-ea"/>
        </a:defRPr>
      </a:lvl3pPr>
      <a:lvl4pPr marL="822325" indent="-273050" algn="l" rtl="0" eaLnBrk="1" fontAlgn="base" hangingPunct="1">
        <a:spcBef>
          <a:spcPct val="0"/>
        </a:spcBef>
        <a:spcAft>
          <a:spcPts val="900"/>
        </a:spcAft>
        <a:buClr>
          <a:schemeClr val="bg1"/>
        </a:buClr>
        <a:buFont typeface="Georgia" pitchFamily="18" charset="0"/>
        <a:buChar char="›"/>
        <a:defRPr sz="3200">
          <a:solidFill>
            <a:schemeClr val="bg1"/>
          </a:solidFill>
          <a:latin typeface="+mn-lt"/>
          <a:ea typeface="+mn-ea"/>
          <a:cs typeface="+mn-ea"/>
        </a:defRPr>
      </a:lvl4pPr>
      <a:lvl5pPr marL="1096963" indent="-273050" algn="l" rtl="0" eaLnBrk="1" fontAlgn="base" hangingPunct="1">
        <a:spcBef>
          <a:spcPct val="0"/>
        </a:spcBef>
        <a:spcAft>
          <a:spcPts val="900"/>
        </a:spcAft>
        <a:buClr>
          <a:schemeClr val="bg1"/>
        </a:buClr>
        <a:buFont typeface="Arial" charset="0"/>
        <a:buChar char="◦"/>
        <a:defRPr sz="3200">
          <a:solidFill>
            <a:schemeClr val="bg1"/>
          </a:solidFill>
          <a:latin typeface="+mn-lt"/>
          <a:ea typeface="+mn-ea"/>
          <a:cs typeface="+mn-ea"/>
        </a:defRPr>
      </a:lvl5pPr>
      <a:lvl6pPr marL="15541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ea typeface="+mn-ea"/>
          <a:cs typeface="+mn-ea"/>
        </a:defRPr>
      </a:lvl6pPr>
      <a:lvl7pPr marL="20113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ea typeface="+mn-ea"/>
          <a:cs typeface="+mn-ea"/>
        </a:defRPr>
      </a:lvl7pPr>
      <a:lvl8pPr marL="24685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ea typeface="+mn-ea"/>
          <a:cs typeface="+mn-ea"/>
        </a:defRPr>
      </a:lvl8pPr>
      <a:lvl9pPr marL="2925763" indent="-273050" algn="l" rtl="0" eaLnBrk="1" fontAlgn="base" hangingPunct="1">
        <a:spcBef>
          <a:spcPct val="0"/>
        </a:spcBef>
        <a:spcAft>
          <a:spcPts val="900"/>
        </a:spcAft>
        <a:buClr>
          <a:schemeClr val="bg1"/>
        </a:buClr>
        <a:buFont typeface="Arial" pitchFamily="34" charset="0"/>
        <a:buChar char="◦"/>
        <a:defRPr sz="3200">
          <a:solidFill>
            <a:schemeClr val="bg1"/>
          </a:solidFill>
          <a:latin typeface="+mn-lt"/>
          <a:ea typeface="+mn-ea"/>
          <a:cs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5" name="Freeform 11"/>
          <p:cNvSpPr>
            <a:spLocks/>
          </p:cNvSpPr>
          <p:nvPr/>
        </p:nvSpPr>
        <p:spPr bwMode="auto">
          <a:xfrm>
            <a:off x="381000" y="609600"/>
            <a:ext cx="8229600" cy="152400"/>
          </a:xfrm>
          <a:custGeom>
            <a:avLst/>
            <a:gdLst/>
            <a:ahLst/>
            <a:cxnLst>
              <a:cxn ang="0">
                <a:pos x="0" y="96"/>
              </a:cxn>
              <a:cxn ang="0">
                <a:pos x="0" y="0"/>
              </a:cxn>
              <a:cxn ang="0">
                <a:pos x="5184" y="0"/>
              </a:cxn>
            </a:cxnLst>
            <a:rect l="0" t="0" r="r" b="b"/>
            <a:pathLst>
              <a:path w="5184" h="96">
                <a:moveTo>
                  <a:pt x="0" y="96"/>
                </a:moveTo>
                <a:lnTo>
                  <a:pt x="0" y="0"/>
                </a:lnTo>
                <a:lnTo>
                  <a:pt x="5184" y="0"/>
                </a:lnTo>
              </a:path>
            </a:pathLst>
          </a:custGeom>
          <a:noFill/>
          <a:ln w="12700" cap="flat" cmpd="sng">
            <a:solidFill>
              <a:schemeClr val="tx2"/>
            </a:solidFill>
            <a:prstDash val="solid"/>
            <a:round/>
            <a:headEnd/>
            <a:tailEnd/>
          </a:ln>
          <a:effectLst/>
        </p:spPr>
        <p:txBody>
          <a:bodyPr wrap="none" lIns="0" tIns="0" rIns="0" bIns="0">
            <a:spAutoFit/>
          </a:bodyPr>
          <a:lstStyle/>
          <a:p>
            <a:pPr>
              <a:defRPr/>
            </a:pPr>
            <a:endParaRPr lang="en-AU">
              <a:solidFill>
                <a:srgbClr val="EA9696"/>
              </a:solidFill>
              <a:latin typeface="Arial" pitchFamily="34" charset="0"/>
              <a:cs typeface="Arial" charset="0"/>
            </a:endParaRPr>
          </a:p>
        </p:txBody>
      </p:sp>
      <p:sp>
        <p:nvSpPr>
          <p:cNvPr id="66563" name="Title Placeholder 1"/>
          <p:cNvSpPr>
            <a:spLocks noGrp="1"/>
          </p:cNvSpPr>
          <p:nvPr>
            <p:ph type="title"/>
          </p:nvPr>
        </p:nvSpPr>
        <p:spPr bwMode="auto">
          <a:xfrm>
            <a:off x="533400" y="6858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smtClean="0"/>
          </a:p>
        </p:txBody>
      </p:sp>
      <p:sp>
        <p:nvSpPr>
          <p:cNvPr id="66564" name="Text Placeholder 2"/>
          <p:cNvSpPr>
            <a:spLocks noGrp="1"/>
          </p:cNvSpPr>
          <p:nvPr>
            <p:ph type="body" idx="1"/>
          </p:nvPr>
        </p:nvSpPr>
        <p:spPr bwMode="auto">
          <a:xfrm>
            <a:off x="533400" y="1752600"/>
            <a:ext cx="8077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Slide Number Placeholder 5"/>
          <p:cNvSpPr>
            <a:spLocks noGrp="1"/>
          </p:cNvSpPr>
          <p:nvPr>
            <p:ph type="sldNum" sz="quarter" idx="4"/>
          </p:nvPr>
        </p:nvSpPr>
        <p:spPr>
          <a:xfrm>
            <a:off x="8153400" y="6477000"/>
            <a:ext cx="4572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6E6BF5A6-5143-4590-9198-8C52A8F433FB}" type="slidenum">
              <a:rPr lang="en-GB"/>
              <a:pPr>
                <a:defRPr/>
              </a:pPr>
              <a:t>‹#›</a:t>
            </a:fld>
            <a:endParaRPr lang="en-GB"/>
          </a:p>
        </p:txBody>
      </p:sp>
      <p:sp>
        <p:nvSpPr>
          <p:cNvPr id="6" name="Date Placeholder 3"/>
          <p:cNvSpPr>
            <a:spLocks noGrp="1"/>
          </p:cNvSpPr>
          <p:nvPr>
            <p:ph type="dt" sz="half" idx="2"/>
          </p:nvPr>
        </p:nvSpPr>
        <p:spPr>
          <a:xfrm>
            <a:off x="7086600" y="6324600"/>
            <a:ext cx="1524000" cy="152400"/>
          </a:xfrm>
          <a:prstGeom prst="rect">
            <a:avLst/>
          </a:prstGeom>
        </p:spPr>
        <p:txBody>
          <a:bodyPr vert="horz" wrap="square" lIns="0" tIns="0" rIns="0" bIns="0" numCol="1" anchor="t" anchorCtr="0" compatLnSpc="1">
            <a:prstTxWarp prst="textNoShape">
              <a:avLst/>
            </a:prstTxWarp>
            <a:noAutofit/>
          </a:bodyPr>
          <a:lstStyle>
            <a:lvl1pPr algn="r">
              <a:defRPr sz="1000">
                <a:solidFill>
                  <a:srgbClr val="000000"/>
                </a:solidFill>
                <a:latin typeface="Arial" pitchFamily="34" charset="0"/>
                <a:cs typeface="Arial" pitchFamily="34" charset="0"/>
              </a:defRPr>
            </a:lvl1pPr>
          </a:lstStyle>
          <a:p>
            <a:pPr>
              <a:defRPr/>
            </a:pPr>
            <a:fld id="{3CA1D697-B726-406F-8FC9-97D187B64C17}" type="datetime1">
              <a:rPr lang="zh-CN" altLang="en-US" smtClean="0"/>
              <a:pPr>
                <a:defRPr/>
              </a:pPr>
              <a:t>2013/3/20</a:t>
            </a:fld>
            <a:endParaRPr lang="en-GB"/>
          </a:p>
        </p:txBody>
      </p:sp>
      <p:sp>
        <p:nvSpPr>
          <p:cNvPr id="7" name="Footer Placeholder 4"/>
          <p:cNvSpPr>
            <a:spLocks noGrp="1"/>
          </p:cNvSpPr>
          <p:nvPr>
            <p:ph type="ftr" sz="quarter" idx="3"/>
          </p:nvPr>
        </p:nvSpPr>
        <p:spPr>
          <a:xfrm>
            <a:off x="530225" y="6324600"/>
            <a:ext cx="5260975" cy="150813"/>
          </a:xfrm>
          <a:prstGeom prst="rect">
            <a:avLst/>
          </a:prstGeom>
        </p:spPr>
        <p:txBody>
          <a:bodyPr vert="horz" wrap="square" lIns="0" tIns="0" rIns="0" bIns="0" numCol="1" anchor="b" anchorCtr="0" compatLnSpc="1">
            <a:prstTxWarp prst="textNoShape">
              <a:avLst/>
            </a:prstTxWarp>
            <a:noAutofit/>
          </a:bodyPr>
          <a:lstStyle>
            <a:lvl1pPr>
              <a:defRPr sz="1000">
                <a:solidFill>
                  <a:srgbClr val="000000"/>
                </a:solidFill>
                <a:latin typeface="Arial" pitchFamily="34" charset="0"/>
                <a:cs typeface="Arial" pitchFamily="34" charset="0"/>
              </a:defRPr>
            </a:lvl1pPr>
          </a:lstStyle>
          <a:p>
            <a:pPr>
              <a:defRPr/>
            </a:pPr>
            <a:endParaRPr lang="en-GB"/>
          </a:p>
        </p:txBody>
      </p:sp>
      <p:sp>
        <p:nvSpPr>
          <p:cNvPr id="1034" name="Text Box 10"/>
          <p:cNvSpPr txBox="1">
            <a:spLocks noChangeArrowheads="1"/>
          </p:cNvSpPr>
          <p:nvPr/>
        </p:nvSpPr>
        <p:spPr bwMode="auto">
          <a:xfrm>
            <a:off x="530225" y="6477000"/>
            <a:ext cx="268288" cy="152400"/>
          </a:xfrm>
          <a:prstGeom prst="rect">
            <a:avLst/>
          </a:prstGeom>
          <a:noFill/>
          <a:ln w="9525">
            <a:noFill/>
            <a:miter lim="800000"/>
            <a:headEnd/>
            <a:tailEnd/>
          </a:ln>
          <a:effectLst/>
        </p:spPr>
        <p:txBody>
          <a:bodyPr wrap="none" lIns="0" tIns="0" rIns="0" bIns="0">
            <a:spAutoFit/>
          </a:bodyPr>
          <a:lstStyle/>
          <a:p>
            <a:pPr>
              <a:defRPr/>
            </a:pPr>
            <a:r>
              <a:rPr lang="en-GB" sz="1000">
                <a:solidFill>
                  <a:srgbClr val="000000"/>
                </a:solidFill>
                <a:latin typeface="Arial" pitchFamily="34" charset="0"/>
                <a:cs typeface="Arial" charset="0"/>
              </a:rPr>
              <a:t>PwC</a:t>
            </a:r>
          </a:p>
        </p:txBody>
      </p:sp>
    </p:spTree>
  </p:cSld>
  <p:clrMap bg1="dk2" tx1="lt1" bg2="dk1" tx2="lt2" accent1="accent1" accent2="accent2" accent3="accent3" accent4="accent4" accent5="accent5" accent6="accent6" hlink="hlink" folHlink="folHlink"/>
  <p:hf hdr="0" ftr="0" dt="0"/>
  <p:txStyles>
    <p:titleStyle>
      <a:lvl1pPr algn="l" rtl="0" eaLnBrk="1" fontAlgn="base" hangingPunct="1">
        <a:spcBef>
          <a:spcPct val="0"/>
        </a:spcBef>
        <a:spcAft>
          <a:spcPct val="0"/>
        </a:spcAft>
        <a:defRPr sz="2400" b="1" i="1" kern="1200">
          <a:solidFill>
            <a:srgbClr val="000000"/>
          </a:solidFill>
          <a:latin typeface="+mj-lt"/>
          <a:ea typeface="+mj-ea"/>
          <a:cs typeface="+mj-cs"/>
        </a:defRPr>
      </a:lvl1pPr>
      <a:lvl2pPr algn="l" rtl="0" eaLnBrk="1" fontAlgn="base" hangingPunct="1">
        <a:spcBef>
          <a:spcPct val="0"/>
        </a:spcBef>
        <a:spcAft>
          <a:spcPct val="0"/>
        </a:spcAft>
        <a:defRPr sz="2400" b="1" i="1">
          <a:solidFill>
            <a:srgbClr val="000000"/>
          </a:solidFill>
          <a:latin typeface="Georgia" pitchFamily="18" charset="0"/>
        </a:defRPr>
      </a:lvl2pPr>
      <a:lvl3pPr algn="l" rtl="0" eaLnBrk="1" fontAlgn="base" hangingPunct="1">
        <a:spcBef>
          <a:spcPct val="0"/>
        </a:spcBef>
        <a:spcAft>
          <a:spcPct val="0"/>
        </a:spcAft>
        <a:defRPr sz="2400" b="1" i="1">
          <a:solidFill>
            <a:srgbClr val="000000"/>
          </a:solidFill>
          <a:latin typeface="Georgia" pitchFamily="18" charset="0"/>
        </a:defRPr>
      </a:lvl3pPr>
      <a:lvl4pPr algn="l" rtl="0" eaLnBrk="1" fontAlgn="base" hangingPunct="1">
        <a:spcBef>
          <a:spcPct val="0"/>
        </a:spcBef>
        <a:spcAft>
          <a:spcPct val="0"/>
        </a:spcAft>
        <a:defRPr sz="2400" b="1" i="1">
          <a:solidFill>
            <a:srgbClr val="000000"/>
          </a:solidFill>
          <a:latin typeface="Georgia" pitchFamily="18" charset="0"/>
        </a:defRPr>
      </a:lvl4pPr>
      <a:lvl5pPr algn="l" rtl="0" eaLnBrk="1" fontAlgn="base" hangingPunct="1">
        <a:spcBef>
          <a:spcPct val="0"/>
        </a:spcBef>
        <a:spcAft>
          <a:spcPct val="0"/>
        </a:spcAft>
        <a:defRPr sz="2400" b="1" i="1">
          <a:solidFill>
            <a:srgbClr val="000000"/>
          </a:solidFill>
          <a:latin typeface="Georgia" pitchFamily="18" charset="0"/>
        </a:defRPr>
      </a:lvl5pPr>
      <a:lvl6pPr marL="457200" algn="l" rtl="0" eaLnBrk="1" fontAlgn="base" hangingPunct="1">
        <a:spcBef>
          <a:spcPct val="0"/>
        </a:spcBef>
        <a:spcAft>
          <a:spcPct val="0"/>
        </a:spcAft>
        <a:defRPr sz="2400" b="1" i="1">
          <a:solidFill>
            <a:srgbClr val="000000"/>
          </a:solidFill>
          <a:latin typeface="Georgia" pitchFamily="18" charset="0"/>
        </a:defRPr>
      </a:lvl6pPr>
      <a:lvl7pPr marL="914400" algn="l" rtl="0" eaLnBrk="1" fontAlgn="base" hangingPunct="1">
        <a:spcBef>
          <a:spcPct val="0"/>
        </a:spcBef>
        <a:spcAft>
          <a:spcPct val="0"/>
        </a:spcAft>
        <a:defRPr sz="2400" b="1" i="1">
          <a:solidFill>
            <a:srgbClr val="000000"/>
          </a:solidFill>
          <a:latin typeface="Georgia" pitchFamily="18" charset="0"/>
        </a:defRPr>
      </a:lvl7pPr>
      <a:lvl8pPr marL="1371600" algn="l" rtl="0" eaLnBrk="1" fontAlgn="base" hangingPunct="1">
        <a:spcBef>
          <a:spcPct val="0"/>
        </a:spcBef>
        <a:spcAft>
          <a:spcPct val="0"/>
        </a:spcAft>
        <a:defRPr sz="2400" b="1" i="1">
          <a:solidFill>
            <a:srgbClr val="000000"/>
          </a:solidFill>
          <a:latin typeface="Georgia" pitchFamily="18" charset="0"/>
        </a:defRPr>
      </a:lvl8pPr>
      <a:lvl9pPr marL="1828800" algn="l" rtl="0" eaLnBrk="1" fontAlgn="base" hangingPunct="1">
        <a:spcBef>
          <a:spcPct val="0"/>
        </a:spcBef>
        <a:spcAft>
          <a:spcPct val="0"/>
        </a:spcAft>
        <a:defRPr sz="2400" b="1" i="1">
          <a:solidFill>
            <a:srgbClr val="000000"/>
          </a:solidFill>
          <a:latin typeface="Georgia" pitchFamily="18" charset="0"/>
        </a:defRPr>
      </a:lvl9pPr>
    </p:titleStyle>
    <p:bodyStyle>
      <a:lvl1pPr marL="342900" indent="-342900" algn="l" rtl="0" eaLnBrk="1" fontAlgn="base" hangingPunct="1">
        <a:spcBef>
          <a:spcPct val="0"/>
        </a:spcBef>
        <a:spcAft>
          <a:spcPts val="900"/>
        </a:spcAft>
        <a:buClr>
          <a:schemeClr val="tx1"/>
        </a:buClr>
        <a:defRPr sz="2000" kern="1200">
          <a:solidFill>
            <a:srgbClr val="000000"/>
          </a:solidFill>
          <a:latin typeface="Georgia" pitchFamily="18" charset="0"/>
          <a:ea typeface="+mn-ea"/>
          <a:cs typeface="+mn-cs"/>
        </a:defRPr>
      </a:lvl1pPr>
      <a:lvl2pPr marL="273050"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2pPr>
      <a:lvl3pPr marL="547688"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3pPr>
      <a:lvl4pPr marL="822325" indent="-273050" algn="l" rtl="0" eaLnBrk="1" fontAlgn="base" hangingPunct="1">
        <a:spcBef>
          <a:spcPct val="0"/>
        </a:spcBef>
        <a:spcAft>
          <a:spcPts val="900"/>
        </a:spcAft>
        <a:buClr>
          <a:srgbClr val="000000"/>
        </a:buClr>
        <a:buFont typeface="Georgia" pitchFamily="18" charset="0"/>
        <a:buChar char="›"/>
        <a:defRPr sz="2000" kern="1200">
          <a:solidFill>
            <a:srgbClr val="000000"/>
          </a:solidFill>
          <a:latin typeface="Georgia" pitchFamily="18" charset="0"/>
          <a:ea typeface="+mn-ea"/>
          <a:cs typeface="+mn-cs"/>
        </a:defRPr>
      </a:lvl4pPr>
      <a:lvl5pPr marL="1096963" indent="-273050" algn="l" rtl="0" eaLnBrk="1" fontAlgn="base" hangingPunct="1">
        <a:spcBef>
          <a:spcPct val="0"/>
        </a:spcBef>
        <a:spcAft>
          <a:spcPts val="900"/>
        </a:spcAft>
        <a:buClr>
          <a:srgbClr val="000000"/>
        </a:buClr>
        <a:buFont typeface="Arial" charset="0"/>
        <a:buChar char="◦"/>
        <a:defRPr sz="2000" kern="1200">
          <a:solidFill>
            <a:srgbClr val="000000"/>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0" algn="l" defTabSz="914400" rtl="0" eaLnBrk="1" latinLnBrk="0" hangingPunct="1">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http://doc.esnai.com/upload_pic/20091/rad931B4.jpg" TargetMode="External"/><Relationship Id="rId7" Type="http://schemas.openxmlformats.org/officeDocument/2006/relationships/image" Target="http://doc.esnai.com/upload_pic/20091/radC75F8.jpg" TargetMode="External"/><Relationship Id="rId2" Type="http://schemas.openxmlformats.org/officeDocument/2006/relationships/image" Target="../media/image10.jpeg"/><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http://doc.esnai.com/upload_pic/20091/rad177E8.jpg" TargetMode="External"/><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3" Type="http://schemas.openxmlformats.org/officeDocument/2006/relationships/image" Target="http://doc.esnai.com/upload_pic/20091/radC605C.jpg" TargetMode="External"/><Relationship Id="rId7" Type="http://schemas.openxmlformats.org/officeDocument/2006/relationships/image" Target="http://doc.esnai.com/upload_pic/20091/radD5453.jpg" TargetMode="External"/><Relationship Id="rId2" Type="http://schemas.openxmlformats.org/officeDocument/2006/relationships/image" Target="../media/image13.jpeg"/><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http://doc.esnai.com/upload_pic/20091/radE4EB0.jpg" TargetMode="External"/><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image" Target="http://doc.esnai.com/upload_pic/20091/rad31F44.jpg" TargetMode="External"/><Relationship Id="rId7" Type="http://schemas.openxmlformats.org/officeDocument/2006/relationships/image" Target="http://doc.esnai.com/upload_pic/20091/rad5D2FA.jpg" TargetMode="External"/><Relationship Id="rId2" Type="http://schemas.openxmlformats.org/officeDocument/2006/relationships/image" Target="../media/image16.jpeg"/><Relationship Id="rId1" Type="http://schemas.openxmlformats.org/officeDocument/2006/relationships/slideLayout" Target="../slideLayouts/slideLayout3.xml"/><Relationship Id="rId6" Type="http://schemas.openxmlformats.org/officeDocument/2006/relationships/image" Target="../media/image18.jpeg"/><Relationship Id="rId5" Type="http://schemas.openxmlformats.org/officeDocument/2006/relationships/image" Target="http://doc.esnai.com/upload_pic/20091/rad2D374.jpg" TargetMode="External"/><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3" Type="http://schemas.openxmlformats.org/officeDocument/2006/relationships/image" Target="http://doc.esnai.com/upload_pic/20091/rad9360A.jpg" TargetMode="External"/><Relationship Id="rId2" Type="http://schemas.openxmlformats.org/officeDocument/2006/relationships/image" Target="../media/image19.jpeg"/><Relationship Id="rId1" Type="http://schemas.openxmlformats.org/officeDocument/2006/relationships/slideLayout" Target="../slideLayouts/slideLayout3.xml"/><Relationship Id="rId5" Type="http://schemas.openxmlformats.org/officeDocument/2006/relationships/image" Target="http://doc.esnai.com/upload_pic/20091/rad8014F.jpg" TargetMode="External"/><Relationship Id="rId4" Type="http://schemas.openxmlformats.org/officeDocument/2006/relationships/image" Target="../media/image20.jpeg"/></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wmf"/><Relationship Id="rId1" Type="http://schemas.openxmlformats.org/officeDocument/2006/relationships/slideLayout" Target="../slideLayouts/slideLayout3.xml"/><Relationship Id="rId4" Type="http://schemas.openxmlformats.org/officeDocument/2006/relationships/image" Target="../media/image25.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3.xml"/><Relationship Id="rId1" Type="http://schemas.openxmlformats.org/officeDocument/2006/relationships/vmlDrawing" Target="../drawings/vmlDrawing1.vml"/></Relationships>
</file>

<file path=ppt/slides/_rels/slide88.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3.xml"/><Relationship Id="rId1" Type="http://schemas.openxmlformats.org/officeDocument/2006/relationships/vmlDrawing" Target="../drawings/vmlDrawing2.vml"/></Relationships>
</file>

<file path=ppt/slides/_rels/slide89.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3.xml"/><Relationship Id="rId1"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3.xml"/><Relationship Id="rId1" Type="http://schemas.openxmlformats.org/officeDocument/2006/relationships/vmlDrawing" Target="../drawings/vmlDrawing4.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ChangeArrowheads="1"/>
          </p:cNvSpPr>
          <p:nvPr>
            <p:ph type="ctrTitle" sz="quarter"/>
          </p:nvPr>
        </p:nvSpPr>
        <p:spPr>
          <a:xfrm>
            <a:off x="1828800" y="2483822"/>
            <a:ext cx="6934200" cy="1392228"/>
          </a:xfrm>
        </p:spPr>
        <p:txBody>
          <a:bodyPr/>
          <a:lstStyle/>
          <a:p>
            <a:pPr>
              <a:defRPr/>
            </a:pPr>
            <a:r>
              <a:rPr lang="zh-CN" altLang="en-US" i="0" dirty="0" smtClean="0">
                <a:latin typeface="黑体" pitchFamily="2" charset="-122"/>
                <a:ea typeface="黑体" pitchFamily="2" charset="-122"/>
              </a:rPr>
              <a:t>青岛海尔</a:t>
            </a:r>
            <a:r>
              <a:rPr lang="zh-CN" altLang="en-US" i="0" dirty="0">
                <a:latin typeface="黑体" pitchFamily="2" charset="-122"/>
                <a:ea typeface="黑体" pitchFamily="2" charset="-122"/>
              </a:rPr>
              <a:t>股</a:t>
            </a:r>
            <a:r>
              <a:rPr lang="zh-CN" altLang="en-US" i="0" dirty="0" smtClean="0">
                <a:latin typeface="黑体" pitchFamily="2" charset="-122"/>
                <a:ea typeface="黑体" pitchFamily="2" charset="-122"/>
              </a:rPr>
              <a:t>份有</a:t>
            </a:r>
            <a:r>
              <a:rPr lang="zh-CN" altLang="en-US" i="0" dirty="0">
                <a:latin typeface="黑体" pitchFamily="2" charset="-122"/>
                <a:ea typeface="黑体" pitchFamily="2" charset="-122"/>
              </a:rPr>
              <a:t>限公司</a:t>
            </a:r>
            <a:br>
              <a:rPr lang="zh-CN" altLang="en-US" i="0" dirty="0">
                <a:latin typeface="黑体" pitchFamily="2" charset="-122"/>
                <a:ea typeface="黑体" pitchFamily="2" charset="-122"/>
              </a:rPr>
            </a:br>
            <a:r>
              <a:rPr lang="en-US" altLang="zh-CN" i="0" dirty="0" smtClean="0">
                <a:latin typeface="黑体" pitchFamily="2" charset="-122"/>
                <a:ea typeface="黑体" pitchFamily="2" charset="-122"/>
              </a:rPr>
              <a:t/>
            </a:r>
            <a:br>
              <a:rPr lang="en-US" altLang="zh-CN" i="0" dirty="0" smtClean="0">
                <a:latin typeface="黑体" pitchFamily="2" charset="-122"/>
                <a:ea typeface="黑体" pitchFamily="2" charset="-122"/>
              </a:rPr>
            </a:br>
            <a:r>
              <a:rPr lang="zh-CN" altLang="en-US" i="0" dirty="0">
                <a:latin typeface="黑体" pitchFamily="2" charset="-122"/>
                <a:ea typeface="黑体" pitchFamily="2" charset="-122"/>
              </a:rPr>
              <a:t>内部控制体系优化项</a:t>
            </a:r>
            <a:r>
              <a:rPr lang="zh-CN" altLang="en-US" i="0" dirty="0" smtClean="0">
                <a:latin typeface="黑体" pitchFamily="2" charset="-122"/>
                <a:ea typeface="黑体" pitchFamily="2" charset="-122"/>
              </a:rPr>
              <a:t>目启动会</a:t>
            </a:r>
            <a:r>
              <a:rPr lang="en-US" altLang="zh-CN" i="0" dirty="0" smtClean="0">
                <a:latin typeface="黑体" pitchFamily="2" charset="-122"/>
                <a:ea typeface="黑体" pitchFamily="2" charset="-122"/>
              </a:rPr>
              <a:t/>
            </a:r>
            <a:br>
              <a:rPr lang="en-US" altLang="zh-CN" i="0" dirty="0" smtClean="0">
                <a:latin typeface="黑体" pitchFamily="2" charset="-122"/>
                <a:ea typeface="黑体" pitchFamily="2" charset="-122"/>
              </a:rPr>
            </a:br>
            <a:r>
              <a:rPr lang="en-US" altLang="zh-CN" i="0" dirty="0">
                <a:latin typeface="黑体" pitchFamily="2" charset="-122"/>
                <a:ea typeface="黑体" pitchFamily="2" charset="-122"/>
              </a:rPr>
              <a:t/>
            </a:r>
            <a:br>
              <a:rPr lang="en-US" altLang="zh-CN" i="0" dirty="0">
                <a:latin typeface="黑体" pitchFamily="2" charset="-122"/>
                <a:ea typeface="黑体" pitchFamily="2" charset="-122"/>
              </a:rPr>
            </a:br>
            <a:r>
              <a:rPr lang="en-US" altLang="zh-CN" i="0" dirty="0" smtClean="0">
                <a:latin typeface="黑体" pitchFamily="2" charset="-122"/>
                <a:ea typeface="黑体" pitchFamily="2" charset="-122"/>
              </a:rPr>
              <a:t>2011</a:t>
            </a:r>
            <a:r>
              <a:rPr lang="zh-CN" altLang="en-US" i="0" dirty="0" smtClean="0">
                <a:latin typeface="黑体" pitchFamily="2" charset="-122"/>
                <a:ea typeface="黑体" pitchFamily="2" charset="-122"/>
              </a:rPr>
              <a:t>年</a:t>
            </a:r>
            <a:r>
              <a:rPr lang="en-US" altLang="zh-CN" i="0" dirty="0" smtClean="0">
                <a:latin typeface="黑体" pitchFamily="2" charset="-122"/>
                <a:ea typeface="黑体" pitchFamily="2" charset="-122"/>
              </a:rPr>
              <a:t>12</a:t>
            </a:r>
            <a:r>
              <a:rPr lang="zh-CN" altLang="en-US" i="0" dirty="0" smtClean="0">
                <a:latin typeface="黑体" pitchFamily="2" charset="-122"/>
                <a:ea typeface="黑体" pitchFamily="2" charset="-122"/>
              </a:rPr>
              <a:t>月</a:t>
            </a:r>
            <a:r>
              <a:rPr lang="en-US" altLang="zh-CN" i="0" dirty="0">
                <a:latin typeface="黑体" pitchFamily="2" charset="-122"/>
                <a:ea typeface="黑体" pitchFamily="2" charset="-122"/>
              </a:rPr>
              <a:t/>
            </a:r>
            <a:br>
              <a:rPr lang="en-US" altLang="zh-CN" i="0" dirty="0">
                <a:latin typeface="黑体" pitchFamily="2" charset="-122"/>
                <a:ea typeface="黑体" pitchFamily="2" charset="-122"/>
              </a:rPr>
            </a:br>
            <a:endParaRPr lang="zh-CN" altLang="en-US" i="0" noProof="1">
              <a:latin typeface="黑体" pitchFamily="2" charset="-122"/>
              <a:ea typeface="黑体" pitchFamily="2" charset="-122"/>
            </a:endParaRPr>
          </a:p>
        </p:txBody>
      </p:sp>
      <p:grpSp>
        <p:nvGrpSpPr>
          <p:cNvPr id="23" name="Group 14"/>
          <p:cNvGrpSpPr>
            <a:grpSpLocks/>
          </p:cNvGrpSpPr>
          <p:nvPr/>
        </p:nvGrpSpPr>
        <p:grpSpPr bwMode="auto">
          <a:xfrm>
            <a:off x="984250" y="0"/>
            <a:ext cx="8159750" cy="6635750"/>
            <a:chOff x="984250" y="0"/>
            <a:chExt cx="8159750" cy="6635750"/>
          </a:xfrm>
        </p:grpSpPr>
        <p:grpSp>
          <p:nvGrpSpPr>
            <p:cNvPr id="24" name="Group 72"/>
            <p:cNvGrpSpPr>
              <a:grpSpLocks/>
            </p:cNvGrpSpPr>
            <p:nvPr/>
          </p:nvGrpSpPr>
          <p:grpSpPr bwMode="auto">
            <a:xfrm>
              <a:off x="1752600" y="0"/>
              <a:ext cx="7391400" cy="6172200"/>
              <a:chOff x="1752600" y="0"/>
              <a:chExt cx="7391400" cy="6172200"/>
            </a:xfrm>
          </p:grpSpPr>
          <p:sp>
            <p:nvSpPr>
              <p:cNvPr id="28" name="Rectangle 158"/>
              <p:cNvSpPr>
                <a:spLocks noChangeArrowheads="1"/>
              </p:cNvSpPr>
              <p:nvPr/>
            </p:nvSpPr>
            <p:spPr bwMode="gray">
              <a:xfrm>
                <a:off x="1752600" y="685800"/>
                <a:ext cx="5638800" cy="2133600"/>
              </a:xfrm>
              <a:prstGeom prst="rect">
                <a:avLst/>
              </a:prstGeom>
              <a:solidFill>
                <a:srgbClr val="D74021"/>
              </a:solidFill>
              <a:ln w="0">
                <a:noFill/>
                <a:prstDash val="solid"/>
                <a:miter lim="800000"/>
                <a:headEnd/>
                <a:tailEnd/>
              </a:ln>
            </p:spPr>
            <p:txBody>
              <a:bodyPr/>
              <a:lstStyle/>
              <a:p>
                <a:pPr fontAlgn="auto">
                  <a:spcBef>
                    <a:spcPts val="0"/>
                  </a:spcBef>
                  <a:spcAft>
                    <a:spcPts val="0"/>
                  </a:spcAft>
                  <a:defRPr/>
                </a:pPr>
                <a:endParaRPr lang="en-GB" dirty="0">
                  <a:latin typeface="+mn-lt"/>
                </a:endParaRPr>
              </a:p>
            </p:txBody>
          </p:sp>
          <p:sp>
            <p:nvSpPr>
              <p:cNvPr id="29" name="Rectangle 159"/>
              <p:cNvSpPr>
                <a:spLocks noChangeArrowheads="1"/>
              </p:cNvSpPr>
              <p:nvPr/>
            </p:nvSpPr>
            <p:spPr bwMode="gray">
              <a:xfrm>
                <a:off x="8067675" y="2819400"/>
                <a:ext cx="642938" cy="3352800"/>
              </a:xfrm>
              <a:prstGeom prst="rect">
                <a:avLst/>
              </a:prstGeom>
              <a:solidFill>
                <a:srgbClr val="E88C14"/>
              </a:solidFill>
              <a:ln w="0">
                <a:noFill/>
                <a:prstDash val="solid"/>
                <a:miter lim="800000"/>
                <a:headEnd/>
                <a:tailEnd/>
              </a:ln>
            </p:spPr>
            <p:txBody>
              <a:bodyPr/>
              <a:lstStyle/>
              <a:p>
                <a:pPr fontAlgn="auto">
                  <a:spcBef>
                    <a:spcPts val="0"/>
                  </a:spcBef>
                  <a:spcAft>
                    <a:spcPts val="0"/>
                  </a:spcAft>
                  <a:defRPr/>
                </a:pPr>
                <a:endParaRPr lang="en-GB" dirty="0">
                  <a:latin typeface="+mn-lt"/>
                </a:endParaRPr>
              </a:p>
            </p:txBody>
          </p:sp>
          <p:sp>
            <p:nvSpPr>
              <p:cNvPr id="30" name="Rectangle 153"/>
              <p:cNvSpPr>
                <a:spLocks noChangeArrowheads="1"/>
              </p:cNvSpPr>
              <p:nvPr/>
            </p:nvSpPr>
            <p:spPr bwMode="gray">
              <a:xfrm>
                <a:off x="8686800" y="2819400"/>
                <a:ext cx="457200" cy="3352800"/>
              </a:xfrm>
              <a:prstGeom prst="rect">
                <a:avLst/>
              </a:prstGeom>
              <a:solidFill>
                <a:srgbClr val="F3BC87"/>
              </a:solidFill>
              <a:ln w="0">
                <a:noFill/>
                <a:prstDash val="solid"/>
                <a:miter lim="800000"/>
                <a:headEnd/>
                <a:tailEnd/>
              </a:ln>
            </p:spPr>
            <p:txBody>
              <a:bodyPr/>
              <a:lstStyle/>
              <a:p>
                <a:pPr fontAlgn="auto">
                  <a:spcBef>
                    <a:spcPts val="0"/>
                  </a:spcBef>
                  <a:spcAft>
                    <a:spcPts val="0"/>
                  </a:spcAft>
                  <a:defRPr/>
                </a:pPr>
                <a:endParaRPr lang="en-GB" dirty="0">
                  <a:latin typeface="+mn-lt"/>
                </a:endParaRPr>
              </a:p>
            </p:txBody>
          </p:sp>
          <p:sp>
            <p:nvSpPr>
              <p:cNvPr id="31" name="Rectangle 156"/>
              <p:cNvSpPr>
                <a:spLocks noChangeArrowheads="1"/>
              </p:cNvSpPr>
              <p:nvPr/>
            </p:nvSpPr>
            <p:spPr bwMode="gray">
              <a:xfrm>
                <a:off x="1752600" y="0"/>
                <a:ext cx="5638800" cy="685800"/>
              </a:xfrm>
              <a:prstGeom prst="rect">
                <a:avLst/>
              </a:prstGeom>
              <a:solidFill>
                <a:srgbClr val="EE9C34"/>
              </a:solidFill>
              <a:ln w="0">
                <a:noFill/>
                <a:prstDash val="solid"/>
                <a:miter lim="800000"/>
                <a:headEnd/>
                <a:tailEnd/>
              </a:ln>
            </p:spPr>
            <p:txBody>
              <a:bodyPr/>
              <a:lstStyle/>
              <a:p>
                <a:pPr fontAlgn="auto">
                  <a:spcBef>
                    <a:spcPts val="0"/>
                  </a:spcBef>
                  <a:spcAft>
                    <a:spcPts val="0"/>
                  </a:spcAft>
                  <a:defRPr/>
                </a:pPr>
                <a:endParaRPr lang="en-GB" dirty="0">
                  <a:latin typeface="+mn-lt"/>
                </a:endParaRPr>
              </a:p>
            </p:txBody>
          </p:sp>
          <p:sp>
            <p:nvSpPr>
              <p:cNvPr id="32" name="Rectangle 160"/>
              <p:cNvSpPr>
                <a:spLocks noChangeArrowheads="1"/>
              </p:cNvSpPr>
              <p:nvPr/>
            </p:nvSpPr>
            <p:spPr bwMode="gray">
              <a:xfrm>
                <a:off x="7391400" y="2819400"/>
                <a:ext cx="685800" cy="3352800"/>
              </a:xfrm>
              <a:prstGeom prst="rect">
                <a:avLst/>
              </a:prstGeom>
              <a:solidFill>
                <a:srgbClr val="D1390D"/>
              </a:solidFill>
              <a:ln w="0">
                <a:noFill/>
                <a:prstDash val="solid"/>
                <a:miter lim="800000"/>
                <a:headEnd/>
                <a:tailEnd/>
              </a:ln>
            </p:spPr>
            <p:txBody>
              <a:bodyPr/>
              <a:lstStyle/>
              <a:p>
                <a:pPr fontAlgn="auto">
                  <a:spcBef>
                    <a:spcPts val="0"/>
                  </a:spcBef>
                  <a:spcAft>
                    <a:spcPts val="0"/>
                  </a:spcAft>
                  <a:defRPr/>
                </a:pPr>
                <a:endParaRPr lang="en-GB" dirty="0">
                  <a:latin typeface="+mn-lt"/>
                </a:endParaRPr>
              </a:p>
            </p:txBody>
          </p:sp>
          <p:sp>
            <p:nvSpPr>
              <p:cNvPr id="33" name="Rectangle 9"/>
              <p:cNvSpPr/>
              <p:nvPr/>
            </p:nvSpPr>
            <p:spPr bwMode="gray">
              <a:xfrm>
                <a:off x="1752600" y="2819400"/>
                <a:ext cx="5638800" cy="3352800"/>
              </a:xfrm>
              <a:prstGeom prst="rect">
                <a:avLst/>
              </a:prstGeom>
              <a:solidFill>
                <a:srgbClr val="C22303"/>
              </a:solidFill>
              <a:ln w="0">
                <a:noFill/>
                <a:prstDash val="solid"/>
                <a:round/>
                <a:headEnd/>
                <a:tailEnd/>
              </a:ln>
            </p:spPr>
            <p:txBody>
              <a:bodyPr/>
              <a:lstStyle/>
              <a:p>
                <a:pPr fontAlgn="auto">
                  <a:spcBef>
                    <a:spcPts val="0"/>
                  </a:spcBef>
                  <a:spcAft>
                    <a:spcPts val="0"/>
                  </a:spcAft>
                  <a:defRPr/>
                </a:pPr>
                <a:endParaRPr lang="en-GB" dirty="0">
                  <a:latin typeface="+mn-lt"/>
                </a:endParaRPr>
              </a:p>
            </p:txBody>
          </p:sp>
          <p:sp>
            <p:nvSpPr>
              <p:cNvPr id="34" name="Rectangle 155"/>
              <p:cNvSpPr>
                <a:spLocks noChangeArrowheads="1"/>
              </p:cNvSpPr>
              <p:nvPr/>
            </p:nvSpPr>
            <p:spPr bwMode="gray">
              <a:xfrm>
                <a:off x="7391400" y="685800"/>
                <a:ext cx="685800" cy="2133600"/>
              </a:xfrm>
              <a:prstGeom prst="rect">
                <a:avLst/>
              </a:prstGeom>
              <a:solidFill>
                <a:srgbClr val="E669A2"/>
              </a:solidFill>
              <a:ln w="0">
                <a:noFill/>
                <a:prstDash val="solid"/>
                <a:miter lim="800000"/>
                <a:headEnd/>
                <a:tailEnd/>
              </a:ln>
            </p:spPr>
            <p:txBody>
              <a:bodyPr/>
              <a:lstStyle/>
              <a:p>
                <a:pPr fontAlgn="auto">
                  <a:spcBef>
                    <a:spcPts val="0"/>
                  </a:spcBef>
                  <a:spcAft>
                    <a:spcPts val="0"/>
                  </a:spcAft>
                  <a:defRPr/>
                </a:pPr>
                <a:endParaRPr lang="en-GB" dirty="0">
                  <a:latin typeface="+mn-lt"/>
                </a:endParaRPr>
              </a:p>
            </p:txBody>
          </p:sp>
        </p:grpSp>
        <p:grpSp>
          <p:nvGrpSpPr>
            <p:cNvPr id="25" name="Group 24"/>
            <p:cNvGrpSpPr>
              <a:grpSpLocks/>
            </p:cNvGrpSpPr>
            <p:nvPr/>
          </p:nvGrpSpPr>
          <p:grpSpPr bwMode="auto">
            <a:xfrm>
              <a:off x="984250" y="6164263"/>
              <a:ext cx="914400" cy="471487"/>
              <a:chOff x="984728" y="6164581"/>
              <a:chExt cx="914400" cy="470647"/>
            </a:xfrm>
          </p:grpSpPr>
          <p:sp>
            <p:nvSpPr>
              <p:cNvPr id="26" name="Rectangle 37"/>
              <p:cNvSpPr>
                <a:spLocks noChangeArrowheads="1"/>
              </p:cNvSpPr>
              <p:nvPr/>
            </p:nvSpPr>
            <p:spPr bwMode="black">
              <a:xfrm>
                <a:off x="1519716" y="6164581"/>
                <a:ext cx="228600" cy="45955"/>
              </a:xfrm>
              <a:prstGeom prst="rect">
                <a:avLst/>
              </a:prstGeom>
              <a:solidFill>
                <a:srgbClr val="A10000"/>
              </a:solidFill>
              <a:ln w="0">
                <a:solidFill>
                  <a:srgbClr val="A10000"/>
                </a:solidFill>
                <a:prstDash val="solid"/>
                <a:miter lim="800000"/>
                <a:headEnd/>
                <a:tailEnd/>
              </a:ln>
            </p:spPr>
            <p:txBody>
              <a:bodyPr/>
              <a:lstStyle/>
              <a:p>
                <a:pPr fontAlgn="auto">
                  <a:spcBef>
                    <a:spcPts val="0"/>
                  </a:spcBef>
                  <a:spcAft>
                    <a:spcPts val="0"/>
                  </a:spcAft>
                  <a:defRPr/>
                </a:pPr>
                <a:endParaRPr lang="en-GB" dirty="0">
                  <a:latin typeface="+mn-lt"/>
                </a:endParaRPr>
              </a:p>
            </p:txBody>
          </p:sp>
          <p:sp>
            <p:nvSpPr>
              <p:cNvPr id="27" name="Freeform 26"/>
              <p:cNvSpPr>
                <a:spLocks noEditPoints="1"/>
              </p:cNvSpPr>
              <p:nvPr/>
            </p:nvSpPr>
            <p:spPr bwMode="black">
              <a:xfrm>
                <a:off x="984728" y="6291355"/>
                <a:ext cx="914400" cy="343873"/>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a:lstStyle/>
              <a:p>
                <a:pPr fontAlgn="auto">
                  <a:spcBef>
                    <a:spcPts val="0"/>
                  </a:spcBef>
                  <a:spcAft>
                    <a:spcPts val="0"/>
                  </a:spcAft>
                  <a:defRPr/>
                </a:pPr>
                <a:endParaRPr lang="en-GB" dirty="0">
                  <a:latin typeface="+mn-lt"/>
                </a:endParaRPr>
              </a:p>
            </p:txBody>
          </p:sp>
        </p:grpSp>
      </p:grpSp>
      <p:sp>
        <p:nvSpPr>
          <p:cNvPr id="35" name="Rectangle 34"/>
          <p:cNvSpPr/>
          <p:nvPr/>
        </p:nvSpPr>
        <p:spPr>
          <a:xfrm>
            <a:off x="2286000" y="2551837"/>
            <a:ext cx="4572000" cy="369332"/>
          </a:xfrm>
          <a:prstGeom prst="rect">
            <a:avLst/>
          </a:prstGeom>
        </p:spPr>
        <p:txBody>
          <a:bodyPr>
            <a:spAutoFit/>
          </a:bodyPr>
          <a:lstStyle/>
          <a:p>
            <a:endParaRPr lang="zh-CN" altLang="en-US" dirty="0"/>
          </a:p>
        </p:txBody>
      </p:sp>
      <p:sp>
        <p:nvSpPr>
          <p:cNvPr id="37" name="Rectangle 9"/>
          <p:cNvSpPr txBox="1">
            <a:spLocks noChangeArrowheads="1"/>
          </p:cNvSpPr>
          <p:nvPr/>
        </p:nvSpPr>
        <p:spPr bwMode="auto">
          <a:xfrm>
            <a:off x="1981200" y="2636222"/>
            <a:ext cx="6934200" cy="139222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3600" b="1" i="1" dirty="0" smtClean="0">
                <a:solidFill>
                  <a:srgbClr val="FFFFFF"/>
                </a:solidFill>
                <a:latin typeface="黑体" pitchFamily="2" charset="-122"/>
                <a:ea typeface="黑体" pitchFamily="2" charset="-122"/>
                <a:cs typeface="+mj-cs"/>
              </a:rPr>
              <a:t>内部审计概论与实务</a:t>
            </a:r>
            <a:r>
              <a:rPr kumimoji="0" lang="zh-CN" altLang="en-US" sz="3600" b="1" i="0" u="none" strike="noStrike" kern="1200" cap="none" spc="0" normalizeH="0" baseline="0" noProof="0" dirty="0" smtClean="0">
                <a:ln>
                  <a:noFill/>
                </a:ln>
                <a:solidFill>
                  <a:srgbClr val="FFFFFF"/>
                </a:solidFill>
                <a:effectLst/>
                <a:uLnTx/>
                <a:uFillTx/>
                <a:latin typeface="黑体" pitchFamily="2" charset="-122"/>
                <a:ea typeface="黑体" pitchFamily="2" charset="-122"/>
                <a:cs typeface="+mj-cs"/>
              </a:rPr>
              <a:t/>
            </a:r>
            <a:br>
              <a:rPr kumimoji="0" lang="zh-CN" altLang="en-US" sz="3600" b="1" i="0" u="none" strike="noStrike" kern="1200" cap="none" spc="0" normalizeH="0" baseline="0" noProof="0" dirty="0" smtClean="0">
                <a:ln>
                  <a:noFill/>
                </a:ln>
                <a:solidFill>
                  <a:srgbClr val="FFFFFF"/>
                </a:solidFill>
                <a:effectLst/>
                <a:uLnTx/>
                <a:uFillTx/>
                <a:latin typeface="黑体" pitchFamily="2" charset="-122"/>
                <a:ea typeface="黑体" pitchFamily="2" charset="-122"/>
                <a:cs typeface="+mj-cs"/>
              </a:rPr>
            </a:br>
            <a:r>
              <a:rPr kumimoji="0" lang="en-US" altLang="zh-CN" sz="3200" b="1" i="0" u="none" strike="noStrike" kern="1200" cap="none" spc="0" normalizeH="0" baseline="0" noProof="0" dirty="0" smtClean="0">
                <a:ln>
                  <a:noFill/>
                </a:ln>
                <a:solidFill>
                  <a:srgbClr val="FFFFFF"/>
                </a:solidFill>
                <a:effectLst/>
                <a:uLnTx/>
                <a:uFillTx/>
                <a:latin typeface="黑体" pitchFamily="2" charset="-122"/>
                <a:ea typeface="黑体" pitchFamily="2" charset="-122"/>
                <a:cs typeface="+mj-cs"/>
              </a:rPr>
              <a:t/>
            </a:r>
            <a:br>
              <a:rPr kumimoji="0" lang="en-US" altLang="zh-CN" sz="3200" b="1" i="0" u="none" strike="noStrike" kern="1200" cap="none" spc="0" normalizeH="0" baseline="0" noProof="0" dirty="0" smtClean="0">
                <a:ln>
                  <a:noFill/>
                </a:ln>
                <a:solidFill>
                  <a:srgbClr val="FFFFFF"/>
                </a:solidFill>
                <a:effectLst/>
                <a:uLnTx/>
                <a:uFillTx/>
                <a:latin typeface="黑体" pitchFamily="2" charset="-122"/>
                <a:ea typeface="黑体" pitchFamily="2" charset="-122"/>
                <a:cs typeface="+mj-cs"/>
              </a:rPr>
            </a:br>
            <a:r>
              <a:rPr kumimoji="0" lang="en-US" altLang="zh-CN" sz="3200" b="1" i="0" u="none" strike="noStrike" kern="1200" cap="none" spc="0" normalizeH="0" baseline="0" noProof="0" dirty="0" smtClean="0">
                <a:ln>
                  <a:noFill/>
                </a:ln>
                <a:solidFill>
                  <a:srgbClr val="FFFFFF"/>
                </a:solidFill>
                <a:effectLst/>
                <a:uLnTx/>
                <a:uFillTx/>
                <a:latin typeface="黑体" pitchFamily="2" charset="-122"/>
                <a:ea typeface="黑体" pitchFamily="2" charset="-122"/>
                <a:cs typeface="+mj-cs"/>
              </a:rPr>
              <a:t/>
            </a:r>
            <a:br>
              <a:rPr kumimoji="0" lang="en-US" altLang="zh-CN" sz="3200" b="1" i="0" u="none" strike="noStrike" kern="1200" cap="none" spc="0" normalizeH="0" baseline="0" noProof="0" dirty="0" smtClean="0">
                <a:ln>
                  <a:noFill/>
                </a:ln>
                <a:solidFill>
                  <a:srgbClr val="FFFFFF"/>
                </a:solidFill>
                <a:effectLst/>
                <a:uLnTx/>
                <a:uFillTx/>
                <a:latin typeface="黑体" pitchFamily="2" charset="-122"/>
                <a:ea typeface="黑体" pitchFamily="2" charset="-122"/>
                <a:cs typeface="+mj-cs"/>
              </a:rPr>
            </a:br>
            <a:r>
              <a:rPr kumimoji="0" lang="en-US" altLang="zh-CN" sz="3200" b="1" i="0" u="none" strike="noStrike" kern="1200" cap="none" spc="0" normalizeH="0" baseline="0" noProof="0" dirty="0" smtClean="0">
                <a:ln>
                  <a:noFill/>
                </a:ln>
                <a:solidFill>
                  <a:srgbClr val="FFFFFF"/>
                </a:solidFill>
                <a:effectLst/>
                <a:uLnTx/>
                <a:uFillTx/>
                <a:latin typeface="黑体" pitchFamily="2" charset="-122"/>
                <a:ea typeface="黑体" pitchFamily="2" charset="-122"/>
                <a:cs typeface="+mj-cs"/>
              </a:rPr>
              <a:t>2013</a:t>
            </a:r>
            <a:r>
              <a:rPr kumimoji="0" lang="zh-CN" altLang="en-US" sz="3200" b="1" i="0" u="none" strike="noStrike" kern="1200" cap="none" spc="0" normalizeH="0" baseline="0" noProof="0" dirty="0" smtClean="0">
                <a:ln>
                  <a:noFill/>
                </a:ln>
                <a:solidFill>
                  <a:srgbClr val="FFFFFF"/>
                </a:solidFill>
                <a:effectLst/>
                <a:uLnTx/>
                <a:uFillTx/>
                <a:latin typeface="黑体" pitchFamily="2" charset="-122"/>
                <a:ea typeface="黑体" pitchFamily="2" charset="-122"/>
                <a:cs typeface="+mj-cs"/>
              </a:rPr>
              <a:t>年</a:t>
            </a:r>
            <a:r>
              <a:rPr kumimoji="0" lang="en-US" altLang="zh-CN" sz="3200" b="1" i="0" u="none" strike="noStrike" kern="1200" cap="none" spc="0" normalizeH="0" baseline="0" noProof="0" dirty="0" smtClean="0">
                <a:ln>
                  <a:noFill/>
                </a:ln>
                <a:solidFill>
                  <a:srgbClr val="FFFFFF"/>
                </a:solidFill>
                <a:effectLst/>
                <a:uLnTx/>
                <a:uFillTx/>
                <a:latin typeface="黑体" pitchFamily="2" charset="-122"/>
                <a:ea typeface="黑体" pitchFamily="2" charset="-122"/>
                <a:cs typeface="+mj-cs"/>
              </a:rPr>
              <a:t>3</a:t>
            </a:r>
            <a:r>
              <a:rPr kumimoji="0" lang="zh-CN" altLang="en-US" sz="3200" b="1" i="0" u="none" strike="noStrike" kern="1200" cap="none" spc="0" normalizeH="0" baseline="0" noProof="0" dirty="0" smtClean="0">
                <a:ln>
                  <a:noFill/>
                </a:ln>
                <a:solidFill>
                  <a:srgbClr val="FFFFFF"/>
                </a:solidFill>
                <a:effectLst/>
                <a:uLnTx/>
                <a:uFillTx/>
                <a:latin typeface="黑体" pitchFamily="2" charset="-122"/>
                <a:ea typeface="黑体" pitchFamily="2" charset="-122"/>
                <a:cs typeface="+mj-cs"/>
              </a:rPr>
              <a:t>月</a:t>
            </a:r>
            <a:r>
              <a:rPr kumimoji="0" lang="en-US" altLang="zh-CN" sz="3200" b="1" i="0" u="none" strike="noStrike" kern="1200" cap="none" spc="0" normalizeH="0" baseline="0" noProof="0" dirty="0" smtClean="0">
                <a:ln>
                  <a:noFill/>
                </a:ln>
                <a:solidFill>
                  <a:srgbClr val="FFFFFF"/>
                </a:solidFill>
                <a:effectLst/>
                <a:uLnTx/>
                <a:uFillTx/>
                <a:latin typeface="黑体" pitchFamily="2" charset="-122"/>
                <a:ea typeface="黑体" pitchFamily="2" charset="-122"/>
                <a:cs typeface="+mj-cs"/>
              </a:rPr>
              <a:t/>
            </a:r>
            <a:br>
              <a:rPr kumimoji="0" lang="en-US" altLang="zh-CN" sz="3200" b="1" i="0" u="none" strike="noStrike" kern="1200" cap="none" spc="0" normalizeH="0" baseline="0" noProof="0" dirty="0" smtClean="0">
                <a:ln>
                  <a:noFill/>
                </a:ln>
                <a:solidFill>
                  <a:srgbClr val="FFFFFF"/>
                </a:solidFill>
                <a:effectLst/>
                <a:uLnTx/>
                <a:uFillTx/>
                <a:latin typeface="黑体" pitchFamily="2" charset="-122"/>
                <a:ea typeface="黑体" pitchFamily="2" charset="-122"/>
                <a:cs typeface="+mj-cs"/>
              </a:rPr>
            </a:br>
            <a:endParaRPr kumimoji="0" lang="zh-CN" altLang="en-US" sz="3200" b="1" i="0" u="none" strike="noStrike" kern="1200" cap="none" spc="0" normalizeH="0" baseline="0" noProof="1">
              <a:ln>
                <a:noFill/>
              </a:ln>
              <a:solidFill>
                <a:srgbClr val="FFFFFF"/>
              </a:solidFill>
              <a:effectLst/>
              <a:uLnTx/>
              <a:uFillTx/>
              <a:latin typeface="黑体" pitchFamily="2" charset="-122"/>
              <a:ea typeface="黑体" pitchFamily="2" charset="-122"/>
              <a:cs typeface="+mj-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COSO</a:t>
            </a:r>
            <a:r>
              <a:rPr lang="zh-CN" altLang="en-US" dirty="0" smtClean="0"/>
              <a:t>内控框架</a:t>
            </a: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10</a:t>
            </a:fld>
            <a:endParaRPr lang="en-GB"/>
          </a:p>
        </p:txBody>
      </p:sp>
      <p:pic>
        <p:nvPicPr>
          <p:cNvPr id="6" name="Picture 2"/>
          <p:cNvPicPr>
            <a:picLocks noChangeAspect="1" noChangeArrowheads="1"/>
          </p:cNvPicPr>
          <p:nvPr/>
        </p:nvPicPr>
        <p:blipFill>
          <a:blip r:embed="rId2" cstate="print"/>
          <a:srcRect/>
          <a:stretch>
            <a:fillRect/>
          </a:stretch>
        </p:blipFill>
        <p:spPr bwMode="auto">
          <a:xfrm>
            <a:off x="6045200" y="3051175"/>
            <a:ext cx="2692400" cy="2540000"/>
          </a:xfrm>
          <a:prstGeom prst="rect">
            <a:avLst/>
          </a:prstGeom>
          <a:noFill/>
          <a:ln w="9525">
            <a:noFill/>
            <a:miter lim="800000"/>
            <a:headEnd/>
            <a:tailEnd/>
          </a:ln>
          <a:effectLst/>
        </p:spPr>
      </p:pic>
      <p:grpSp>
        <p:nvGrpSpPr>
          <p:cNvPr id="8" name="Group 8"/>
          <p:cNvGrpSpPr>
            <a:grpSpLocks/>
          </p:cNvGrpSpPr>
          <p:nvPr/>
        </p:nvGrpSpPr>
        <p:grpSpPr bwMode="auto">
          <a:xfrm>
            <a:off x="4446588" y="1282700"/>
            <a:ext cx="2544120" cy="1771650"/>
            <a:chOff x="734" y="1656"/>
            <a:chExt cx="1455" cy="988"/>
          </a:xfrm>
        </p:grpSpPr>
        <p:sp>
          <p:nvSpPr>
            <p:cNvPr id="9" name="Oval 9"/>
            <p:cNvSpPr>
              <a:spLocks noChangeArrowheads="1"/>
            </p:cNvSpPr>
            <p:nvPr/>
          </p:nvSpPr>
          <p:spPr bwMode="blackWhite">
            <a:xfrm>
              <a:off x="734" y="1656"/>
              <a:ext cx="1415" cy="816"/>
            </a:xfrm>
            <a:prstGeom prst="ellipse">
              <a:avLst/>
            </a:prstGeom>
            <a:ln>
              <a:headEnd/>
              <a:tailEnd/>
            </a:ln>
          </p:spPr>
          <p:style>
            <a:lnRef idx="2">
              <a:schemeClr val="accent3"/>
            </a:lnRef>
            <a:fillRef idx="1">
              <a:schemeClr val="lt1"/>
            </a:fillRef>
            <a:effectRef idx="0">
              <a:schemeClr val="accent3"/>
            </a:effectRef>
            <a:fontRef idx="minor">
              <a:schemeClr val="dk1"/>
            </a:fontRef>
          </p:style>
          <p:txBody>
            <a:bodyPr wrap="none" lIns="63500" tIns="0" rIns="64800" bIns="0" anchor="ctr"/>
            <a:lstStyle/>
            <a:p>
              <a:endParaRPr lang="en-US">
                <a:latin typeface="+mj-ea"/>
                <a:ea typeface="+mj-ea"/>
              </a:endParaRPr>
            </a:p>
          </p:txBody>
        </p:sp>
        <p:sp>
          <p:nvSpPr>
            <p:cNvPr id="10" name="Oval 10"/>
            <p:cNvSpPr>
              <a:spLocks noChangeArrowheads="1"/>
            </p:cNvSpPr>
            <p:nvPr/>
          </p:nvSpPr>
          <p:spPr bwMode="blackWhite">
            <a:xfrm>
              <a:off x="1545" y="2296"/>
              <a:ext cx="476" cy="275"/>
            </a:xfrm>
            <a:prstGeom prst="ellipse">
              <a:avLst/>
            </a:prstGeom>
            <a:ln>
              <a:headEnd/>
              <a:tailEnd/>
            </a:ln>
          </p:spPr>
          <p:style>
            <a:lnRef idx="2">
              <a:schemeClr val="accent3"/>
            </a:lnRef>
            <a:fillRef idx="1">
              <a:schemeClr val="lt1"/>
            </a:fillRef>
            <a:effectRef idx="0">
              <a:schemeClr val="accent3"/>
            </a:effectRef>
            <a:fontRef idx="minor">
              <a:schemeClr val="dk1"/>
            </a:fontRef>
          </p:style>
          <p:txBody>
            <a:bodyPr wrap="none" lIns="63500" tIns="0" rIns="64800" bIns="0" anchor="ctr"/>
            <a:lstStyle/>
            <a:p>
              <a:endParaRPr lang="en-US">
                <a:latin typeface="+mj-ea"/>
                <a:ea typeface="+mj-ea"/>
              </a:endParaRPr>
            </a:p>
          </p:txBody>
        </p:sp>
        <p:sp>
          <p:nvSpPr>
            <p:cNvPr id="11" name="Oval 11"/>
            <p:cNvSpPr>
              <a:spLocks noChangeArrowheads="1"/>
            </p:cNvSpPr>
            <p:nvPr/>
          </p:nvSpPr>
          <p:spPr bwMode="blackWhite">
            <a:xfrm>
              <a:off x="1782" y="2446"/>
              <a:ext cx="295" cy="170"/>
            </a:xfrm>
            <a:prstGeom prst="ellipse">
              <a:avLst/>
            </a:prstGeom>
            <a:ln>
              <a:headEnd/>
              <a:tailEnd/>
            </a:ln>
          </p:spPr>
          <p:style>
            <a:lnRef idx="2">
              <a:schemeClr val="accent3"/>
            </a:lnRef>
            <a:fillRef idx="1">
              <a:schemeClr val="lt1"/>
            </a:fillRef>
            <a:effectRef idx="0">
              <a:schemeClr val="accent3"/>
            </a:effectRef>
            <a:fontRef idx="minor">
              <a:schemeClr val="dk1"/>
            </a:fontRef>
          </p:style>
          <p:txBody>
            <a:bodyPr wrap="none" lIns="63500" tIns="0" rIns="64800" bIns="0" anchor="ctr"/>
            <a:lstStyle/>
            <a:p>
              <a:endParaRPr lang="en-US">
                <a:latin typeface="+mj-ea"/>
                <a:ea typeface="+mj-ea"/>
              </a:endParaRPr>
            </a:p>
          </p:txBody>
        </p:sp>
        <p:sp>
          <p:nvSpPr>
            <p:cNvPr id="12" name="Rectangle 12"/>
            <p:cNvSpPr>
              <a:spLocks noChangeArrowheads="1"/>
            </p:cNvSpPr>
            <p:nvPr/>
          </p:nvSpPr>
          <p:spPr bwMode="blackWhite">
            <a:xfrm>
              <a:off x="795" y="1904"/>
              <a:ext cx="1394" cy="309"/>
            </a:xfrm>
            <a:prstGeom prst="rect">
              <a:avLst/>
            </a:prstGeom>
            <a:noFill/>
            <a:ln w="9525">
              <a:noFill/>
              <a:miter lim="800000"/>
              <a:headEnd/>
              <a:tailEnd/>
            </a:ln>
            <a:effectLst/>
          </p:spPr>
          <p:txBody>
            <a:bodyPr wrap="none" lIns="63500" tIns="0" rIns="64800" bIns="0">
              <a:spAutoFit/>
            </a:bodyPr>
            <a:lstStyle/>
            <a:p>
              <a:pPr algn="l">
                <a:buSzPct val="90000"/>
              </a:pPr>
              <a:r>
                <a:rPr lang="zh-CN" altLang="en-GB" b="0" dirty="0">
                  <a:solidFill>
                    <a:srgbClr val="FEF8F8"/>
                  </a:solidFill>
                  <a:latin typeface="华文楷体" pitchFamily="2" charset="-122"/>
                  <a:ea typeface="华文楷体" pitchFamily="2" charset="-122"/>
                  <a:cs typeface="Arial Unicode MS" pitchFamily="34" charset="-122"/>
                </a:rPr>
                <a:t>你能满足或超越</a:t>
              </a:r>
            </a:p>
            <a:p>
              <a:pPr algn="l">
                <a:buSzPct val="90000"/>
              </a:pPr>
              <a:r>
                <a:rPr lang="zh-CN" altLang="en-GB" b="0" dirty="0">
                  <a:solidFill>
                    <a:srgbClr val="FEF8F8"/>
                  </a:solidFill>
                  <a:latin typeface="华文楷体" pitchFamily="2" charset="-122"/>
                  <a:ea typeface="华文楷体" pitchFamily="2" charset="-122"/>
                  <a:cs typeface="Arial Unicode MS" pitchFamily="34" charset="-122"/>
                </a:rPr>
                <a:t>利益相关方的期望吗？</a:t>
              </a:r>
            </a:p>
          </p:txBody>
        </p:sp>
        <p:sp>
          <p:nvSpPr>
            <p:cNvPr id="13" name="Oval 13"/>
            <p:cNvSpPr>
              <a:spLocks noChangeArrowheads="1"/>
            </p:cNvSpPr>
            <p:nvPr/>
          </p:nvSpPr>
          <p:spPr bwMode="blackWhite">
            <a:xfrm>
              <a:off x="1952" y="2542"/>
              <a:ext cx="177" cy="102"/>
            </a:xfrm>
            <a:prstGeom prst="ellipse">
              <a:avLst/>
            </a:prstGeom>
            <a:ln>
              <a:headEnd/>
              <a:tailEnd/>
            </a:ln>
          </p:spPr>
          <p:style>
            <a:lnRef idx="2">
              <a:schemeClr val="accent3"/>
            </a:lnRef>
            <a:fillRef idx="1">
              <a:schemeClr val="lt1"/>
            </a:fillRef>
            <a:effectRef idx="0">
              <a:schemeClr val="accent3"/>
            </a:effectRef>
            <a:fontRef idx="minor">
              <a:schemeClr val="dk1"/>
            </a:fontRef>
          </p:style>
          <p:txBody>
            <a:bodyPr wrap="none" lIns="63500" tIns="0" rIns="64800" bIns="0" anchor="ctr"/>
            <a:lstStyle/>
            <a:p>
              <a:endParaRPr lang="en-US">
                <a:latin typeface="+mj-ea"/>
                <a:ea typeface="+mj-ea"/>
              </a:endParaRPr>
            </a:p>
          </p:txBody>
        </p:sp>
      </p:grpSp>
      <p:sp>
        <p:nvSpPr>
          <p:cNvPr id="14" name="Rectangle 3"/>
          <p:cNvSpPr>
            <a:spLocks noChangeArrowheads="1"/>
          </p:cNvSpPr>
          <p:nvPr/>
        </p:nvSpPr>
        <p:spPr bwMode="auto">
          <a:xfrm>
            <a:off x="381000" y="5740400"/>
            <a:ext cx="8432800" cy="4460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lstStyle/>
          <a:p>
            <a:pPr algn="ctr">
              <a:lnSpc>
                <a:spcPct val="120000"/>
              </a:lnSpc>
            </a:pPr>
            <a:r>
              <a:rPr lang="zh-CN" altLang="en-GB" sz="2000" dirty="0">
                <a:solidFill>
                  <a:srgbClr val="FEF8F8"/>
                </a:solidFill>
                <a:latin typeface="华文楷体" pitchFamily="2" charset="-122"/>
                <a:ea typeface="华文楷体" pitchFamily="2" charset="-122"/>
                <a:cs typeface="Arial Unicode MS" pitchFamily="34" charset="-122"/>
              </a:rPr>
              <a:t>内审是公司治理和风险管理的基石</a:t>
            </a:r>
          </a:p>
        </p:txBody>
      </p:sp>
      <p:sp>
        <p:nvSpPr>
          <p:cNvPr id="16" name="内容占位符 2"/>
          <p:cNvSpPr>
            <a:spLocks noGrp="1"/>
          </p:cNvSpPr>
          <p:nvPr>
            <p:ph sz="quarter" idx="15"/>
          </p:nvPr>
        </p:nvSpPr>
        <p:spPr>
          <a:xfrm>
            <a:off x="508000" y="1625600"/>
            <a:ext cx="3505200" cy="3568700"/>
          </a:xfrm>
        </p:spPr>
        <p:txBody>
          <a:bodyPr/>
          <a:lstStyle/>
          <a:p>
            <a:pPr marL="0" indent="-268288" defTabSz="695325">
              <a:lnSpc>
                <a:spcPct val="150000"/>
              </a:lnSpc>
            </a:pPr>
            <a:r>
              <a:rPr lang="en-US" altLang="en-US" dirty="0" smtClean="0">
                <a:latin typeface="华文楷体" pitchFamily="2" charset="-122"/>
                <a:ea typeface="华文楷体" pitchFamily="2" charset="-122"/>
                <a:cs typeface="Arial Unicode MS" pitchFamily="34" charset="-122"/>
              </a:rPr>
              <a:t>COSO</a:t>
            </a:r>
            <a:r>
              <a:rPr lang="zh-CN" altLang="en-US" dirty="0" smtClean="0">
                <a:latin typeface="华文楷体" pitchFamily="2" charset="-122"/>
                <a:ea typeface="华文楷体" pitchFamily="2" charset="-122"/>
                <a:cs typeface="Arial Unicode MS" pitchFamily="34" charset="-122"/>
              </a:rPr>
              <a:t>内控框架为内部控制制度建立了一套标准，利益相关方的期望也与日俱增，并将内部控制的重要性提升到一个前所未有的高度。</a:t>
            </a:r>
            <a:endParaRPr lang="zh-CN" altLang="en-GB" dirty="0">
              <a:latin typeface="华文楷体" pitchFamily="2" charset="-122"/>
              <a:ea typeface="华文楷体" pitchFamily="2"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四、收尾整理</a:t>
            </a:r>
            <a:r>
              <a:rPr lang="zh-CN" altLang="en-GB" dirty="0" smtClean="0"/>
              <a:t/>
            </a:r>
            <a:br>
              <a:rPr lang="zh-CN" altLang="en-GB" dirty="0" smtClean="0"/>
            </a:br>
            <a:endParaRPr lang="en-US" alt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100</a:t>
            </a:fld>
            <a:endParaRPr lang="en-GB"/>
          </a:p>
        </p:txBody>
      </p:sp>
      <p:sp>
        <p:nvSpPr>
          <p:cNvPr id="5" name="Rectangle 2"/>
          <p:cNvSpPr txBox="1">
            <a:spLocks noChangeArrowheads="1"/>
          </p:cNvSpPr>
          <p:nvPr/>
        </p:nvSpPr>
        <p:spPr>
          <a:xfrm>
            <a:off x="546100" y="1571625"/>
            <a:ext cx="8140700" cy="3040063"/>
          </a:xfrm>
          <a:prstGeom prst="rect">
            <a:avLst/>
          </a:prstGeom>
        </p:spPr>
        <p:txBody>
          <a:bodyPr/>
          <a:lstStyle/>
          <a:p>
            <a:pPr marL="271463" marR="0" lvl="0" indent="-271463" algn="l" defTabSz="914400" rtl="0" eaLnBrk="1" fontAlgn="base" latinLnBrk="0" hangingPunct="1">
              <a:lnSpc>
                <a:spcPct val="100000"/>
              </a:lnSpc>
              <a:spcBef>
                <a:spcPct val="0"/>
              </a:spcBef>
              <a:spcAft>
                <a:spcPts val="900"/>
              </a:spcAft>
              <a:buClr>
                <a:schemeClr val="tx1"/>
              </a:buClr>
              <a:buSzPct val="100000"/>
              <a:buFont typeface="Arial" pitchFamily="34" charset="0"/>
              <a:buChar char="•"/>
              <a:tabLst/>
              <a:defRPr/>
            </a:pPr>
            <a:r>
              <a:rPr kumimoji="0" lang="zh-CN" altLang="en-US" sz="200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 召开项目会议－总结相关经验</a:t>
            </a:r>
          </a:p>
          <a:p>
            <a:pPr marL="271463" marR="0" lvl="0" indent="-271463" algn="l" defTabSz="914400" rtl="0" eaLnBrk="1" fontAlgn="base" latinLnBrk="0" hangingPunct="1">
              <a:lnSpc>
                <a:spcPct val="100000"/>
              </a:lnSpc>
              <a:spcBef>
                <a:spcPct val="0"/>
              </a:spcBef>
              <a:spcAft>
                <a:spcPts val="900"/>
              </a:spcAft>
              <a:buClr>
                <a:schemeClr val="tx1"/>
              </a:buClr>
              <a:buSzPct val="100000"/>
              <a:buFont typeface="Arial" pitchFamily="34" charset="0"/>
              <a:buChar char="•"/>
              <a:tabLst/>
              <a:defRPr/>
            </a:pPr>
            <a:r>
              <a:rPr kumimoji="0" lang="zh-CN" altLang="en-US" sz="200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 分析预算小时数与实际工作小时数的差异和原因分析</a:t>
            </a:r>
          </a:p>
          <a:p>
            <a:pPr marL="271463" marR="0" lvl="0" indent="-271463" algn="l" defTabSz="914400" rtl="0" eaLnBrk="1" fontAlgn="base" latinLnBrk="0" hangingPunct="1">
              <a:lnSpc>
                <a:spcPct val="100000"/>
              </a:lnSpc>
              <a:spcBef>
                <a:spcPct val="0"/>
              </a:spcBef>
              <a:spcAft>
                <a:spcPts val="900"/>
              </a:spcAft>
              <a:buClr>
                <a:schemeClr val="tx1"/>
              </a:buClr>
              <a:buSzPct val="100000"/>
              <a:buFont typeface="Arial" pitchFamily="34" charset="0"/>
              <a:buChar char="•"/>
              <a:tabLst/>
              <a:defRPr/>
            </a:pPr>
            <a:r>
              <a:rPr kumimoji="0" lang="en-US" altLang="zh-CN" sz="200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 </a:t>
            </a:r>
            <a:r>
              <a:rPr kumimoji="0" lang="zh-CN" altLang="en-US" sz="200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被审计单位的回馈意见</a:t>
            </a:r>
          </a:p>
          <a:p>
            <a:pPr marL="271463" marR="0" lvl="0" indent="-271463" algn="l" defTabSz="914400" rtl="0" eaLnBrk="1" fontAlgn="base" latinLnBrk="0" hangingPunct="1">
              <a:lnSpc>
                <a:spcPct val="100000"/>
              </a:lnSpc>
              <a:spcBef>
                <a:spcPct val="0"/>
              </a:spcBef>
              <a:spcAft>
                <a:spcPts val="900"/>
              </a:spcAft>
              <a:buClr>
                <a:schemeClr val="tx1"/>
              </a:buClr>
              <a:buSzPct val="100000"/>
              <a:buFont typeface="Arial" pitchFamily="34" charset="0"/>
              <a:buChar char="•"/>
              <a:tabLst/>
              <a:defRPr/>
            </a:pPr>
            <a:r>
              <a:rPr kumimoji="0" lang="zh-CN" altLang="en-US" sz="200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 对审计人员的表现评估</a:t>
            </a:r>
            <a:endParaRPr kumimoji="0" lang="en-US" altLang="zh-CN" sz="200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endParaRPr>
          </a:p>
          <a:p>
            <a:pPr marL="271463" marR="0" lvl="0" indent="-271463" algn="l" defTabSz="914400" rtl="0" eaLnBrk="1" fontAlgn="base" latinLnBrk="0" hangingPunct="1">
              <a:lnSpc>
                <a:spcPct val="100000"/>
              </a:lnSpc>
              <a:spcBef>
                <a:spcPct val="0"/>
              </a:spcBef>
              <a:spcAft>
                <a:spcPts val="900"/>
              </a:spcAft>
              <a:buClr>
                <a:schemeClr val="tx1"/>
              </a:buClr>
              <a:buSzPct val="100000"/>
              <a:buFont typeface="Arial" pitchFamily="34" charset="0"/>
              <a:buChar char="•"/>
              <a:tabLst/>
              <a:defRPr/>
            </a:pPr>
            <a:r>
              <a:rPr kumimoji="0" lang="zh-CN" altLang="en-US" sz="200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 将工作底稿和审计报告终稿归档</a:t>
            </a:r>
          </a:p>
          <a:p>
            <a:pPr marL="271463" marR="0" lvl="0" indent="-271463" algn="l" defTabSz="914400" rtl="0" eaLnBrk="1" fontAlgn="base" latinLnBrk="0" hangingPunct="1">
              <a:lnSpc>
                <a:spcPct val="100000"/>
              </a:lnSpc>
              <a:spcBef>
                <a:spcPct val="0"/>
              </a:spcBef>
              <a:spcAft>
                <a:spcPts val="900"/>
              </a:spcAft>
              <a:buClr>
                <a:schemeClr val="tx1"/>
              </a:buClr>
              <a:buSzPct val="100000"/>
              <a:buFont typeface="Arial" pitchFamily="34" charset="0"/>
              <a:buChar char="•"/>
              <a:tabLst/>
              <a:defRPr/>
            </a:pPr>
            <a:r>
              <a:rPr kumimoji="0" lang="zh-CN" altLang="en-US" sz="200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完成“项目完工检查清单”，由项目负责人审批签字后归档</a:t>
            </a:r>
          </a:p>
          <a:p>
            <a:pPr marL="271463" marR="0" lvl="0" indent="-271463" algn="l" defTabSz="914400" rtl="0" eaLnBrk="1" fontAlgn="base" latinLnBrk="0" hangingPunct="1">
              <a:lnSpc>
                <a:spcPct val="100000"/>
              </a:lnSpc>
              <a:spcBef>
                <a:spcPct val="0"/>
              </a:spcBef>
              <a:spcAft>
                <a:spcPts val="900"/>
              </a:spcAft>
              <a:buClr>
                <a:schemeClr val="tx1"/>
              </a:buClr>
              <a:buSzPct val="100000"/>
              <a:buFontTx/>
              <a:buNone/>
              <a:tabLst/>
              <a:defRPr/>
            </a:pPr>
            <a:endParaRPr kumimoji="0" lang="zh-CN" altLang="en-US" sz="2000" b="1" i="0" u="none" strike="noStrike" kern="1200" cap="none" spc="0" normalizeH="0" baseline="0" noProof="0" dirty="0">
              <a:ln>
                <a:noFill/>
              </a:ln>
              <a:solidFill>
                <a:srgbClr val="000000"/>
              </a:solidFill>
              <a:effectLst/>
              <a:uLnTx/>
              <a:uFillTx/>
              <a:latin typeface="华文楷体" pitchFamily="2" charset="-122"/>
              <a:ea typeface="华文楷体"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五、内审跟进工作</a:t>
            </a:r>
            <a:endParaRPr lang="en-US" alt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101</a:t>
            </a:fld>
            <a:endParaRPr lang="en-GB"/>
          </a:p>
        </p:txBody>
      </p:sp>
      <p:sp>
        <p:nvSpPr>
          <p:cNvPr id="5" name="AutoShape 3"/>
          <p:cNvSpPr>
            <a:spLocks noChangeArrowheads="1"/>
          </p:cNvSpPr>
          <p:nvPr/>
        </p:nvSpPr>
        <p:spPr bwMode="auto">
          <a:xfrm>
            <a:off x="2452688" y="1595438"/>
            <a:ext cx="2009775" cy="1165225"/>
          </a:xfrm>
          <a:prstGeom prst="homePlate">
            <a:avLst>
              <a:gd name="adj" fmla="val 43120"/>
            </a:avLst>
          </a:prstGeom>
          <a:solidFill>
            <a:schemeClr val="accent2">
              <a:lumMod val="50000"/>
            </a:schemeClr>
          </a:solidFill>
          <a:ln w="12700">
            <a:solidFill>
              <a:schemeClr val="accent2">
                <a:lumMod val="50000"/>
              </a:schemeClr>
            </a:solidFill>
            <a:miter lim="800000"/>
            <a:headEnd type="none" w="sm" len="sm"/>
            <a:tailEnd/>
          </a:ln>
          <a:effectLst/>
        </p:spPr>
        <p:txBody>
          <a:bodyPr wrap="none" bIns="0" anchor="ctr"/>
          <a:lstStyle/>
          <a:p>
            <a:pPr algn="ctr" eaLnBrk="0" hangingPunct="0"/>
            <a:r>
              <a:rPr lang="zh-CN" altLang="en-US">
                <a:solidFill>
                  <a:srgbClr val="FEF8F8"/>
                </a:solidFill>
                <a:effectLst>
                  <a:outerShdw blurRad="38100" dist="38100" dir="2700000" algn="tl">
                    <a:srgbClr val="000000"/>
                  </a:outerShdw>
                </a:effectLst>
                <a:latin typeface="华文楷体" pitchFamily="2" charset="-122"/>
                <a:ea typeface="华文楷体" pitchFamily="2" charset="-122"/>
              </a:rPr>
              <a:t>建立跟踪机制</a:t>
            </a:r>
          </a:p>
        </p:txBody>
      </p:sp>
      <p:sp>
        <p:nvSpPr>
          <p:cNvPr id="6" name="AutoShape 4"/>
          <p:cNvSpPr>
            <a:spLocks noChangeArrowheads="1"/>
          </p:cNvSpPr>
          <p:nvPr/>
        </p:nvSpPr>
        <p:spPr bwMode="auto">
          <a:xfrm>
            <a:off x="2471738" y="3173413"/>
            <a:ext cx="2009775" cy="1165225"/>
          </a:xfrm>
          <a:prstGeom prst="homePlate">
            <a:avLst>
              <a:gd name="adj" fmla="val 43120"/>
            </a:avLst>
          </a:prstGeom>
          <a:solidFill>
            <a:schemeClr val="accent2">
              <a:lumMod val="50000"/>
            </a:schemeClr>
          </a:solidFill>
          <a:ln w="12700">
            <a:solidFill>
              <a:schemeClr val="accent2">
                <a:lumMod val="50000"/>
              </a:schemeClr>
            </a:solidFill>
            <a:miter lim="800000"/>
            <a:headEnd type="none" w="sm" len="sm"/>
            <a:tailEnd/>
          </a:ln>
          <a:effectLst/>
        </p:spPr>
        <p:txBody>
          <a:bodyPr wrap="none" bIns="0" anchor="ctr"/>
          <a:lstStyle/>
          <a:p>
            <a:pPr algn="ctr" eaLnBrk="0" hangingPunct="0"/>
            <a:r>
              <a:rPr lang="zh-CN" altLang="en-US">
                <a:solidFill>
                  <a:srgbClr val="FEF8F8"/>
                </a:solidFill>
                <a:effectLst>
                  <a:outerShdw blurRad="38100" dist="38100" dir="2700000" algn="tl">
                    <a:srgbClr val="000000"/>
                  </a:outerShdw>
                </a:effectLst>
                <a:latin typeface="华文楷体" pitchFamily="2" charset="-122"/>
                <a:ea typeface="华文楷体" pitchFamily="2" charset="-122"/>
              </a:rPr>
              <a:t>启动跟进工作</a:t>
            </a:r>
          </a:p>
        </p:txBody>
      </p:sp>
      <p:sp>
        <p:nvSpPr>
          <p:cNvPr id="7" name="AutoShape 5"/>
          <p:cNvSpPr>
            <a:spLocks noChangeArrowheads="1"/>
          </p:cNvSpPr>
          <p:nvPr/>
        </p:nvSpPr>
        <p:spPr bwMode="auto">
          <a:xfrm>
            <a:off x="4581525" y="3175000"/>
            <a:ext cx="2009775" cy="1165225"/>
          </a:xfrm>
          <a:prstGeom prst="homePlate">
            <a:avLst>
              <a:gd name="adj" fmla="val 43120"/>
            </a:avLst>
          </a:prstGeom>
          <a:solidFill>
            <a:schemeClr val="accent2">
              <a:lumMod val="50000"/>
            </a:schemeClr>
          </a:solidFill>
          <a:ln w="12700">
            <a:solidFill>
              <a:schemeClr val="accent2">
                <a:lumMod val="50000"/>
              </a:schemeClr>
            </a:solidFill>
            <a:miter lim="800000"/>
            <a:headEnd type="none" w="sm" len="sm"/>
            <a:tailEnd/>
          </a:ln>
          <a:effectLst/>
        </p:spPr>
        <p:txBody>
          <a:bodyPr wrap="none" bIns="0" anchor="ctr"/>
          <a:lstStyle/>
          <a:p>
            <a:pPr algn="ctr" eaLnBrk="0" hangingPunct="0"/>
            <a:r>
              <a:rPr lang="zh-CN" altLang="en-US">
                <a:solidFill>
                  <a:srgbClr val="FEF8F8"/>
                </a:solidFill>
                <a:effectLst>
                  <a:outerShdw blurRad="38100" dist="38100" dir="2700000" algn="tl">
                    <a:srgbClr val="000000"/>
                  </a:outerShdw>
                </a:effectLst>
                <a:latin typeface="华文楷体" pitchFamily="2" charset="-122"/>
                <a:ea typeface="华文楷体" pitchFamily="2" charset="-122"/>
              </a:rPr>
              <a:t>持续沟通</a:t>
            </a:r>
          </a:p>
        </p:txBody>
      </p:sp>
      <p:sp>
        <p:nvSpPr>
          <p:cNvPr id="8" name="Rectangle 6"/>
          <p:cNvSpPr>
            <a:spLocks noChangeArrowheads="1"/>
          </p:cNvSpPr>
          <p:nvPr/>
        </p:nvSpPr>
        <p:spPr bwMode="auto">
          <a:xfrm>
            <a:off x="915988" y="1781175"/>
            <a:ext cx="1185862" cy="860425"/>
          </a:xfrm>
          <a:prstGeom prst="rect">
            <a:avLst/>
          </a:prstGeom>
          <a:solidFill>
            <a:schemeClr val="accent2">
              <a:lumMod val="60000"/>
              <a:lumOff val="40000"/>
            </a:schemeClr>
          </a:solidFill>
          <a:ln w="12700">
            <a:noFill/>
            <a:miter lim="800000"/>
            <a:headEnd type="none" w="sm" len="sm"/>
            <a:tailEnd/>
          </a:ln>
          <a:effectLst/>
        </p:spPr>
        <p:txBody>
          <a:bodyPr wrap="none" bIns="0" anchor="ctr"/>
          <a:lstStyle/>
          <a:p>
            <a:pPr algn="ctr" eaLnBrk="0" hangingPunct="0"/>
            <a:r>
              <a:rPr lang="zh-CN" altLang="en-US">
                <a:solidFill>
                  <a:srgbClr val="FEF8F8"/>
                </a:solidFill>
                <a:latin typeface="华文楷体" pitchFamily="2" charset="-122"/>
                <a:ea typeface="华文楷体" pitchFamily="2" charset="-122"/>
              </a:rPr>
              <a:t>在项目</a:t>
            </a:r>
          </a:p>
          <a:p>
            <a:pPr algn="ctr" eaLnBrk="0" hangingPunct="0"/>
            <a:r>
              <a:rPr lang="zh-CN" altLang="en-US">
                <a:solidFill>
                  <a:srgbClr val="FEF8F8"/>
                </a:solidFill>
                <a:latin typeface="华文楷体" pitchFamily="2" charset="-122"/>
                <a:ea typeface="华文楷体" pitchFamily="2" charset="-122"/>
              </a:rPr>
              <a:t>启动时</a:t>
            </a:r>
          </a:p>
        </p:txBody>
      </p:sp>
      <p:sp>
        <p:nvSpPr>
          <p:cNvPr id="9" name="Rectangle 7"/>
          <p:cNvSpPr>
            <a:spLocks noChangeArrowheads="1"/>
          </p:cNvSpPr>
          <p:nvPr/>
        </p:nvSpPr>
        <p:spPr bwMode="auto">
          <a:xfrm>
            <a:off x="935038" y="3303588"/>
            <a:ext cx="1185862" cy="860425"/>
          </a:xfrm>
          <a:prstGeom prst="rect">
            <a:avLst/>
          </a:prstGeom>
          <a:solidFill>
            <a:schemeClr val="accent2">
              <a:lumMod val="60000"/>
              <a:lumOff val="40000"/>
            </a:schemeClr>
          </a:solidFill>
          <a:ln w="12700">
            <a:noFill/>
            <a:miter lim="800000"/>
            <a:headEnd type="none" w="sm" len="sm"/>
            <a:tailEnd/>
          </a:ln>
          <a:effectLst/>
        </p:spPr>
        <p:txBody>
          <a:bodyPr wrap="none" bIns="0" anchor="ctr"/>
          <a:lstStyle/>
          <a:p>
            <a:pPr algn="ctr" eaLnBrk="0" hangingPunct="0"/>
            <a:r>
              <a:rPr lang="zh-CN" altLang="en-US">
                <a:solidFill>
                  <a:srgbClr val="FEF8F8"/>
                </a:solidFill>
                <a:latin typeface="华文楷体" pitchFamily="2" charset="-122"/>
                <a:ea typeface="华文楷体" pitchFamily="2" charset="-122"/>
              </a:rPr>
              <a:t>对于每次</a:t>
            </a:r>
          </a:p>
          <a:p>
            <a:pPr algn="ctr" eaLnBrk="0" hangingPunct="0"/>
            <a:r>
              <a:rPr lang="zh-CN" altLang="en-US">
                <a:solidFill>
                  <a:srgbClr val="FEF8F8"/>
                </a:solidFill>
                <a:latin typeface="华文楷体" pitchFamily="2" charset="-122"/>
                <a:ea typeface="华文楷体" pitchFamily="2" charset="-122"/>
              </a:rPr>
              <a:t>审计或项目</a:t>
            </a:r>
          </a:p>
        </p:txBody>
      </p:sp>
      <p:sp>
        <p:nvSpPr>
          <p:cNvPr id="10" name="AutoShape 8"/>
          <p:cNvSpPr>
            <a:spLocks noChangeArrowheads="1"/>
          </p:cNvSpPr>
          <p:nvPr/>
        </p:nvSpPr>
        <p:spPr bwMode="auto">
          <a:xfrm>
            <a:off x="6702425" y="3162300"/>
            <a:ext cx="2009775" cy="1165225"/>
          </a:xfrm>
          <a:prstGeom prst="homePlate">
            <a:avLst>
              <a:gd name="adj" fmla="val 43120"/>
            </a:avLst>
          </a:prstGeom>
          <a:solidFill>
            <a:schemeClr val="accent2">
              <a:lumMod val="50000"/>
            </a:schemeClr>
          </a:solidFill>
          <a:ln w="12700">
            <a:solidFill>
              <a:schemeClr val="accent2">
                <a:lumMod val="50000"/>
              </a:schemeClr>
            </a:solidFill>
            <a:miter lim="800000"/>
            <a:headEnd type="none" w="sm" len="sm"/>
            <a:tailEnd/>
          </a:ln>
          <a:effectLst/>
        </p:spPr>
        <p:txBody>
          <a:bodyPr wrap="none" bIns="0" anchor="ctr"/>
          <a:lstStyle/>
          <a:p>
            <a:pPr algn="ctr" eaLnBrk="0" hangingPunct="0"/>
            <a:r>
              <a:rPr lang="zh-CN" altLang="en-US">
                <a:solidFill>
                  <a:srgbClr val="FEF8F8"/>
                </a:solidFill>
                <a:effectLst>
                  <a:outerShdw blurRad="38100" dist="38100" dir="2700000" algn="tl">
                    <a:srgbClr val="000000"/>
                  </a:outerShdw>
                </a:effectLst>
                <a:latin typeface="华文楷体" pitchFamily="2" charset="-122"/>
                <a:ea typeface="华文楷体" pitchFamily="2" charset="-122"/>
              </a:rPr>
              <a:t>后续跟进审计</a:t>
            </a:r>
          </a:p>
        </p:txBody>
      </p:sp>
      <p:sp>
        <p:nvSpPr>
          <p:cNvPr id="11" name="AutoShape 9"/>
          <p:cNvSpPr>
            <a:spLocks noChangeArrowheads="1"/>
          </p:cNvSpPr>
          <p:nvPr/>
        </p:nvSpPr>
        <p:spPr bwMode="auto">
          <a:xfrm>
            <a:off x="2492375" y="4775200"/>
            <a:ext cx="6067425" cy="555625"/>
          </a:xfrm>
          <a:prstGeom prst="homePlate">
            <a:avLst>
              <a:gd name="adj" fmla="val 273000"/>
            </a:avLst>
          </a:prstGeom>
          <a:solidFill>
            <a:schemeClr val="accent2">
              <a:lumMod val="60000"/>
              <a:lumOff val="40000"/>
            </a:schemeClr>
          </a:solidFill>
          <a:ln w="12700">
            <a:solidFill>
              <a:schemeClr val="accent2">
                <a:lumMod val="60000"/>
                <a:lumOff val="40000"/>
              </a:schemeClr>
            </a:solidFill>
            <a:miter lim="800000"/>
            <a:headEnd type="none" w="sm" len="sm"/>
            <a:tailEnd/>
          </a:ln>
          <a:effectLst/>
        </p:spPr>
        <p:txBody>
          <a:bodyPr wrap="none" bIns="0" anchor="ctr"/>
          <a:lstStyle/>
          <a:p>
            <a:pPr algn="ctr" eaLnBrk="0" hangingPunct="0"/>
            <a:r>
              <a:rPr lang="zh-CN" altLang="en-US" dirty="0">
                <a:solidFill>
                  <a:srgbClr val="FFFFFF"/>
                </a:solidFill>
                <a:latin typeface="华文楷体" pitchFamily="2" charset="-122"/>
                <a:ea typeface="华文楷体" pitchFamily="2" charset="-122"/>
              </a:rPr>
              <a:t>内审工作质量控制</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内审工作质量控制</a:t>
            </a: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102</a:t>
            </a:fld>
            <a:endParaRPr lang="en-GB"/>
          </a:p>
        </p:txBody>
      </p:sp>
      <p:sp>
        <p:nvSpPr>
          <p:cNvPr id="5" name="Rectangle 3"/>
          <p:cNvSpPr txBox="1">
            <a:spLocks noChangeArrowheads="1"/>
          </p:cNvSpPr>
          <p:nvPr/>
        </p:nvSpPr>
        <p:spPr>
          <a:xfrm>
            <a:off x="546100" y="1831975"/>
            <a:ext cx="3606800" cy="4525963"/>
          </a:xfrm>
          <a:prstGeom prst="rect">
            <a:avLst/>
          </a:prstGeom>
          <a:noFill/>
          <a:ln/>
        </p:spPr>
        <p:txBody>
          <a:bodyPr lIns="92075" tIns="46038" rIns="92075" bIns="46038"/>
          <a:lstStyle/>
          <a:p>
            <a:pPr marR="0" lvl="0" indent="-342900" algn="l" defTabSz="914400" rtl="0" eaLnBrk="1" fontAlgn="base" latinLnBrk="0" hangingPunct="1">
              <a:lnSpc>
                <a:spcPct val="100000"/>
              </a:lnSpc>
              <a:spcBef>
                <a:spcPct val="0"/>
              </a:spcBef>
              <a:spcAft>
                <a:spcPts val="900"/>
              </a:spcAft>
              <a:buClr>
                <a:schemeClr val="tx1"/>
              </a:buClr>
              <a:buSzPct val="65000"/>
              <a:buFontTx/>
              <a:buNone/>
              <a:tabLst/>
              <a:defRPr/>
            </a:pP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内部审计委员会应当建立内部审计工作质量体系</a:t>
            </a:r>
          </a:p>
          <a:p>
            <a:pPr marL="271463" marR="0" lvl="0" indent="-271463" algn="l" defTabSz="914400" rtl="0" eaLnBrk="1" fontAlgn="base" latinLnBrk="0" hangingPunct="1">
              <a:lnSpc>
                <a:spcPct val="100000"/>
              </a:lnSpc>
              <a:spcBef>
                <a:spcPct val="0"/>
              </a:spcBef>
              <a:spcAft>
                <a:spcPts val="900"/>
              </a:spcAft>
              <a:buClr>
                <a:schemeClr val="tx1"/>
              </a:buClr>
              <a:buSzPct val="65000"/>
              <a:buFontTx/>
              <a:buNone/>
              <a:tabLst/>
              <a:defRPr/>
            </a:pPr>
            <a:endPar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endParaRPr>
          </a:p>
          <a:p>
            <a:pPr marR="0" lvl="0" indent="-342900" algn="l" defTabSz="914400" rtl="0" eaLnBrk="1" fontAlgn="base" latinLnBrk="0" hangingPunct="1">
              <a:lnSpc>
                <a:spcPct val="100000"/>
              </a:lnSpc>
              <a:spcBef>
                <a:spcPct val="0"/>
              </a:spcBef>
              <a:spcAft>
                <a:spcPts val="900"/>
              </a:spcAft>
              <a:buClr>
                <a:schemeClr val="tx1"/>
              </a:buClr>
              <a:buSzPct val="65000"/>
              <a:buFontTx/>
              <a:buNone/>
              <a:tabLst/>
              <a:defRPr/>
            </a:pP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内部审计工作质量体系应当包括：</a:t>
            </a:r>
            <a:endPar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sym typeface="Wingdings" pitchFamily="2" charset="2"/>
            </a:endParaRPr>
          </a:p>
          <a:p>
            <a:pPr marL="990600" marR="0" lvl="2" indent="-279400" algn="l" defTabSz="914400" rtl="0" eaLnBrk="1" fontAlgn="base" latinLnBrk="0" hangingPunct="1">
              <a:lnSpc>
                <a:spcPct val="100000"/>
              </a:lnSpc>
              <a:spcBef>
                <a:spcPct val="0"/>
              </a:spcBef>
              <a:spcAft>
                <a:spcPts val="900"/>
              </a:spcAft>
              <a:buClr>
                <a:schemeClr val="tx1"/>
              </a:buClr>
              <a:buSzTx/>
              <a:buFont typeface="Wingdings" pitchFamily="2" charset="2"/>
              <a:buChar char="ü"/>
              <a:tabLst/>
              <a:defRPr/>
            </a:pP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sym typeface="Wingdings" pitchFamily="2" charset="2"/>
              </a:rPr>
              <a:t>监控</a:t>
            </a:r>
          </a:p>
          <a:p>
            <a:pPr marL="990600" marR="0" lvl="2" indent="-279400" algn="l" defTabSz="914400" rtl="0" eaLnBrk="1" fontAlgn="base" latinLnBrk="0" hangingPunct="1">
              <a:lnSpc>
                <a:spcPct val="100000"/>
              </a:lnSpc>
              <a:spcBef>
                <a:spcPct val="0"/>
              </a:spcBef>
              <a:spcAft>
                <a:spcPts val="900"/>
              </a:spcAft>
              <a:buClr>
                <a:schemeClr val="tx1"/>
              </a:buClr>
              <a:buSzTx/>
              <a:buFont typeface="Wingdings" pitchFamily="2" charset="2"/>
              <a:buChar char="ü"/>
              <a:tabLst/>
              <a:defRPr/>
            </a:pP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sym typeface="Wingdings" pitchFamily="2" charset="2"/>
              </a:rPr>
              <a:t>内部复核 </a:t>
            </a:r>
          </a:p>
          <a:p>
            <a:pPr marL="990600" marR="0" lvl="2" indent="-279400" algn="l" defTabSz="914400" rtl="0" eaLnBrk="1" fontAlgn="base" latinLnBrk="0" hangingPunct="1">
              <a:lnSpc>
                <a:spcPct val="100000"/>
              </a:lnSpc>
              <a:spcBef>
                <a:spcPct val="0"/>
              </a:spcBef>
              <a:spcAft>
                <a:spcPts val="900"/>
              </a:spcAft>
              <a:buClr>
                <a:schemeClr val="tx1"/>
              </a:buClr>
              <a:buSzTx/>
              <a:buFont typeface="Wingdings" pitchFamily="2" charset="2"/>
              <a:buChar char="ü"/>
              <a:tabLst/>
              <a:defRPr/>
            </a:pP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sym typeface="Wingdings" pitchFamily="2" charset="2"/>
              </a:rPr>
              <a:t>外部复核 </a:t>
            </a:r>
            <a:endPar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endParaRPr>
          </a:p>
          <a:p>
            <a:pPr marL="271463" marR="0" lvl="0" indent="-271463" algn="l" defTabSz="914400" rtl="0" eaLnBrk="1" fontAlgn="base" latinLnBrk="0" hangingPunct="1">
              <a:lnSpc>
                <a:spcPct val="100000"/>
              </a:lnSpc>
              <a:spcBef>
                <a:spcPct val="0"/>
              </a:spcBef>
              <a:spcAft>
                <a:spcPts val="900"/>
              </a:spcAft>
              <a:buClr>
                <a:schemeClr val="tx1"/>
              </a:buClr>
              <a:buSzPct val="65000"/>
              <a:buFontTx/>
              <a:buNone/>
              <a:tabLst/>
              <a:defRPr/>
            </a:pPr>
            <a:endParaRPr kumimoji="0" lang="zh-CN" altLang="en-US" sz="2000" b="0" i="0" u="none" strike="noStrike" kern="1200" cap="none" spc="0" normalizeH="0" baseline="0" noProof="0" dirty="0" smtClean="0">
              <a:ln>
                <a:noFill/>
              </a:ln>
              <a:solidFill>
                <a:srgbClr val="000000"/>
              </a:solidFill>
              <a:effectLst/>
              <a:uLnTx/>
              <a:uFillTx/>
              <a:latin typeface="+mj-ea"/>
              <a:ea typeface="+mj-ea"/>
              <a:cs typeface="+mn-cs"/>
            </a:endParaRPr>
          </a:p>
          <a:p>
            <a:pPr marL="271463" marR="0" lvl="0" indent="-271463" algn="l" defTabSz="914400" rtl="0" eaLnBrk="1" fontAlgn="base" latinLnBrk="0" hangingPunct="1">
              <a:lnSpc>
                <a:spcPct val="100000"/>
              </a:lnSpc>
              <a:spcBef>
                <a:spcPct val="0"/>
              </a:spcBef>
              <a:spcAft>
                <a:spcPts val="900"/>
              </a:spcAft>
              <a:buClr>
                <a:schemeClr val="tx1"/>
              </a:buClr>
              <a:buSzPct val="65000"/>
              <a:buFontTx/>
              <a:buNone/>
              <a:tabLst/>
              <a:defRPr/>
            </a:pPr>
            <a:endParaRPr kumimoji="0" lang="zh-CN" altLang="en-US" sz="2000" b="0" i="0" u="none" strike="noStrike" kern="1200" cap="none" spc="0" normalizeH="0" baseline="0" noProof="0" dirty="0">
              <a:ln>
                <a:noFill/>
              </a:ln>
              <a:solidFill>
                <a:srgbClr val="000000"/>
              </a:solidFill>
              <a:effectLst/>
              <a:uLnTx/>
              <a:uFillTx/>
              <a:latin typeface="+mj-ea"/>
              <a:ea typeface="+mj-ea"/>
              <a:cs typeface="+mn-cs"/>
            </a:endParaRPr>
          </a:p>
        </p:txBody>
      </p:sp>
      <p:sp>
        <p:nvSpPr>
          <p:cNvPr id="6" name="AutoShape 5"/>
          <p:cNvSpPr>
            <a:spLocks noChangeArrowheads="1"/>
          </p:cNvSpPr>
          <p:nvPr/>
        </p:nvSpPr>
        <p:spPr bwMode="auto">
          <a:xfrm>
            <a:off x="4645025" y="2736850"/>
            <a:ext cx="2197100" cy="1938338"/>
          </a:xfrm>
          <a:prstGeom prst="foldedCorner">
            <a:avLst>
              <a:gd name="adj" fmla="val 12500"/>
            </a:avLst>
          </a:prstGeom>
          <a:solidFill>
            <a:schemeClr val="accent2">
              <a:lumMod val="50000"/>
              <a:alpha val="50000"/>
            </a:schemeClr>
          </a:solidFill>
          <a:ln w="9525">
            <a:solidFill>
              <a:schemeClr val="accent2">
                <a:lumMod val="50000"/>
              </a:schemeClr>
            </a:solidFill>
            <a:round/>
            <a:headEnd/>
            <a:tailEnd/>
          </a:ln>
          <a:effectLst/>
        </p:spPr>
        <p:txBody>
          <a:bodyPr wrap="none" anchor="ctr"/>
          <a:lstStyle/>
          <a:p>
            <a:endParaRPr lang="en-US">
              <a:solidFill>
                <a:srgbClr val="000000"/>
              </a:solidFill>
              <a:latin typeface="华文楷体" pitchFamily="2" charset="-122"/>
              <a:ea typeface="华文楷体" pitchFamily="2" charset="-122"/>
            </a:endParaRPr>
          </a:p>
        </p:txBody>
      </p:sp>
      <p:sp>
        <p:nvSpPr>
          <p:cNvPr id="7" name="Text Box 6"/>
          <p:cNvSpPr txBox="1">
            <a:spLocks noChangeArrowheads="1"/>
          </p:cNvSpPr>
          <p:nvPr/>
        </p:nvSpPr>
        <p:spPr bwMode="auto">
          <a:xfrm>
            <a:off x="4708525" y="2790825"/>
            <a:ext cx="1976438" cy="1731963"/>
          </a:xfrm>
          <a:prstGeom prst="rect">
            <a:avLst/>
          </a:prstGeom>
          <a:noFill/>
          <a:ln w="9525">
            <a:noFill/>
            <a:miter lim="800000"/>
            <a:headEnd/>
            <a:tailEnd/>
          </a:ln>
          <a:effectLst/>
        </p:spPr>
        <p:txBody>
          <a:bodyPr>
            <a:spAutoFit/>
          </a:bodyPr>
          <a:lstStyle/>
          <a:p>
            <a:pPr algn="l" eaLnBrk="0" hangingPunct="0">
              <a:spcBef>
                <a:spcPct val="50000"/>
              </a:spcBef>
            </a:pPr>
            <a:r>
              <a:rPr lang="zh-CN" altLang="en-US" sz="1600" dirty="0">
                <a:solidFill>
                  <a:srgbClr val="000000"/>
                </a:solidFill>
                <a:latin typeface="华文楷体" pitchFamily="2" charset="-122"/>
                <a:ea typeface="华文楷体" pitchFamily="2" charset="-122"/>
              </a:rPr>
              <a:t>内部审计工作</a:t>
            </a:r>
          </a:p>
          <a:p>
            <a:pPr algn="l" eaLnBrk="0" hangingPunct="0"/>
            <a:r>
              <a:rPr lang="zh-CN" altLang="en-US" sz="1600" dirty="0">
                <a:solidFill>
                  <a:srgbClr val="000000"/>
                </a:solidFill>
                <a:latin typeface="华文楷体" pitchFamily="2" charset="-122"/>
                <a:ea typeface="华文楷体" pitchFamily="2" charset="-122"/>
              </a:rPr>
              <a:t>质量体系</a:t>
            </a:r>
          </a:p>
          <a:p>
            <a:pPr algn="l" eaLnBrk="0" hangingPunct="0">
              <a:spcBef>
                <a:spcPct val="30000"/>
              </a:spcBef>
            </a:pPr>
            <a:r>
              <a:rPr lang="zh-CN" altLang="en-US" sz="1600" dirty="0">
                <a:solidFill>
                  <a:srgbClr val="000000"/>
                </a:solidFill>
                <a:latin typeface="华文楷体" pitchFamily="2" charset="-122"/>
                <a:ea typeface="华文楷体" pitchFamily="2" charset="-122"/>
              </a:rPr>
              <a:t>1、监控</a:t>
            </a:r>
          </a:p>
          <a:p>
            <a:pPr algn="l" eaLnBrk="0" hangingPunct="0">
              <a:spcBef>
                <a:spcPct val="30000"/>
              </a:spcBef>
            </a:pPr>
            <a:r>
              <a:rPr lang="zh-CN" altLang="en-US" sz="1600" dirty="0">
                <a:solidFill>
                  <a:srgbClr val="000000"/>
                </a:solidFill>
                <a:latin typeface="华文楷体" pitchFamily="2" charset="-122"/>
                <a:ea typeface="华文楷体" pitchFamily="2" charset="-122"/>
              </a:rPr>
              <a:t>2、内部复核</a:t>
            </a:r>
          </a:p>
          <a:p>
            <a:pPr algn="l" eaLnBrk="0" hangingPunct="0">
              <a:spcBef>
                <a:spcPct val="30000"/>
              </a:spcBef>
            </a:pPr>
            <a:r>
              <a:rPr lang="zh-CN" altLang="en-US" sz="1600" dirty="0">
                <a:solidFill>
                  <a:srgbClr val="000000"/>
                </a:solidFill>
                <a:latin typeface="华文楷体" pitchFamily="2" charset="-122"/>
                <a:ea typeface="华文楷体" pitchFamily="2" charset="-122"/>
              </a:rPr>
              <a:t>3、外部复核</a:t>
            </a:r>
          </a:p>
          <a:p>
            <a:pPr algn="l" eaLnBrk="0" hangingPunct="0">
              <a:spcBef>
                <a:spcPct val="30000"/>
              </a:spcBef>
            </a:pPr>
            <a:endParaRPr lang="zh-CN" altLang="en-US" sz="1000" dirty="0">
              <a:solidFill>
                <a:srgbClr val="000000"/>
              </a:solidFill>
              <a:latin typeface="华文楷体" pitchFamily="2" charset="-122"/>
              <a:ea typeface="华文楷体" pitchFamily="2" charset="-122"/>
            </a:endParaRPr>
          </a:p>
        </p:txBody>
      </p:sp>
      <p:cxnSp>
        <p:nvCxnSpPr>
          <p:cNvPr id="9" name="AutoShape 8"/>
          <p:cNvCxnSpPr>
            <a:cxnSpLocks noChangeShapeType="1"/>
            <a:stCxn id="41" idx="2"/>
            <a:endCxn id="6" idx="0"/>
          </p:cNvCxnSpPr>
          <p:nvPr/>
        </p:nvCxnSpPr>
        <p:spPr bwMode="auto">
          <a:xfrm>
            <a:off x="5341938" y="2466975"/>
            <a:ext cx="401637" cy="269875"/>
          </a:xfrm>
          <a:prstGeom prst="straightConnector1">
            <a:avLst/>
          </a:prstGeom>
          <a:noFill/>
          <a:ln w="9525">
            <a:solidFill>
              <a:schemeClr val="tx1"/>
            </a:solidFill>
            <a:round/>
            <a:headEnd/>
            <a:tailEnd/>
          </a:ln>
          <a:effectLst/>
        </p:spPr>
      </p:cxnSp>
      <p:sp>
        <p:nvSpPr>
          <p:cNvPr id="10" name="AutoShape 9"/>
          <p:cNvSpPr>
            <a:spLocks noChangeArrowheads="1"/>
          </p:cNvSpPr>
          <p:nvPr/>
        </p:nvSpPr>
        <p:spPr bwMode="auto">
          <a:xfrm>
            <a:off x="4679950" y="4913313"/>
            <a:ext cx="1423988" cy="1470025"/>
          </a:xfrm>
          <a:prstGeom prst="foldedCorner">
            <a:avLst>
              <a:gd name="adj" fmla="val 12500"/>
            </a:avLst>
          </a:prstGeom>
          <a:noFill/>
          <a:ln w="9525">
            <a:solidFill>
              <a:schemeClr val="tx1"/>
            </a:solidFill>
            <a:round/>
            <a:headEnd/>
            <a:tailEnd/>
          </a:ln>
          <a:effectLst/>
        </p:spPr>
        <p:txBody>
          <a:bodyPr wrap="none" anchor="ctr"/>
          <a:lstStyle/>
          <a:p>
            <a:endParaRPr lang="en-US">
              <a:solidFill>
                <a:srgbClr val="000000"/>
              </a:solidFill>
              <a:latin typeface="华文楷体" pitchFamily="2" charset="-122"/>
              <a:ea typeface="华文楷体" pitchFamily="2" charset="-122"/>
            </a:endParaRPr>
          </a:p>
        </p:txBody>
      </p:sp>
      <p:sp>
        <p:nvSpPr>
          <p:cNvPr id="11" name="AutoShape 11"/>
          <p:cNvSpPr>
            <a:spLocks noChangeArrowheads="1"/>
          </p:cNvSpPr>
          <p:nvPr/>
        </p:nvSpPr>
        <p:spPr bwMode="auto">
          <a:xfrm>
            <a:off x="7281863" y="1466850"/>
            <a:ext cx="1423987" cy="1330325"/>
          </a:xfrm>
          <a:prstGeom prst="foldedCorner">
            <a:avLst>
              <a:gd name="adj" fmla="val 12500"/>
            </a:avLst>
          </a:prstGeom>
          <a:noFill/>
          <a:ln w="9525">
            <a:solidFill>
              <a:schemeClr val="tx1"/>
            </a:solidFill>
            <a:round/>
            <a:headEnd/>
            <a:tailEnd/>
          </a:ln>
          <a:effectLst/>
        </p:spPr>
        <p:txBody>
          <a:bodyPr wrap="none" anchor="ctr"/>
          <a:lstStyle/>
          <a:p>
            <a:endParaRPr lang="en-US">
              <a:solidFill>
                <a:srgbClr val="000000"/>
              </a:solidFill>
              <a:latin typeface="华文楷体" pitchFamily="2" charset="-122"/>
              <a:ea typeface="华文楷体" pitchFamily="2" charset="-122"/>
            </a:endParaRPr>
          </a:p>
        </p:txBody>
      </p:sp>
      <p:sp>
        <p:nvSpPr>
          <p:cNvPr id="12" name="Text Box 12"/>
          <p:cNvSpPr txBox="1">
            <a:spLocks noChangeArrowheads="1"/>
          </p:cNvSpPr>
          <p:nvPr/>
        </p:nvSpPr>
        <p:spPr bwMode="auto">
          <a:xfrm>
            <a:off x="7434263" y="1565275"/>
            <a:ext cx="1068387" cy="1069975"/>
          </a:xfrm>
          <a:prstGeom prst="rect">
            <a:avLst/>
          </a:prstGeom>
          <a:noFill/>
          <a:ln w="9525">
            <a:noFill/>
            <a:miter lim="800000"/>
            <a:headEnd/>
            <a:tailEnd/>
          </a:ln>
          <a:effectLst/>
        </p:spPr>
        <p:txBody>
          <a:bodyPr>
            <a:spAutoFit/>
          </a:bodyPr>
          <a:lstStyle/>
          <a:p>
            <a:pPr algn="l" eaLnBrk="0" hangingPunct="0">
              <a:spcBef>
                <a:spcPct val="50000"/>
              </a:spcBef>
            </a:pPr>
            <a:r>
              <a:rPr lang="zh-CN" altLang="en-US" sz="1400" dirty="0">
                <a:solidFill>
                  <a:srgbClr val="000000"/>
                </a:solidFill>
                <a:latin typeface="华文楷体" pitchFamily="2" charset="-122"/>
                <a:ea typeface="华文楷体" pitchFamily="2" charset="-122"/>
              </a:rPr>
              <a:t>(</a:t>
            </a:r>
            <a:r>
              <a:rPr lang="zh-CN" altLang="en-US" sz="1600" dirty="0">
                <a:solidFill>
                  <a:srgbClr val="000000"/>
                </a:solidFill>
                <a:latin typeface="华文楷体" pitchFamily="2" charset="-122"/>
                <a:ea typeface="华文楷体" pitchFamily="2" charset="-122"/>
              </a:rPr>
              <a:t>3) 内部审计工作应得到持续的监控</a:t>
            </a:r>
          </a:p>
        </p:txBody>
      </p:sp>
      <p:sp>
        <p:nvSpPr>
          <p:cNvPr id="13" name="AutoShape 13"/>
          <p:cNvSpPr>
            <a:spLocks noChangeArrowheads="1"/>
          </p:cNvSpPr>
          <p:nvPr/>
        </p:nvSpPr>
        <p:spPr bwMode="auto">
          <a:xfrm>
            <a:off x="7288213" y="2971800"/>
            <a:ext cx="1423987" cy="1470025"/>
          </a:xfrm>
          <a:prstGeom prst="foldedCorner">
            <a:avLst>
              <a:gd name="adj" fmla="val 12500"/>
            </a:avLst>
          </a:prstGeom>
          <a:noFill/>
          <a:ln w="9525">
            <a:solidFill>
              <a:schemeClr val="tx1"/>
            </a:solidFill>
            <a:round/>
            <a:headEnd/>
            <a:tailEnd/>
          </a:ln>
          <a:effectLst/>
        </p:spPr>
        <p:txBody>
          <a:bodyPr wrap="none" anchor="ctr"/>
          <a:lstStyle/>
          <a:p>
            <a:endParaRPr lang="en-US">
              <a:solidFill>
                <a:srgbClr val="000000"/>
              </a:solidFill>
              <a:latin typeface="华文楷体" pitchFamily="2" charset="-122"/>
              <a:ea typeface="华文楷体" pitchFamily="2" charset="-122"/>
            </a:endParaRPr>
          </a:p>
        </p:txBody>
      </p:sp>
      <p:sp>
        <p:nvSpPr>
          <p:cNvPr id="14" name="Text Box 14"/>
          <p:cNvSpPr txBox="1">
            <a:spLocks noChangeArrowheads="1"/>
          </p:cNvSpPr>
          <p:nvPr/>
        </p:nvSpPr>
        <p:spPr bwMode="auto">
          <a:xfrm>
            <a:off x="7429500" y="3052763"/>
            <a:ext cx="1138238" cy="1323439"/>
          </a:xfrm>
          <a:prstGeom prst="rect">
            <a:avLst/>
          </a:prstGeom>
          <a:noFill/>
          <a:ln w="9525">
            <a:noFill/>
            <a:miter lim="800000"/>
            <a:headEnd/>
            <a:tailEnd/>
          </a:ln>
          <a:effectLst/>
        </p:spPr>
        <p:txBody>
          <a:bodyPr>
            <a:spAutoFit/>
          </a:bodyPr>
          <a:lstStyle/>
          <a:p>
            <a:pPr algn="l" eaLnBrk="0" hangingPunct="0">
              <a:spcBef>
                <a:spcPct val="50000"/>
              </a:spcBef>
            </a:pPr>
            <a:r>
              <a:rPr lang="zh-CN" altLang="en-US" sz="1600" dirty="0">
                <a:solidFill>
                  <a:srgbClr val="000000"/>
                </a:solidFill>
                <a:latin typeface="华文楷体" pitchFamily="2" charset="-122"/>
                <a:ea typeface="华文楷体" pitchFamily="2" charset="-122"/>
              </a:rPr>
              <a:t>(4) 审计工作在内部得到定期复核和定期考评</a:t>
            </a:r>
          </a:p>
        </p:txBody>
      </p:sp>
      <p:grpSp>
        <p:nvGrpSpPr>
          <p:cNvPr id="15" name="Group 15"/>
          <p:cNvGrpSpPr>
            <a:grpSpLocks/>
          </p:cNvGrpSpPr>
          <p:nvPr/>
        </p:nvGrpSpPr>
        <p:grpSpPr bwMode="auto">
          <a:xfrm>
            <a:off x="6970713" y="4892675"/>
            <a:ext cx="1422400" cy="1470025"/>
            <a:chOff x="4987" y="3082"/>
            <a:chExt cx="971" cy="926"/>
          </a:xfrm>
        </p:grpSpPr>
        <p:sp>
          <p:nvSpPr>
            <p:cNvPr id="16" name="AutoShape 16"/>
            <p:cNvSpPr>
              <a:spLocks noChangeArrowheads="1"/>
            </p:cNvSpPr>
            <p:nvPr/>
          </p:nvSpPr>
          <p:spPr bwMode="auto">
            <a:xfrm>
              <a:off x="4987" y="3082"/>
              <a:ext cx="971" cy="926"/>
            </a:xfrm>
            <a:prstGeom prst="foldedCorner">
              <a:avLst>
                <a:gd name="adj" fmla="val 12500"/>
              </a:avLst>
            </a:prstGeom>
            <a:noFill/>
            <a:ln w="9525">
              <a:solidFill>
                <a:schemeClr val="tx1"/>
              </a:solidFill>
              <a:round/>
              <a:headEnd/>
              <a:tailEnd/>
            </a:ln>
            <a:effectLst/>
          </p:spPr>
          <p:txBody>
            <a:bodyPr wrap="none" anchor="ctr"/>
            <a:lstStyle/>
            <a:p>
              <a:endParaRPr lang="en-US">
                <a:solidFill>
                  <a:srgbClr val="000000"/>
                </a:solidFill>
                <a:latin typeface="华文楷体" pitchFamily="2" charset="-122"/>
                <a:ea typeface="华文楷体" pitchFamily="2" charset="-122"/>
              </a:endParaRPr>
            </a:p>
          </p:txBody>
        </p:sp>
        <p:sp>
          <p:nvSpPr>
            <p:cNvPr id="17" name="Text Box 17"/>
            <p:cNvSpPr txBox="1">
              <a:spLocks noChangeArrowheads="1"/>
            </p:cNvSpPr>
            <p:nvPr/>
          </p:nvSpPr>
          <p:spPr bwMode="auto">
            <a:xfrm>
              <a:off x="5037" y="3145"/>
              <a:ext cx="824" cy="828"/>
            </a:xfrm>
            <a:prstGeom prst="rect">
              <a:avLst/>
            </a:prstGeom>
            <a:noFill/>
            <a:ln w="9525">
              <a:noFill/>
              <a:miter lim="800000"/>
              <a:headEnd/>
              <a:tailEnd/>
            </a:ln>
            <a:effectLst/>
          </p:spPr>
          <p:txBody>
            <a:bodyPr>
              <a:spAutoFit/>
            </a:bodyPr>
            <a:lstStyle/>
            <a:p>
              <a:pPr algn="l" eaLnBrk="0" hangingPunct="0">
                <a:spcBef>
                  <a:spcPct val="50000"/>
                </a:spcBef>
              </a:pPr>
              <a:r>
                <a:rPr lang="zh-CN" altLang="en-US" sz="1400">
                  <a:solidFill>
                    <a:srgbClr val="000000"/>
                  </a:solidFill>
                  <a:latin typeface="华文楷体" pitchFamily="2" charset="-122"/>
                  <a:ea typeface="华文楷体" pitchFamily="2" charset="-122"/>
                </a:rPr>
                <a:t>(</a:t>
              </a:r>
              <a:r>
                <a:rPr lang="zh-CN" altLang="en-US" sz="1600">
                  <a:solidFill>
                    <a:srgbClr val="000000"/>
                  </a:solidFill>
                  <a:latin typeface="华文楷体" pitchFamily="2" charset="-122"/>
                  <a:ea typeface="华文楷体" pitchFamily="2" charset="-122"/>
                </a:rPr>
                <a:t>5) 外部独立审计应作为对内部审计工作的考评依据之一</a:t>
              </a:r>
            </a:p>
          </p:txBody>
        </p:sp>
      </p:grpSp>
      <p:cxnSp>
        <p:nvCxnSpPr>
          <p:cNvPr id="18" name="AutoShape 18"/>
          <p:cNvCxnSpPr>
            <a:cxnSpLocks noChangeShapeType="1"/>
            <a:stCxn id="6" idx="2"/>
            <a:endCxn id="10" idx="0"/>
          </p:cNvCxnSpPr>
          <p:nvPr/>
        </p:nvCxnSpPr>
        <p:spPr bwMode="auto">
          <a:xfrm flipH="1">
            <a:off x="5392738" y="4675188"/>
            <a:ext cx="350837" cy="238125"/>
          </a:xfrm>
          <a:prstGeom prst="straightConnector1">
            <a:avLst/>
          </a:prstGeom>
          <a:noFill/>
          <a:ln w="9525">
            <a:solidFill>
              <a:schemeClr val="tx1"/>
            </a:solidFill>
            <a:round/>
            <a:headEnd/>
            <a:tailEnd/>
          </a:ln>
          <a:effectLst/>
        </p:spPr>
      </p:cxnSp>
      <p:cxnSp>
        <p:nvCxnSpPr>
          <p:cNvPr id="19" name="AutoShape 19"/>
          <p:cNvCxnSpPr>
            <a:cxnSpLocks noChangeShapeType="1"/>
            <a:stCxn id="11" idx="1"/>
            <a:endCxn id="6" idx="0"/>
          </p:cNvCxnSpPr>
          <p:nvPr/>
        </p:nvCxnSpPr>
        <p:spPr bwMode="auto">
          <a:xfrm flipH="1">
            <a:off x="5743575" y="2132013"/>
            <a:ext cx="1538288" cy="604837"/>
          </a:xfrm>
          <a:prstGeom prst="straightConnector1">
            <a:avLst/>
          </a:prstGeom>
          <a:noFill/>
          <a:ln w="9525">
            <a:solidFill>
              <a:schemeClr val="tx1"/>
            </a:solidFill>
            <a:round/>
            <a:headEnd/>
            <a:tailEnd/>
          </a:ln>
          <a:effectLst/>
        </p:spPr>
      </p:cxnSp>
      <p:cxnSp>
        <p:nvCxnSpPr>
          <p:cNvPr id="20" name="AutoShape 20"/>
          <p:cNvCxnSpPr>
            <a:cxnSpLocks noChangeShapeType="1"/>
            <a:stCxn id="7" idx="3"/>
            <a:endCxn id="13" idx="1"/>
          </p:cNvCxnSpPr>
          <p:nvPr/>
        </p:nvCxnSpPr>
        <p:spPr bwMode="auto">
          <a:xfrm>
            <a:off x="6684963" y="3657600"/>
            <a:ext cx="603250" cy="49213"/>
          </a:xfrm>
          <a:prstGeom prst="straightConnector1">
            <a:avLst/>
          </a:prstGeom>
          <a:noFill/>
          <a:ln w="9525">
            <a:solidFill>
              <a:schemeClr val="tx1"/>
            </a:solidFill>
            <a:round/>
            <a:headEnd/>
            <a:tailEnd/>
          </a:ln>
          <a:effectLst/>
        </p:spPr>
      </p:cxnSp>
      <p:cxnSp>
        <p:nvCxnSpPr>
          <p:cNvPr id="21" name="AutoShape 21"/>
          <p:cNvCxnSpPr>
            <a:cxnSpLocks noChangeShapeType="1"/>
            <a:stCxn id="16" idx="0"/>
            <a:endCxn id="6" idx="2"/>
          </p:cNvCxnSpPr>
          <p:nvPr/>
        </p:nvCxnSpPr>
        <p:spPr bwMode="auto">
          <a:xfrm flipH="1" flipV="1">
            <a:off x="5743575" y="4675188"/>
            <a:ext cx="1938338" cy="217487"/>
          </a:xfrm>
          <a:prstGeom prst="straightConnector1">
            <a:avLst/>
          </a:prstGeom>
          <a:noFill/>
          <a:ln w="9525">
            <a:solidFill>
              <a:schemeClr val="tx1"/>
            </a:solidFill>
            <a:round/>
            <a:headEnd/>
            <a:tailEnd/>
          </a:ln>
          <a:effectLst/>
        </p:spPr>
      </p:cxnSp>
      <p:sp>
        <p:nvSpPr>
          <p:cNvPr id="41" name="AutoShape 4"/>
          <p:cNvSpPr>
            <a:spLocks noChangeArrowheads="1"/>
          </p:cNvSpPr>
          <p:nvPr/>
        </p:nvSpPr>
        <p:spPr bwMode="auto">
          <a:xfrm>
            <a:off x="4665663" y="1196975"/>
            <a:ext cx="1352550" cy="1270000"/>
          </a:xfrm>
          <a:prstGeom prst="foldedCorner">
            <a:avLst>
              <a:gd name="adj" fmla="val 12500"/>
            </a:avLst>
          </a:prstGeom>
          <a:noFill/>
          <a:ln w="9525">
            <a:solidFill>
              <a:schemeClr val="tx1"/>
            </a:solidFill>
            <a:round/>
            <a:headEnd/>
            <a:tailEnd/>
          </a:ln>
          <a:effectLst/>
        </p:spPr>
        <p:txBody>
          <a:bodyPr wrap="none" anchor="ctr"/>
          <a:lstStyle/>
          <a:p>
            <a:endParaRPr lang="en-US">
              <a:solidFill>
                <a:srgbClr val="000000"/>
              </a:solidFill>
              <a:latin typeface="华文楷体" pitchFamily="2" charset="-122"/>
              <a:ea typeface="华文楷体" pitchFamily="2" charset="-122"/>
            </a:endParaRPr>
          </a:p>
        </p:txBody>
      </p:sp>
      <p:sp>
        <p:nvSpPr>
          <p:cNvPr id="42" name="Text Box 10"/>
          <p:cNvSpPr txBox="1">
            <a:spLocks noChangeArrowheads="1"/>
          </p:cNvSpPr>
          <p:nvPr/>
        </p:nvSpPr>
        <p:spPr bwMode="auto">
          <a:xfrm>
            <a:off x="4789488" y="5003800"/>
            <a:ext cx="1344612" cy="1323439"/>
          </a:xfrm>
          <a:prstGeom prst="rect">
            <a:avLst/>
          </a:prstGeom>
          <a:noFill/>
          <a:ln w="9525">
            <a:noFill/>
            <a:miter lim="800000"/>
            <a:headEnd/>
            <a:tailEnd/>
          </a:ln>
          <a:effectLst/>
        </p:spPr>
        <p:txBody>
          <a:bodyPr wrap="square">
            <a:spAutoFit/>
          </a:bodyPr>
          <a:lstStyle/>
          <a:p>
            <a:pPr algn="l" eaLnBrk="0" hangingPunct="0">
              <a:spcBef>
                <a:spcPct val="50000"/>
              </a:spcBef>
            </a:pPr>
            <a:r>
              <a:rPr lang="zh-CN" altLang="en-US" sz="1600" dirty="0">
                <a:solidFill>
                  <a:srgbClr val="000000"/>
                </a:solidFill>
                <a:latin typeface="华文楷体" pitchFamily="2" charset="-122"/>
                <a:ea typeface="华文楷体" pitchFamily="2" charset="-122"/>
              </a:rPr>
              <a:t>(2) 备有完整的书面质量体系文件，以衡量审计工作的质量</a:t>
            </a:r>
          </a:p>
        </p:txBody>
      </p:sp>
      <p:sp>
        <p:nvSpPr>
          <p:cNvPr id="24" name="Text Box 12"/>
          <p:cNvSpPr txBox="1">
            <a:spLocks noChangeArrowheads="1"/>
          </p:cNvSpPr>
          <p:nvPr/>
        </p:nvSpPr>
        <p:spPr bwMode="auto">
          <a:xfrm>
            <a:off x="4792663" y="1285875"/>
            <a:ext cx="1068387" cy="1446550"/>
          </a:xfrm>
          <a:prstGeom prst="rect">
            <a:avLst/>
          </a:prstGeom>
          <a:noFill/>
          <a:ln w="9525">
            <a:noFill/>
            <a:miter lim="800000"/>
            <a:headEnd/>
            <a:tailEnd/>
          </a:ln>
          <a:effectLst/>
        </p:spPr>
        <p:txBody>
          <a:bodyPr>
            <a:spAutoFit/>
          </a:bodyPr>
          <a:lstStyle/>
          <a:p>
            <a:pPr eaLnBrk="0" hangingPunct="0">
              <a:spcBef>
                <a:spcPct val="50000"/>
              </a:spcBef>
            </a:pPr>
            <a:r>
              <a:rPr lang="en-US" altLang="en-US" sz="1600" dirty="0" smtClean="0">
                <a:solidFill>
                  <a:srgbClr val="000000"/>
                </a:solidFill>
                <a:latin typeface="华文楷体" pitchFamily="2" charset="-122"/>
                <a:ea typeface="华文楷体" pitchFamily="2" charset="-122"/>
              </a:rPr>
              <a:t>(1) </a:t>
            </a:r>
            <a:r>
              <a:rPr lang="zh-CN" altLang="en-US" sz="1600" dirty="0" smtClean="0">
                <a:solidFill>
                  <a:srgbClr val="000000"/>
                </a:solidFill>
                <a:latin typeface="华文楷体" pitchFamily="2" charset="-122"/>
                <a:ea typeface="华文楷体" pitchFamily="2" charset="-122"/>
              </a:rPr>
              <a:t>内部审计工作应做到有效、快捷 </a:t>
            </a:r>
            <a:endParaRPr lang="en-US" altLang="en-US" sz="1600" dirty="0" smtClean="0">
              <a:solidFill>
                <a:srgbClr val="000000"/>
              </a:solidFill>
              <a:latin typeface="华文楷体" pitchFamily="2" charset="-122"/>
              <a:ea typeface="华文楷体" pitchFamily="2" charset="-122"/>
            </a:endParaRPr>
          </a:p>
          <a:p>
            <a:pPr algn="l" eaLnBrk="0" hangingPunct="0">
              <a:spcBef>
                <a:spcPct val="50000"/>
              </a:spcBef>
            </a:pPr>
            <a:endParaRPr lang="zh-CN" altLang="en-US" sz="1600" dirty="0">
              <a:solidFill>
                <a:srgbClr val="000000"/>
              </a:solidFill>
              <a:latin typeface="华文楷体" pitchFamily="2" charset="-122"/>
              <a:ea typeface="华文楷体" pitchFamily="2"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9" descr="j0315598"/>
          <p:cNvPicPr>
            <a:picLocks noChangeAspect="1" noChangeArrowheads="1"/>
          </p:cNvPicPr>
          <p:nvPr/>
        </p:nvPicPr>
        <p:blipFill>
          <a:blip r:embed="rId2" cstate="print"/>
          <a:srcRect/>
          <a:stretch>
            <a:fillRect/>
          </a:stretch>
        </p:blipFill>
        <p:spPr bwMode="auto">
          <a:xfrm>
            <a:off x="1754189" y="688975"/>
            <a:ext cx="3408362" cy="2120140"/>
          </a:xfrm>
          <a:prstGeom prst="rect">
            <a:avLst/>
          </a:prstGeom>
          <a:noFill/>
          <a:ln w="9525">
            <a:noFill/>
            <a:miter lim="800000"/>
            <a:headEnd/>
            <a:tailEnd/>
          </a:ln>
        </p:spPr>
      </p:pic>
      <p:sp>
        <p:nvSpPr>
          <p:cNvPr id="84995" name="Rectangle 19"/>
          <p:cNvSpPr>
            <a:spLocks noChangeArrowheads="1"/>
          </p:cNvSpPr>
          <p:nvPr/>
        </p:nvSpPr>
        <p:spPr bwMode="auto">
          <a:xfrm>
            <a:off x="4481100" y="4421075"/>
            <a:ext cx="3635375" cy="533400"/>
          </a:xfrm>
          <a:prstGeom prst="rect">
            <a:avLst/>
          </a:prstGeom>
          <a:noFill/>
          <a:ln w="9525">
            <a:noFill/>
            <a:miter lim="800000"/>
            <a:headEnd/>
            <a:tailEnd/>
          </a:ln>
        </p:spPr>
        <p:txBody>
          <a:bodyPr anchor="b"/>
          <a:lstStyle/>
          <a:p>
            <a:pPr algn="l">
              <a:lnSpc>
                <a:spcPct val="90000"/>
              </a:lnSpc>
            </a:pPr>
            <a:r>
              <a:rPr lang="zh-CN" altLang="en-GB" sz="3200" b="1" dirty="0">
                <a:solidFill>
                  <a:srgbClr val="FEF8F8"/>
                </a:solidFill>
                <a:latin typeface="黑体" pitchFamily="2" charset="-122"/>
                <a:ea typeface="黑体" pitchFamily="2" charset="-122"/>
              </a:rPr>
              <a:t>问题与解</a:t>
            </a:r>
            <a:r>
              <a:rPr lang="zh-CN" altLang="en-GB" sz="3200" b="1" dirty="0" smtClean="0">
                <a:solidFill>
                  <a:srgbClr val="FEF8F8"/>
                </a:solidFill>
                <a:latin typeface="黑体" pitchFamily="2" charset="-122"/>
                <a:ea typeface="黑体" pitchFamily="2" charset="-122"/>
              </a:rPr>
              <a:t>答</a:t>
            </a:r>
            <a:endParaRPr lang="en-US" altLang="zh-CN" sz="3200" b="1" dirty="0" smtClean="0">
              <a:solidFill>
                <a:srgbClr val="FEF8F8"/>
              </a:solidFill>
              <a:latin typeface="黑体" pitchFamily="2" charset="-122"/>
              <a:ea typeface="黑体" pitchFamily="2" charset="-122"/>
            </a:endParaRPr>
          </a:p>
          <a:p>
            <a:pPr algn="l">
              <a:lnSpc>
                <a:spcPct val="90000"/>
              </a:lnSpc>
            </a:pPr>
            <a:endParaRPr lang="en-US" altLang="zh-CN" sz="3200" dirty="0" smtClean="0">
              <a:solidFill>
                <a:srgbClr val="FEF8F8"/>
              </a:solidFill>
              <a:latin typeface="黑体" pitchFamily="2" charset="-122"/>
              <a:ea typeface="黑体" pitchFamily="2" charset="-122"/>
            </a:endParaRPr>
          </a:p>
          <a:p>
            <a:pPr algn="l">
              <a:lnSpc>
                <a:spcPct val="90000"/>
              </a:lnSpc>
            </a:pPr>
            <a:endParaRPr lang="en-US" altLang="zh-CN" sz="3200" dirty="0" smtClean="0">
              <a:solidFill>
                <a:srgbClr val="FEF8F8"/>
              </a:solidFill>
              <a:latin typeface="黑体" pitchFamily="2" charset="-122"/>
              <a:ea typeface="黑体" pitchFamily="2" charset="-122"/>
            </a:endParaRPr>
          </a:p>
          <a:p>
            <a:pPr algn="l">
              <a:lnSpc>
                <a:spcPct val="90000"/>
              </a:lnSpc>
            </a:pPr>
            <a:r>
              <a:rPr lang="zh-CN" altLang="en-US" sz="3200" b="1" dirty="0" smtClean="0">
                <a:solidFill>
                  <a:srgbClr val="FEF8F8"/>
                </a:solidFill>
                <a:latin typeface="黑体" pitchFamily="2" charset="-122"/>
                <a:ea typeface="黑体" pitchFamily="2" charset="-122"/>
              </a:rPr>
              <a:t>感谢您的参与</a:t>
            </a:r>
            <a:r>
              <a:rPr lang="zh-CN" altLang="en-US" sz="2800" b="1" dirty="0" smtClean="0">
                <a:solidFill>
                  <a:srgbClr val="FEF8F8"/>
                </a:solidFill>
                <a:latin typeface="黑体" pitchFamily="2" charset="-122"/>
                <a:ea typeface="黑体" pitchFamily="2" charset="-122"/>
              </a:rPr>
              <a:t>！</a:t>
            </a:r>
            <a:endParaRPr lang="zh-CN" altLang="en-GB" sz="2800" b="1" dirty="0">
              <a:solidFill>
                <a:srgbClr val="FEF8F8"/>
              </a:solidFill>
              <a:latin typeface="黑体" pitchFamily="2" charset="-122"/>
              <a:ea typeface="黑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利益相关方的期望</a:t>
            </a:r>
            <a:endParaRPr lang="en-US" dirty="0"/>
          </a:p>
        </p:txBody>
      </p:sp>
      <p:sp>
        <p:nvSpPr>
          <p:cNvPr id="3" name="内容占位符 2"/>
          <p:cNvSpPr>
            <a:spLocks noGrp="1"/>
          </p:cNvSpPr>
          <p:nvPr>
            <p:ph sz="quarter" idx="15"/>
          </p:nvPr>
        </p:nvSpPr>
        <p:spPr>
          <a:xfrm>
            <a:off x="584200" y="1308100"/>
            <a:ext cx="8077200" cy="4419600"/>
          </a:xfrm>
        </p:spPr>
        <p:txBody>
          <a:bodyPr/>
          <a:lstStyle/>
          <a:p>
            <a:r>
              <a:rPr lang="zh-CN" altLang="en-US" dirty="0" smtClean="0">
                <a:ea typeface="华文楷体" pitchFamily="2" charset="-122"/>
                <a:cs typeface="Arial Unicode MS" pitchFamily="34" charset="-122"/>
              </a:rPr>
              <a:t>内审的目标必须与公司的战略和目标一致</a:t>
            </a:r>
            <a:endParaRPr lang="zh-CN" altLang="en-GB" dirty="0" smtClean="0">
              <a:ea typeface="华文楷体" pitchFamily="2" charset="-122"/>
              <a:cs typeface="Arial Unicode MS" pitchFamily="34" charset="-122"/>
            </a:endParaRPr>
          </a:p>
          <a:p>
            <a:endParaRPr lang="en-US" dirty="0">
              <a:latin typeface="华文楷体" pitchFamily="2" charset="-122"/>
              <a:ea typeface="华文楷体" pitchFamily="2" charset="-122"/>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11</a:t>
            </a:fld>
            <a:endParaRPr lang="en-GB"/>
          </a:p>
        </p:txBody>
      </p:sp>
      <p:grpSp>
        <p:nvGrpSpPr>
          <p:cNvPr id="6" name="Group 43"/>
          <p:cNvGrpSpPr>
            <a:grpSpLocks/>
          </p:cNvGrpSpPr>
          <p:nvPr/>
        </p:nvGrpSpPr>
        <p:grpSpPr bwMode="auto">
          <a:xfrm>
            <a:off x="1016000" y="1755775"/>
            <a:ext cx="7275376" cy="4518026"/>
            <a:chOff x="910" y="1391"/>
            <a:chExt cx="4294" cy="2596"/>
          </a:xfrm>
        </p:grpSpPr>
        <p:sp>
          <p:nvSpPr>
            <p:cNvPr id="7" name="Freeform 6"/>
            <p:cNvSpPr>
              <a:spLocks/>
            </p:cNvSpPr>
            <p:nvPr/>
          </p:nvSpPr>
          <p:spPr bwMode="auto">
            <a:xfrm>
              <a:off x="1089" y="1391"/>
              <a:ext cx="3223" cy="2564"/>
            </a:xfrm>
            <a:custGeom>
              <a:avLst/>
              <a:gdLst/>
              <a:ahLst/>
              <a:cxnLst>
                <a:cxn ang="0">
                  <a:pos x="1920" y="0"/>
                </a:cxn>
                <a:cxn ang="0">
                  <a:pos x="0" y="3053"/>
                </a:cxn>
                <a:cxn ang="0">
                  <a:pos x="3840" y="3053"/>
                </a:cxn>
                <a:cxn ang="0">
                  <a:pos x="1920" y="0"/>
                </a:cxn>
              </a:cxnLst>
              <a:rect l="0" t="0" r="r" b="b"/>
              <a:pathLst>
                <a:path w="3840" h="3053">
                  <a:moveTo>
                    <a:pt x="1920" y="0"/>
                  </a:moveTo>
                  <a:lnTo>
                    <a:pt x="0" y="3053"/>
                  </a:lnTo>
                  <a:lnTo>
                    <a:pt x="3840" y="3053"/>
                  </a:lnTo>
                  <a:lnTo>
                    <a:pt x="1920" y="0"/>
                  </a:lnTo>
                  <a:close/>
                </a:path>
              </a:pathLst>
            </a:custGeom>
            <a:solidFill>
              <a:schemeClr val="accent2">
                <a:lumMod val="20000"/>
                <a:lumOff val="80000"/>
              </a:schemeClr>
            </a:solidFill>
            <a:ln w="9525">
              <a:noFill/>
              <a:round/>
              <a:headEnd/>
              <a:tailEnd/>
            </a:ln>
          </p:spPr>
          <p:txBody>
            <a:bodyPr/>
            <a:lstStyle/>
            <a:p>
              <a:pPr algn="ctr"/>
              <a:endParaRPr lang="en-US">
                <a:latin typeface="华文楷体" pitchFamily="2" charset="-122"/>
                <a:ea typeface="华文楷体" pitchFamily="2" charset="-122"/>
              </a:endParaRPr>
            </a:p>
          </p:txBody>
        </p:sp>
        <p:sp>
          <p:nvSpPr>
            <p:cNvPr id="8" name="Rectangle 7"/>
            <p:cNvSpPr>
              <a:spLocks noChangeArrowheads="1"/>
            </p:cNvSpPr>
            <p:nvPr/>
          </p:nvSpPr>
          <p:spPr bwMode="auto">
            <a:xfrm>
              <a:off x="2442" y="1506"/>
              <a:ext cx="517" cy="373"/>
            </a:xfrm>
            <a:prstGeom prst="rect">
              <a:avLst/>
            </a:prstGeom>
            <a:solidFill>
              <a:schemeClr val="accent2">
                <a:lumMod val="50000"/>
              </a:schemeClr>
            </a:solidFill>
            <a:ln w="9525">
              <a:noFill/>
              <a:miter lim="800000"/>
              <a:headEnd/>
              <a:tailEnd/>
            </a:ln>
          </p:spPr>
          <p:txBody>
            <a:bodyPr/>
            <a:lstStyle/>
            <a:p>
              <a:pPr algn="ctr">
                <a:spcBef>
                  <a:spcPct val="50000"/>
                </a:spcBef>
              </a:pPr>
              <a:endParaRPr lang="en-GB" sz="1400">
                <a:solidFill>
                  <a:srgbClr val="3A4972"/>
                </a:solidFill>
                <a:latin typeface="华文楷体" pitchFamily="2" charset="-122"/>
                <a:ea typeface="华文楷体" pitchFamily="2" charset="-122"/>
                <a:cs typeface="Arial Unicode MS" pitchFamily="34" charset="-122"/>
              </a:endParaRPr>
            </a:p>
          </p:txBody>
        </p:sp>
        <p:sp>
          <p:nvSpPr>
            <p:cNvPr id="9" name="Rectangle 8"/>
            <p:cNvSpPr>
              <a:spLocks noChangeArrowheads="1"/>
            </p:cNvSpPr>
            <p:nvPr/>
          </p:nvSpPr>
          <p:spPr bwMode="auto">
            <a:xfrm>
              <a:off x="2470" y="1622"/>
              <a:ext cx="424" cy="124"/>
            </a:xfrm>
            <a:prstGeom prst="rect">
              <a:avLst/>
            </a:prstGeom>
            <a:noFill/>
            <a:ln w="9525">
              <a:noFill/>
              <a:miter lim="800000"/>
              <a:headEnd/>
              <a:tailEnd/>
            </a:ln>
          </p:spPr>
          <p:txBody>
            <a:bodyPr wrap="none" lIns="0" tIns="0" rIns="0" bIns="0">
              <a:spAutoFit/>
            </a:bodyPr>
            <a:lstStyle/>
            <a:p>
              <a:pPr algn="ctr">
                <a:spcBef>
                  <a:spcPct val="50000"/>
                </a:spcBef>
              </a:pPr>
              <a:r>
                <a:rPr lang="en-GB" sz="1400" dirty="0" err="1">
                  <a:solidFill>
                    <a:srgbClr val="FFFFFF"/>
                  </a:solidFill>
                  <a:latin typeface="华文楷体" pitchFamily="2" charset="-122"/>
                  <a:ea typeface="华文楷体" pitchFamily="2" charset="-122"/>
                  <a:cs typeface="Arial Unicode MS" pitchFamily="34" charset="-122"/>
                </a:rPr>
                <a:t>公司战略</a:t>
              </a:r>
              <a:endParaRPr lang="en-GB" sz="1400" dirty="0">
                <a:solidFill>
                  <a:srgbClr val="7B0A14"/>
                </a:solidFill>
                <a:latin typeface="华文楷体" pitchFamily="2" charset="-122"/>
                <a:ea typeface="华文楷体" pitchFamily="2" charset="-122"/>
                <a:cs typeface="Arial Unicode MS" pitchFamily="34" charset="-122"/>
              </a:endParaRPr>
            </a:p>
          </p:txBody>
        </p:sp>
        <p:sp>
          <p:nvSpPr>
            <p:cNvPr id="10" name="Rectangle 9"/>
            <p:cNvSpPr>
              <a:spLocks noChangeArrowheads="1"/>
            </p:cNvSpPr>
            <p:nvPr/>
          </p:nvSpPr>
          <p:spPr bwMode="auto">
            <a:xfrm>
              <a:off x="3867" y="3395"/>
              <a:ext cx="518" cy="374"/>
            </a:xfrm>
            <a:prstGeom prst="rect">
              <a:avLst/>
            </a:prstGeom>
            <a:solidFill>
              <a:schemeClr val="accent6">
                <a:lumMod val="40000"/>
                <a:lumOff val="60000"/>
              </a:schemeClr>
            </a:solidFill>
            <a:ln w="9525">
              <a:noFill/>
              <a:miter lim="800000"/>
              <a:headEnd/>
              <a:tailEnd/>
            </a:ln>
          </p:spPr>
          <p:txBody>
            <a:bodyPr/>
            <a:lstStyle/>
            <a:p>
              <a:pPr algn="ctr"/>
              <a:endParaRPr lang="en-US">
                <a:latin typeface="华文楷体" pitchFamily="2" charset="-122"/>
                <a:ea typeface="华文楷体" pitchFamily="2" charset="-122"/>
              </a:endParaRPr>
            </a:p>
          </p:txBody>
        </p:sp>
        <p:sp>
          <p:nvSpPr>
            <p:cNvPr id="11" name="Rectangle 10"/>
            <p:cNvSpPr>
              <a:spLocks noChangeArrowheads="1"/>
            </p:cNvSpPr>
            <p:nvPr/>
          </p:nvSpPr>
          <p:spPr bwMode="auto">
            <a:xfrm>
              <a:off x="3895" y="3527"/>
              <a:ext cx="424" cy="124"/>
            </a:xfrm>
            <a:prstGeom prst="rect">
              <a:avLst/>
            </a:prstGeom>
            <a:noFill/>
            <a:ln w="9525">
              <a:noFill/>
              <a:miter lim="800000"/>
              <a:headEnd/>
              <a:tailEnd/>
            </a:ln>
          </p:spPr>
          <p:txBody>
            <a:bodyPr wrap="none" lIns="0" tIns="0" rIns="0" bIns="0">
              <a:spAutoFit/>
            </a:bodyPr>
            <a:lstStyle/>
            <a:p>
              <a:pPr algn="ctr"/>
              <a:r>
                <a:rPr lang="en-GB" sz="1400">
                  <a:solidFill>
                    <a:srgbClr val="3A4972"/>
                  </a:solidFill>
                  <a:latin typeface="华文楷体" pitchFamily="2" charset="-122"/>
                  <a:ea typeface="华文楷体" pitchFamily="2" charset="-122"/>
                  <a:cs typeface="Arial Unicode MS" pitchFamily="34" charset="-122"/>
                </a:rPr>
                <a:t>公司治理</a:t>
              </a:r>
            </a:p>
          </p:txBody>
        </p:sp>
        <p:sp>
          <p:nvSpPr>
            <p:cNvPr id="12" name="Rectangle 11"/>
            <p:cNvSpPr>
              <a:spLocks noChangeArrowheads="1"/>
            </p:cNvSpPr>
            <p:nvPr/>
          </p:nvSpPr>
          <p:spPr bwMode="auto">
            <a:xfrm>
              <a:off x="1016" y="3395"/>
              <a:ext cx="518" cy="374"/>
            </a:xfrm>
            <a:prstGeom prst="rect">
              <a:avLst/>
            </a:prstGeom>
            <a:solidFill>
              <a:schemeClr val="accent6">
                <a:lumMod val="40000"/>
                <a:lumOff val="60000"/>
              </a:schemeClr>
            </a:solidFill>
            <a:ln w="9525">
              <a:noFill/>
              <a:miter lim="800000"/>
              <a:headEnd/>
              <a:tailEnd/>
            </a:ln>
          </p:spPr>
          <p:txBody>
            <a:bodyPr/>
            <a:lstStyle/>
            <a:p>
              <a:pPr algn="ctr"/>
              <a:endParaRPr lang="en-US">
                <a:latin typeface="华文楷体" pitchFamily="2" charset="-122"/>
                <a:ea typeface="华文楷体" pitchFamily="2" charset="-122"/>
              </a:endParaRPr>
            </a:p>
          </p:txBody>
        </p:sp>
        <p:sp>
          <p:nvSpPr>
            <p:cNvPr id="13" name="Rectangle 12"/>
            <p:cNvSpPr>
              <a:spLocks noChangeArrowheads="1"/>
            </p:cNvSpPr>
            <p:nvPr/>
          </p:nvSpPr>
          <p:spPr bwMode="auto">
            <a:xfrm>
              <a:off x="1039" y="3522"/>
              <a:ext cx="424" cy="124"/>
            </a:xfrm>
            <a:prstGeom prst="rect">
              <a:avLst/>
            </a:prstGeom>
            <a:noFill/>
            <a:ln w="9525">
              <a:noFill/>
              <a:miter lim="800000"/>
              <a:headEnd/>
              <a:tailEnd/>
            </a:ln>
          </p:spPr>
          <p:txBody>
            <a:bodyPr wrap="none" lIns="0" tIns="0" rIns="0" bIns="0">
              <a:spAutoFit/>
            </a:bodyPr>
            <a:lstStyle/>
            <a:p>
              <a:pPr algn="ctr"/>
              <a:r>
                <a:rPr lang="en-GB" sz="1400" dirty="0" err="1">
                  <a:solidFill>
                    <a:srgbClr val="3A4972"/>
                  </a:solidFill>
                  <a:latin typeface="华文楷体" pitchFamily="2" charset="-122"/>
                  <a:ea typeface="华文楷体" pitchFamily="2" charset="-122"/>
                  <a:cs typeface="Arial Unicode MS" pitchFamily="34" charset="-122"/>
                </a:rPr>
                <a:t>法律法规</a:t>
              </a:r>
              <a:endParaRPr lang="en-GB" sz="1400" dirty="0">
                <a:solidFill>
                  <a:srgbClr val="3A4972"/>
                </a:solidFill>
                <a:latin typeface="华文楷体" pitchFamily="2" charset="-122"/>
                <a:ea typeface="华文楷体" pitchFamily="2" charset="-122"/>
                <a:cs typeface="Arial Unicode MS" pitchFamily="34" charset="-122"/>
              </a:endParaRPr>
            </a:p>
          </p:txBody>
        </p:sp>
        <p:sp>
          <p:nvSpPr>
            <p:cNvPr id="14" name="Rectangle 13"/>
            <p:cNvSpPr>
              <a:spLocks noChangeArrowheads="1"/>
            </p:cNvSpPr>
            <p:nvPr/>
          </p:nvSpPr>
          <p:spPr bwMode="auto">
            <a:xfrm>
              <a:off x="2157" y="3395"/>
              <a:ext cx="518" cy="374"/>
            </a:xfrm>
            <a:prstGeom prst="rect">
              <a:avLst/>
            </a:prstGeom>
            <a:solidFill>
              <a:schemeClr val="accent6">
                <a:lumMod val="40000"/>
                <a:lumOff val="60000"/>
              </a:schemeClr>
            </a:solidFill>
            <a:ln w="9525">
              <a:noFill/>
              <a:miter lim="800000"/>
              <a:headEnd/>
              <a:tailEnd/>
            </a:ln>
          </p:spPr>
          <p:txBody>
            <a:bodyPr/>
            <a:lstStyle/>
            <a:p>
              <a:pPr algn="ctr"/>
              <a:endParaRPr lang="en-US">
                <a:latin typeface="华文楷体" pitchFamily="2" charset="-122"/>
                <a:ea typeface="华文楷体" pitchFamily="2" charset="-122"/>
              </a:endParaRPr>
            </a:p>
          </p:txBody>
        </p:sp>
        <p:sp>
          <p:nvSpPr>
            <p:cNvPr id="15" name="Rectangle 14"/>
            <p:cNvSpPr>
              <a:spLocks noChangeArrowheads="1"/>
            </p:cNvSpPr>
            <p:nvPr/>
          </p:nvSpPr>
          <p:spPr bwMode="auto">
            <a:xfrm>
              <a:off x="2184" y="3454"/>
              <a:ext cx="424" cy="248"/>
            </a:xfrm>
            <a:prstGeom prst="rect">
              <a:avLst/>
            </a:prstGeom>
            <a:solidFill>
              <a:schemeClr val="accent6">
                <a:lumMod val="40000"/>
                <a:lumOff val="60000"/>
              </a:schemeClr>
            </a:solidFill>
            <a:ln w="9525">
              <a:noFill/>
              <a:miter lim="800000"/>
              <a:headEnd/>
              <a:tailEnd/>
            </a:ln>
          </p:spPr>
          <p:txBody>
            <a:bodyPr wrap="none" lIns="0" tIns="0" rIns="0" bIns="0">
              <a:spAutoFit/>
            </a:bodyPr>
            <a:lstStyle/>
            <a:p>
              <a:pPr algn="ctr"/>
              <a:r>
                <a:rPr lang="en-GB" sz="1400" dirty="0" err="1">
                  <a:solidFill>
                    <a:srgbClr val="3A4972"/>
                  </a:solidFill>
                  <a:latin typeface="华文楷体" pitchFamily="2" charset="-122"/>
                  <a:ea typeface="华文楷体" pitchFamily="2" charset="-122"/>
                  <a:cs typeface="Arial Unicode MS" pitchFamily="34" charset="-122"/>
                </a:rPr>
                <a:t>项目与</a:t>
              </a:r>
              <a:endParaRPr lang="en-GB" sz="1400" dirty="0">
                <a:solidFill>
                  <a:srgbClr val="3A4972"/>
                </a:solidFill>
                <a:latin typeface="华文楷体" pitchFamily="2" charset="-122"/>
                <a:ea typeface="华文楷体" pitchFamily="2" charset="-122"/>
                <a:cs typeface="Arial Unicode MS" pitchFamily="34" charset="-122"/>
              </a:endParaRPr>
            </a:p>
            <a:p>
              <a:pPr algn="ctr"/>
              <a:r>
                <a:rPr lang="en-GB" sz="1400" dirty="0" err="1">
                  <a:solidFill>
                    <a:srgbClr val="3A4972"/>
                  </a:solidFill>
                  <a:latin typeface="华文楷体" pitchFamily="2" charset="-122"/>
                  <a:ea typeface="华文楷体" pitchFamily="2" charset="-122"/>
                  <a:cs typeface="Arial Unicode MS" pitchFamily="34" charset="-122"/>
                </a:rPr>
                <a:t>主要合约</a:t>
              </a:r>
              <a:endParaRPr lang="en-GB" sz="1400" dirty="0">
                <a:solidFill>
                  <a:srgbClr val="3A4972"/>
                </a:solidFill>
                <a:latin typeface="华文楷体" pitchFamily="2" charset="-122"/>
                <a:ea typeface="华文楷体" pitchFamily="2" charset="-122"/>
                <a:cs typeface="Arial Unicode MS" pitchFamily="34" charset="-122"/>
              </a:endParaRPr>
            </a:p>
          </p:txBody>
        </p:sp>
        <p:sp>
          <p:nvSpPr>
            <p:cNvPr id="16" name="Rectangle 15"/>
            <p:cNvSpPr>
              <a:spLocks noChangeArrowheads="1"/>
            </p:cNvSpPr>
            <p:nvPr/>
          </p:nvSpPr>
          <p:spPr bwMode="auto">
            <a:xfrm>
              <a:off x="1586" y="3395"/>
              <a:ext cx="518" cy="374"/>
            </a:xfrm>
            <a:prstGeom prst="rect">
              <a:avLst/>
            </a:prstGeom>
            <a:solidFill>
              <a:schemeClr val="accent6">
                <a:lumMod val="40000"/>
                <a:lumOff val="60000"/>
              </a:schemeClr>
            </a:solidFill>
            <a:ln w="9525">
              <a:noFill/>
              <a:miter lim="800000"/>
              <a:headEnd/>
              <a:tailEnd/>
            </a:ln>
          </p:spPr>
          <p:txBody>
            <a:bodyPr/>
            <a:lstStyle/>
            <a:p>
              <a:pPr algn="ctr"/>
              <a:endParaRPr lang="en-US">
                <a:latin typeface="华文楷体" pitchFamily="2" charset="-122"/>
                <a:ea typeface="华文楷体" pitchFamily="2" charset="-122"/>
              </a:endParaRPr>
            </a:p>
          </p:txBody>
        </p:sp>
        <p:sp>
          <p:nvSpPr>
            <p:cNvPr id="17" name="Rectangle 16"/>
            <p:cNvSpPr>
              <a:spLocks noChangeArrowheads="1"/>
            </p:cNvSpPr>
            <p:nvPr/>
          </p:nvSpPr>
          <p:spPr bwMode="auto">
            <a:xfrm>
              <a:off x="1610" y="3454"/>
              <a:ext cx="424" cy="248"/>
            </a:xfrm>
            <a:prstGeom prst="rect">
              <a:avLst/>
            </a:prstGeom>
            <a:noFill/>
            <a:ln w="9525">
              <a:noFill/>
              <a:miter lim="800000"/>
              <a:headEnd/>
              <a:tailEnd/>
            </a:ln>
          </p:spPr>
          <p:txBody>
            <a:bodyPr wrap="none" lIns="0" tIns="0" rIns="0" bIns="0">
              <a:spAutoFit/>
            </a:bodyPr>
            <a:lstStyle/>
            <a:p>
              <a:pPr algn="ctr"/>
              <a:r>
                <a:rPr lang="en-GB" sz="1400" dirty="0" err="1">
                  <a:solidFill>
                    <a:srgbClr val="3A4972"/>
                  </a:solidFill>
                  <a:latin typeface="华文楷体" pitchFamily="2" charset="-122"/>
                  <a:ea typeface="华文楷体" pitchFamily="2" charset="-122"/>
                  <a:cs typeface="Arial Unicode MS" pitchFamily="34" charset="-122"/>
                </a:rPr>
                <a:t>商业流程</a:t>
              </a:r>
              <a:endParaRPr lang="en-GB" sz="1400" dirty="0">
                <a:solidFill>
                  <a:srgbClr val="3A4972"/>
                </a:solidFill>
                <a:latin typeface="华文楷体" pitchFamily="2" charset="-122"/>
                <a:ea typeface="华文楷体" pitchFamily="2" charset="-122"/>
                <a:cs typeface="Arial Unicode MS" pitchFamily="34" charset="-122"/>
              </a:endParaRPr>
            </a:p>
            <a:p>
              <a:pPr algn="ctr"/>
              <a:r>
                <a:rPr lang="en-GB" sz="1400" dirty="0" err="1">
                  <a:solidFill>
                    <a:srgbClr val="3A4972"/>
                  </a:solidFill>
                  <a:latin typeface="华文楷体" pitchFamily="2" charset="-122"/>
                  <a:ea typeface="华文楷体" pitchFamily="2" charset="-122"/>
                  <a:cs typeface="Arial Unicode MS" pitchFamily="34" charset="-122"/>
                </a:rPr>
                <a:t>及系统</a:t>
              </a:r>
              <a:endParaRPr lang="en-GB" sz="1400" dirty="0">
                <a:solidFill>
                  <a:srgbClr val="3A4972"/>
                </a:solidFill>
                <a:latin typeface="华文楷体" pitchFamily="2" charset="-122"/>
                <a:ea typeface="华文楷体" pitchFamily="2" charset="-122"/>
                <a:cs typeface="Arial Unicode MS" pitchFamily="34" charset="-122"/>
              </a:endParaRPr>
            </a:p>
          </p:txBody>
        </p:sp>
        <p:sp>
          <p:nvSpPr>
            <p:cNvPr id="18" name="Rectangle 17"/>
            <p:cNvSpPr>
              <a:spLocks noChangeArrowheads="1"/>
            </p:cNvSpPr>
            <p:nvPr/>
          </p:nvSpPr>
          <p:spPr bwMode="auto">
            <a:xfrm>
              <a:off x="2726" y="3395"/>
              <a:ext cx="518" cy="374"/>
            </a:xfrm>
            <a:prstGeom prst="rect">
              <a:avLst/>
            </a:prstGeom>
            <a:solidFill>
              <a:schemeClr val="accent6">
                <a:lumMod val="40000"/>
                <a:lumOff val="60000"/>
              </a:schemeClr>
            </a:solidFill>
            <a:ln w="9525">
              <a:noFill/>
              <a:miter lim="800000"/>
              <a:headEnd/>
              <a:tailEnd/>
            </a:ln>
          </p:spPr>
          <p:txBody>
            <a:bodyPr/>
            <a:lstStyle/>
            <a:p>
              <a:pPr algn="ctr"/>
              <a:endParaRPr lang="en-US">
                <a:latin typeface="华文楷体" pitchFamily="2" charset="-122"/>
                <a:ea typeface="华文楷体" pitchFamily="2" charset="-122"/>
              </a:endParaRPr>
            </a:p>
          </p:txBody>
        </p:sp>
        <p:sp>
          <p:nvSpPr>
            <p:cNvPr id="19" name="Rectangle 18"/>
            <p:cNvSpPr>
              <a:spLocks noChangeArrowheads="1"/>
            </p:cNvSpPr>
            <p:nvPr/>
          </p:nvSpPr>
          <p:spPr bwMode="auto">
            <a:xfrm>
              <a:off x="2753" y="3469"/>
              <a:ext cx="424" cy="248"/>
            </a:xfrm>
            <a:prstGeom prst="rect">
              <a:avLst/>
            </a:prstGeom>
            <a:noFill/>
            <a:ln w="9525">
              <a:noFill/>
              <a:miter lim="800000"/>
              <a:headEnd/>
              <a:tailEnd/>
            </a:ln>
          </p:spPr>
          <p:txBody>
            <a:bodyPr wrap="none" lIns="0" tIns="0" rIns="0" bIns="0">
              <a:spAutoFit/>
            </a:bodyPr>
            <a:lstStyle/>
            <a:p>
              <a:pPr algn="ctr"/>
              <a:r>
                <a:rPr lang="en-GB" sz="1400">
                  <a:solidFill>
                    <a:srgbClr val="3A4972"/>
                  </a:solidFill>
                  <a:latin typeface="华文楷体" pitchFamily="2" charset="-122"/>
                  <a:ea typeface="华文楷体" pitchFamily="2" charset="-122"/>
                  <a:cs typeface="Arial Unicode MS" pitchFamily="34" charset="-122"/>
                </a:rPr>
                <a:t>财务流程</a:t>
              </a:r>
              <a:endParaRPr lang="en-GB" altLang="zh-CN" sz="1400">
                <a:solidFill>
                  <a:srgbClr val="3A4972"/>
                </a:solidFill>
                <a:latin typeface="华文楷体" pitchFamily="2" charset="-122"/>
                <a:ea typeface="华文楷体" pitchFamily="2" charset="-122"/>
                <a:cs typeface="Arial Unicode MS" pitchFamily="34" charset="-122"/>
              </a:endParaRPr>
            </a:p>
            <a:p>
              <a:pPr algn="ctr"/>
              <a:r>
                <a:rPr lang="en-GB" sz="1400">
                  <a:solidFill>
                    <a:srgbClr val="3A4972"/>
                  </a:solidFill>
                  <a:latin typeface="华文楷体" pitchFamily="2" charset="-122"/>
                  <a:ea typeface="华文楷体" pitchFamily="2" charset="-122"/>
                  <a:cs typeface="Arial Unicode MS" pitchFamily="34" charset="-122"/>
                </a:rPr>
                <a:t>及系统</a:t>
              </a:r>
            </a:p>
          </p:txBody>
        </p:sp>
        <p:sp>
          <p:nvSpPr>
            <p:cNvPr id="20" name="Rectangle 19"/>
            <p:cNvSpPr>
              <a:spLocks noChangeArrowheads="1"/>
            </p:cNvSpPr>
            <p:nvPr/>
          </p:nvSpPr>
          <p:spPr bwMode="auto">
            <a:xfrm>
              <a:off x="3296" y="3395"/>
              <a:ext cx="518" cy="374"/>
            </a:xfrm>
            <a:prstGeom prst="rect">
              <a:avLst/>
            </a:prstGeom>
            <a:solidFill>
              <a:schemeClr val="accent6">
                <a:lumMod val="40000"/>
                <a:lumOff val="60000"/>
              </a:schemeClr>
            </a:solidFill>
            <a:ln w="9525">
              <a:noFill/>
              <a:miter lim="800000"/>
              <a:headEnd/>
              <a:tailEnd/>
            </a:ln>
          </p:spPr>
          <p:txBody>
            <a:bodyPr/>
            <a:lstStyle/>
            <a:p>
              <a:pPr algn="ctr"/>
              <a:endParaRPr lang="en-US">
                <a:latin typeface="华文楷体" pitchFamily="2" charset="-122"/>
                <a:ea typeface="华文楷体" pitchFamily="2" charset="-122"/>
              </a:endParaRPr>
            </a:p>
          </p:txBody>
        </p:sp>
        <p:sp>
          <p:nvSpPr>
            <p:cNvPr id="21" name="Rectangle 20"/>
            <p:cNvSpPr>
              <a:spLocks noChangeArrowheads="1"/>
            </p:cNvSpPr>
            <p:nvPr/>
          </p:nvSpPr>
          <p:spPr bwMode="auto">
            <a:xfrm>
              <a:off x="3322" y="3527"/>
              <a:ext cx="424" cy="124"/>
            </a:xfrm>
            <a:prstGeom prst="rect">
              <a:avLst/>
            </a:prstGeom>
            <a:noFill/>
            <a:ln w="9525">
              <a:noFill/>
              <a:miter lim="800000"/>
              <a:headEnd/>
              <a:tailEnd/>
            </a:ln>
          </p:spPr>
          <p:txBody>
            <a:bodyPr wrap="none" lIns="0" tIns="0" rIns="0" bIns="0">
              <a:spAutoFit/>
            </a:bodyPr>
            <a:lstStyle/>
            <a:p>
              <a:pPr algn="ctr"/>
              <a:r>
                <a:rPr lang="en-GB" sz="1400">
                  <a:solidFill>
                    <a:srgbClr val="3A4972"/>
                  </a:solidFill>
                  <a:latin typeface="华文楷体" pitchFamily="2" charset="-122"/>
                  <a:ea typeface="华文楷体" pitchFamily="2" charset="-122"/>
                  <a:cs typeface="Arial Unicode MS" pitchFamily="34" charset="-122"/>
                </a:rPr>
                <a:t>资产安全</a:t>
              </a:r>
            </a:p>
          </p:txBody>
        </p:sp>
        <p:sp>
          <p:nvSpPr>
            <p:cNvPr id="22" name="Rectangle 21"/>
            <p:cNvSpPr>
              <a:spLocks noChangeArrowheads="1"/>
            </p:cNvSpPr>
            <p:nvPr/>
          </p:nvSpPr>
          <p:spPr bwMode="auto">
            <a:xfrm>
              <a:off x="2157" y="2733"/>
              <a:ext cx="518" cy="372"/>
            </a:xfrm>
            <a:prstGeom prst="rect">
              <a:avLst/>
            </a:prstGeom>
            <a:solidFill>
              <a:schemeClr val="accent2">
                <a:lumMod val="60000"/>
                <a:lumOff val="40000"/>
              </a:schemeClr>
            </a:solidFill>
            <a:ln w="9525">
              <a:noFill/>
              <a:miter lim="800000"/>
              <a:headEnd/>
              <a:tailEnd/>
            </a:ln>
          </p:spPr>
          <p:txBody>
            <a:bodyPr/>
            <a:lstStyle/>
            <a:p>
              <a:pPr algn="ctr"/>
              <a:endParaRPr lang="en-US">
                <a:latin typeface="华文楷体" pitchFamily="2" charset="-122"/>
                <a:ea typeface="华文楷体" pitchFamily="2" charset="-122"/>
              </a:endParaRPr>
            </a:p>
          </p:txBody>
        </p:sp>
        <p:sp>
          <p:nvSpPr>
            <p:cNvPr id="23" name="Rectangle 22"/>
            <p:cNvSpPr>
              <a:spLocks noChangeArrowheads="1"/>
            </p:cNvSpPr>
            <p:nvPr/>
          </p:nvSpPr>
          <p:spPr bwMode="auto">
            <a:xfrm>
              <a:off x="2188" y="2845"/>
              <a:ext cx="424" cy="124"/>
            </a:xfrm>
            <a:prstGeom prst="rect">
              <a:avLst/>
            </a:prstGeom>
            <a:noFill/>
            <a:ln w="9525">
              <a:noFill/>
              <a:miter lim="800000"/>
              <a:headEnd/>
              <a:tailEnd/>
            </a:ln>
          </p:spPr>
          <p:txBody>
            <a:bodyPr wrap="none" lIns="0" tIns="0" rIns="0" bIns="0">
              <a:spAutoFit/>
            </a:bodyPr>
            <a:lstStyle/>
            <a:p>
              <a:pPr algn="ctr">
                <a:spcBef>
                  <a:spcPct val="50000"/>
                </a:spcBef>
              </a:pPr>
              <a:r>
                <a:rPr lang="en-GB" sz="1400">
                  <a:solidFill>
                    <a:srgbClr val="3A4972"/>
                  </a:solidFill>
                  <a:latin typeface="华文楷体" pitchFamily="2" charset="-122"/>
                  <a:ea typeface="华文楷体" pitchFamily="2" charset="-122"/>
                  <a:cs typeface="Arial Unicode MS" pitchFamily="34" charset="-122"/>
                </a:rPr>
                <a:t>投资决策</a:t>
              </a:r>
            </a:p>
          </p:txBody>
        </p:sp>
        <p:sp>
          <p:nvSpPr>
            <p:cNvPr id="24" name="Rectangle 23"/>
            <p:cNvSpPr>
              <a:spLocks noChangeArrowheads="1"/>
            </p:cNvSpPr>
            <p:nvPr/>
          </p:nvSpPr>
          <p:spPr bwMode="auto">
            <a:xfrm>
              <a:off x="1587" y="2733"/>
              <a:ext cx="518" cy="372"/>
            </a:xfrm>
            <a:prstGeom prst="rect">
              <a:avLst/>
            </a:prstGeom>
            <a:solidFill>
              <a:schemeClr val="accent2">
                <a:lumMod val="60000"/>
                <a:lumOff val="40000"/>
              </a:schemeClr>
            </a:solidFill>
            <a:ln w="9525">
              <a:noFill/>
              <a:miter lim="800000"/>
              <a:headEnd/>
              <a:tailEnd/>
            </a:ln>
          </p:spPr>
          <p:txBody>
            <a:bodyPr/>
            <a:lstStyle/>
            <a:p>
              <a:pPr algn="ctr"/>
              <a:endParaRPr lang="en-US">
                <a:latin typeface="华文楷体" pitchFamily="2" charset="-122"/>
                <a:ea typeface="华文楷体" pitchFamily="2" charset="-122"/>
              </a:endParaRPr>
            </a:p>
          </p:txBody>
        </p:sp>
        <p:sp>
          <p:nvSpPr>
            <p:cNvPr id="25" name="Rectangle 24"/>
            <p:cNvSpPr>
              <a:spLocks noChangeArrowheads="1"/>
            </p:cNvSpPr>
            <p:nvPr/>
          </p:nvSpPr>
          <p:spPr bwMode="auto">
            <a:xfrm>
              <a:off x="1628" y="2845"/>
              <a:ext cx="407" cy="124"/>
            </a:xfrm>
            <a:prstGeom prst="rect">
              <a:avLst/>
            </a:prstGeom>
            <a:noFill/>
            <a:ln w="9525">
              <a:noFill/>
              <a:miter lim="800000"/>
              <a:headEnd/>
              <a:tailEnd/>
            </a:ln>
          </p:spPr>
          <p:txBody>
            <a:bodyPr wrap="none" lIns="0" tIns="0" rIns="0" bIns="0">
              <a:spAutoFit/>
            </a:bodyPr>
            <a:lstStyle/>
            <a:p>
              <a:pPr algn="ctr">
                <a:spcBef>
                  <a:spcPct val="50000"/>
                </a:spcBef>
              </a:pPr>
              <a:r>
                <a:rPr lang="en-GB" sz="1400" dirty="0" err="1">
                  <a:solidFill>
                    <a:srgbClr val="3A4972"/>
                  </a:solidFill>
                  <a:latin typeface="华文楷体" pitchFamily="2" charset="-122"/>
                  <a:ea typeface="华文楷体" pitchFamily="2" charset="-122"/>
                  <a:cs typeface="Arial Unicode MS" pitchFamily="34" charset="-122"/>
                </a:rPr>
                <a:t>ERP实施</a:t>
              </a:r>
              <a:endParaRPr lang="en-GB" sz="1400" dirty="0">
                <a:solidFill>
                  <a:srgbClr val="3A4972"/>
                </a:solidFill>
                <a:latin typeface="华文楷体" pitchFamily="2" charset="-122"/>
                <a:ea typeface="华文楷体" pitchFamily="2" charset="-122"/>
                <a:cs typeface="Arial Unicode MS" pitchFamily="34" charset="-122"/>
              </a:endParaRPr>
            </a:p>
          </p:txBody>
        </p:sp>
        <p:sp>
          <p:nvSpPr>
            <p:cNvPr id="26" name="Rectangle 25"/>
            <p:cNvSpPr>
              <a:spLocks noChangeArrowheads="1"/>
            </p:cNvSpPr>
            <p:nvPr/>
          </p:nvSpPr>
          <p:spPr bwMode="auto">
            <a:xfrm>
              <a:off x="2728" y="2733"/>
              <a:ext cx="518" cy="372"/>
            </a:xfrm>
            <a:prstGeom prst="rect">
              <a:avLst/>
            </a:prstGeom>
            <a:solidFill>
              <a:schemeClr val="accent2">
                <a:lumMod val="60000"/>
                <a:lumOff val="40000"/>
              </a:schemeClr>
            </a:solidFill>
            <a:ln w="9525">
              <a:noFill/>
              <a:miter lim="800000"/>
              <a:headEnd/>
              <a:tailEnd/>
            </a:ln>
          </p:spPr>
          <p:txBody>
            <a:bodyPr/>
            <a:lstStyle/>
            <a:p>
              <a:pPr algn="ctr"/>
              <a:endParaRPr lang="en-US">
                <a:latin typeface="华文楷体" pitchFamily="2" charset="-122"/>
                <a:ea typeface="华文楷体" pitchFamily="2" charset="-122"/>
              </a:endParaRPr>
            </a:p>
          </p:txBody>
        </p:sp>
        <p:sp>
          <p:nvSpPr>
            <p:cNvPr id="27" name="Rectangle 26"/>
            <p:cNvSpPr>
              <a:spLocks noChangeArrowheads="1"/>
            </p:cNvSpPr>
            <p:nvPr/>
          </p:nvSpPr>
          <p:spPr bwMode="auto">
            <a:xfrm>
              <a:off x="2759" y="2845"/>
              <a:ext cx="424" cy="124"/>
            </a:xfrm>
            <a:prstGeom prst="rect">
              <a:avLst/>
            </a:prstGeom>
            <a:noFill/>
            <a:ln w="9525">
              <a:noFill/>
              <a:miter lim="800000"/>
              <a:headEnd/>
              <a:tailEnd/>
            </a:ln>
          </p:spPr>
          <p:txBody>
            <a:bodyPr wrap="none" lIns="0" tIns="0" rIns="0" bIns="0">
              <a:spAutoFit/>
            </a:bodyPr>
            <a:lstStyle/>
            <a:p>
              <a:pPr algn="ctr">
                <a:spcBef>
                  <a:spcPct val="50000"/>
                </a:spcBef>
              </a:pPr>
              <a:r>
                <a:rPr lang="en-GB" sz="1400">
                  <a:solidFill>
                    <a:srgbClr val="3A4972"/>
                  </a:solidFill>
                  <a:latin typeface="华文楷体" pitchFamily="2" charset="-122"/>
                  <a:ea typeface="华文楷体" pitchFamily="2" charset="-122"/>
                  <a:cs typeface="Arial Unicode MS" pitchFamily="34" charset="-122"/>
                </a:rPr>
                <a:t>新兴风险</a:t>
              </a:r>
            </a:p>
          </p:txBody>
        </p:sp>
        <p:sp>
          <p:nvSpPr>
            <p:cNvPr id="28" name="Rectangle 27"/>
            <p:cNvSpPr>
              <a:spLocks noChangeArrowheads="1"/>
            </p:cNvSpPr>
            <p:nvPr/>
          </p:nvSpPr>
          <p:spPr bwMode="auto">
            <a:xfrm>
              <a:off x="3297" y="2733"/>
              <a:ext cx="518" cy="372"/>
            </a:xfrm>
            <a:prstGeom prst="rect">
              <a:avLst/>
            </a:prstGeom>
            <a:solidFill>
              <a:schemeClr val="accent2">
                <a:lumMod val="60000"/>
                <a:lumOff val="40000"/>
              </a:schemeClr>
            </a:solidFill>
            <a:ln w="9525">
              <a:noFill/>
              <a:miter lim="800000"/>
              <a:headEnd/>
              <a:tailEnd/>
            </a:ln>
          </p:spPr>
          <p:txBody>
            <a:bodyPr/>
            <a:lstStyle/>
            <a:p>
              <a:pPr algn="ctr"/>
              <a:endParaRPr lang="en-US">
                <a:latin typeface="华文楷体" pitchFamily="2" charset="-122"/>
                <a:ea typeface="华文楷体" pitchFamily="2" charset="-122"/>
              </a:endParaRPr>
            </a:p>
          </p:txBody>
        </p:sp>
        <p:sp>
          <p:nvSpPr>
            <p:cNvPr id="29" name="Rectangle 28"/>
            <p:cNvSpPr>
              <a:spLocks noChangeArrowheads="1"/>
            </p:cNvSpPr>
            <p:nvPr/>
          </p:nvSpPr>
          <p:spPr bwMode="auto">
            <a:xfrm>
              <a:off x="3329" y="2845"/>
              <a:ext cx="424" cy="124"/>
            </a:xfrm>
            <a:prstGeom prst="rect">
              <a:avLst/>
            </a:prstGeom>
            <a:noFill/>
            <a:ln w="9525">
              <a:noFill/>
              <a:miter lim="800000"/>
              <a:headEnd/>
              <a:tailEnd/>
            </a:ln>
          </p:spPr>
          <p:txBody>
            <a:bodyPr wrap="none" lIns="0" tIns="0" rIns="0" bIns="0">
              <a:spAutoFit/>
            </a:bodyPr>
            <a:lstStyle/>
            <a:p>
              <a:pPr algn="ctr">
                <a:spcBef>
                  <a:spcPct val="50000"/>
                </a:spcBef>
              </a:pPr>
              <a:r>
                <a:rPr lang="en-GB" sz="1400">
                  <a:solidFill>
                    <a:srgbClr val="3A4972"/>
                  </a:solidFill>
                  <a:latin typeface="华文楷体" pitchFamily="2" charset="-122"/>
                  <a:ea typeface="华文楷体" pitchFamily="2" charset="-122"/>
                  <a:cs typeface="Arial Unicode MS" pitchFamily="34" charset="-122"/>
                </a:rPr>
                <a:t>尽职调查</a:t>
              </a:r>
            </a:p>
          </p:txBody>
        </p:sp>
        <p:sp>
          <p:nvSpPr>
            <p:cNvPr id="30" name="Rectangle 29"/>
            <p:cNvSpPr>
              <a:spLocks noChangeArrowheads="1"/>
            </p:cNvSpPr>
            <p:nvPr/>
          </p:nvSpPr>
          <p:spPr bwMode="auto">
            <a:xfrm>
              <a:off x="2438" y="2128"/>
              <a:ext cx="518" cy="373"/>
            </a:xfrm>
            <a:prstGeom prst="rect">
              <a:avLst/>
            </a:prstGeom>
            <a:solidFill>
              <a:schemeClr val="accent2">
                <a:lumMod val="75000"/>
              </a:schemeClr>
            </a:solidFill>
            <a:ln w="9525">
              <a:noFill/>
              <a:miter lim="800000"/>
              <a:headEnd/>
              <a:tailEnd/>
            </a:ln>
          </p:spPr>
          <p:txBody>
            <a:bodyPr/>
            <a:lstStyle/>
            <a:p>
              <a:pPr algn="ctr"/>
              <a:endParaRPr lang="en-US">
                <a:latin typeface="华文楷体" pitchFamily="2" charset="-122"/>
                <a:ea typeface="华文楷体" pitchFamily="2" charset="-122"/>
              </a:endParaRPr>
            </a:p>
          </p:txBody>
        </p:sp>
        <p:sp>
          <p:nvSpPr>
            <p:cNvPr id="31" name="Rectangle 30"/>
            <p:cNvSpPr>
              <a:spLocks noChangeArrowheads="1"/>
            </p:cNvSpPr>
            <p:nvPr/>
          </p:nvSpPr>
          <p:spPr bwMode="auto">
            <a:xfrm>
              <a:off x="2476" y="2243"/>
              <a:ext cx="424" cy="124"/>
            </a:xfrm>
            <a:prstGeom prst="rect">
              <a:avLst/>
            </a:prstGeom>
            <a:noFill/>
            <a:ln w="9525">
              <a:noFill/>
              <a:miter lim="800000"/>
              <a:headEnd/>
              <a:tailEnd/>
            </a:ln>
          </p:spPr>
          <p:txBody>
            <a:bodyPr wrap="none" lIns="0" tIns="0" rIns="0" bIns="0">
              <a:spAutoFit/>
            </a:bodyPr>
            <a:lstStyle/>
            <a:p>
              <a:pPr algn="ctr">
                <a:spcBef>
                  <a:spcPct val="50000"/>
                </a:spcBef>
              </a:pPr>
              <a:r>
                <a:rPr lang="en-GB" sz="1400" dirty="0" err="1">
                  <a:solidFill>
                    <a:srgbClr val="FEF8F8"/>
                  </a:solidFill>
                  <a:latin typeface="华文楷体" pitchFamily="2" charset="-122"/>
                  <a:ea typeface="华文楷体" pitchFamily="2" charset="-122"/>
                  <a:cs typeface="Arial Unicode MS" pitchFamily="34" charset="-122"/>
                </a:rPr>
                <a:t>流程改善</a:t>
              </a:r>
              <a:endParaRPr lang="en-GB" sz="1400" dirty="0">
                <a:solidFill>
                  <a:srgbClr val="FEF8F8"/>
                </a:solidFill>
                <a:latin typeface="华文楷体" pitchFamily="2" charset="-122"/>
                <a:ea typeface="华文楷体" pitchFamily="2" charset="-122"/>
                <a:cs typeface="Arial Unicode MS" pitchFamily="34" charset="-122"/>
              </a:endParaRPr>
            </a:p>
          </p:txBody>
        </p:sp>
        <p:sp>
          <p:nvSpPr>
            <p:cNvPr id="32" name="Rectangle 31"/>
            <p:cNvSpPr>
              <a:spLocks noChangeArrowheads="1"/>
            </p:cNvSpPr>
            <p:nvPr/>
          </p:nvSpPr>
          <p:spPr bwMode="auto">
            <a:xfrm>
              <a:off x="1868" y="2128"/>
              <a:ext cx="518" cy="373"/>
            </a:xfrm>
            <a:prstGeom prst="rect">
              <a:avLst/>
            </a:prstGeom>
            <a:solidFill>
              <a:schemeClr val="accent2">
                <a:lumMod val="75000"/>
              </a:schemeClr>
            </a:solidFill>
            <a:ln w="9525">
              <a:noFill/>
              <a:miter lim="800000"/>
              <a:headEnd/>
              <a:tailEnd/>
            </a:ln>
          </p:spPr>
          <p:txBody>
            <a:bodyPr/>
            <a:lstStyle/>
            <a:p>
              <a:pPr algn="ctr"/>
              <a:endParaRPr lang="en-US">
                <a:latin typeface="华文楷体" pitchFamily="2" charset="-122"/>
                <a:ea typeface="华文楷体" pitchFamily="2" charset="-122"/>
              </a:endParaRPr>
            </a:p>
          </p:txBody>
        </p:sp>
        <p:sp>
          <p:nvSpPr>
            <p:cNvPr id="33" name="Rectangle 32"/>
            <p:cNvSpPr>
              <a:spLocks noChangeArrowheads="1"/>
            </p:cNvSpPr>
            <p:nvPr/>
          </p:nvSpPr>
          <p:spPr bwMode="auto">
            <a:xfrm>
              <a:off x="1904" y="2243"/>
              <a:ext cx="424" cy="124"/>
            </a:xfrm>
            <a:prstGeom prst="rect">
              <a:avLst/>
            </a:prstGeom>
            <a:noFill/>
            <a:ln w="9525">
              <a:noFill/>
              <a:miter lim="800000"/>
              <a:headEnd/>
              <a:tailEnd/>
            </a:ln>
          </p:spPr>
          <p:txBody>
            <a:bodyPr wrap="none" lIns="0" tIns="0" rIns="0" bIns="0">
              <a:spAutoFit/>
            </a:bodyPr>
            <a:lstStyle/>
            <a:p>
              <a:pPr algn="ctr">
                <a:spcBef>
                  <a:spcPct val="50000"/>
                </a:spcBef>
              </a:pPr>
              <a:r>
                <a:rPr lang="en-GB" sz="1400" dirty="0" err="1">
                  <a:solidFill>
                    <a:srgbClr val="FEF8F8"/>
                  </a:solidFill>
                  <a:latin typeface="华文楷体" pitchFamily="2" charset="-122"/>
                  <a:ea typeface="华文楷体" pitchFamily="2" charset="-122"/>
                  <a:cs typeface="Arial Unicode MS" pitchFamily="34" charset="-122"/>
                </a:rPr>
                <a:t>效率提升</a:t>
              </a:r>
              <a:endParaRPr lang="en-GB" sz="1400" dirty="0">
                <a:solidFill>
                  <a:srgbClr val="FEF8F8"/>
                </a:solidFill>
                <a:latin typeface="华文楷体" pitchFamily="2" charset="-122"/>
                <a:ea typeface="华文楷体" pitchFamily="2" charset="-122"/>
                <a:cs typeface="Arial Unicode MS" pitchFamily="34" charset="-122"/>
              </a:endParaRPr>
            </a:p>
          </p:txBody>
        </p:sp>
        <p:sp>
          <p:nvSpPr>
            <p:cNvPr id="34" name="Rectangle 33"/>
            <p:cNvSpPr>
              <a:spLocks noChangeArrowheads="1"/>
            </p:cNvSpPr>
            <p:nvPr/>
          </p:nvSpPr>
          <p:spPr bwMode="auto">
            <a:xfrm>
              <a:off x="3007" y="2127"/>
              <a:ext cx="519" cy="373"/>
            </a:xfrm>
            <a:prstGeom prst="rect">
              <a:avLst/>
            </a:prstGeom>
            <a:solidFill>
              <a:schemeClr val="accent2">
                <a:lumMod val="75000"/>
              </a:schemeClr>
            </a:solidFill>
            <a:ln w="9525">
              <a:noFill/>
              <a:miter lim="800000"/>
              <a:headEnd/>
              <a:tailEnd/>
            </a:ln>
          </p:spPr>
          <p:txBody>
            <a:bodyPr/>
            <a:lstStyle/>
            <a:p>
              <a:pPr algn="ctr"/>
              <a:endParaRPr lang="en-US">
                <a:latin typeface="华文楷体" pitchFamily="2" charset="-122"/>
                <a:ea typeface="华文楷体" pitchFamily="2" charset="-122"/>
              </a:endParaRPr>
            </a:p>
          </p:txBody>
        </p:sp>
        <p:sp>
          <p:nvSpPr>
            <p:cNvPr id="35" name="Rectangle 34"/>
            <p:cNvSpPr>
              <a:spLocks noChangeArrowheads="1"/>
            </p:cNvSpPr>
            <p:nvPr/>
          </p:nvSpPr>
          <p:spPr bwMode="auto">
            <a:xfrm>
              <a:off x="3047" y="2243"/>
              <a:ext cx="424" cy="124"/>
            </a:xfrm>
            <a:prstGeom prst="rect">
              <a:avLst/>
            </a:prstGeom>
            <a:noFill/>
            <a:ln w="9525">
              <a:noFill/>
              <a:miter lim="800000"/>
              <a:headEnd/>
              <a:tailEnd/>
            </a:ln>
          </p:spPr>
          <p:txBody>
            <a:bodyPr wrap="none" lIns="0" tIns="0" rIns="0" bIns="0">
              <a:spAutoFit/>
            </a:bodyPr>
            <a:lstStyle/>
            <a:p>
              <a:pPr algn="ctr">
                <a:spcBef>
                  <a:spcPct val="50000"/>
                </a:spcBef>
              </a:pPr>
              <a:r>
                <a:rPr lang="en-GB" sz="1400" dirty="0" err="1">
                  <a:solidFill>
                    <a:srgbClr val="FEF8F8"/>
                  </a:solidFill>
                  <a:latin typeface="华文楷体" pitchFamily="2" charset="-122"/>
                  <a:ea typeface="华文楷体" pitchFamily="2" charset="-122"/>
                  <a:cs typeface="Arial Unicode MS" pitchFamily="34" charset="-122"/>
                </a:rPr>
                <a:t>节省开支</a:t>
              </a:r>
              <a:endParaRPr lang="en-GB" sz="1400" dirty="0">
                <a:solidFill>
                  <a:srgbClr val="FEF8F8"/>
                </a:solidFill>
                <a:latin typeface="华文楷体" pitchFamily="2" charset="-122"/>
                <a:ea typeface="华文楷体" pitchFamily="2" charset="-122"/>
                <a:cs typeface="Arial Unicode MS" pitchFamily="34" charset="-122"/>
              </a:endParaRPr>
            </a:p>
          </p:txBody>
        </p:sp>
        <p:sp>
          <p:nvSpPr>
            <p:cNvPr id="36" name="Rectangle 35"/>
            <p:cNvSpPr>
              <a:spLocks noChangeArrowheads="1"/>
            </p:cNvSpPr>
            <p:nvPr/>
          </p:nvSpPr>
          <p:spPr bwMode="auto">
            <a:xfrm>
              <a:off x="2361" y="1920"/>
              <a:ext cx="636" cy="124"/>
            </a:xfrm>
            <a:prstGeom prst="rect">
              <a:avLst/>
            </a:prstGeom>
            <a:noFill/>
            <a:ln w="9525">
              <a:noFill/>
              <a:miter lim="800000"/>
              <a:headEnd/>
              <a:tailEnd/>
            </a:ln>
          </p:spPr>
          <p:txBody>
            <a:bodyPr wrap="none" lIns="0" tIns="0" rIns="0" bIns="0">
              <a:spAutoFit/>
            </a:bodyPr>
            <a:lstStyle/>
            <a:p>
              <a:pPr algn="ctr">
                <a:spcBef>
                  <a:spcPct val="50000"/>
                </a:spcBef>
              </a:pPr>
              <a:r>
                <a:rPr lang="en-GB" sz="1400">
                  <a:solidFill>
                    <a:srgbClr val="3A4972"/>
                  </a:solidFill>
                  <a:latin typeface="华文楷体" pitchFamily="2" charset="-122"/>
                  <a:ea typeface="华文楷体" pitchFamily="2" charset="-122"/>
                  <a:cs typeface="Arial Unicode MS" pitchFamily="34" charset="-122"/>
                </a:rPr>
                <a:t>创造未来价值</a:t>
              </a:r>
            </a:p>
          </p:txBody>
        </p:sp>
        <p:sp>
          <p:nvSpPr>
            <p:cNvPr id="37" name="Rectangle 36"/>
            <p:cNvSpPr>
              <a:spLocks noChangeArrowheads="1"/>
            </p:cNvSpPr>
            <p:nvPr/>
          </p:nvSpPr>
          <p:spPr bwMode="auto">
            <a:xfrm>
              <a:off x="2362" y="2525"/>
              <a:ext cx="636" cy="124"/>
            </a:xfrm>
            <a:prstGeom prst="rect">
              <a:avLst/>
            </a:prstGeom>
            <a:noFill/>
            <a:ln w="9525">
              <a:noFill/>
              <a:miter lim="800000"/>
              <a:headEnd/>
              <a:tailEnd/>
            </a:ln>
          </p:spPr>
          <p:txBody>
            <a:bodyPr wrap="none" lIns="0" tIns="0" rIns="0" bIns="0">
              <a:spAutoFit/>
            </a:bodyPr>
            <a:lstStyle/>
            <a:p>
              <a:pPr algn="ctr">
                <a:spcBef>
                  <a:spcPct val="50000"/>
                </a:spcBef>
              </a:pPr>
              <a:r>
                <a:rPr lang="en-GB" sz="1400">
                  <a:solidFill>
                    <a:srgbClr val="3A4972"/>
                  </a:solidFill>
                  <a:latin typeface="华文楷体" pitchFamily="2" charset="-122"/>
                  <a:ea typeface="华文楷体" pitchFamily="2" charset="-122"/>
                  <a:cs typeface="Arial Unicode MS" pitchFamily="34" charset="-122"/>
                </a:rPr>
                <a:t>经营绩效提升</a:t>
              </a:r>
            </a:p>
          </p:txBody>
        </p:sp>
        <p:sp>
          <p:nvSpPr>
            <p:cNvPr id="38" name="Rectangle 37"/>
            <p:cNvSpPr>
              <a:spLocks noChangeArrowheads="1"/>
            </p:cNvSpPr>
            <p:nvPr/>
          </p:nvSpPr>
          <p:spPr bwMode="auto">
            <a:xfrm>
              <a:off x="1827" y="3138"/>
              <a:ext cx="1643" cy="124"/>
            </a:xfrm>
            <a:prstGeom prst="rect">
              <a:avLst/>
            </a:prstGeom>
            <a:noFill/>
            <a:ln w="9525">
              <a:noFill/>
              <a:miter lim="800000"/>
              <a:headEnd/>
              <a:tailEnd/>
            </a:ln>
          </p:spPr>
          <p:txBody>
            <a:bodyPr wrap="none" lIns="0" tIns="0" rIns="0" bIns="0">
              <a:spAutoFit/>
            </a:bodyPr>
            <a:lstStyle/>
            <a:p>
              <a:pPr algn="ctr">
                <a:spcBef>
                  <a:spcPct val="50000"/>
                </a:spcBef>
              </a:pPr>
              <a:r>
                <a:rPr lang="en-GB" sz="1400">
                  <a:solidFill>
                    <a:srgbClr val="3A4972"/>
                  </a:solidFill>
                  <a:latin typeface="华文楷体" pitchFamily="2" charset="-122"/>
                  <a:ea typeface="华文楷体" pitchFamily="2" charset="-122"/>
                  <a:cs typeface="Arial Unicode MS" pitchFamily="34" charset="-122"/>
                </a:rPr>
                <a:t>评估未来公司治理, 风险管理和控制</a:t>
              </a:r>
            </a:p>
          </p:txBody>
        </p:sp>
        <p:sp>
          <p:nvSpPr>
            <p:cNvPr id="39" name="Rectangle 38"/>
            <p:cNvSpPr>
              <a:spLocks noChangeArrowheads="1"/>
            </p:cNvSpPr>
            <p:nvPr/>
          </p:nvSpPr>
          <p:spPr bwMode="auto">
            <a:xfrm>
              <a:off x="1827" y="3812"/>
              <a:ext cx="1643" cy="124"/>
            </a:xfrm>
            <a:prstGeom prst="rect">
              <a:avLst/>
            </a:prstGeom>
            <a:noFill/>
            <a:ln w="9525">
              <a:noFill/>
              <a:miter lim="800000"/>
              <a:headEnd/>
              <a:tailEnd/>
            </a:ln>
          </p:spPr>
          <p:txBody>
            <a:bodyPr wrap="none" lIns="0" tIns="0" rIns="0" bIns="0">
              <a:spAutoFit/>
            </a:bodyPr>
            <a:lstStyle/>
            <a:p>
              <a:pPr algn="ctr">
                <a:spcBef>
                  <a:spcPct val="50000"/>
                </a:spcBef>
              </a:pPr>
              <a:r>
                <a:rPr lang="en-GB" sz="1400">
                  <a:solidFill>
                    <a:srgbClr val="3A4972"/>
                  </a:solidFill>
                  <a:latin typeface="华文楷体" pitchFamily="2" charset="-122"/>
                  <a:ea typeface="华文楷体" pitchFamily="2" charset="-122"/>
                  <a:cs typeface="Arial Unicode MS" pitchFamily="34" charset="-122"/>
                </a:rPr>
                <a:t>评估现有公司治理, 风险管理和控制</a:t>
              </a:r>
            </a:p>
          </p:txBody>
        </p:sp>
        <p:sp>
          <p:nvSpPr>
            <p:cNvPr id="40" name="Rectangle 39"/>
            <p:cNvSpPr>
              <a:spLocks noChangeArrowheads="1"/>
            </p:cNvSpPr>
            <p:nvPr/>
          </p:nvSpPr>
          <p:spPr bwMode="auto">
            <a:xfrm>
              <a:off x="4659" y="2216"/>
              <a:ext cx="545" cy="159"/>
            </a:xfrm>
            <a:prstGeom prst="rect">
              <a:avLst/>
            </a:prstGeom>
            <a:noFill/>
            <a:ln w="9525">
              <a:noFill/>
              <a:miter lim="800000"/>
              <a:headEnd/>
              <a:tailEnd/>
            </a:ln>
          </p:spPr>
          <p:txBody>
            <a:bodyPr wrap="none" lIns="0" tIns="0" rIns="0" bIns="0">
              <a:spAutoFit/>
            </a:bodyPr>
            <a:lstStyle/>
            <a:p>
              <a:pPr algn="ctr">
                <a:spcBef>
                  <a:spcPct val="50000"/>
                </a:spcBef>
              </a:pPr>
              <a:r>
                <a:rPr lang="en-GB" sz="1800" b="0" dirty="0">
                  <a:solidFill>
                    <a:srgbClr val="000000"/>
                  </a:solidFill>
                  <a:latin typeface="华文楷体" pitchFamily="2" charset="-122"/>
                  <a:ea typeface="华文楷体" pitchFamily="2" charset="-122"/>
                  <a:cs typeface="Arial Unicode MS" pitchFamily="34" charset="-122"/>
                </a:rPr>
                <a:t>价值增值</a:t>
              </a:r>
            </a:p>
          </p:txBody>
        </p:sp>
        <p:sp>
          <p:nvSpPr>
            <p:cNvPr id="41" name="Rectangle 40"/>
            <p:cNvSpPr>
              <a:spLocks noChangeArrowheads="1"/>
            </p:cNvSpPr>
            <p:nvPr/>
          </p:nvSpPr>
          <p:spPr bwMode="auto">
            <a:xfrm>
              <a:off x="4659" y="3418"/>
              <a:ext cx="545" cy="159"/>
            </a:xfrm>
            <a:prstGeom prst="rect">
              <a:avLst/>
            </a:prstGeom>
            <a:noFill/>
            <a:ln w="9525">
              <a:noFill/>
              <a:miter lim="800000"/>
              <a:headEnd/>
              <a:tailEnd/>
            </a:ln>
          </p:spPr>
          <p:txBody>
            <a:bodyPr wrap="none" lIns="0" tIns="0" rIns="0" bIns="0">
              <a:spAutoFit/>
            </a:bodyPr>
            <a:lstStyle/>
            <a:p>
              <a:pPr algn="ctr">
                <a:spcBef>
                  <a:spcPct val="50000"/>
                </a:spcBef>
              </a:pPr>
              <a:r>
                <a:rPr lang="en-GB" sz="1800" b="0" dirty="0">
                  <a:solidFill>
                    <a:srgbClr val="000000"/>
                  </a:solidFill>
                  <a:latin typeface="华文楷体" pitchFamily="2" charset="-122"/>
                  <a:ea typeface="华文楷体" pitchFamily="2" charset="-122"/>
                  <a:cs typeface="Arial Unicode MS" pitchFamily="34" charset="-122"/>
                </a:rPr>
                <a:t>价值保护</a:t>
              </a:r>
            </a:p>
          </p:txBody>
        </p:sp>
        <p:sp>
          <p:nvSpPr>
            <p:cNvPr id="42" name="Rectangle 41"/>
            <p:cNvSpPr>
              <a:spLocks noChangeArrowheads="1"/>
            </p:cNvSpPr>
            <p:nvPr/>
          </p:nvSpPr>
          <p:spPr bwMode="blackWhite">
            <a:xfrm>
              <a:off x="910" y="3365"/>
              <a:ext cx="3583" cy="622"/>
            </a:xfrm>
            <a:prstGeom prst="rect">
              <a:avLst/>
            </a:prstGeom>
            <a:noFill/>
            <a:ln w="6350">
              <a:solidFill>
                <a:schemeClr val="tx1"/>
              </a:solidFill>
              <a:prstDash val="lgDash"/>
              <a:miter lim="800000"/>
              <a:headEnd/>
              <a:tailEnd/>
            </a:ln>
            <a:effectLst/>
          </p:spPr>
          <p:txBody>
            <a:bodyPr wrap="none" lIns="63500" tIns="0" rIns="64800" bIns="0" anchor="ctr"/>
            <a:lstStyle/>
            <a:p>
              <a:pPr algn="ctr"/>
              <a:endParaRPr lang="en-US" dirty="0">
                <a:latin typeface="华文楷体" pitchFamily="2" charset="-122"/>
                <a:ea typeface="华文楷体" pitchFamily="2" charset="-122"/>
              </a:endParaRPr>
            </a:p>
          </p:txBody>
        </p:sp>
        <p:sp>
          <p:nvSpPr>
            <p:cNvPr id="43" name="Rectangle 42"/>
            <p:cNvSpPr>
              <a:spLocks noChangeArrowheads="1"/>
            </p:cNvSpPr>
            <p:nvPr/>
          </p:nvSpPr>
          <p:spPr bwMode="blackWhite">
            <a:xfrm>
              <a:off x="910" y="1434"/>
              <a:ext cx="3583" cy="1914"/>
            </a:xfrm>
            <a:prstGeom prst="rect">
              <a:avLst/>
            </a:prstGeom>
            <a:noFill/>
            <a:ln w="6350">
              <a:solidFill>
                <a:schemeClr val="tx1"/>
              </a:solidFill>
              <a:prstDash val="lgDash"/>
              <a:miter lim="800000"/>
              <a:headEnd/>
              <a:tailEnd/>
            </a:ln>
            <a:effectLst/>
          </p:spPr>
          <p:txBody>
            <a:bodyPr wrap="none" lIns="63500" tIns="0" rIns="64800" bIns="0" anchor="ctr"/>
            <a:lstStyle/>
            <a:p>
              <a:pPr algn="ctr"/>
              <a:endParaRPr lang="en-US" dirty="0">
                <a:latin typeface="华文楷体" pitchFamily="2" charset="-122"/>
                <a:ea typeface="华文楷体" pitchFamily="2" charset="-122"/>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t>普华永道</a:t>
            </a:r>
            <a:r>
              <a:rPr lang="en-GB" altLang="zh-CN" dirty="0" smtClean="0"/>
              <a:t>-2012</a:t>
            </a:r>
            <a:r>
              <a:rPr lang="zh-CN" altLang="en-GB" dirty="0" smtClean="0"/>
              <a:t>内部审计趋势调查</a:t>
            </a:r>
            <a:endParaRPr lang="en-US" altLang="en-US" dirty="0"/>
          </a:p>
        </p:txBody>
      </p:sp>
      <p:sp>
        <p:nvSpPr>
          <p:cNvPr id="3" name="内容占位符 2"/>
          <p:cNvSpPr>
            <a:spLocks noGrp="1"/>
          </p:cNvSpPr>
          <p:nvPr>
            <p:ph sz="quarter" idx="15"/>
          </p:nvPr>
        </p:nvSpPr>
        <p:spPr/>
        <p:txBody>
          <a:bodyPr/>
          <a:lstStyle/>
          <a:p>
            <a:pPr marL="268288" indent="-268288" defTabSz="695325"/>
            <a:r>
              <a:rPr lang="zh-CN" altLang="en-US" dirty="0" smtClean="0">
                <a:latin typeface="华文楷体" pitchFamily="2" charset="-122"/>
                <a:ea typeface="华文楷体" pitchFamily="2" charset="-122"/>
                <a:cs typeface="Arial Unicode MS" pitchFamily="34" charset="-122"/>
              </a:rPr>
              <a:t>随着经济快速增长，审计环境在未来几年将发生显著变化</a:t>
            </a:r>
            <a:endParaRPr lang="zh-CN" altLang="en-GB" dirty="0" smtClean="0">
              <a:latin typeface="华文楷体" pitchFamily="2" charset="-122"/>
              <a:ea typeface="华文楷体" pitchFamily="2" charset="-122"/>
              <a:cs typeface="Arial Unicode MS" pitchFamily="34" charset="-122"/>
            </a:endParaRPr>
          </a:p>
          <a:p>
            <a:pPr marL="268288" indent="-268288" defTabSz="695325"/>
            <a:r>
              <a:rPr lang="zh-CN" altLang="en-GB" dirty="0" smtClean="0">
                <a:latin typeface="华文楷体" pitchFamily="2" charset="-122"/>
                <a:ea typeface="华文楷体" pitchFamily="2" charset="-122"/>
                <a:cs typeface="Arial Unicode MS" pitchFamily="34" charset="-122"/>
              </a:rPr>
              <a:t>识别未来五年可能对重塑企业内部审计产生影响的因素和</a:t>
            </a:r>
            <a:endParaRPr lang="en-US" altLang="zh-CN" dirty="0" smtClean="0">
              <a:latin typeface="华文楷体" pitchFamily="2" charset="-122"/>
              <a:ea typeface="华文楷体" pitchFamily="2" charset="-122"/>
              <a:cs typeface="Arial Unicode MS" pitchFamily="34" charset="-122"/>
            </a:endParaRPr>
          </a:p>
          <a:p>
            <a:pPr marL="268288" indent="-268288" defTabSz="695325"/>
            <a:r>
              <a:rPr lang="zh-CN" altLang="en-GB" dirty="0" smtClean="0">
                <a:latin typeface="华文楷体" pitchFamily="2" charset="-122"/>
                <a:ea typeface="华文楷体" pitchFamily="2" charset="-122"/>
                <a:cs typeface="Arial Unicode MS" pitchFamily="34" charset="-122"/>
              </a:rPr>
              <a:t>发展趋势</a:t>
            </a:r>
          </a:p>
          <a:p>
            <a:pPr marL="268288" indent="-268288" defTabSz="695325"/>
            <a:endParaRPr lang="en-US" altLang="zh-CN" dirty="0" smtClean="0">
              <a:latin typeface="华文楷体" pitchFamily="2" charset="-122"/>
              <a:ea typeface="华文楷体" pitchFamily="2" charset="-122"/>
              <a:cs typeface="Arial Unicode MS" pitchFamily="34" charset="-122"/>
            </a:endParaRPr>
          </a:p>
          <a:p>
            <a:pPr marL="268288" indent="-268288" defTabSz="695325"/>
            <a:r>
              <a:rPr lang="zh-CN" altLang="en-GB" dirty="0" smtClean="0">
                <a:latin typeface="华文楷体" pitchFamily="2" charset="-122"/>
                <a:ea typeface="华文楷体" pitchFamily="2" charset="-122"/>
                <a:cs typeface="Arial Unicode MS" pitchFamily="34" charset="-122"/>
              </a:rPr>
              <a:t>对美国财富</a:t>
            </a:r>
            <a:r>
              <a:rPr lang="en-GB" altLang="zh-CN" dirty="0" smtClean="0">
                <a:latin typeface="华文楷体" pitchFamily="2" charset="-122"/>
                <a:ea typeface="华文楷体" pitchFamily="2" charset="-122"/>
                <a:cs typeface="Arial Unicode MS" pitchFamily="34" charset="-122"/>
              </a:rPr>
              <a:t>500</a:t>
            </a:r>
            <a:r>
              <a:rPr lang="zh-CN" altLang="en-GB" dirty="0" smtClean="0">
                <a:latin typeface="华文楷体" pitchFamily="2" charset="-122"/>
                <a:ea typeface="华文楷体" pitchFamily="2" charset="-122"/>
                <a:cs typeface="Arial Unicode MS" pitchFamily="34" charset="-122"/>
              </a:rPr>
              <a:t>强中</a:t>
            </a:r>
            <a:r>
              <a:rPr lang="en-GB" altLang="zh-CN" dirty="0" smtClean="0">
                <a:latin typeface="华文楷体" pitchFamily="2" charset="-122"/>
                <a:ea typeface="华文楷体" pitchFamily="2" charset="-122"/>
                <a:cs typeface="Arial Unicode MS" pitchFamily="34" charset="-122"/>
              </a:rPr>
              <a:t>250</a:t>
            </a:r>
            <a:r>
              <a:rPr lang="zh-CN" altLang="en-GB" dirty="0" smtClean="0">
                <a:latin typeface="华文楷体" pitchFamily="2" charset="-122"/>
                <a:ea typeface="华文楷体" pitchFamily="2" charset="-122"/>
                <a:cs typeface="Arial Unicode MS" pitchFamily="34" charset="-122"/>
              </a:rPr>
              <a:t>家企业的首席审计执行官及亚太地</a:t>
            </a:r>
            <a:endParaRPr lang="en-US" altLang="zh-CN" dirty="0" smtClean="0">
              <a:latin typeface="华文楷体" pitchFamily="2" charset="-122"/>
              <a:ea typeface="华文楷体" pitchFamily="2" charset="-122"/>
              <a:cs typeface="Arial Unicode MS" pitchFamily="34" charset="-122"/>
            </a:endParaRPr>
          </a:p>
          <a:p>
            <a:pPr marL="268288" indent="-268288" defTabSz="695325"/>
            <a:r>
              <a:rPr lang="zh-CN" altLang="en-GB" dirty="0" smtClean="0">
                <a:latin typeface="华文楷体" pitchFamily="2" charset="-122"/>
                <a:ea typeface="华文楷体" pitchFamily="2" charset="-122"/>
                <a:cs typeface="Arial Unicode MS" pitchFamily="34" charset="-122"/>
              </a:rPr>
              <a:t>区的</a:t>
            </a:r>
            <a:r>
              <a:rPr lang="en-GB" altLang="zh-CN" dirty="0" smtClean="0">
                <a:latin typeface="华文楷体" pitchFamily="2" charset="-122"/>
                <a:ea typeface="华文楷体" pitchFamily="2" charset="-122"/>
                <a:cs typeface="Arial Unicode MS" pitchFamily="34" charset="-122"/>
              </a:rPr>
              <a:t>220</a:t>
            </a:r>
            <a:r>
              <a:rPr lang="zh-CN" altLang="en-GB" dirty="0" smtClean="0">
                <a:latin typeface="华文楷体" pitchFamily="2" charset="-122"/>
                <a:ea typeface="华文楷体" pitchFamily="2" charset="-122"/>
                <a:cs typeface="Arial Unicode MS" pitchFamily="34" charset="-122"/>
              </a:rPr>
              <a:t>家企业的首席审计执行官进行调查</a:t>
            </a:r>
          </a:p>
          <a:p>
            <a:pPr marL="268288" indent="-268288" defTabSz="695325"/>
            <a:endParaRPr lang="en-US" altLang="zh-CN" dirty="0" smtClean="0">
              <a:latin typeface="华文楷体" pitchFamily="2" charset="-122"/>
              <a:ea typeface="华文楷体" pitchFamily="2" charset="-122"/>
              <a:cs typeface="Arial Unicode MS" pitchFamily="34" charset="-122"/>
            </a:endParaRPr>
          </a:p>
          <a:p>
            <a:pPr marL="268288" indent="-268288" defTabSz="695325"/>
            <a:r>
              <a:rPr lang="zh-CN" altLang="en-GB" dirty="0" smtClean="0">
                <a:latin typeface="华文楷体" pitchFamily="2" charset="-122"/>
                <a:ea typeface="华文楷体" pitchFamily="2" charset="-122"/>
                <a:cs typeface="Arial Unicode MS" pitchFamily="34" charset="-122"/>
              </a:rPr>
              <a:t>以问卷和访谈的方式对上述两个跨领域及地域的总体进行</a:t>
            </a:r>
            <a:endParaRPr lang="en-US" altLang="zh-CN" dirty="0" smtClean="0">
              <a:latin typeface="华文楷体" pitchFamily="2" charset="-122"/>
              <a:ea typeface="华文楷体" pitchFamily="2" charset="-122"/>
              <a:cs typeface="Arial Unicode MS" pitchFamily="34" charset="-122"/>
            </a:endParaRPr>
          </a:p>
          <a:p>
            <a:pPr marL="268288" indent="-268288" defTabSz="695325"/>
            <a:r>
              <a:rPr lang="zh-CN" altLang="en-GB" dirty="0" smtClean="0">
                <a:latin typeface="华文楷体" pitchFamily="2" charset="-122"/>
                <a:ea typeface="华文楷体" pitchFamily="2" charset="-122"/>
                <a:cs typeface="Arial Unicode MS" pitchFamily="34" charset="-122"/>
              </a:rPr>
              <a:t>调查分析</a:t>
            </a:r>
            <a:endParaRPr lang="zh-CN" altLang="en-GB" dirty="0">
              <a:latin typeface="华文楷体" pitchFamily="2" charset="-122"/>
              <a:ea typeface="华文楷体" pitchFamily="2" charset="-122"/>
              <a:cs typeface="Arial Unicode MS" pitchFamily="34" charset="-122"/>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12</a:t>
            </a:fld>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t>普华永道</a:t>
            </a:r>
            <a:r>
              <a:rPr lang="en-GB" altLang="zh-CN" dirty="0" smtClean="0"/>
              <a:t>-2012</a:t>
            </a:r>
            <a:r>
              <a:rPr lang="zh-CN" altLang="en-GB" dirty="0" smtClean="0"/>
              <a:t>内部审计趋势调查</a:t>
            </a:r>
            <a:endParaRPr lang="en-US" altLang="en-GB" dirty="0"/>
          </a:p>
        </p:txBody>
      </p:sp>
      <p:sp>
        <p:nvSpPr>
          <p:cNvPr id="3" name="内容占位符 2"/>
          <p:cNvSpPr>
            <a:spLocks noGrp="1"/>
          </p:cNvSpPr>
          <p:nvPr>
            <p:ph sz="quarter" idx="15"/>
          </p:nvPr>
        </p:nvSpPr>
        <p:spPr/>
        <p:txBody>
          <a:bodyPr/>
          <a:lstStyle/>
          <a:p>
            <a:pPr marL="268288" indent="-268288" defTabSz="695325"/>
            <a:r>
              <a:rPr lang="zh-CN" altLang="en-GB" dirty="0" smtClean="0">
                <a:latin typeface="华文楷体" pitchFamily="2" charset="-122"/>
                <a:ea typeface="华文楷体" pitchFamily="2" charset="-122"/>
                <a:cs typeface="Arial Unicode MS" pitchFamily="34" charset="-122"/>
              </a:rPr>
              <a:t>内部审计关注重点的转变：</a:t>
            </a:r>
          </a:p>
          <a:p>
            <a:pPr marL="268288" indent="-268288" defTabSz="695325">
              <a:buFontTx/>
              <a:buChar char="•"/>
            </a:pPr>
            <a:r>
              <a:rPr lang="zh-CN" altLang="en-GB" dirty="0" smtClean="0">
                <a:latin typeface="华文楷体" pitchFamily="2" charset="-122"/>
                <a:ea typeface="华文楷体" pitchFamily="2" charset="-122"/>
                <a:cs typeface="Arial Unicode MS" pitchFamily="34" charset="-122"/>
              </a:rPr>
              <a:t>采用以控制基础为导向的内部审计职能的价值将迅速降低</a:t>
            </a:r>
          </a:p>
          <a:p>
            <a:pPr marL="268288" indent="-268288" defTabSz="695325">
              <a:buFontTx/>
              <a:buChar char="•"/>
            </a:pPr>
            <a:r>
              <a:rPr lang="zh-CN" altLang="en-GB" dirty="0" smtClean="0">
                <a:latin typeface="华文楷体" pitchFamily="2" charset="-122"/>
                <a:ea typeface="华文楷体" pitchFamily="2" charset="-122"/>
                <a:cs typeface="Arial Unicode MS" pitchFamily="34" charset="-122"/>
              </a:rPr>
              <a:t>内审应重新检讨其在公司所扮演的角色和所提供的价值，并采取以风险管理为中心的审计方式与理念</a:t>
            </a:r>
          </a:p>
          <a:p>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13</a:t>
            </a:fld>
            <a:endParaRPr lang="en-GB"/>
          </a:p>
        </p:txBody>
      </p:sp>
      <p:sp>
        <p:nvSpPr>
          <p:cNvPr id="5" name="Rectangle 4"/>
          <p:cNvSpPr>
            <a:spLocks noChangeArrowheads="1"/>
          </p:cNvSpPr>
          <p:nvPr/>
        </p:nvSpPr>
        <p:spPr bwMode="auto">
          <a:xfrm>
            <a:off x="209550" y="3716338"/>
            <a:ext cx="2089150" cy="531812"/>
          </a:xfrm>
          <a:prstGeom prst="rect">
            <a:avLst/>
          </a:prstGeom>
          <a:solidFill>
            <a:schemeClr val="accent2">
              <a:lumMod val="50000"/>
            </a:schemeClr>
          </a:solidFill>
          <a:ln w="9525" algn="ctr">
            <a:noFill/>
            <a:miter lim="800000"/>
            <a:headEnd/>
            <a:tailEnd/>
          </a:ln>
          <a:effectLst/>
        </p:spPr>
        <p:txBody>
          <a:bodyPr wrap="none" lIns="63500" tIns="0" rIns="0" bIns="0" anchor="ctr"/>
          <a:lstStyle/>
          <a:p>
            <a:pPr algn="ctr">
              <a:buSzPct val="90000"/>
            </a:pPr>
            <a:r>
              <a:rPr lang="en-US" sz="1600" b="0" dirty="0">
                <a:solidFill>
                  <a:srgbClr val="FEF8F8"/>
                </a:solidFill>
                <a:latin typeface="华文楷体" pitchFamily="2" charset="-122"/>
                <a:ea typeface="华文楷体" pitchFamily="2" charset="-122"/>
                <a:cs typeface="Arial Unicode MS" pitchFamily="34" charset="-122"/>
              </a:rPr>
              <a:t>20</a:t>
            </a:r>
            <a:r>
              <a:rPr lang="zh-CN" altLang="en-US" sz="1600" b="0" dirty="0">
                <a:solidFill>
                  <a:srgbClr val="FEF8F8"/>
                </a:solidFill>
                <a:latin typeface="华文楷体" pitchFamily="2" charset="-122"/>
                <a:ea typeface="华文楷体" pitchFamily="2" charset="-122"/>
                <a:cs typeface="Arial Unicode MS" pitchFamily="34" charset="-122"/>
              </a:rPr>
              <a:t>世纪内审模型</a:t>
            </a:r>
          </a:p>
        </p:txBody>
      </p:sp>
      <p:sp>
        <p:nvSpPr>
          <p:cNvPr id="6" name="Rectangle 5"/>
          <p:cNvSpPr>
            <a:spLocks noChangeArrowheads="1"/>
          </p:cNvSpPr>
          <p:nvPr/>
        </p:nvSpPr>
        <p:spPr bwMode="auto">
          <a:xfrm>
            <a:off x="209550" y="4248150"/>
            <a:ext cx="2089150" cy="971550"/>
          </a:xfrm>
          <a:prstGeom prst="rect">
            <a:avLst/>
          </a:prstGeom>
          <a:solidFill>
            <a:schemeClr val="accent2">
              <a:lumMod val="60000"/>
              <a:lumOff val="40000"/>
            </a:schemeClr>
          </a:solidFill>
          <a:ln w="9525" algn="ctr">
            <a:noFill/>
            <a:miter lim="800000"/>
            <a:headEnd/>
            <a:tailEnd/>
          </a:ln>
          <a:effectLst/>
        </p:spPr>
        <p:txBody>
          <a:bodyPr wrap="none" lIns="63500" tIns="0" rIns="0" bIns="0" anchor="ctr"/>
          <a:lstStyle/>
          <a:p>
            <a:endParaRPr lang="en-GB" dirty="0">
              <a:solidFill>
                <a:schemeClr val="bg1"/>
              </a:solidFill>
              <a:latin typeface="+mj-ea"/>
              <a:ea typeface="+mj-ea"/>
              <a:cs typeface="Arial Unicode MS" pitchFamily="34" charset="-122"/>
            </a:endParaRPr>
          </a:p>
        </p:txBody>
      </p:sp>
      <p:sp>
        <p:nvSpPr>
          <p:cNvPr id="7" name="Text Box 6"/>
          <p:cNvSpPr txBox="1">
            <a:spLocks noChangeArrowheads="1"/>
          </p:cNvSpPr>
          <p:nvPr/>
        </p:nvSpPr>
        <p:spPr bwMode="auto">
          <a:xfrm>
            <a:off x="434975" y="4395788"/>
            <a:ext cx="1677988" cy="733425"/>
          </a:xfrm>
          <a:prstGeom prst="rect">
            <a:avLst/>
          </a:prstGeom>
          <a:solidFill>
            <a:schemeClr val="accent2">
              <a:lumMod val="60000"/>
              <a:lumOff val="40000"/>
            </a:schemeClr>
          </a:solidFill>
          <a:ln w="9525" algn="ctr">
            <a:noFill/>
            <a:miter lim="800000"/>
            <a:headEnd/>
            <a:tailEnd/>
          </a:ln>
          <a:effectLst/>
        </p:spPr>
        <p:txBody>
          <a:bodyPr lIns="63500" tIns="0" rIns="0" bIns="0">
            <a:spAutoFit/>
          </a:bodyPr>
          <a:lstStyle/>
          <a:p>
            <a:pPr algn="l">
              <a:buSzPct val="90000"/>
            </a:pPr>
            <a:r>
              <a:rPr lang="zh-CN" altLang="en-US" sz="1600" b="0" dirty="0">
                <a:solidFill>
                  <a:schemeClr val="accent2">
                    <a:lumMod val="50000"/>
                  </a:schemeClr>
                </a:solidFill>
                <a:latin typeface="华文楷体" pitchFamily="2" charset="-122"/>
                <a:ea typeface="华文楷体" pitchFamily="2" charset="-122"/>
                <a:cs typeface="Arial Unicode MS" pitchFamily="34" charset="-122"/>
              </a:rPr>
              <a:t>基于日常或循环的内审计划的控制保障</a:t>
            </a:r>
            <a:endParaRPr lang="en-US" sz="1600" b="0" dirty="0">
              <a:solidFill>
                <a:schemeClr val="accent2">
                  <a:lumMod val="50000"/>
                </a:schemeClr>
              </a:solidFill>
              <a:latin typeface="华文楷体" pitchFamily="2" charset="-122"/>
              <a:ea typeface="华文楷体" pitchFamily="2" charset="-122"/>
              <a:cs typeface="Arial Unicode MS" pitchFamily="34" charset="-122"/>
            </a:endParaRPr>
          </a:p>
        </p:txBody>
      </p:sp>
      <p:sp>
        <p:nvSpPr>
          <p:cNvPr id="8" name="Rectangle 7"/>
          <p:cNvSpPr>
            <a:spLocks noChangeArrowheads="1"/>
          </p:cNvSpPr>
          <p:nvPr/>
        </p:nvSpPr>
        <p:spPr bwMode="auto">
          <a:xfrm>
            <a:off x="3541713" y="3716338"/>
            <a:ext cx="2089150" cy="531812"/>
          </a:xfrm>
          <a:prstGeom prst="rect">
            <a:avLst/>
          </a:prstGeom>
          <a:solidFill>
            <a:schemeClr val="accent2">
              <a:lumMod val="50000"/>
            </a:schemeClr>
          </a:solidFill>
          <a:ln w="9525" algn="ctr">
            <a:noFill/>
            <a:miter lim="800000"/>
            <a:headEnd/>
            <a:tailEnd/>
          </a:ln>
          <a:effectLst/>
        </p:spPr>
        <p:txBody>
          <a:bodyPr wrap="none" lIns="63500" tIns="0" rIns="0" bIns="0" anchor="ctr"/>
          <a:lstStyle/>
          <a:p>
            <a:pPr algn="ctr">
              <a:buSzPct val="90000"/>
            </a:pPr>
            <a:r>
              <a:rPr lang="zh-CN" altLang="en-US" sz="1600" b="0" dirty="0">
                <a:solidFill>
                  <a:srgbClr val="FEF8F8"/>
                </a:solidFill>
                <a:latin typeface="华文楷体" pitchFamily="2" charset="-122"/>
                <a:ea typeface="华文楷体" pitchFamily="2" charset="-122"/>
                <a:cs typeface="Arial Unicode MS" pitchFamily="34" charset="-122"/>
              </a:rPr>
              <a:t>当今普遍的内审模型</a:t>
            </a:r>
          </a:p>
        </p:txBody>
      </p:sp>
      <p:sp>
        <p:nvSpPr>
          <p:cNvPr id="9" name="Rectangle 8"/>
          <p:cNvSpPr>
            <a:spLocks noChangeArrowheads="1"/>
          </p:cNvSpPr>
          <p:nvPr/>
        </p:nvSpPr>
        <p:spPr bwMode="auto">
          <a:xfrm>
            <a:off x="3540125" y="4248150"/>
            <a:ext cx="2089150" cy="1003300"/>
          </a:xfrm>
          <a:prstGeom prst="rect">
            <a:avLst/>
          </a:prstGeom>
          <a:solidFill>
            <a:schemeClr val="accent2">
              <a:lumMod val="60000"/>
              <a:lumOff val="40000"/>
            </a:schemeClr>
          </a:solidFill>
          <a:ln w="9525" algn="ctr">
            <a:noFill/>
            <a:miter lim="800000"/>
            <a:headEnd/>
            <a:tailEnd/>
          </a:ln>
          <a:effectLst/>
        </p:spPr>
        <p:txBody>
          <a:bodyPr wrap="none" lIns="63500" tIns="0" rIns="0" bIns="0" anchor="ctr"/>
          <a:lstStyle/>
          <a:p>
            <a:endParaRPr lang="en-US" dirty="0">
              <a:latin typeface="+mj-ea"/>
              <a:ea typeface="+mj-ea"/>
            </a:endParaRPr>
          </a:p>
        </p:txBody>
      </p:sp>
      <p:sp>
        <p:nvSpPr>
          <p:cNvPr id="10" name="Text Box 9"/>
          <p:cNvSpPr txBox="1">
            <a:spLocks noChangeArrowheads="1"/>
          </p:cNvSpPr>
          <p:nvPr/>
        </p:nvSpPr>
        <p:spPr bwMode="auto">
          <a:xfrm>
            <a:off x="3575050" y="4395788"/>
            <a:ext cx="2012950" cy="488950"/>
          </a:xfrm>
          <a:prstGeom prst="rect">
            <a:avLst/>
          </a:prstGeom>
          <a:solidFill>
            <a:schemeClr val="accent2">
              <a:lumMod val="60000"/>
              <a:lumOff val="40000"/>
            </a:schemeClr>
          </a:solidFill>
          <a:ln w="9525" algn="ctr">
            <a:noFill/>
            <a:miter lim="800000"/>
            <a:headEnd/>
            <a:tailEnd/>
          </a:ln>
          <a:effectLst/>
        </p:spPr>
        <p:txBody>
          <a:bodyPr lIns="63500" tIns="0" rIns="0" bIns="0">
            <a:spAutoFit/>
          </a:bodyPr>
          <a:lstStyle/>
          <a:p>
            <a:pPr algn="l">
              <a:buSzPct val="90000"/>
            </a:pPr>
            <a:r>
              <a:rPr lang="zh-CN" altLang="en-US" sz="1600" b="0" dirty="0">
                <a:solidFill>
                  <a:schemeClr val="accent2">
                    <a:lumMod val="50000"/>
                  </a:schemeClr>
                </a:solidFill>
                <a:latin typeface="华文楷体" pitchFamily="2" charset="-122"/>
                <a:ea typeface="华文楷体" pitchFamily="2" charset="-122"/>
                <a:cs typeface="Arial Unicode MS" pitchFamily="34" charset="-122"/>
              </a:rPr>
              <a:t>基于以风险导向的内审计划的控制保障</a:t>
            </a:r>
            <a:endParaRPr lang="en-US" sz="1600" b="0" dirty="0">
              <a:solidFill>
                <a:schemeClr val="accent2">
                  <a:lumMod val="50000"/>
                </a:schemeClr>
              </a:solidFill>
              <a:latin typeface="华文楷体" pitchFamily="2" charset="-122"/>
              <a:ea typeface="华文楷体" pitchFamily="2" charset="-122"/>
              <a:cs typeface="Arial Unicode MS" pitchFamily="34" charset="-122"/>
            </a:endParaRPr>
          </a:p>
        </p:txBody>
      </p:sp>
      <p:sp>
        <p:nvSpPr>
          <p:cNvPr id="11" name="Rectangle 10"/>
          <p:cNvSpPr>
            <a:spLocks noChangeArrowheads="1"/>
          </p:cNvSpPr>
          <p:nvPr/>
        </p:nvSpPr>
        <p:spPr bwMode="auto">
          <a:xfrm>
            <a:off x="6824663" y="3716338"/>
            <a:ext cx="2046287" cy="531812"/>
          </a:xfrm>
          <a:prstGeom prst="rect">
            <a:avLst/>
          </a:prstGeom>
          <a:solidFill>
            <a:schemeClr val="accent2">
              <a:lumMod val="50000"/>
            </a:schemeClr>
          </a:solidFill>
          <a:ln w="9525" algn="ctr">
            <a:noFill/>
            <a:miter lim="800000"/>
            <a:headEnd/>
            <a:tailEnd/>
          </a:ln>
          <a:effectLst/>
        </p:spPr>
        <p:txBody>
          <a:bodyPr wrap="none" lIns="63500" tIns="0" rIns="0" bIns="0" anchor="ctr"/>
          <a:lstStyle/>
          <a:p>
            <a:pPr algn="ctr">
              <a:buSzPct val="90000"/>
            </a:pPr>
            <a:r>
              <a:rPr lang="zh-CN" altLang="en-US" sz="1600" b="0" dirty="0">
                <a:solidFill>
                  <a:srgbClr val="FEF8F8"/>
                </a:solidFill>
                <a:latin typeface="华文楷体" pitchFamily="2" charset="-122"/>
                <a:ea typeface="华文楷体" pitchFamily="2" charset="-122"/>
                <a:cs typeface="Arial Unicode MS" pitchFamily="34" charset="-122"/>
              </a:rPr>
              <a:t>风险管理为</a:t>
            </a:r>
          </a:p>
          <a:p>
            <a:pPr algn="ctr">
              <a:buSzPct val="90000"/>
            </a:pPr>
            <a:r>
              <a:rPr lang="zh-CN" altLang="en-US" sz="1600" b="0" dirty="0">
                <a:solidFill>
                  <a:srgbClr val="FEF8F8"/>
                </a:solidFill>
                <a:latin typeface="华文楷体" pitchFamily="2" charset="-122"/>
                <a:ea typeface="华文楷体" pitchFamily="2" charset="-122"/>
                <a:cs typeface="Arial Unicode MS" pitchFamily="34" charset="-122"/>
              </a:rPr>
              <a:t>中心的内审模型</a:t>
            </a:r>
          </a:p>
        </p:txBody>
      </p:sp>
      <p:sp>
        <p:nvSpPr>
          <p:cNvPr id="12" name="Rectangle 11"/>
          <p:cNvSpPr>
            <a:spLocks noChangeArrowheads="1"/>
          </p:cNvSpPr>
          <p:nvPr/>
        </p:nvSpPr>
        <p:spPr bwMode="auto">
          <a:xfrm>
            <a:off x="6821488" y="4248150"/>
            <a:ext cx="2047875" cy="1003300"/>
          </a:xfrm>
          <a:prstGeom prst="rect">
            <a:avLst/>
          </a:prstGeom>
          <a:solidFill>
            <a:schemeClr val="accent2">
              <a:lumMod val="60000"/>
              <a:lumOff val="40000"/>
            </a:schemeClr>
          </a:solidFill>
          <a:ln w="9525" algn="ctr">
            <a:noFill/>
            <a:miter lim="800000"/>
            <a:headEnd/>
            <a:tailEnd/>
          </a:ln>
          <a:effectLst/>
        </p:spPr>
        <p:txBody>
          <a:bodyPr wrap="none" lIns="63500" tIns="0" rIns="0" bIns="0" anchor="ctr"/>
          <a:lstStyle/>
          <a:p>
            <a:endParaRPr lang="en-US" dirty="0">
              <a:latin typeface="+mj-ea"/>
              <a:ea typeface="+mj-ea"/>
            </a:endParaRPr>
          </a:p>
        </p:txBody>
      </p:sp>
      <p:sp>
        <p:nvSpPr>
          <p:cNvPr id="13" name="Text Box 12"/>
          <p:cNvSpPr txBox="1">
            <a:spLocks noChangeArrowheads="1"/>
          </p:cNvSpPr>
          <p:nvPr/>
        </p:nvSpPr>
        <p:spPr bwMode="auto">
          <a:xfrm>
            <a:off x="6858000" y="4395788"/>
            <a:ext cx="1970088" cy="733425"/>
          </a:xfrm>
          <a:prstGeom prst="rect">
            <a:avLst/>
          </a:prstGeom>
          <a:solidFill>
            <a:schemeClr val="accent2">
              <a:lumMod val="60000"/>
              <a:lumOff val="40000"/>
            </a:schemeClr>
          </a:solidFill>
          <a:ln w="9525" algn="ctr">
            <a:noFill/>
            <a:miter lim="800000"/>
            <a:headEnd/>
            <a:tailEnd/>
          </a:ln>
          <a:effectLst/>
        </p:spPr>
        <p:txBody>
          <a:bodyPr lIns="63500" tIns="0" rIns="0" bIns="0">
            <a:spAutoFit/>
          </a:bodyPr>
          <a:lstStyle/>
          <a:p>
            <a:pPr algn="l">
              <a:buSzPct val="90000"/>
            </a:pPr>
            <a:r>
              <a:rPr lang="zh-CN" altLang="en-US" sz="1600" b="0" dirty="0">
                <a:solidFill>
                  <a:schemeClr val="accent2">
                    <a:lumMod val="50000"/>
                  </a:schemeClr>
                </a:solidFill>
                <a:latin typeface="华文楷体" pitchFamily="2" charset="-122"/>
                <a:ea typeface="华文楷体" pitchFamily="2" charset="-122"/>
                <a:cs typeface="Arial Unicode MS" pitchFamily="34" charset="-122"/>
              </a:rPr>
              <a:t>基于管理层实施的有效的风险管理和控制流程的控制保障</a:t>
            </a:r>
            <a:endParaRPr lang="en-US" sz="1600" b="0" dirty="0">
              <a:solidFill>
                <a:schemeClr val="accent2">
                  <a:lumMod val="50000"/>
                </a:schemeClr>
              </a:solidFill>
              <a:latin typeface="华文楷体" pitchFamily="2" charset="-122"/>
              <a:ea typeface="华文楷体" pitchFamily="2" charset="-122"/>
              <a:cs typeface="Arial Unicode MS" pitchFamily="34" charset="-122"/>
            </a:endParaRPr>
          </a:p>
        </p:txBody>
      </p:sp>
      <p:sp>
        <p:nvSpPr>
          <p:cNvPr id="14" name="AutoShape 13"/>
          <p:cNvSpPr>
            <a:spLocks noChangeArrowheads="1"/>
          </p:cNvSpPr>
          <p:nvPr/>
        </p:nvSpPr>
        <p:spPr bwMode="auto">
          <a:xfrm>
            <a:off x="2789238" y="3857625"/>
            <a:ext cx="431800" cy="1136650"/>
          </a:xfrm>
          <a:prstGeom prst="rightArrow">
            <a:avLst>
              <a:gd name="adj1" fmla="val 60000"/>
              <a:gd name="adj2" fmla="val 100000"/>
            </a:avLst>
          </a:prstGeom>
          <a:solidFill>
            <a:schemeClr val="tx2"/>
          </a:solidFill>
          <a:ln w="9525" algn="ctr">
            <a:noFill/>
            <a:miter lim="800000"/>
            <a:headEnd/>
            <a:tailEnd/>
          </a:ln>
          <a:effectLst/>
        </p:spPr>
        <p:txBody>
          <a:bodyPr wrap="none" lIns="63500" tIns="0" rIns="0" bIns="0" anchor="ctr"/>
          <a:lstStyle/>
          <a:p>
            <a:endParaRPr lang="en-US" dirty="0">
              <a:latin typeface="+mj-ea"/>
              <a:ea typeface="+mj-ea"/>
            </a:endParaRPr>
          </a:p>
        </p:txBody>
      </p:sp>
      <p:sp>
        <p:nvSpPr>
          <p:cNvPr id="15" name="AutoShape 14"/>
          <p:cNvSpPr>
            <a:spLocks noChangeArrowheads="1"/>
          </p:cNvSpPr>
          <p:nvPr/>
        </p:nvSpPr>
        <p:spPr bwMode="auto">
          <a:xfrm>
            <a:off x="6029325" y="3857625"/>
            <a:ext cx="430213" cy="1136650"/>
          </a:xfrm>
          <a:prstGeom prst="rightArrow">
            <a:avLst>
              <a:gd name="adj1" fmla="val 60000"/>
              <a:gd name="adj2" fmla="val 100000"/>
            </a:avLst>
          </a:prstGeom>
          <a:solidFill>
            <a:schemeClr val="tx2"/>
          </a:solidFill>
          <a:ln w="9525" algn="ctr">
            <a:noFill/>
            <a:miter lim="800000"/>
            <a:headEnd/>
            <a:tailEnd/>
          </a:ln>
          <a:effectLst/>
        </p:spPr>
        <p:txBody>
          <a:bodyPr wrap="none" lIns="63500" tIns="0" rIns="0" bIns="0" anchor="ctr"/>
          <a:lstStyle/>
          <a:p>
            <a:endParaRPr lang="en-US" dirty="0">
              <a:latin typeface="+mj-ea"/>
              <a:ea typeface="+mj-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dirty="0" smtClean="0"/>
              <a:t>普华永道-2012内部审计趋势调查</a:t>
            </a:r>
            <a:r>
              <a:rPr lang="en-GB" altLang="zh-CN" dirty="0" smtClean="0"/>
              <a:t/>
            </a:r>
            <a:br>
              <a:rPr lang="en-GB" altLang="zh-CN" dirty="0" smtClean="0"/>
            </a:br>
            <a:endParaRPr lang="en-US" altLang="en-GB" dirty="0"/>
          </a:p>
        </p:txBody>
      </p:sp>
      <p:sp>
        <p:nvSpPr>
          <p:cNvPr id="4" name="灯片编号占位符 3"/>
          <p:cNvSpPr>
            <a:spLocks noGrp="1"/>
          </p:cNvSpPr>
          <p:nvPr>
            <p:ph type="sldNum" sz="quarter" idx="4"/>
          </p:nvPr>
        </p:nvSpPr>
        <p:spPr/>
        <p:txBody>
          <a:bodyPr/>
          <a:lstStyle/>
          <a:p>
            <a:fld id="{9EBD5762-3BDC-484D-9503-7EA6D5A9A8CE}" type="slidenum">
              <a:rPr lang="en-GB" smtClean="0"/>
              <a:pPr/>
              <a:t>14</a:t>
            </a:fld>
            <a:endParaRPr lang="en-GB"/>
          </a:p>
        </p:txBody>
      </p:sp>
      <p:grpSp>
        <p:nvGrpSpPr>
          <p:cNvPr id="5" name="Group 6"/>
          <p:cNvGrpSpPr>
            <a:grpSpLocks/>
          </p:cNvGrpSpPr>
          <p:nvPr/>
        </p:nvGrpSpPr>
        <p:grpSpPr bwMode="auto">
          <a:xfrm>
            <a:off x="1403350" y="2276475"/>
            <a:ext cx="5784850" cy="4070350"/>
            <a:chOff x="1130" y="1410"/>
            <a:chExt cx="3398" cy="2416"/>
          </a:xfrm>
        </p:grpSpPr>
        <p:pic>
          <p:nvPicPr>
            <p:cNvPr id="6" name="Picture 7" descr="Untitled-1"/>
            <p:cNvPicPr>
              <a:picLocks noChangeAspect="1" noChangeArrowheads="1"/>
            </p:cNvPicPr>
            <p:nvPr/>
          </p:nvPicPr>
          <p:blipFill>
            <a:blip r:embed="rId3" cstate="print"/>
            <a:srcRect/>
            <a:stretch>
              <a:fillRect/>
            </a:stretch>
          </p:blipFill>
          <p:spPr bwMode="auto">
            <a:xfrm>
              <a:off x="1130" y="1410"/>
              <a:ext cx="3398" cy="2416"/>
            </a:xfrm>
            <a:prstGeom prst="rect">
              <a:avLst/>
            </a:prstGeom>
            <a:noFill/>
          </p:spPr>
        </p:pic>
        <p:sp>
          <p:nvSpPr>
            <p:cNvPr id="7" name="Text Box 8"/>
            <p:cNvSpPr txBox="1">
              <a:spLocks noChangeArrowheads="1"/>
            </p:cNvSpPr>
            <p:nvPr/>
          </p:nvSpPr>
          <p:spPr bwMode="blackWhite">
            <a:xfrm>
              <a:off x="3940" y="1524"/>
              <a:ext cx="401" cy="100"/>
            </a:xfrm>
            <a:prstGeom prst="rect">
              <a:avLst/>
            </a:prstGeom>
            <a:noFill/>
            <a:ln w="9525">
              <a:noFill/>
              <a:miter lim="800000"/>
              <a:headEnd/>
              <a:tailEnd/>
            </a:ln>
            <a:effectLst/>
          </p:spPr>
          <p:txBody>
            <a:bodyPr lIns="63500" tIns="0" rIns="64800" bIns="0">
              <a:spAutoFit/>
            </a:bodyPr>
            <a:lstStyle/>
            <a:p>
              <a:pPr algn="l">
                <a:spcBef>
                  <a:spcPct val="50000"/>
                </a:spcBef>
                <a:buSzPct val="90000"/>
              </a:pPr>
              <a:r>
                <a:rPr lang="en-GB" sz="1100" b="0" dirty="0">
                  <a:latin typeface="+mj-ea"/>
                  <a:ea typeface="+mj-ea"/>
                  <a:cs typeface="Arial Unicode MS" pitchFamily="34" charset="-122"/>
                </a:rPr>
                <a:t>79</a:t>
              </a:r>
              <a:r>
                <a:rPr lang="en-GB" sz="1100" b="0" dirty="0">
                  <a:solidFill>
                    <a:schemeClr val="folHlink"/>
                  </a:solidFill>
                  <a:latin typeface="+mj-ea"/>
                  <a:ea typeface="+mj-ea"/>
                  <a:cs typeface="Arial Unicode MS" pitchFamily="34" charset="-122"/>
                </a:rPr>
                <a:t>%</a:t>
              </a:r>
            </a:p>
          </p:txBody>
        </p:sp>
        <p:sp>
          <p:nvSpPr>
            <p:cNvPr id="8" name="Text Box 9"/>
            <p:cNvSpPr txBox="1">
              <a:spLocks noChangeArrowheads="1"/>
            </p:cNvSpPr>
            <p:nvPr/>
          </p:nvSpPr>
          <p:spPr bwMode="blackWhite">
            <a:xfrm>
              <a:off x="3392" y="1628"/>
              <a:ext cx="401" cy="100"/>
            </a:xfrm>
            <a:prstGeom prst="rect">
              <a:avLst/>
            </a:prstGeom>
            <a:noFill/>
            <a:ln w="9525">
              <a:noFill/>
              <a:miter lim="800000"/>
              <a:headEnd/>
              <a:tailEnd/>
            </a:ln>
            <a:effectLst/>
          </p:spPr>
          <p:txBody>
            <a:bodyPr lIns="63500" tIns="0" rIns="64800" bIns="0">
              <a:spAutoFit/>
            </a:bodyPr>
            <a:lstStyle/>
            <a:p>
              <a:pPr algn="l">
                <a:spcBef>
                  <a:spcPct val="50000"/>
                </a:spcBef>
                <a:buSzPct val="90000"/>
              </a:pPr>
              <a:r>
                <a:rPr lang="en-GB" sz="1100" b="0" dirty="0">
                  <a:latin typeface="+mj-ea"/>
                  <a:ea typeface="+mj-ea"/>
                  <a:cs typeface="Arial Unicode MS" pitchFamily="34" charset="-122"/>
                </a:rPr>
                <a:t>58</a:t>
              </a:r>
              <a:r>
                <a:rPr lang="en-GB" sz="1100" b="0" dirty="0">
                  <a:solidFill>
                    <a:schemeClr val="folHlink"/>
                  </a:solidFill>
                  <a:latin typeface="+mj-ea"/>
                  <a:ea typeface="+mj-ea"/>
                  <a:cs typeface="Arial Unicode MS" pitchFamily="34" charset="-122"/>
                </a:rPr>
                <a:t>%</a:t>
              </a:r>
            </a:p>
          </p:txBody>
        </p:sp>
        <p:sp>
          <p:nvSpPr>
            <p:cNvPr id="9" name="Text Box 10"/>
            <p:cNvSpPr txBox="1">
              <a:spLocks noChangeArrowheads="1"/>
            </p:cNvSpPr>
            <p:nvPr/>
          </p:nvSpPr>
          <p:spPr bwMode="blackWhite">
            <a:xfrm>
              <a:off x="3844" y="1826"/>
              <a:ext cx="401" cy="100"/>
            </a:xfrm>
            <a:prstGeom prst="rect">
              <a:avLst/>
            </a:prstGeom>
            <a:noFill/>
            <a:ln w="9525">
              <a:noFill/>
              <a:miter lim="800000"/>
              <a:headEnd/>
              <a:tailEnd/>
            </a:ln>
            <a:effectLst/>
          </p:spPr>
          <p:txBody>
            <a:bodyPr lIns="63500" tIns="0" rIns="64800" bIns="0">
              <a:spAutoFit/>
            </a:bodyPr>
            <a:lstStyle/>
            <a:p>
              <a:pPr algn="l">
                <a:spcBef>
                  <a:spcPct val="50000"/>
                </a:spcBef>
                <a:buSzPct val="90000"/>
              </a:pPr>
              <a:r>
                <a:rPr lang="en-GB" sz="1100" b="0" dirty="0">
                  <a:latin typeface="+mj-ea"/>
                  <a:ea typeface="+mj-ea"/>
                  <a:cs typeface="Arial Unicode MS" pitchFamily="34" charset="-122"/>
                </a:rPr>
                <a:t>77</a:t>
              </a:r>
              <a:r>
                <a:rPr lang="en-GB" sz="1100" b="0" dirty="0">
                  <a:solidFill>
                    <a:schemeClr val="folHlink"/>
                  </a:solidFill>
                  <a:latin typeface="+mj-ea"/>
                  <a:ea typeface="+mj-ea"/>
                  <a:cs typeface="Arial Unicode MS" pitchFamily="34" charset="-122"/>
                </a:rPr>
                <a:t>%</a:t>
              </a:r>
            </a:p>
          </p:txBody>
        </p:sp>
        <p:sp>
          <p:nvSpPr>
            <p:cNvPr id="10" name="Text Box 11"/>
            <p:cNvSpPr txBox="1">
              <a:spLocks noChangeArrowheads="1"/>
            </p:cNvSpPr>
            <p:nvPr/>
          </p:nvSpPr>
          <p:spPr bwMode="blackWhite">
            <a:xfrm>
              <a:off x="3392" y="1962"/>
              <a:ext cx="401" cy="100"/>
            </a:xfrm>
            <a:prstGeom prst="rect">
              <a:avLst/>
            </a:prstGeom>
            <a:noFill/>
            <a:ln w="9525">
              <a:noFill/>
              <a:miter lim="800000"/>
              <a:headEnd/>
              <a:tailEnd/>
            </a:ln>
            <a:effectLst/>
          </p:spPr>
          <p:txBody>
            <a:bodyPr lIns="63500" tIns="0" rIns="64800" bIns="0">
              <a:spAutoFit/>
            </a:bodyPr>
            <a:lstStyle/>
            <a:p>
              <a:pPr algn="l">
                <a:spcBef>
                  <a:spcPct val="50000"/>
                </a:spcBef>
                <a:buSzPct val="90000"/>
              </a:pPr>
              <a:r>
                <a:rPr lang="en-GB" sz="1100" b="0" dirty="0">
                  <a:latin typeface="+mj-ea"/>
                  <a:ea typeface="+mj-ea"/>
                  <a:cs typeface="Arial Unicode MS" pitchFamily="34" charset="-122"/>
                </a:rPr>
                <a:t>58</a:t>
              </a:r>
              <a:r>
                <a:rPr lang="en-GB" sz="1100" b="0" dirty="0">
                  <a:solidFill>
                    <a:schemeClr val="folHlink"/>
                  </a:solidFill>
                  <a:latin typeface="+mj-ea"/>
                  <a:ea typeface="+mj-ea"/>
                  <a:cs typeface="Arial Unicode MS" pitchFamily="34" charset="-122"/>
                </a:rPr>
                <a:t>%</a:t>
              </a:r>
            </a:p>
          </p:txBody>
        </p:sp>
        <p:sp>
          <p:nvSpPr>
            <p:cNvPr id="11" name="Text Box 12"/>
            <p:cNvSpPr txBox="1">
              <a:spLocks noChangeArrowheads="1"/>
            </p:cNvSpPr>
            <p:nvPr/>
          </p:nvSpPr>
          <p:spPr bwMode="blackWhite">
            <a:xfrm>
              <a:off x="3592" y="2151"/>
              <a:ext cx="401" cy="100"/>
            </a:xfrm>
            <a:prstGeom prst="rect">
              <a:avLst/>
            </a:prstGeom>
            <a:noFill/>
            <a:ln w="9525">
              <a:noFill/>
              <a:miter lim="800000"/>
              <a:headEnd/>
              <a:tailEnd/>
            </a:ln>
            <a:effectLst/>
          </p:spPr>
          <p:txBody>
            <a:bodyPr lIns="63500" tIns="0" rIns="64800" bIns="0">
              <a:spAutoFit/>
            </a:bodyPr>
            <a:lstStyle/>
            <a:p>
              <a:pPr algn="l">
                <a:spcBef>
                  <a:spcPct val="50000"/>
                </a:spcBef>
                <a:buSzPct val="90000"/>
              </a:pPr>
              <a:r>
                <a:rPr lang="en-GB" sz="1100" b="0" dirty="0">
                  <a:latin typeface="+mj-ea"/>
                  <a:ea typeface="+mj-ea"/>
                  <a:cs typeface="Arial Unicode MS" pitchFamily="34" charset="-122"/>
                </a:rPr>
                <a:t>66</a:t>
              </a:r>
              <a:r>
                <a:rPr lang="en-GB" sz="1100" b="0" dirty="0">
                  <a:solidFill>
                    <a:schemeClr val="folHlink"/>
                  </a:solidFill>
                  <a:latin typeface="+mj-ea"/>
                  <a:ea typeface="+mj-ea"/>
                  <a:cs typeface="Arial Unicode MS" pitchFamily="34" charset="-122"/>
                </a:rPr>
                <a:t>%</a:t>
              </a:r>
            </a:p>
          </p:txBody>
        </p:sp>
        <p:sp>
          <p:nvSpPr>
            <p:cNvPr id="12" name="Text Box 13"/>
            <p:cNvSpPr txBox="1">
              <a:spLocks noChangeArrowheads="1"/>
            </p:cNvSpPr>
            <p:nvPr/>
          </p:nvSpPr>
          <p:spPr bwMode="blackWhite">
            <a:xfrm>
              <a:off x="3391" y="2287"/>
              <a:ext cx="401" cy="100"/>
            </a:xfrm>
            <a:prstGeom prst="rect">
              <a:avLst/>
            </a:prstGeom>
            <a:noFill/>
            <a:ln w="9525">
              <a:noFill/>
              <a:miter lim="800000"/>
              <a:headEnd/>
              <a:tailEnd/>
            </a:ln>
            <a:effectLst/>
          </p:spPr>
          <p:txBody>
            <a:bodyPr lIns="63500" tIns="0" rIns="64800" bIns="0">
              <a:spAutoFit/>
            </a:bodyPr>
            <a:lstStyle/>
            <a:p>
              <a:pPr algn="l">
                <a:spcBef>
                  <a:spcPct val="50000"/>
                </a:spcBef>
                <a:buSzPct val="90000"/>
              </a:pPr>
              <a:r>
                <a:rPr lang="en-GB" sz="1100" b="0" dirty="0">
                  <a:latin typeface="+mj-ea"/>
                  <a:ea typeface="+mj-ea"/>
                  <a:cs typeface="Arial Unicode MS" pitchFamily="34" charset="-122"/>
                </a:rPr>
                <a:t>56</a:t>
              </a:r>
              <a:r>
                <a:rPr lang="en-GB" sz="1100" b="0" dirty="0">
                  <a:solidFill>
                    <a:schemeClr val="folHlink"/>
                  </a:solidFill>
                  <a:latin typeface="+mj-ea"/>
                  <a:ea typeface="+mj-ea"/>
                  <a:cs typeface="Arial Unicode MS" pitchFamily="34" charset="-122"/>
                </a:rPr>
                <a:t>%</a:t>
              </a:r>
            </a:p>
          </p:txBody>
        </p:sp>
        <p:sp>
          <p:nvSpPr>
            <p:cNvPr id="13" name="Text Box 14"/>
            <p:cNvSpPr txBox="1">
              <a:spLocks noChangeArrowheads="1"/>
            </p:cNvSpPr>
            <p:nvPr/>
          </p:nvSpPr>
          <p:spPr bwMode="blackWhite">
            <a:xfrm>
              <a:off x="3539" y="2476"/>
              <a:ext cx="401" cy="100"/>
            </a:xfrm>
            <a:prstGeom prst="rect">
              <a:avLst/>
            </a:prstGeom>
            <a:noFill/>
            <a:ln w="9525">
              <a:noFill/>
              <a:miter lim="800000"/>
              <a:headEnd/>
              <a:tailEnd/>
            </a:ln>
            <a:effectLst/>
          </p:spPr>
          <p:txBody>
            <a:bodyPr lIns="63500" tIns="0" rIns="64800" bIns="0">
              <a:spAutoFit/>
            </a:bodyPr>
            <a:lstStyle/>
            <a:p>
              <a:pPr algn="l">
                <a:spcBef>
                  <a:spcPct val="50000"/>
                </a:spcBef>
                <a:buSzPct val="90000"/>
              </a:pPr>
              <a:r>
                <a:rPr lang="en-GB" sz="1100" b="0" dirty="0">
                  <a:latin typeface="+mj-ea"/>
                  <a:ea typeface="+mj-ea"/>
                  <a:cs typeface="Arial Unicode MS" pitchFamily="34" charset="-122"/>
                </a:rPr>
                <a:t>62</a:t>
              </a:r>
              <a:r>
                <a:rPr lang="en-GB" sz="1100" b="0" dirty="0">
                  <a:solidFill>
                    <a:schemeClr val="folHlink"/>
                  </a:solidFill>
                  <a:latin typeface="+mj-ea"/>
                  <a:ea typeface="+mj-ea"/>
                  <a:cs typeface="Arial Unicode MS" pitchFamily="34" charset="-122"/>
                </a:rPr>
                <a:t>%</a:t>
              </a:r>
            </a:p>
          </p:txBody>
        </p:sp>
        <p:sp>
          <p:nvSpPr>
            <p:cNvPr id="14" name="Text Box 15"/>
            <p:cNvSpPr txBox="1">
              <a:spLocks noChangeArrowheads="1"/>
            </p:cNvSpPr>
            <p:nvPr/>
          </p:nvSpPr>
          <p:spPr bwMode="blackWhite">
            <a:xfrm>
              <a:off x="3280" y="2582"/>
              <a:ext cx="401" cy="100"/>
            </a:xfrm>
            <a:prstGeom prst="rect">
              <a:avLst/>
            </a:prstGeom>
            <a:noFill/>
            <a:ln w="9525">
              <a:noFill/>
              <a:miter lim="800000"/>
              <a:headEnd/>
              <a:tailEnd/>
            </a:ln>
            <a:effectLst/>
          </p:spPr>
          <p:txBody>
            <a:bodyPr lIns="63500" tIns="0" rIns="64800" bIns="0">
              <a:spAutoFit/>
            </a:bodyPr>
            <a:lstStyle/>
            <a:p>
              <a:pPr algn="l">
                <a:spcBef>
                  <a:spcPct val="50000"/>
                </a:spcBef>
                <a:buSzPct val="90000"/>
              </a:pPr>
              <a:r>
                <a:rPr lang="en-GB" sz="1100" b="0" dirty="0">
                  <a:latin typeface="+mj-ea"/>
                  <a:ea typeface="+mj-ea"/>
                  <a:cs typeface="Arial Unicode MS" pitchFamily="34" charset="-122"/>
                </a:rPr>
                <a:t>51</a:t>
              </a:r>
              <a:r>
                <a:rPr lang="en-GB" sz="1100" b="0" dirty="0">
                  <a:solidFill>
                    <a:schemeClr val="folHlink"/>
                  </a:solidFill>
                  <a:latin typeface="+mj-ea"/>
                  <a:ea typeface="+mj-ea"/>
                  <a:cs typeface="Arial Unicode MS" pitchFamily="34" charset="-122"/>
                </a:rPr>
                <a:t>%</a:t>
              </a:r>
            </a:p>
          </p:txBody>
        </p:sp>
        <p:sp>
          <p:nvSpPr>
            <p:cNvPr id="15" name="Text Box 16"/>
            <p:cNvSpPr txBox="1">
              <a:spLocks noChangeArrowheads="1"/>
            </p:cNvSpPr>
            <p:nvPr/>
          </p:nvSpPr>
          <p:spPr bwMode="blackWhite">
            <a:xfrm>
              <a:off x="3280" y="2790"/>
              <a:ext cx="401" cy="100"/>
            </a:xfrm>
            <a:prstGeom prst="rect">
              <a:avLst/>
            </a:prstGeom>
            <a:noFill/>
            <a:ln w="9525">
              <a:noFill/>
              <a:miter lim="800000"/>
              <a:headEnd/>
              <a:tailEnd/>
            </a:ln>
            <a:effectLst/>
          </p:spPr>
          <p:txBody>
            <a:bodyPr lIns="63500" tIns="0" rIns="64800" bIns="0">
              <a:spAutoFit/>
            </a:bodyPr>
            <a:lstStyle/>
            <a:p>
              <a:pPr algn="l">
                <a:spcBef>
                  <a:spcPct val="50000"/>
                </a:spcBef>
                <a:buSzPct val="90000"/>
              </a:pPr>
              <a:r>
                <a:rPr lang="en-GB" sz="1100" b="0" dirty="0">
                  <a:latin typeface="+mj-ea"/>
                  <a:ea typeface="+mj-ea"/>
                  <a:cs typeface="Arial Unicode MS" pitchFamily="34" charset="-122"/>
                </a:rPr>
                <a:t>51</a:t>
              </a:r>
              <a:r>
                <a:rPr lang="en-GB" sz="1100" b="0" dirty="0">
                  <a:solidFill>
                    <a:schemeClr val="folHlink"/>
                  </a:solidFill>
                  <a:latin typeface="+mj-ea"/>
                  <a:ea typeface="+mj-ea"/>
                  <a:cs typeface="Arial Unicode MS" pitchFamily="34" charset="-122"/>
                </a:rPr>
                <a:t>%</a:t>
              </a:r>
            </a:p>
          </p:txBody>
        </p:sp>
        <p:sp>
          <p:nvSpPr>
            <p:cNvPr id="16" name="Text Box 17"/>
            <p:cNvSpPr txBox="1">
              <a:spLocks noChangeArrowheads="1"/>
            </p:cNvSpPr>
            <p:nvPr/>
          </p:nvSpPr>
          <p:spPr bwMode="blackWhite">
            <a:xfrm>
              <a:off x="3047" y="2914"/>
              <a:ext cx="401" cy="100"/>
            </a:xfrm>
            <a:prstGeom prst="rect">
              <a:avLst/>
            </a:prstGeom>
            <a:noFill/>
            <a:ln w="9525">
              <a:noFill/>
              <a:miter lim="800000"/>
              <a:headEnd/>
              <a:tailEnd/>
            </a:ln>
            <a:effectLst/>
          </p:spPr>
          <p:txBody>
            <a:bodyPr lIns="63500" tIns="0" rIns="64800" bIns="0">
              <a:spAutoFit/>
            </a:bodyPr>
            <a:lstStyle/>
            <a:p>
              <a:pPr algn="l">
                <a:spcBef>
                  <a:spcPct val="50000"/>
                </a:spcBef>
                <a:buSzPct val="90000"/>
              </a:pPr>
              <a:r>
                <a:rPr lang="en-GB" sz="1100" b="0" dirty="0">
                  <a:latin typeface="+mj-ea"/>
                  <a:ea typeface="+mj-ea"/>
                  <a:cs typeface="Arial Unicode MS" pitchFamily="34" charset="-122"/>
                </a:rPr>
                <a:t>43</a:t>
              </a:r>
              <a:r>
                <a:rPr lang="en-GB" sz="1100" b="0" dirty="0">
                  <a:solidFill>
                    <a:schemeClr val="folHlink"/>
                  </a:solidFill>
                  <a:latin typeface="+mj-ea"/>
                  <a:ea typeface="+mj-ea"/>
                  <a:cs typeface="Arial Unicode MS" pitchFamily="34" charset="-122"/>
                </a:rPr>
                <a:t>%</a:t>
              </a:r>
            </a:p>
          </p:txBody>
        </p:sp>
        <p:sp>
          <p:nvSpPr>
            <p:cNvPr id="17" name="Text Box 18"/>
            <p:cNvSpPr txBox="1">
              <a:spLocks noChangeArrowheads="1"/>
            </p:cNvSpPr>
            <p:nvPr/>
          </p:nvSpPr>
          <p:spPr bwMode="blackWhite">
            <a:xfrm>
              <a:off x="3070" y="3085"/>
              <a:ext cx="401" cy="100"/>
            </a:xfrm>
            <a:prstGeom prst="rect">
              <a:avLst/>
            </a:prstGeom>
            <a:noFill/>
            <a:ln w="9525">
              <a:noFill/>
              <a:miter lim="800000"/>
              <a:headEnd/>
              <a:tailEnd/>
            </a:ln>
            <a:effectLst/>
          </p:spPr>
          <p:txBody>
            <a:bodyPr lIns="63500" tIns="0" rIns="64800" bIns="0">
              <a:spAutoFit/>
            </a:bodyPr>
            <a:lstStyle/>
            <a:p>
              <a:pPr algn="l">
                <a:spcBef>
                  <a:spcPct val="50000"/>
                </a:spcBef>
                <a:buSzPct val="90000"/>
              </a:pPr>
              <a:r>
                <a:rPr lang="en-GB" sz="1100" b="0" dirty="0">
                  <a:latin typeface="+mj-ea"/>
                  <a:ea typeface="+mj-ea"/>
                  <a:cs typeface="Arial Unicode MS" pitchFamily="34" charset="-122"/>
                </a:rPr>
                <a:t>45</a:t>
              </a:r>
              <a:r>
                <a:rPr lang="en-GB" sz="1100" b="0" dirty="0">
                  <a:solidFill>
                    <a:schemeClr val="folHlink"/>
                  </a:solidFill>
                  <a:latin typeface="+mj-ea"/>
                  <a:ea typeface="+mj-ea"/>
                  <a:cs typeface="Arial Unicode MS" pitchFamily="34" charset="-122"/>
                </a:rPr>
                <a:t>%</a:t>
              </a:r>
            </a:p>
          </p:txBody>
        </p:sp>
        <p:sp>
          <p:nvSpPr>
            <p:cNvPr id="18" name="Text Box 19"/>
            <p:cNvSpPr txBox="1">
              <a:spLocks noChangeArrowheads="1"/>
            </p:cNvSpPr>
            <p:nvPr/>
          </p:nvSpPr>
          <p:spPr bwMode="blackWhite">
            <a:xfrm>
              <a:off x="3423" y="3199"/>
              <a:ext cx="401" cy="100"/>
            </a:xfrm>
            <a:prstGeom prst="rect">
              <a:avLst/>
            </a:prstGeom>
            <a:noFill/>
            <a:ln w="9525">
              <a:noFill/>
              <a:miter lim="800000"/>
              <a:headEnd/>
              <a:tailEnd/>
            </a:ln>
            <a:effectLst/>
          </p:spPr>
          <p:txBody>
            <a:bodyPr lIns="63500" tIns="0" rIns="64800" bIns="0">
              <a:spAutoFit/>
            </a:bodyPr>
            <a:lstStyle/>
            <a:p>
              <a:pPr algn="l">
                <a:spcBef>
                  <a:spcPct val="50000"/>
                </a:spcBef>
                <a:buSzPct val="90000"/>
              </a:pPr>
              <a:r>
                <a:rPr lang="en-GB" sz="1100" b="0" dirty="0">
                  <a:latin typeface="+mj-ea"/>
                  <a:ea typeface="+mj-ea"/>
                  <a:cs typeface="Arial Unicode MS" pitchFamily="34" charset="-122"/>
                </a:rPr>
                <a:t>60</a:t>
              </a:r>
              <a:r>
                <a:rPr lang="en-GB" sz="1100" b="0" dirty="0">
                  <a:solidFill>
                    <a:schemeClr val="folHlink"/>
                  </a:solidFill>
                  <a:latin typeface="+mj-ea"/>
                  <a:ea typeface="+mj-ea"/>
                  <a:cs typeface="Arial Unicode MS" pitchFamily="34" charset="-122"/>
                </a:rPr>
                <a:t>%</a:t>
              </a:r>
            </a:p>
          </p:txBody>
        </p:sp>
      </p:grpSp>
      <p:sp>
        <p:nvSpPr>
          <p:cNvPr id="19" name="Rectangle 20"/>
          <p:cNvSpPr>
            <a:spLocks noChangeArrowheads="1"/>
          </p:cNvSpPr>
          <p:nvPr/>
        </p:nvSpPr>
        <p:spPr bwMode="auto">
          <a:xfrm>
            <a:off x="6891338" y="3414713"/>
            <a:ext cx="2074862" cy="684212"/>
          </a:xfrm>
          <a:prstGeom prst="rect">
            <a:avLst/>
          </a:prstGeom>
          <a:noFill/>
          <a:ln w="9525">
            <a:noFill/>
            <a:miter lim="800000"/>
            <a:headEnd/>
            <a:tailEnd/>
          </a:ln>
          <a:effectLst/>
        </p:spPr>
        <p:txBody>
          <a:bodyPr lIns="0" tIns="0" rIns="0" bIns="0"/>
          <a:lstStyle/>
          <a:p>
            <a:pPr algn="l"/>
            <a:r>
              <a:rPr lang="zh-CN" altLang="en-GB" sz="1800" b="0" dirty="0">
                <a:solidFill>
                  <a:srgbClr val="000000"/>
                </a:solidFill>
                <a:latin typeface="华文楷体" pitchFamily="2" charset="-122"/>
                <a:ea typeface="华文楷体" pitchFamily="2" charset="-122"/>
                <a:cs typeface="Arial Unicode MS" pitchFamily="34" charset="-122"/>
              </a:rPr>
              <a:t>内部审计可以更</a:t>
            </a:r>
            <a:r>
              <a:rPr lang="zh-CN" altLang="en-GB" sz="1800" b="0" dirty="0" smtClean="0">
                <a:solidFill>
                  <a:srgbClr val="000000"/>
                </a:solidFill>
                <a:latin typeface="华文楷体" pitchFamily="2" charset="-122"/>
                <a:ea typeface="华文楷体" pitchFamily="2" charset="-122"/>
                <a:cs typeface="Arial Unicode MS" pitchFamily="34" charset="-122"/>
              </a:rPr>
              <a:t>好</a:t>
            </a:r>
            <a:r>
              <a:rPr lang="zh-CN" altLang="en-US" sz="1800" b="0" dirty="0" smtClean="0">
                <a:solidFill>
                  <a:srgbClr val="000000"/>
                </a:solidFill>
                <a:latin typeface="华文楷体" pitchFamily="2" charset="-122"/>
                <a:ea typeface="华文楷体" pitchFamily="2" charset="-122"/>
                <a:cs typeface="Arial Unicode MS" pitchFamily="34" charset="-122"/>
              </a:rPr>
              <a:t>地</a:t>
            </a:r>
            <a:r>
              <a:rPr lang="zh-CN" altLang="en-GB" sz="1800" b="0" dirty="0" smtClean="0">
                <a:solidFill>
                  <a:srgbClr val="000000"/>
                </a:solidFill>
                <a:latin typeface="华文楷体" pitchFamily="2" charset="-122"/>
                <a:ea typeface="华文楷体" pitchFamily="2" charset="-122"/>
                <a:cs typeface="Arial Unicode MS" pitchFamily="34" charset="-122"/>
              </a:rPr>
              <a:t>帮</a:t>
            </a:r>
            <a:r>
              <a:rPr lang="zh-CN" altLang="en-GB" sz="1800" b="0" dirty="0">
                <a:solidFill>
                  <a:srgbClr val="000000"/>
                </a:solidFill>
                <a:latin typeface="华文楷体" pitchFamily="2" charset="-122"/>
                <a:ea typeface="华文楷体" pitchFamily="2" charset="-122"/>
                <a:cs typeface="Arial Unicode MS" pitchFamily="34" charset="-122"/>
              </a:rPr>
              <a:t>助公司监控和管理风险以达到合规性的要求</a:t>
            </a:r>
          </a:p>
        </p:txBody>
      </p:sp>
      <p:sp>
        <p:nvSpPr>
          <p:cNvPr id="20" name="Rectangle 3"/>
          <p:cNvSpPr txBox="1">
            <a:spLocks noChangeArrowheads="1"/>
          </p:cNvSpPr>
          <p:nvPr/>
        </p:nvSpPr>
        <p:spPr>
          <a:xfrm>
            <a:off x="452438" y="1335088"/>
            <a:ext cx="7827962" cy="658812"/>
          </a:xfrm>
          <a:prstGeom prst="rect">
            <a:avLst/>
          </a:prstGeom>
        </p:spPr>
        <p:txBody>
          <a:bodyPr/>
          <a:lstStyle/>
          <a:p>
            <a:pPr marR="0" lvl="0" indent="-342900" algn="l" defTabSz="914400" rtl="0" eaLnBrk="1" fontAlgn="base" latinLnBrk="0" hangingPunct="1">
              <a:lnSpc>
                <a:spcPct val="100000"/>
              </a:lnSpc>
              <a:spcBef>
                <a:spcPct val="0"/>
              </a:spcBef>
              <a:spcAft>
                <a:spcPts val="900"/>
              </a:spcAft>
              <a:buClr>
                <a:schemeClr val="tx1"/>
              </a:buClr>
              <a:buSzTx/>
              <a:buFontTx/>
              <a:buNone/>
              <a:tabLst/>
              <a:defRPr/>
            </a:pPr>
            <a:r>
              <a:rPr kumimoji="0" lang="zh-CN" altLang="zh-CN"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Unicode MS" pitchFamily="34" charset="-122"/>
              </a:rPr>
              <a:t>在未来五年，以下因素可能会对内审的角色和责任产生重大冲击</a:t>
            </a: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Unicode MS" pitchFamily="34" charset="-122"/>
              </a:rPr>
              <a:t>：</a:t>
            </a:r>
            <a:endParaRPr kumimoji="0" lang="zh-CN" altLang="zh-CN" sz="2000" b="0" i="0" u="none" strike="noStrike" kern="1200" cap="none" spc="0" normalizeH="0" baseline="0" noProof="0" dirty="0">
              <a:ln>
                <a:noFill/>
              </a:ln>
              <a:solidFill>
                <a:srgbClr val="000000"/>
              </a:solidFill>
              <a:effectLst/>
              <a:uLnTx/>
              <a:uFillTx/>
              <a:latin typeface="华文楷体" pitchFamily="2" charset="-122"/>
              <a:ea typeface="华文楷体" pitchFamily="2" charset="-122"/>
              <a:cs typeface="Arial Unicode MS" pitchFamily="34" charset="-122"/>
            </a:endParaRP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9EBD5762-3BDC-484D-9503-7EA6D5A9A8CE}" type="slidenum">
              <a:rPr lang="en-GB" smtClean="0"/>
              <a:pPr/>
              <a:t>15</a:t>
            </a:fld>
            <a:endParaRPr lang="en-GB"/>
          </a:p>
        </p:txBody>
      </p:sp>
      <p:pic>
        <p:nvPicPr>
          <p:cNvPr id="5" name="Picture 18" descr="Untitled-2"/>
          <p:cNvPicPr>
            <a:picLocks noChangeAspect="1" noChangeArrowheads="1"/>
          </p:cNvPicPr>
          <p:nvPr/>
        </p:nvPicPr>
        <p:blipFill>
          <a:blip r:embed="rId2" cstate="print"/>
          <a:srcRect/>
          <a:stretch>
            <a:fillRect/>
          </a:stretch>
        </p:blipFill>
        <p:spPr bwMode="auto">
          <a:xfrm>
            <a:off x="1187450" y="1916113"/>
            <a:ext cx="6121400" cy="4257675"/>
          </a:xfrm>
          <a:prstGeom prst="rect">
            <a:avLst/>
          </a:prstGeom>
          <a:noFill/>
        </p:spPr>
      </p:pic>
      <p:sp>
        <p:nvSpPr>
          <p:cNvPr id="6" name="Rectangle 3"/>
          <p:cNvSpPr txBox="1">
            <a:spLocks noChangeArrowheads="1"/>
          </p:cNvSpPr>
          <p:nvPr/>
        </p:nvSpPr>
        <p:spPr>
          <a:xfrm>
            <a:off x="439738" y="1309688"/>
            <a:ext cx="7827962" cy="900112"/>
          </a:xfrm>
          <a:prstGeom prst="rect">
            <a:avLst/>
          </a:prstGeom>
        </p:spPr>
        <p:txBody>
          <a:bodyPr/>
          <a:lstStyle/>
          <a:p>
            <a:pPr marL="342900" marR="0" lvl="0" indent="-342900" algn="l" defTabSz="914400" rtl="0" eaLnBrk="1" fontAlgn="base" latinLnBrk="0" hangingPunct="1">
              <a:lnSpc>
                <a:spcPct val="100000"/>
              </a:lnSpc>
              <a:spcBef>
                <a:spcPct val="0"/>
              </a:spcBef>
              <a:spcAft>
                <a:spcPts val="900"/>
              </a:spcAft>
              <a:buClr>
                <a:schemeClr val="tx1"/>
              </a:buClr>
              <a:buSzTx/>
              <a:buFontTx/>
              <a:buNone/>
              <a:tabLst/>
              <a:defRPr/>
            </a:pPr>
            <a:r>
              <a:rPr kumimoji="0" lang="zh-CN" altLang="zh-CN"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Unicode MS" pitchFamily="34" charset="-122"/>
              </a:rPr>
              <a:t>受访者一致认为在2012年以下10种技术将比现今更加重要</a:t>
            </a: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Unicode MS" pitchFamily="34" charset="-122"/>
              </a:rPr>
              <a:t>：</a:t>
            </a:r>
            <a:endParaRPr kumimoji="0" lang="zh-CN" altLang="zh-CN" sz="2000" b="0" i="0" u="none" strike="noStrike" kern="1200" cap="none" spc="0" normalizeH="0" baseline="0" noProof="0" dirty="0">
              <a:ln>
                <a:noFill/>
              </a:ln>
              <a:solidFill>
                <a:srgbClr val="000000"/>
              </a:solidFill>
              <a:effectLst/>
              <a:uLnTx/>
              <a:uFillTx/>
              <a:latin typeface="华文楷体" pitchFamily="2" charset="-122"/>
              <a:ea typeface="华文楷体" pitchFamily="2" charset="-122"/>
              <a:cs typeface="Arial Unicode MS" pitchFamily="34" charset="-122"/>
            </a:endParaRPr>
          </a:p>
        </p:txBody>
      </p:sp>
      <p:sp>
        <p:nvSpPr>
          <p:cNvPr id="7" name="Rectangle 2"/>
          <p:cNvSpPr>
            <a:spLocks noGrp="1" noChangeArrowheads="1"/>
          </p:cNvSpPr>
          <p:nvPr>
            <p:ph type="title"/>
          </p:nvPr>
        </p:nvSpPr>
        <p:spPr>
          <a:xfrm>
            <a:off x="533400" y="685800"/>
            <a:ext cx="8077200" cy="419100"/>
          </a:xfrm>
        </p:spPr>
        <p:txBody>
          <a:bodyPr/>
          <a:lstStyle/>
          <a:p>
            <a:r>
              <a:rPr lang="zh-CN" altLang="zh-CN" dirty="0" smtClean="0"/>
              <a:t>普华永道-2012内部审计趋势调查</a:t>
            </a:r>
            <a:endParaRPr lang="en-GB"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t>普华永道</a:t>
            </a:r>
            <a:r>
              <a:rPr lang="en-GB" altLang="zh-CN" dirty="0" smtClean="0"/>
              <a:t>-2012</a:t>
            </a:r>
            <a:r>
              <a:rPr lang="zh-CN" altLang="en-GB" dirty="0" smtClean="0"/>
              <a:t>内部审计趋势调查</a:t>
            </a:r>
            <a:endParaRPr lang="en-US" altLang="zh-CN" dirty="0"/>
          </a:p>
        </p:txBody>
      </p:sp>
      <p:sp>
        <p:nvSpPr>
          <p:cNvPr id="4" name="灯片编号占位符 3"/>
          <p:cNvSpPr>
            <a:spLocks noGrp="1"/>
          </p:cNvSpPr>
          <p:nvPr>
            <p:ph type="sldNum" sz="quarter" idx="4"/>
          </p:nvPr>
        </p:nvSpPr>
        <p:spPr/>
        <p:txBody>
          <a:bodyPr/>
          <a:lstStyle/>
          <a:p>
            <a:fld id="{9EBD5762-3BDC-484D-9503-7EA6D5A9A8CE}" type="slidenum">
              <a:rPr lang="en-GB" smtClean="0"/>
              <a:pPr/>
              <a:t>16</a:t>
            </a:fld>
            <a:endParaRPr lang="en-GB"/>
          </a:p>
        </p:txBody>
      </p:sp>
      <p:sp>
        <p:nvSpPr>
          <p:cNvPr id="5" name="Rectangle 3"/>
          <p:cNvSpPr>
            <a:spLocks noChangeArrowheads="1"/>
          </p:cNvSpPr>
          <p:nvPr/>
        </p:nvSpPr>
        <p:spPr bwMode="auto">
          <a:xfrm>
            <a:off x="382588" y="1341438"/>
            <a:ext cx="8797925" cy="2667000"/>
          </a:xfrm>
          <a:prstGeom prst="rect">
            <a:avLst/>
          </a:prstGeom>
          <a:noFill/>
          <a:ln w="9525">
            <a:noFill/>
            <a:miter lim="800000"/>
            <a:headEnd/>
            <a:tailEnd/>
          </a:ln>
          <a:effectLst/>
        </p:spPr>
        <p:txBody>
          <a:bodyPr lIns="0" tIns="0" rIns="0" bIns="0"/>
          <a:lstStyle/>
          <a:p>
            <a:pPr marL="268288" indent="-268288" algn="l" defTabSz="695325">
              <a:buClr>
                <a:schemeClr val="bg2"/>
              </a:buClr>
              <a:buSzPct val="120000"/>
            </a:pPr>
            <a:r>
              <a:rPr lang="zh-CN" altLang="en-GB" sz="2000" b="0" dirty="0">
                <a:solidFill>
                  <a:srgbClr val="000000"/>
                </a:solidFill>
                <a:latin typeface="华文楷体" pitchFamily="2" charset="-122"/>
                <a:ea typeface="华文楷体" pitchFamily="2" charset="-122"/>
                <a:cs typeface="Arial Unicode MS" pitchFamily="34" charset="-122"/>
              </a:rPr>
              <a:t>亚洲企业特别关注的领域：</a:t>
            </a:r>
          </a:p>
          <a:p>
            <a:pPr marL="268288" indent="-268288" algn="l" defTabSz="695325">
              <a:buClr>
                <a:schemeClr val="bg2"/>
              </a:buClr>
              <a:buSzPct val="120000"/>
            </a:pPr>
            <a:endParaRPr lang="zh-CN" altLang="en-GB" sz="2000" b="0" dirty="0">
              <a:solidFill>
                <a:srgbClr val="000000"/>
              </a:solidFill>
              <a:latin typeface="华文楷体" pitchFamily="2" charset="-122"/>
              <a:ea typeface="华文楷体" pitchFamily="2" charset="-122"/>
              <a:cs typeface="Arial Unicode MS" pitchFamily="34" charset="-122"/>
            </a:endParaRPr>
          </a:p>
          <a:p>
            <a:pPr marL="268288" indent="-268288" algn="l" defTabSz="695325">
              <a:lnSpc>
                <a:spcPct val="150000"/>
              </a:lnSpc>
              <a:buClr>
                <a:schemeClr val="bg2"/>
              </a:buClr>
              <a:buFontTx/>
              <a:buChar char="•"/>
            </a:pPr>
            <a:r>
              <a:rPr lang="zh-CN" altLang="en-GB" sz="2000" b="0" dirty="0">
                <a:solidFill>
                  <a:srgbClr val="000000"/>
                </a:solidFill>
                <a:latin typeface="华文楷体" pitchFamily="2" charset="-122"/>
                <a:ea typeface="华文楷体" pitchFamily="2" charset="-122"/>
                <a:cs typeface="Arial Unicode MS" pitchFamily="34" charset="-122"/>
              </a:rPr>
              <a:t>对海外业务和分支机构的监督</a:t>
            </a:r>
          </a:p>
          <a:p>
            <a:pPr marL="268288" indent="-268288" algn="l" defTabSz="695325">
              <a:lnSpc>
                <a:spcPct val="150000"/>
              </a:lnSpc>
              <a:buClr>
                <a:schemeClr val="bg2"/>
              </a:buClr>
              <a:buFontTx/>
              <a:buChar char="•"/>
            </a:pPr>
            <a:r>
              <a:rPr lang="zh-CN" altLang="en-GB" sz="2000" b="0" dirty="0">
                <a:solidFill>
                  <a:srgbClr val="000000"/>
                </a:solidFill>
                <a:latin typeface="华文楷体" pitchFamily="2" charset="-122"/>
                <a:ea typeface="华文楷体" pitchFamily="2" charset="-122"/>
                <a:cs typeface="Arial Unicode MS" pitchFamily="34" charset="-122"/>
              </a:rPr>
              <a:t>对企业风险管理技术的更多需求</a:t>
            </a:r>
          </a:p>
          <a:p>
            <a:pPr marL="268288" indent="-268288" algn="l" defTabSz="695325">
              <a:lnSpc>
                <a:spcPct val="150000"/>
              </a:lnSpc>
              <a:buClr>
                <a:schemeClr val="bg2"/>
              </a:buClr>
              <a:buFontTx/>
              <a:buChar char="•"/>
            </a:pPr>
            <a:r>
              <a:rPr lang="zh-CN" altLang="en-GB" sz="2000" b="0" dirty="0">
                <a:solidFill>
                  <a:srgbClr val="000000"/>
                </a:solidFill>
                <a:latin typeface="华文楷体" pitchFamily="2" charset="-122"/>
                <a:ea typeface="华文楷体" pitchFamily="2" charset="-122"/>
                <a:cs typeface="Arial Unicode MS" pitchFamily="34" charset="-122"/>
              </a:rPr>
              <a:t>希望在信息科技策略和系统实施方面花费更多的精力</a:t>
            </a:r>
          </a:p>
          <a:p>
            <a:pPr marL="268288" indent="-268288" algn="l" defTabSz="695325">
              <a:lnSpc>
                <a:spcPct val="150000"/>
              </a:lnSpc>
              <a:buClr>
                <a:schemeClr val="bg2"/>
              </a:buClr>
              <a:buFontTx/>
              <a:buChar char="•"/>
            </a:pPr>
            <a:r>
              <a:rPr lang="zh-CN" altLang="en-GB" sz="2000" b="0" dirty="0">
                <a:solidFill>
                  <a:srgbClr val="000000"/>
                </a:solidFill>
                <a:latin typeface="华文楷体" pitchFamily="2" charset="-122"/>
                <a:ea typeface="华文楷体" pitchFamily="2" charset="-122"/>
                <a:cs typeface="Arial Unicode MS" pitchFamily="34" charset="-122"/>
              </a:rPr>
              <a:t>期望更多涉及内部控制有效性整体观点的要求</a:t>
            </a:r>
          </a:p>
          <a:p>
            <a:pPr marL="268288" indent="-268288" algn="l" defTabSz="695325">
              <a:lnSpc>
                <a:spcPct val="150000"/>
              </a:lnSpc>
              <a:buClr>
                <a:schemeClr val="bg2"/>
              </a:buClr>
              <a:buFontTx/>
              <a:buChar char="•"/>
            </a:pPr>
            <a:r>
              <a:rPr lang="zh-CN" altLang="en-GB" sz="2000" b="0" dirty="0">
                <a:solidFill>
                  <a:srgbClr val="000000"/>
                </a:solidFill>
                <a:latin typeface="华文楷体" pitchFamily="2" charset="-122"/>
                <a:ea typeface="华文楷体" pitchFamily="2" charset="-122"/>
                <a:cs typeface="Arial Unicode MS" pitchFamily="34" charset="-122"/>
              </a:rPr>
              <a:t>开始使用更多相关技术，如数据分析工具和电子工作</a:t>
            </a:r>
            <a:r>
              <a:rPr lang="zh-CN" altLang="en-GB" sz="2000" b="0" dirty="0" smtClean="0">
                <a:solidFill>
                  <a:srgbClr val="000000"/>
                </a:solidFill>
                <a:latin typeface="华文楷体" pitchFamily="2" charset="-122"/>
                <a:ea typeface="华文楷体" pitchFamily="2" charset="-122"/>
                <a:cs typeface="Arial Unicode MS" pitchFamily="34" charset="-122"/>
              </a:rPr>
              <a:t>底稿</a:t>
            </a:r>
            <a:endParaRPr lang="zh-CN" altLang="en-GB" sz="2000" b="0" dirty="0">
              <a:solidFill>
                <a:srgbClr val="000000"/>
              </a:solidFill>
              <a:latin typeface="华文楷体" pitchFamily="2" charset="-122"/>
              <a:ea typeface="华文楷体" pitchFamily="2" charset="-122"/>
              <a:cs typeface="Arial Unicode MS" pitchFamily="34" charset="-122"/>
            </a:endParaRPr>
          </a:p>
          <a:p>
            <a:pPr marL="268288" indent="-268288" algn="l" defTabSz="695325">
              <a:lnSpc>
                <a:spcPct val="150000"/>
              </a:lnSpc>
              <a:buClr>
                <a:schemeClr val="bg2"/>
              </a:buClr>
              <a:buFontTx/>
              <a:buChar char="•"/>
            </a:pPr>
            <a:r>
              <a:rPr lang="zh-CN" altLang="en-GB" sz="2000" b="0" dirty="0">
                <a:solidFill>
                  <a:srgbClr val="000000"/>
                </a:solidFill>
                <a:latin typeface="华文楷体" pitchFamily="2" charset="-122"/>
                <a:ea typeface="华文楷体" pitchFamily="2" charset="-122"/>
                <a:cs typeface="Arial Unicode MS" pitchFamily="34" charset="-122"/>
              </a:rPr>
              <a:t>以促使审计流程更加有效</a:t>
            </a:r>
          </a:p>
          <a:p>
            <a:pPr marL="268288" indent="-268288" algn="l" defTabSz="695325">
              <a:lnSpc>
                <a:spcPct val="150000"/>
              </a:lnSpc>
              <a:buClr>
                <a:schemeClr val="bg2"/>
              </a:buClr>
              <a:buFontTx/>
              <a:buChar char="•"/>
            </a:pPr>
            <a:r>
              <a:rPr lang="zh-CN" altLang="en-GB" sz="2000" b="0" dirty="0">
                <a:solidFill>
                  <a:srgbClr val="000000"/>
                </a:solidFill>
                <a:latin typeface="华文楷体" pitchFamily="2" charset="-122"/>
                <a:ea typeface="华文楷体" pitchFamily="2" charset="-122"/>
                <a:cs typeface="Arial Unicode MS" pitchFamily="34" charset="-122"/>
              </a:rPr>
              <a:t>期望使用更多的专业领域人士以帮助完成其内部计划</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内部</a:t>
            </a:r>
            <a:r>
              <a:rPr lang="zh-CN" altLang="en-US" dirty="0" smtClean="0"/>
              <a:t>审计领域</a:t>
            </a:r>
            <a:endParaRPr lang="en-US" altLang="en-GB" dirty="0"/>
          </a:p>
        </p:txBody>
      </p:sp>
      <p:sp>
        <p:nvSpPr>
          <p:cNvPr id="3" name="Content Placeholder 2"/>
          <p:cNvSpPr>
            <a:spLocks noGrp="1"/>
          </p:cNvSpPr>
          <p:nvPr>
            <p:ph sz="quarter" idx="15"/>
          </p:nvPr>
        </p:nvSpPr>
        <p:spPr>
          <a:xfrm>
            <a:off x="533400" y="1485900"/>
            <a:ext cx="3962400" cy="4419600"/>
          </a:xfrm>
        </p:spPr>
        <p:txBody>
          <a:bodyPr/>
          <a:lstStyle/>
          <a:p>
            <a:pPr marL="268288" lvl="1" indent="-268288" defTabSz="695325">
              <a:lnSpc>
                <a:spcPct val="150000"/>
              </a:lnSpc>
              <a:buClr>
                <a:schemeClr val="bg2"/>
              </a:buClr>
              <a:buFontTx/>
              <a:buChar char="•"/>
            </a:pPr>
            <a:r>
              <a:rPr lang="zh-CN" altLang="en-GB" dirty="0" smtClean="0">
                <a:latin typeface="华文楷体" pitchFamily="2" charset="-122"/>
                <a:ea typeface="华文楷体" pitchFamily="2" charset="-122"/>
                <a:cs typeface="Arial Unicode MS" pitchFamily="34" charset="-122"/>
              </a:rPr>
              <a:t>以各种类别的风险为向导</a:t>
            </a:r>
          </a:p>
          <a:p>
            <a:pPr marL="268288" lvl="1" indent="-268288" defTabSz="695325">
              <a:lnSpc>
                <a:spcPct val="150000"/>
              </a:lnSpc>
              <a:buClr>
                <a:schemeClr val="bg2"/>
              </a:buClr>
              <a:buFontTx/>
              <a:buChar char="•"/>
            </a:pPr>
            <a:r>
              <a:rPr lang="zh-CN" altLang="en-GB" dirty="0" smtClean="0">
                <a:latin typeface="华文楷体" pitchFamily="2" charset="-122"/>
                <a:ea typeface="华文楷体" pitchFamily="2" charset="-122"/>
                <a:cs typeface="Arial Unicode MS" pitchFamily="34" charset="-122"/>
              </a:rPr>
              <a:t>遵从商业目标</a:t>
            </a:r>
            <a:endParaRPr lang="zh-TW" altLang="en-US" dirty="0" smtClean="0">
              <a:latin typeface="华文楷体" pitchFamily="2" charset="-122"/>
              <a:ea typeface="华文楷体" pitchFamily="2" charset="-122"/>
              <a:cs typeface="Arial Unicode MS" pitchFamily="34" charset="-122"/>
            </a:endParaRPr>
          </a:p>
          <a:p>
            <a:pPr marL="268288" lvl="1" indent="-268288" defTabSz="695325">
              <a:lnSpc>
                <a:spcPct val="150000"/>
              </a:lnSpc>
              <a:buClr>
                <a:schemeClr val="bg2"/>
              </a:buClr>
              <a:buFontTx/>
              <a:buChar char="•"/>
            </a:pPr>
            <a:r>
              <a:rPr lang="zh-CN" altLang="en-GB" dirty="0" smtClean="0">
                <a:latin typeface="华文楷体" pitchFamily="2" charset="-122"/>
                <a:ea typeface="华文楷体" pitchFamily="2" charset="-122"/>
                <a:cs typeface="Arial Unicode MS" pitchFamily="34" charset="-122"/>
              </a:rPr>
              <a:t>为企业带来价值</a:t>
            </a:r>
            <a:endParaRPr lang="zh-TW" altLang="en-US" dirty="0" smtClean="0">
              <a:latin typeface="华文楷体" pitchFamily="2" charset="-122"/>
              <a:ea typeface="华文楷体" pitchFamily="2" charset="-122"/>
              <a:cs typeface="Arial Unicode MS" pitchFamily="34" charset="-122"/>
            </a:endParaRPr>
          </a:p>
          <a:p>
            <a:pPr marL="268288" lvl="1" indent="-268288" defTabSz="695325">
              <a:lnSpc>
                <a:spcPct val="150000"/>
              </a:lnSpc>
              <a:buClr>
                <a:schemeClr val="bg2"/>
              </a:buClr>
              <a:buFontTx/>
              <a:buChar char="•"/>
            </a:pPr>
            <a:r>
              <a:rPr lang="zh-CN" altLang="en-GB" dirty="0" smtClean="0">
                <a:latin typeface="华文楷体" pitchFamily="2" charset="-122"/>
                <a:ea typeface="华文楷体" pitchFamily="2" charset="-122"/>
                <a:cs typeface="Arial Unicode MS" pitchFamily="34" charset="-122"/>
              </a:rPr>
              <a:t>为风险管理提供咨询</a:t>
            </a:r>
          </a:p>
          <a:p>
            <a:pPr marL="268288" lvl="1" indent="-268288" defTabSz="695325">
              <a:lnSpc>
                <a:spcPct val="150000"/>
              </a:lnSpc>
              <a:buClr>
                <a:schemeClr val="bg2"/>
              </a:buClr>
              <a:buFontTx/>
              <a:buChar char="•"/>
            </a:pPr>
            <a:r>
              <a:rPr lang="zh-CN" altLang="en-GB" dirty="0" smtClean="0">
                <a:latin typeface="华文楷体" pitchFamily="2" charset="-122"/>
                <a:ea typeface="华文楷体" pitchFamily="2" charset="-122"/>
                <a:cs typeface="Arial Unicode MS" pitchFamily="34" charset="-122"/>
              </a:rPr>
              <a:t>协助企业适应环境的变化</a:t>
            </a:r>
            <a:endParaRPr lang="en-US" altLang="zh-CN" dirty="0" smtClean="0">
              <a:latin typeface="华文楷体" pitchFamily="2" charset="-122"/>
              <a:ea typeface="华文楷体" pitchFamily="2" charset="-122"/>
              <a:cs typeface="Arial Unicode MS" pitchFamily="34" charset="-122"/>
            </a:endParaRPr>
          </a:p>
          <a:p>
            <a:pPr marL="268288" lvl="1" indent="-268288" defTabSz="695325">
              <a:lnSpc>
                <a:spcPct val="150000"/>
              </a:lnSpc>
              <a:buClr>
                <a:schemeClr val="bg2"/>
              </a:buClr>
              <a:buFontTx/>
              <a:buChar char="•"/>
            </a:pPr>
            <a:r>
              <a:rPr lang="zh-CN" altLang="en-GB" dirty="0" smtClean="0">
                <a:latin typeface="华文楷体" pitchFamily="2" charset="-122"/>
                <a:ea typeface="华文楷体" pitchFamily="2" charset="-122"/>
                <a:cs typeface="Arial Unicode MS" pitchFamily="34" charset="-122"/>
              </a:rPr>
              <a:t>为特定项目提供相应的技术或行业专家支持，例如电子商务，信息系统</a:t>
            </a:r>
          </a:p>
          <a:p>
            <a:endParaRPr lang="en-US" dirty="0"/>
          </a:p>
        </p:txBody>
      </p:sp>
      <p:sp>
        <p:nvSpPr>
          <p:cNvPr id="4" name="Slide Number Placeholder 3"/>
          <p:cNvSpPr>
            <a:spLocks noGrp="1"/>
          </p:cNvSpPr>
          <p:nvPr>
            <p:ph type="sldNum" sz="quarter" idx="4"/>
          </p:nvPr>
        </p:nvSpPr>
        <p:spPr/>
        <p:txBody>
          <a:bodyPr/>
          <a:lstStyle/>
          <a:p>
            <a:fld id="{9EBD5762-3BDC-484D-9503-7EA6D5A9A8CE}" type="slidenum">
              <a:rPr lang="en-GB" smtClean="0"/>
              <a:pPr/>
              <a:t>17</a:t>
            </a:fld>
            <a:endParaRPr lang="en-GB" dirty="0"/>
          </a:p>
        </p:txBody>
      </p:sp>
      <p:grpSp>
        <p:nvGrpSpPr>
          <p:cNvPr id="5" name="Group 2"/>
          <p:cNvGrpSpPr>
            <a:grpSpLocks/>
          </p:cNvGrpSpPr>
          <p:nvPr/>
        </p:nvGrpSpPr>
        <p:grpSpPr bwMode="auto">
          <a:xfrm>
            <a:off x="4686300" y="630238"/>
            <a:ext cx="3911600" cy="4648200"/>
            <a:chOff x="3130" y="501"/>
            <a:chExt cx="2464" cy="2928"/>
          </a:xfrm>
        </p:grpSpPr>
        <p:pic>
          <p:nvPicPr>
            <p:cNvPr id="6"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130" y="1106"/>
              <a:ext cx="2232" cy="2231"/>
            </a:xfrm>
            <a:prstGeom prst="rect">
              <a:avLst/>
            </a:prstGeom>
            <a:noFill/>
            <a:ln w="9525">
              <a:noFill/>
              <a:miter lim="800000"/>
              <a:headEnd/>
              <a:tailEnd/>
            </a:ln>
          </p:spPr>
        </p:pic>
        <p:sp>
          <p:nvSpPr>
            <p:cNvPr id="7" name="Text Box 4"/>
            <p:cNvSpPr txBox="1">
              <a:spLocks noChangeArrowheads="1"/>
            </p:cNvSpPr>
            <p:nvPr/>
          </p:nvSpPr>
          <p:spPr bwMode="auto">
            <a:xfrm rot="-707030">
              <a:off x="3710" y="996"/>
              <a:ext cx="1884" cy="231"/>
            </a:xfrm>
            <a:prstGeom prst="rect">
              <a:avLst/>
            </a:prstGeom>
            <a:noFill/>
            <a:ln w="9525">
              <a:noFill/>
              <a:miter lim="800000"/>
              <a:headEnd/>
              <a:tailEnd/>
            </a:ln>
          </p:spPr>
          <p:txBody>
            <a:bodyPr>
              <a:spAutoFit/>
            </a:bodyPr>
            <a:lstStyle/>
            <a:p>
              <a:pPr algn="l" eaLnBrk="0" hangingPunct="0">
                <a:spcBef>
                  <a:spcPct val="50000"/>
                </a:spcBef>
                <a:buFontTx/>
                <a:buNone/>
              </a:pPr>
              <a:r>
                <a:rPr lang="zh-TW" altLang="en-GB" sz="1800" dirty="0">
                  <a:solidFill>
                    <a:schemeClr val="bg1"/>
                  </a:solidFill>
                  <a:latin typeface="黑体" pitchFamily="49" charset="-122"/>
                  <a:ea typeface="黑体" pitchFamily="49" charset="-122"/>
                </a:rPr>
                <a:t>策略风险</a:t>
              </a:r>
            </a:p>
          </p:txBody>
        </p:sp>
        <p:sp>
          <p:nvSpPr>
            <p:cNvPr id="8" name="Text Box 5"/>
            <p:cNvSpPr txBox="1">
              <a:spLocks noChangeArrowheads="1"/>
            </p:cNvSpPr>
            <p:nvPr/>
          </p:nvSpPr>
          <p:spPr bwMode="auto">
            <a:xfrm>
              <a:off x="3878" y="1857"/>
              <a:ext cx="696" cy="231"/>
            </a:xfrm>
            <a:prstGeom prst="rect">
              <a:avLst/>
            </a:prstGeom>
            <a:noFill/>
            <a:ln w="9525">
              <a:noFill/>
              <a:miter lim="800000"/>
              <a:headEnd/>
              <a:tailEnd/>
            </a:ln>
          </p:spPr>
          <p:txBody>
            <a:bodyPr wrap="none">
              <a:spAutoFit/>
            </a:bodyPr>
            <a:lstStyle/>
            <a:p>
              <a:pPr algn="l" eaLnBrk="0" hangingPunct="0">
                <a:spcBef>
                  <a:spcPct val="50000"/>
                </a:spcBef>
                <a:buFontTx/>
                <a:buNone/>
              </a:pPr>
              <a:r>
                <a:rPr lang="zh-TW" altLang="en-GB" sz="1800">
                  <a:solidFill>
                    <a:schemeClr val="bg1"/>
                  </a:solidFill>
                  <a:latin typeface="黑体" pitchFamily="49" charset="-122"/>
                  <a:ea typeface="黑体" pitchFamily="49" charset="-122"/>
                </a:rPr>
                <a:t>监督功能</a:t>
              </a:r>
            </a:p>
          </p:txBody>
        </p:sp>
        <p:sp>
          <p:nvSpPr>
            <p:cNvPr id="9" name="Text Box 6"/>
            <p:cNvSpPr txBox="1">
              <a:spLocks noChangeArrowheads="1"/>
            </p:cNvSpPr>
            <p:nvPr/>
          </p:nvSpPr>
          <p:spPr bwMode="auto">
            <a:xfrm rot="3253506">
              <a:off x="4512" y="2072"/>
              <a:ext cx="1884" cy="231"/>
            </a:xfrm>
            <a:prstGeom prst="rect">
              <a:avLst/>
            </a:prstGeom>
            <a:noFill/>
            <a:ln w="9525">
              <a:noFill/>
              <a:miter lim="800000"/>
              <a:headEnd/>
              <a:tailEnd/>
            </a:ln>
          </p:spPr>
          <p:txBody>
            <a:bodyPr>
              <a:spAutoFit/>
            </a:bodyPr>
            <a:lstStyle/>
            <a:p>
              <a:pPr algn="l" eaLnBrk="0" hangingPunct="0">
                <a:spcBef>
                  <a:spcPct val="50000"/>
                </a:spcBef>
                <a:buFontTx/>
                <a:buNone/>
              </a:pPr>
              <a:r>
                <a:rPr lang="zh-TW" altLang="en-GB" sz="1800">
                  <a:solidFill>
                    <a:schemeClr val="bg1"/>
                  </a:solidFill>
                  <a:latin typeface="黑体" pitchFamily="49" charset="-122"/>
                  <a:ea typeface="黑体" pitchFamily="49" charset="-122"/>
                </a:rPr>
                <a:t>财务风险</a:t>
              </a:r>
            </a:p>
          </p:txBody>
        </p:sp>
        <p:sp>
          <p:nvSpPr>
            <p:cNvPr id="10" name="Text Box 7"/>
            <p:cNvSpPr txBox="1">
              <a:spLocks noChangeArrowheads="1"/>
            </p:cNvSpPr>
            <p:nvPr/>
          </p:nvSpPr>
          <p:spPr bwMode="auto">
            <a:xfrm rot="-4712787">
              <a:off x="2445" y="1327"/>
              <a:ext cx="1884" cy="231"/>
            </a:xfrm>
            <a:prstGeom prst="rect">
              <a:avLst/>
            </a:prstGeom>
            <a:noFill/>
            <a:ln w="9525">
              <a:noFill/>
              <a:miter lim="800000"/>
              <a:headEnd/>
              <a:tailEnd/>
            </a:ln>
          </p:spPr>
          <p:txBody>
            <a:bodyPr>
              <a:spAutoFit/>
            </a:bodyPr>
            <a:lstStyle/>
            <a:p>
              <a:pPr algn="l" eaLnBrk="0" hangingPunct="0">
                <a:spcBef>
                  <a:spcPct val="50000"/>
                </a:spcBef>
                <a:buFontTx/>
                <a:buNone/>
              </a:pPr>
              <a:r>
                <a:rPr lang="zh-TW" altLang="en-GB" sz="1800">
                  <a:solidFill>
                    <a:schemeClr val="bg1"/>
                  </a:solidFill>
                  <a:latin typeface="黑体" pitchFamily="49" charset="-122"/>
                  <a:ea typeface="黑体" pitchFamily="49" charset="-122"/>
                </a:rPr>
                <a:t>合规风险</a:t>
              </a:r>
            </a:p>
          </p:txBody>
        </p:sp>
        <p:sp>
          <p:nvSpPr>
            <p:cNvPr id="11" name="Text Box 8"/>
            <p:cNvSpPr txBox="1">
              <a:spLocks noChangeArrowheads="1"/>
            </p:cNvSpPr>
            <p:nvPr/>
          </p:nvSpPr>
          <p:spPr bwMode="auto">
            <a:xfrm rot="1138313">
              <a:off x="3518" y="3198"/>
              <a:ext cx="1884" cy="231"/>
            </a:xfrm>
            <a:prstGeom prst="rect">
              <a:avLst/>
            </a:prstGeom>
            <a:noFill/>
            <a:ln w="9525">
              <a:noFill/>
              <a:miter lim="800000"/>
              <a:headEnd/>
              <a:tailEnd/>
            </a:ln>
          </p:spPr>
          <p:txBody>
            <a:bodyPr>
              <a:spAutoFit/>
            </a:bodyPr>
            <a:lstStyle/>
            <a:p>
              <a:pPr algn="l" eaLnBrk="0" hangingPunct="0">
                <a:spcBef>
                  <a:spcPct val="50000"/>
                </a:spcBef>
                <a:buFontTx/>
                <a:buNone/>
              </a:pPr>
              <a:r>
                <a:rPr lang="zh-TW" altLang="en-GB" sz="1800">
                  <a:solidFill>
                    <a:schemeClr val="bg1"/>
                  </a:solidFill>
                  <a:latin typeface="黑体" pitchFamily="49" charset="-122"/>
                  <a:ea typeface="黑体" pitchFamily="49" charset="-122"/>
                </a:rPr>
                <a:t>系统风险</a:t>
              </a:r>
            </a:p>
          </p:txBody>
        </p:sp>
        <p:sp>
          <p:nvSpPr>
            <p:cNvPr id="12" name="Text Box 9"/>
            <p:cNvSpPr txBox="1">
              <a:spLocks noChangeArrowheads="1"/>
            </p:cNvSpPr>
            <p:nvPr/>
          </p:nvSpPr>
          <p:spPr bwMode="auto">
            <a:xfrm rot="-2815110">
              <a:off x="4359" y="2354"/>
              <a:ext cx="1884" cy="231"/>
            </a:xfrm>
            <a:prstGeom prst="rect">
              <a:avLst/>
            </a:prstGeom>
            <a:noFill/>
            <a:ln w="9525">
              <a:noFill/>
              <a:miter lim="800000"/>
              <a:headEnd/>
              <a:tailEnd/>
            </a:ln>
          </p:spPr>
          <p:txBody>
            <a:bodyPr>
              <a:spAutoFit/>
            </a:bodyPr>
            <a:lstStyle/>
            <a:p>
              <a:pPr algn="l" eaLnBrk="0" hangingPunct="0">
                <a:spcBef>
                  <a:spcPct val="50000"/>
                </a:spcBef>
                <a:buFontTx/>
                <a:buNone/>
              </a:pPr>
              <a:r>
                <a:rPr lang="zh-TW" altLang="en-GB" sz="1800">
                  <a:solidFill>
                    <a:schemeClr val="bg1"/>
                  </a:solidFill>
                  <a:latin typeface="黑体" pitchFamily="49" charset="-122"/>
                  <a:ea typeface="黑体" pitchFamily="49" charset="-122"/>
                </a:rPr>
                <a:t>营运风险</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内部审计领域 （续）</a:t>
            </a:r>
            <a:endParaRPr lang="en-US" dirty="0"/>
          </a:p>
        </p:txBody>
      </p:sp>
      <p:sp>
        <p:nvSpPr>
          <p:cNvPr id="3" name="Content Placeholder 2"/>
          <p:cNvSpPr>
            <a:spLocks noGrp="1"/>
          </p:cNvSpPr>
          <p:nvPr>
            <p:ph sz="quarter" idx="15"/>
          </p:nvPr>
        </p:nvSpPr>
        <p:spPr>
          <a:xfrm>
            <a:off x="533400" y="1422400"/>
            <a:ext cx="8077200" cy="4419600"/>
          </a:xfrm>
        </p:spPr>
        <p:txBody>
          <a:bodyPr/>
          <a:lstStyle/>
          <a:p>
            <a:pPr>
              <a:lnSpc>
                <a:spcPct val="150000"/>
              </a:lnSpc>
              <a:buClr>
                <a:schemeClr val="accent2">
                  <a:lumMod val="75000"/>
                </a:schemeClr>
              </a:buClr>
              <a:buFont typeface="Arial" pitchFamily="34" charset="0"/>
              <a:buChar char="•"/>
            </a:pPr>
            <a:r>
              <a:rPr lang="zh-CN" altLang="en-US" dirty="0" smtClean="0">
                <a:latin typeface="华文楷体" pitchFamily="2" charset="-122"/>
                <a:ea typeface="华文楷体" pitchFamily="2" charset="-122"/>
              </a:rPr>
              <a:t>内部审计所涉及的领域</a:t>
            </a:r>
            <a:endParaRPr lang="en-US" altLang="zh-CN" dirty="0" smtClean="0">
              <a:latin typeface="华文楷体" pitchFamily="2" charset="-122"/>
              <a:ea typeface="华文楷体" pitchFamily="2" charset="-122"/>
            </a:endParaRPr>
          </a:p>
          <a:p>
            <a:pPr lvl="2">
              <a:lnSpc>
                <a:spcPct val="150000"/>
              </a:lnSpc>
              <a:buClr>
                <a:schemeClr val="accent2">
                  <a:lumMod val="75000"/>
                </a:schemeClr>
              </a:buClr>
              <a:buSzPct val="70000"/>
              <a:buFont typeface="Wingdings" pitchFamily="2" charset="2"/>
              <a:buChar char="§"/>
            </a:pPr>
            <a:r>
              <a:rPr lang="zh-CN" altLang="en-US" dirty="0" smtClean="0">
                <a:latin typeface="华文楷体" pitchFamily="2" charset="-122"/>
                <a:ea typeface="华文楷体" pitchFamily="2" charset="-122"/>
              </a:rPr>
              <a:t>业务流程</a:t>
            </a:r>
            <a:endParaRPr lang="en-US" altLang="zh-CN" dirty="0" smtClean="0">
              <a:latin typeface="华文楷体" pitchFamily="2" charset="-122"/>
              <a:ea typeface="华文楷体" pitchFamily="2" charset="-122"/>
            </a:endParaRPr>
          </a:p>
          <a:p>
            <a:pPr lvl="2">
              <a:lnSpc>
                <a:spcPct val="150000"/>
              </a:lnSpc>
              <a:buClr>
                <a:schemeClr val="accent2">
                  <a:lumMod val="75000"/>
                </a:schemeClr>
              </a:buClr>
              <a:buSzPct val="70000"/>
              <a:buFont typeface="Wingdings" pitchFamily="2" charset="2"/>
              <a:buChar char="§"/>
            </a:pPr>
            <a:r>
              <a:rPr lang="zh-CN" altLang="en-US" dirty="0" smtClean="0">
                <a:latin typeface="华文楷体" pitchFamily="2" charset="-122"/>
                <a:ea typeface="华文楷体" pitchFamily="2" charset="-122"/>
              </a:rPr>
              <a:t>信息系统（信息技术一般控制、基础架构及安全等）</a:t>
            </a:r>
            <a:endParaRPr lang="en-US" altLang="zh-CN" dirty="0" smtClean="0">
              <a:latin typeface="华文楷体" pitchFamily="2" charset="-122"/>
              <a:ea typeface="华文楷体" pitchFamily="2" charset="-122"/>
            </a:endParaRPr>
          </a:p>
          <a:p>
            <a:pPr lvl="2">
              <a:lnSpc>
                <a:spcPct val="150000"/>
              </a:lnSpc>
              <a:buClr>
                <a:schemeClr val="accent2">
                  <a:lumMod val="75000"/>
                </a:schemeClr>
              </a:buClr>
              <a:buSzPct val="70000"/>
              <a:buFont typeface="Wingdings" pitchFamily="2" charset="2"/>
              <a:buChar char="§"/>
            </a:pPr>
            <a:r>
              <a:rPr lang="zh-CN" altLang="en-US" dirty="0" smtClean="0">
                <a:latin typeface="华文楷体" pitchFamily="2" charset="-122"/>
                <a:ea typeface="华文楷体" pitchFamily="2" charset="-122"/>
              </a:rPr>
              <a:t>特殊项目，例如：</a:t>
            </a:r>
            <a:endParaRPr lang="en-US" altLang="zh-CN" dirty="0" smtClean="0">
              <a:latin typeface="华文楷体" pitchFamily="2" charset="-122"/>
              <a:ea typeface="华文楷体" pitchFamily="2" charset="-122"/>
            </a:endParaRPr>
          </a:p>
          <a:p>
            <a:pPr lvl="3">
              <a:lnSpc>
                <a:spcPct val="150000"/>
              </a:lnSpc>
              <a:buClr>
                <a:schemeClr val="accent2">
                  <a:lumMod val="75000"/>
                </a:schemeClr>
              </a:buClr>
              <a:buSzPct val="70000"/>
              <a:buFont typeface="Wingdings" pitchFamily="2" charset="2"/>
              <a:buChar char="ü"/>
            </a:pPr>
            <a:r>
              <a:rPr lang="zh-CN" altLang="en-US" dirty="0" smtClean="0">
                <a:latin typeface="华文楷体" pitchFamily="2" charset="-122"/>
                <a:ea typeface="华文楷体" pitchFamily="2" charset="-122"/>
              </a:rPr>
              <a:t>新上线系统</a:t>
            </a:r>
            <a:endParaRPr lang="en-US" altLang="zh-CN" dirty="0" smtClean="0">
              <a:latin typeface="华文楷体" pitchFamily="2" charset="-122"/>
              <a:ea typeface="华文楷体" pitchFamily="2" charset="-122"/>
            </a:endParaRPr>
          </a:p>
          <a:p>
            <a:pPr lvl="3">
              <a:lnSpc>
                <a:spcPct val="150000"/>
              </a:lnSpc>
              <a:buClr>
                <a:schemeClr val="accent2">
                  <a:lumMod val="75000"/>
                </a:schemeClr>
              </a:buClr>
              <a:buSzPct val="70000"/>
              <a:buFont typeface="Wingdings" pitchFamily="2" charset="2"/>
              <a:buChar char="ü"/>
            </a:pPr>
            <a:r>
              <a:rPr lang="zh-CN" altLang="en-US" dirty="0" smtClean="0">
                <a:latin typeface="华文楷体" pitchFamily="2" charset="-122"/>
                <a:ea typeface="华文楷体" pitchFamily="2" charset="-122"/>
              </a:rPr>
              <a:t>并购</a:t>
            </a:r>
            <a:endParaRPr lang="en-US" altLang="zh-CN" dirty="0" smtClean="0">
              <a:latin typeface="华文楷体" pitchFamily="2" charset="-122"/>
              <a:ea typeface="华文楷体" pitchFamily="2" charset="-122"/>
            </a:endParaRPr>
          </a:p>
          <a:p>
            <a:pPr lvl="3">
              <a:lnSpc>
                <a:spcPct val="150000"/>
              </a:lnSpc>
              <a:buClr>
                <a:schemeClr val="accent2">
                  <a:lumMod val="75000"/>
                </a:schemeClr>
              </a:buClr>
              <a:buSzPct val="70000"/>
              <a:buFont typeface="Wingdings" pitchFamily="2" charset="2"/>
              <a:buChar char="ü"/>
            </a:pPr>
            <a:r>
              <a:rPr lang="zh-CN" altLang="en-US" dirty="0" smtClean="0">
                <a:latin typeface="华文楷体" pitchFamily="2" charset="-122"/>
                <a:ea typeface="华文楷体" pitchFamily="2" charset="-122"/>
              </a:rPr>
              <a:t>新产品</a:t>
            </a:r>
            <a:endParaRPr lang="en-US" altLang="zh-CN" dirty="0" smtClean="0">
              <a:latin typeface="华文楷体" pitchFamily="2" charset="-122"/>
              <a:ea typeface="华文楷体" pitchFamily="2" charset="-122"/>
            </a:endParaRPr>
          </a:p>
          <a:p>
            <a:pPr lvl="3">
              <a:buClr>
                <a:schemeClr val="accent2">
                  <a:lumMod val="60000"/>
                  <a:lumOff val="40000"/>
                </a:schemeClr>
              </a:buClr>
              <a:buSzPct val="70000"/>
              <a:buFont typeface="Wingdings" pitchFamily="2" charset="2"/>
              <a:buChar char="§"/>
            </a:pPr>
            <a:endParaRPr lang="en-US" altLang="zh-CN" dirty="0" smtClean="0">
              <a:latin typeface="华文楷体" pitchFamily="2" charset="-122"/>
              <a:ea typeface="华文楷体" pitchFamily="2" charset="-122"/>
            </a:endParaRPr>
          </a:p>
          <a:p>
            <a:pPr lvl="2">
              <a:buFont typeface="Courier New" pitchFamily="49" charset="0"/>
              <a:buChar char="o"/>
            </a:pPr>
            <a:endParaRPr lang="en-US" altLang="zh-CN" dirty="0" smtClean="0">
              <a:latin typeface="华文楷体" pitchFamily="2" charset="-122"/>
              <a:ea typeface="华文楷体" pitchFamily="2" charset="-122"/>
            </a:endParaRPr>
          </a:p>
          <a:p>
            <a:pPr lvl="2">
              <a:buFont typeface="Courier New" pitchFamily="49" charset="0"/>
              <a:buChar char="o"/>
            </a:pPr>
            <a:endParaRPr lang="en-US" dirty="0">
              <a:latin typeface="华文楷体" pitchFamily="2" charset="-122"/>
              <a:ea typeface="华文楷体" pitchFamily="2" charset="-122"/>
            </a:endParaRPr>
          </a:p>
        </p:txBody>
      </p:sp>
      <p:sp>
        <p:nvSpPr>
          <p:cNvPr id="4" name="Slide Number Placeholder 3"/>
          <p:cNvSpPr>
            <a:spLocks noGrp="1"/>
          </p:cNvSpPr>
          <p:nvPr>
            <p:ph type="sldNum" sz="quarter" idx="4"/>
          </p:nvPr>
        </p:nvSpPr>
        <p:spPr/>
        <p:txBody>
          <a:bodyPr/>
          <a:lstStyle/>
          <a:p>
            <a:fld id="{9EBD5762-3BDC-484D-9503-7EA6D5A9A8CE}" type="slidenum">
              <a:rPr lang="en-GB" smtClean="0"/>
              <a:pPr/>
              <a:t>18</a:t>
            </a:fld>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latin typeface="+mn-ea"/>
              </a:rPr>
              <a:t>内部审计新职能</a:t>
            </a: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latin typeface="+mn-lt"/>
                <a:ea typeface="华文楷体" pitchFamily="2" charset="-122"/>
              </a:rPr>
              <a:pPr/>
              <a:t>19</a:t>
            </a:fld>
            <a:endParaRPr lang="en-GB" dirty="0">
              <a:latin typeface="+mn-lt"/>
              <a:ea typeface="华文楷体" pitchFamily="2" charset="-122"/>
            </a:endParaRPr>
          </a:p>
        </p:txBody>
      </p:sp>
      <p:sp>
        <p:nvSpPr>
          <p:cNvPr id="61" name="Rectangle 2"/>
          <p:cNvSpPr>
            <a:spLocks noChangeArrowheads="1"/>
          </p:cNvSpPr>
          <p:nvPr/>
        </p:nvSpPr>
        <p:spPr bwMode="auto">
          <a:xfrm>
            <a:off x="1644650" y="2205038"/>
            <a:ext cx="6110288" cy="3581400"/>
          </a:xfrm>
          <a:prstGeom prst="rect">
            <a:avLst/>
          </a:prstGeom>
          <a:solidFill>
            <a:schemeClr val="accent1"/>
          </a:solidFill>
          <a:ln w="9525">
            <a:noFill/>
            <a:miter lim="800000"/>
            <a:headEnd/>
            <a:tailEnd/>
          </a:ln>
          <a:effectLst/>
        </p:spPr>
        <p:txBody>
          <a:bodyPr wrap="none" anchor="ctr"/>
          <a:lstStyle/>
          <a:p>
            <a:pPr algn="ctr"/>
            <a:endParaRPr lang="en-US" dirty="0">
              <a:latin typeface="华文楷体" pitchFamily="2" charset="-122"/>
              <a:ea typeface="华文楷体" pitchFamily="2" charset="-122"/>
            </a:endParaRPr>
          </a:p>
        </p:txBody>
      </p:sp>
      <p:sp>
        <p:nvSpPr>
          <p:cNvPr id="62" name="Text Box 3"/>
          <p:cNvSpPr txBox="1">
            <a:spLocks noChangeArrowheads="1"/>
          </p:cNvSpPr>
          <p:nvPr/>
        </p:nvSpPr>
        <p:spPr bwMode="auto">
          <a:xfrm>
            <a:off x="4168775" y="3771900"/>
            <a:ext cx="184150" cy="304800"/>
          </a:xfrm>
          <a:prstGeom prst="rect">
            <a:avLst/>
          </a:prstGeom>
          <a:noFill/>
          <a:ln w="9525">
            <a:noFill/>
            <a:miter lim="800000"/>
            <a:headEnd/>
            <a:tailEnd/>
          </a:ln>
          <a:effectLst/>
        </p:spPr>
        <p:txBody>
          <a:bodyPr wrap="none" anchor="ctr">
            <a:spAutoFit/>
          </a:bodyPr>
          <a:lstStyle/>
          <a:p>
            <a:pPr algn="ctr"/>
            <a:endParaRPr lang="en-GB" sz="1400" b="0" dirty="0">
              <a:latin typeface="华文楷体" pitchFamily="2" charset="-122"/>
              <a:ea typeface="华文楷体" pitchFamily="2" charset="-122"/>
            </a:endParaRPr>
          </a:p>
        </p:txBody>
      </p:sp>
      <p:sp>
        <p:nvSpPr>
          <p:cNvPr id="63" name="Text Box 4"/>
          <p:cNvSpPr txBox="1">
            <a:spLocks noChangeArrowheads="1"/>
          </p:cNvSpPr>
          <p:nvPr/>
        </p:nvSpPr>
        <p:spPr bwMode="auto">
          <a:xfrm>
            <a:off x="1331913" y="1196975"/>
            <a:ext cx="1443037" cy="657225"/>
          </a:xfrm>
          <a:prstGeom prst="rect">
            <a:avLst/>
          </a:prstGeom>
          <a:noFill/>
          <a:ln w="9525">
            <a:noFill/>
            <a:miter lim="800000"/>
            <a:headEnd/>
            <a:tailEnd/>
          </a:ln>
          <a:effectLst/>
        </p:spPr>
        <p:txBody>
          <a:bodyPr lIns="168827" tIns="84419" rIns="168827" bIns="84419">
            <a:spAutoFit/>
          </a:bodyPr>
          <a:lstStyle/>
          <a:p>
            <a:pPr algn="ctr" defTabSz="957263"/>
            <a:r>
              <a:rPr lang="zh-CN" altLang="en-US" sz="1600" dirty="0">
                <a:solidFill>
                  <a:schemeClr val="accent2">
                    <a:lumMod val="50000"/>
                  </a:schemeClr>
                </a:solidFill>
                <a:latin typeface="华文楷体" pitchFamily="2" charset="-122"/>
                <a:ea typeface="华文楷体" pitchFamily="2" charset="-122"/>
              </a:rPr>
              <a:t>价值保护</a:t>
            </a:r>
          </a:p>
          <a:p>
            <a:pPr algn="ctr" defTabSz="957263"/>
            <a:r>
              <a:rPr lang="zh-CN" altLang="en-US" sz="1600" dirty="0">
                <a:solidFill>
                  <a:schemeClr val="accent2">
                    <a:lumMod val="50000"/>
                  </a:schemeClr>
                </a:solidFill>
                <a:latin typeface="华文楷体" pitchFamily="2" charset="-122"/>
                <a:ea typeface="华文楷体" pitchFamily="2" charset="-122"/>
              </a:rPr>
              <a:t>监察</a:t>
            </a:r>
          </a:p>
        </p:txBody>
      </p:sp>
      <p:sp>
        <p:nvSpPr>
          <p:cNvPr id="64" name="Text Box 5"/>
          <p:cNvSpPr txBox="1">
            <a:spLocks noChangeArrowheads="1"/>
          </p:cNvSpPr>
          <p:nvPr/>
        </p:nvSpPr>
        <p:spPr bwMode="auto">
          <a:xfrm>
            <a:off x="3775075" y="1196975"/>
            <a:ext cx="1387475" cy="412750"/>
          </a:xfrm>
          <a:prstGeom prst="rect">
            <a:avLst/>
          </a:prstGeom>
          <a:noFill/>
          <a:ln w="9525">
            <a:noFill/>
            <a:miter lim="800000"/>
            <a:headEnd/>
            <a:tailEnd/>
          </a:ln>
          <a:effectLst/>
        </p:spPr>
        <p:txBody>
          <a:bodyPr lIns="168827" tIns="84419" rIns="168827" bIns="84419">
            <a:spAutoFit/>
          </a:bodyPr>
          <a:lstStyle/>
          <a:p>
            <a:pPr algn="ctr" defTabSz="957263"/>
            <a:r>
              <a:rPr lang="zh-CN" altLang="en-US" sz="1600" i="1" dirty="0" smtClean="0">
                <a:solidFill>
                  <a:schemeClr val="accent2">
                    <a:lumMod val="50000"/>
                  </a:schemeClr>
                </a:solidFill>
                <a:latin typeface="华文楷体" pitchFamily="2" charset="-122"/>
                <a:ea typeface="华文楷体" pitchFamily="2" charset="-122"/>
              </a:rPr>
              <a:t>平衡</a:t>
            </a:r>
            <a:r>
              <a:rPr lang="zh-CN" altLang="en-US" sz="1600" i="1" dirty="0">
                <a:solidFill>
                  <a:schemeClr val="accent2">
                    <a:lumMod val="50000"/>
                  </a:schemeClr>
                </a:solidFill>
                <a:latin typeface="华文楷体" pitchFamily="2" charset="-122"/>
                <a:ea typeface="华文楷体" pitchFamily="2" charset="-122"/>
              </a:rPr>
              <a:t>型</a:t>
            </a:r>
          </a:p>
        </p:txBody>
      </p:sp>
      <p:sp>
        <p:nvSpPr>
          <p:cNvPr id="65" name="Text Box 6"/>
          <p:cNvSpPr txBox="1">
            <a:spLocks noChangeArrowheads="1"/>
          </p:cNvSpPr>
          <p:nvPr/>
        </p:nvSpPr>
        <p:spPr bwMode="auto">
          <a:xfrm>
            <a:off x="6267450" y="1196975"/>
            <a:ext cx="1222375" cy="657225"/>
          </a:xfrm>
          <a:prstGeom prst="rect">
            <a:avLst/>
          </a:prstGeom>
          <a:noFill/>
          <a:ln w="9525">
            <a:noFill/>
            <a:miter lim="800000"/>
            <a:headEnd/>
            <a:tailEnd/>
          </a:ln>
          <a:effectLst/>
        </p:spPr>
        <p:txBody>
          <a:bodyPr lIns="168827" tIns="84419" rIns="168827" bIns="84419">
            <a:spAutoFit/>
          </a:bodyPr>
          <a:lstStyle/>
          <a:p>
            <a:pPr algn="ctr" defTabSz="957263"/>
            <a:r>
              <a:rPr lang="zh-CN" altLang="en-US" sz="1600" dirty="0">
                <a:solidFill>
                  <a:schemeClr val="accent2">
                    <a:lumMod val="50000"/>
                  </a:schemeClr>
                </a:solidFill>
                <a:latin typeface="华文楷体" pitchFamily="2" charset="-122"/>
                <a:ea typeface="华文楷体" pitchFamily="2" charset="-122"/>
              </a:rPr>
              <a:t>价值增加</a:t>
            </a:r>
          </a:p>
          <a:p>
            <a:pPr algn="ctr" defTabSz="957263"/>
            <a:r>
              <a:rPr lang="zh-CN" altLang="en-US" sz="1600" dirty="0">
                <a:solidFill>
                  <a:schemeClr val="accent2">
                    <a:lumMod val="50000"/>
                  </a:schemeClr>
                </a:solidFill>
                <a:latin typeface="华文楷体" pitchFamily="2" charset="-122"/>
                <a:ea typeface="华文楷体" pitchFamily="2" charset="-122"/>
              </a:rPr>
              <a:t>咨询</a:t>
            </a:r>
          </a:p>
        </p:txBody>
      </p:sp>
      <p:sp>
        <p:nvSpPr>
          <p:cNvPr id="66" name="Rectangle 7"/>
          <p:cNvSpPr>
            <a:spLocks noChangeArrowheads="1"/>
          </p:cNvSpPr>
          <p:nvPr/>
        </p:nvSpPr>
        <p:spPr bwMode="auto">
          <a:xfrm>
            <a:off x="1800225" y="2422525"/>
            <a:ext cx="5991225" cy="507050"/>
          </a:xfrm>
          <a:prstGeom prst="rect">
            <a:avLst/>
          </a:prstGeom>
          <a:noFill/>
          <a:ln w="9525">
            <a:noFill/>
            <a:miter lim="800000"/>
            <a:headEnd/>
            <a:tailEnd/>
          </a:ln>
          <a:effectLst/>
        </p:spPr>
        <p:txBody>
          <a:bodyPr lIns="75423" tIns="37713" rIns="75423" bIns="37713">
            <a:spAutoFit/>
          </a:bodyPr>
          <a:lstStyle/>
          <a:p>
            <a:pPr algn="ctr" defTabSz="627063"/>
            <a:r>
              <a:rPr lang="en-US" sz="1400" dirty="0">
                <a:latin typeface="华文楷体" pitchFamily="2" charset="-122"/>
                <a:ea typeface="华文楷体" pitchFamily="2" charset="-122"/>
              </a:rPr>
              <a:t> </a:t>
            </a:r>
            <a:br>
              <a:rPr lang="en-US" sz="1400" dirty="0">
                <a:latin typeface="华文楷体" pitchFamily="2" charset="-122"/>
                <a:ea typeface="华文楷体" pitchFamily="2" charset="-122"/>
              </a:rPr>
            </a:br>
            <a:endParaRPr lang="en-US" sz="1400" dirty="0">
              <a:latin typeface="华文楷体" pitchFamily="2" charset="-122"/>
              <a:ea typeface="华文楷体" pitchFamily="2" charset="-122"/>
            </a:endParaRPr>
          </a:p>
        </p:txBody>
      </p:sp>
      <p:sp>
        <p:nvSpPr>
          <p:cNvPr id="67" name="Rectangle 8"/>
          <p:cNvSpPr>
            <a:spLocks noChangeArrowheads="1"/>
          </p:cNvSpPr>
          <p:nvPr/>
        </p:nvSpPr>
        <p:spPr bwMode="auto">
          <a:xfrm>
            <a:off x="2446338" y="4225925"/>
            <a:ext cx="4627562" cy="353161"/>
          </a:xfrm>
          <a:prstGeom prst="rect">
            <a:avLst/>
          </a:prstGeom>
          <a:gradFill rotWithShape="0">
            <a:gsLst>
              <a:gs pos="0">
                <a:srgbClr val="336699">
                  <a:gamma/>
                  <a:shade val="60000"/>
                  <a:invGamma/>
                </a:srgbClr>
              </a:gs>
              <a:gs pos="50000">
                <a:srgbClr val="336699"/>
              </a:gs>
              <a:gs pos="100000">
                <a:srgbClr val="336699">
                  <a:gamma/>
                  <a:shade val="60000"/>
                  <a:invGamma/>
                </a:srgbClr>
              </a:gs>
            </a:gsLst>
            <a:lin ang="5400000" scaled="1"/>
          </a:gradFill>
          <a:ln w="12700">
            <a:noFill/>
            <a:miter lim="800000"/>
            <a:headEnd/>
            <a:tailEnd/>
          </a:ln>
          <a:effectLst/>
        </p:spPr>
        <p:txBody>
          <a:bodyPr lIns="75423" tIns="37713" rIns="75423" bIns="37713">
            <a:spAutoFit/>
          </a:bodyPr>
          <a:lstStyle/>
          <a:p>
            <a:pPr algn="ctr"/>
            <a:endParaRPr lang="en-US" dirty="0">
              <a:latin typeface="华文楷体" pitchFamily="2" charset="-122"/>
              <a:ea typeface="华文楷体" pitchFamily="2" charset="-122"/>
            </a:endParaRPr>
          </a:p>
        </p:txBody>
      </p:sp>
      <p:pic>
        <p:nvPicPr>
          <p:cNvPr id="68" name="Picture 9"/>
          <p:cNvPicPr>
            <a:picLocks noChangeArrowheads="1"/>
          </p:cNvPicPr>
          <p:nvPr/>
        </p:nvPicPr>
        <p:blipFill>
          <a:blip r:embed="rId2" cstate="print"/>
          <a:srcRect/>
          <a:stretch>
            <a:fillRect/>
          </a:stretch>
        </p:blipFill>
        <p:spPr bwMode="auto">
          <a:xfrm>
            <a:off x="1677988" y="2205038"/>
            <a:ext cx="6046787" cy="1681162"/>
          </a:xfrm>
          <a:prstGeom prst="rect">
            <a:avLst/>
          </a:prstGeom>
          <a:noFill/>
          <a:ln w="9525">
            <a:noFill/>
            <a:miter lim="800000"/>
            <a:headEnd/>
            <a:tailEnd/>
          </a:ln>
          <a:effectLst/>
        </p:spPr>
      </p:pic>
      <p:pic>
        <p:nvPicPr>
          <p:cNvPr id="69" name="Picture 10"/>
          <p:cNvPicPr>
            <a:picLocks noChangeArrowheads="1"/>
          </p:cNvPicPr>
          <p:nvPr/>
        </p:nvPicPr>
        <p:blipFill>
          <a:blip r:embed="rId3" cstate="print"/>
          <a:srcRect/>
          <a:stretch>
            <a:fillRect/>
          </a:stretch>
        </p:blipFill>
        <p:spPr bwMode="auto">
          <a:xfrm>
            <a:off x="1682750" y="4508500"/>
            <a:ext cx="6034088" cy="1717675"/>
          </a:xfrm>
          <a:prstGeom prst="rect">
            <a:avLst/>
          </a:prstGeom>
          <a:noFill/>
          <a:ln w="9525">
            <a:noFill/>
            <a:miter lim="800000"/>
            <a:headEnd/>
            <a:tailEnd/>
          </a:ln>
          <a:effectLst/>
        </p:spPr>
      </p:pic>
      <p:sp>
        <p:nvSpPr>
          <p:cNvPr id="70" name="Rectangle 11"/>
          <p:cNvSpPr>
            <a:spLocks noChangeArrowheads="1"/>
          </p:cNvSpPr>
          <p:nvPr/>
        </p:nvSpPr>
        <p:spPr bwMode="auto">
          <a:xfrm>
            <a:off x="3071813" y="2909888"/>
            <a:ext cx="1023937" cy="465500"/>
          </a:xfrm>
          <a:prstGeom prst="rect">
            <a:avLst/>
          </a:prstGeom>
          <a:noFill/>
          <a:ln w="9525">
            <a:noFill/>
            <a:miter lim="800000"/>
            <a:headEnd/>
            <a:tailEnd/>
          </a:ln>
          <a:effectLst/>
        </p:spPr>
        <p:txBody>
          <a:bodyPr lIns="75423" tIns="37713" rIns="75423" bIns="37713">
            <a:spAutoFit/>
          </a:bodyPr>
          <a:lstStyle/>
          <a:p>
            <a:pPr algn="ctr" defTabSz="87313">
              <a:lnSpc>
                <a:spcPct val="90000"/>
              </a:lnSpc>
              <a:tabLst>
                <a:tab pos="1254125" algn="l"/>
              </a:tabLst>
            </a:pPr>
            <a:r>
              <a:rPr lang="zh-CN" altLang="en-US" sz="1400" dirty="0">
                <a:solidFill>
                  <a:schemeClr val="accent2">
                    <a:lumMod val="50000"/>
                  </a:schemeClr>
                </a:solidFill>
                <a:latin typeface="华文楷体" pitchFamily="2" charset="-122"/>
                <a:ea typeface="华文楷体" pitchFamily="2" charset="-122"/>
              </a:rPr>
              <a:t>风险控制整改</a:t>
            </a:r>
          </a:p>
        </p:txBody>
      </p:sp>
      <p:sp>
        <p:nvSpPr>
          <p:cNvPr id="71" name="Rectangle 12"/>
          <p:cNvSpPr>
            <a:spLocks noChangeArrowheads="1"/>
          </p:cNvSpPr>
          <p:nvPr/>
        </p:nvSpPr>
        <p:spPr bwMode="auto">
          <a:xfrm>
            <a:off x="4916488" y="2890838"/>
            <a:ext cx="1231900" cy="271601"/>
          </a:xfrm>
          <a:prstGeom prst="rect">
            <a:avLst/>
          </a:prstGeom>
          <a:noFill/>
          <a:ln w="9525">
            <a:noFill/>
            <a:miter lim="800000"/>
            <a:headEnd/>
            <a:tailEnd/>
          </a:ln>
          <a:effectLst/>
        </p:spPr>
        <p:txBody>
          <a:bodyPr lIns="75423" tIns="37713" rIns="75423" bIns="37713">
            <a:spAutoFit/>
          </a:bodyPr>
          <a:lstStyle/>
          <a:p>
            <a:pPr algn="ctr" defTabSz="87313">
              <a:lnSpc>
                <a:spcPct val="90000"/>
              </a:lnSpc>
              <a:tabLst>
                <a:tab pos="1254125" algn="l"/>
              </a:tabLst>
            </a:pPr>
            <a:r>
              <a:rPr lang="zh-CN" altLang="en-US" sz="1400">
                <a:solidFill>
                  <a:schemeClr val="accent2">
                    <a:lumMod val="50000"/>
                  </a:schemeClr>
                </a:solidFill>
                <a:latin typeface="华文楷体" pitchFamily="2" charset="-122"/>
                <a:ea typeface="华文楷体" pitchFamily="2" charset="-122"/>
              </a:rPr>
              <a:t>与管理层协作</a:t>
            </a:r>
            <a:endParaRPr lang="en-US" sz="1400" dirty="0">
              <a:solidFill>
                <a:schemeClr val="accent2">
                  <a:lumMod val="50000"/>
                </a:schemeClr>
              </a:solidFill>
              <a:latin typeface="华文楷体" pitchFamily="2" charset="-122"/>
              <a:ea typeface="华文楷体" pitchFamily="2" charset="-122"/>
            </a:endParaRPr>
          </a:p>
        </p:txBody>
      </p:sp>
      <p:sp>
        <p:nvSpPr>
          <p:cNvPr id="72" name="Rectangle 13"/>
          <p:cNvSpPr>
            <a:spLocks noChangeArrowheads="1"/>
          </p:cNvSpPr>
          <p:nvPr/>
        </p:nvSpPr>
        <p:spPr bwMode="auto">
          <a:xfrm>
            <a:off x="5661025" y="3203575"/>
            <a:ext cx="1498600" cy="465500"/>
          </a:xfrm>
          <a:prstGeom prst="rect">
            <a:avLst/>
          </a:prstGeom>
          <a:noFill/>
          <a:ln w="9525">
            <a:noFill/>
            <a:miter lim="800000"/>
            <a:headEnd/>
            <a:tailEnd/>
          </a:ln>
          <a:effectLst/>
        </p:spPr>
        <p:txBody>
          <a:bodyPr lIns="75423" tIns="37713" rIns="75423" bIns="37713">
            <a:spAutoFit/>
          </a:bodyPr>
          <a:lstStyle/>
          <a:p>
            <a:pPr algn="ctr" defTabSz="87313">
              <a:lnSpc>
                <a:spcPct val="90000"/>
              </a:lnSpc>
              <a:tabLst>
                <a:tab pos="1254125" algn="l"/>
              </a:tabLst>
            </a:pPr>
            <a:r>
              <a:rPr lang="zh-CN" altLang="en-US" sz="1400">
                <a:solidFill>
                  <a:schemeClr val="accent2">
                    <a:lumMod val="50000"/>
                  </a:schemeClr>
                </a:solidFill>
                <a:latin typeface="华文楷体" pitchFamily="2" charset="-122"/>
                <a:ea typeface="华文楷体" pitchFamily="2" charset="-122"/>
              </a:rPr>
              <a:t>实现风险</a:t>
            </a:r>
            <a:r>
              <a:rPr lang="en-US" sz="1400" dirty="0">
                <a:solidFill>
                  <a:schemeClr val="accent2">
                    <a:lumMod val="50000"/>
                  </a:schemeClr>
                </a:solidFill>
                <a:latin typeface="华文楷体" pitchFamily="2" charset="-122"/>
                <a:ea typeface="华文楷体" pitchFamily="2" charset="-122"/>
              </a:rPr>
              <a:t>&amp;</a:t>
            </a:r>
            <a:endParaRPr lang="en-US" altLang="zh-CN" sz="1400" dirty="0">
              <a:solidFill>
                <a:schemeClr val="accent2">
                  <a:lumMod val="50000"/>
                </a:schemeClr>
              </a:solidFill>
              <a:latin typeface="华文楷体" pitchFamily="2" charset="-122"/>
              <a:ea typeface="华文楷体" pitchFamily="2" charset="-122"/>
            </a:endParaRPr>
          </a:p>
          <a:p>
            <a:pPr algn="ctr" defTabSz="87313">
              <a:lnSpc>
                <a:spcPct val="90000"/>
              </a:lnSpc>
              <a:tabLst>
                <a:tab pos="1254125" algn="l"/>
              </a:tabLst>
            </a:pPr>
            <a:r>
              <a:rPr lang="en-US" sz="1400" dirty="0">
                <a:solidFill>
                  <a:schemeClr val="accent2">
                    <a:lumMod val="50000"/>
                  </a:schemeClr>
                </a:solidFill>
                <a:latin typeface="华文楷体" pitchFamily="2" charset="-122"/>
                <a:ea typeface="华文楷体" pitchFamily="2" charset="-122"/>
              </a:rPr>
              <a:t> </a:t>
            </a:r>
            <a:r>
              <a:rPr lang="zh-CN" altLang="en-US" sz="1400">
                <a:solidFill>
                  <a:schemeClr val="accent2">
                    <a:lumMod val="50000"/>
                  </a:schemeClr>
                </a:solidFill>
                <a:latin typeface="华文楷体" pitchFamily="2" charset="-122"/>
                <a:ea typeface="华文楷体" pitchFamily="2" charset="-122"/>
              </a:rPr>
              <a:t>自我评估控制</a:t>
            </a:r>
          </a:p>
        </p:txBody>
      </p:sp>
      <p:sp>
        <p:nvSpPr>
          <p:cNvPr id="73" name="Rectangle 14"/>
          <p:cNvSpPr>
            <a:spLocks noChangeArrowheads="1"/>
          </p:cNvSpPr>
          <p:nvPr/>
        </p:nvSpPr>
        <p:spPr bwMode="auto">
          <a:xfrm>
            <a:off x="4048125" y="2782888"/>
            <a:ext cx="1008063" cy="271601"/>
          </a:xfrm>
          <a:prstGeom prst="rect">
            <a:avLst/>
          </a:prstGeom>
          <a:noFill/>
          <a:ln w="9525">
            <a:noFill/>
            <a:miter lim="800000"/>
            <a:headEnd/>
            <a:tailEnd/>
          </a:ln>
          <a:effectLst/>
        </p:spPr>
        <p:txBody>
          <a:bodyPr lIns="75423" tIns="37713" rIns="75423" bIns="37713">
            <a:spAutoFit/>
          </a:bodyPr>
          <a:lstStyle/>
          <a:p>
            <a:pPr algn="ctr" defTabSz="87313">
              <a:lnSpc>
                <a:spcPct val="90000"/>
              </a:lnSpc>
              <a:tabLst>
                <a:tab pos="1254125" algn="l"/>
              </a:tabLst>
            </a:pPr>
            <a:r>
              <a:rPr lang="zh-CN" altLang="en-US" sz="1400">
                <a:solidFill>
                  <a:schemeClr val="accent2">
                    <a:lumMod val="50000"/>
                  </a:schemeClr>
                </a:solidFill>
                <a:latin typeface="华文楷体" pitchFamily="2" charset="-122"/>
                <a:ea typeface="华文楷体" pitchFamily="2" charset="-122"/>
              </a:rPr>
              <a:t>流程改进</a:t>
            </a:r>
          </a:p>
        </p:txBody>
      </p:sp>
      <p:sp>
        <p:nvSpPr>
          <p:cNvPr id="74" name="Rectangle 15"/>
          <p:cNvSpPr>
            <a:spLocks noChangeArrowheads="1"/>
          </p:cNvSpPr>
          <p:nvPr/>
        </p:nvSpPr>
        <p:spPr bwMode="auto">
          <a:xfrm>
            <a:off x="7772400" y="4006850"/>
            <a:ext cx="1371600" cy="271601"/>
          </a:xfrm>
          <a:prstGeom prst="rect">
            <a:avLst/>
          </a:prstGeom>
          <a:noFill/>
          <a:ln w="9525">
            <a:noFill/>
            <a:miter lim="800000"/>
            <a:headEnd/>
            <a:tailEnd/>
          </a:ln>
          <a:effectLst/>
        </p:spPr>
        <p:txBody>
          <a:bodyPr lIns="75423" tIns="37713" rIns="75423" bIns="37713">
            <a:spAutoFit/>
          </a:bodyPr>
          <a:lstStyle/>
          <a:p>
            <a:pPr algn="ctr" defTabSz="87313">
              <a:lnSpc>
                <a:spcPct val="90000"/>
              </a:lnSpc>
              <a:tabLst>
                <a:tab pos="1254125" algn="l"/>
              </a:tabLst>
            </a:pPr>
            <a:r>
              <a:rPr lang="zh-CN" altLang="en-US" sz="1400" dirty="0">
                <a:solidFill>
                  <a:schemeClr val="accent2">
                    <a:lumMod val="50000"/>
                  </a:schemeClr>
                </a:solidFill>
                <a:latin typeface="华文楷体" pitchFamily="2" charset="-122"/>
                <a:ea typeface="华文楷体" pitchFamily="2" charset="-122"/>
              </a:rPr>
              <a:t>企业风险管理</a:t>
            </a:r>
          </a:p>
        </p:txBody>
      </p:sp>
      <p:sp>
        <p:nvSpPr>
          <p:cNvPr id="75" name="Rectangle 16"/>
          <p:cNvSpPr>
            <a:spLocks noChangeArrowheads="1"/>
          </p:cNvSpPr>
          <p:nvPr/>
        </p:nvSpPr>
        <p:spPr bwMode="auto">
          <a:xfrm>
            <a:off x="5951538" y="4676775"/>
            <a:ext cx="1049337" cy="465500"/>
          </a:xfrm>
          <a:prstGeom prst="rect">
            <a:avLst/>
          </a:prstGeom>
          <a:noFill/>
          <a:ln w="9525">
            <a:noFill/>
            <a:miter lim="800000"/>
            <a:headEnd/>
            <a:tailEnd/>
          </a:ln>
          <a:effectLst/>
        </p:spPr>
        <p:txBody>
          <a:bodyPr lIns="75423" tIns="37713" rIns="75423" bIns="37713">
            <a:spAutoFit/>
          </a:bodyPr>
          <a:lstStyle/>
          <a:p>
            <a:pPr algn="ctr" defTabSz="87313">
              <a:lnSpc>
                <a:spcPct val="90000"/>
              </a:lnSpc>
              <a:tabLst>
                <a:tab pos="1254125" algn="l"/>
              </a:tabLst>
            </a:pPr>
            <a:r>
              <a:rPr lang="zh-CN" altLang="en-US" sz="1400">
                <a:solidFill>
                  <a:schemeClr val="accent2">
                    <a:lumMod val="50000"/>
                  </a:schemeClr>
                </a:solidFill>
                <a:latin typeface="华文楷体" pitchFamily="2" charset="-122"/>
                <a:ea typeface="华文楷体" pitchFamily="2" charset="-122"/>
              </a:rPr>
              <a:t>持续性风险管理</a:t>
            </a:r>
          </a:p>
        </p:txBody>
      </p:sp>
      <p:sp>
        <p:nvSpPr>
          <p:cNvPr id="76" name="Rectangle 17"/>
          <p:cNvSpPr>
            <a:spLocks noChangeArrowheads="1"/>
          </p:cNvSpPr>
          <p:nvPr/>
        </p:nvSpPr>
        <p:spPr bwMode="auto">
          <a:xfrm>
            <a:off x="5016500" y="5116513"/>
            <a:ext cx="1273175" cy="271601"/>
          </a:xfrm>
          <a:prstGeom prst="rect">
            <a:avLst/>
          </a:prstGeom>
          <a:noFill/>
          <a:ln w="9525">
            <a:noFill/>
            <a:miter lim="800000"/>
            <a:headEnd/>
            <a:tailEnd/>
          </a:ln>
          <a:effectLst/>
        </p:spPr>
        <p:txBody>
          <a:bodyPr lIns="75423" tIns="37713" rIns="75423" bIns="37713">
            <a:spAutoFit/>
          </a:bodyPr>
          <a:lstStyle/>
          <a:p>
            <a:pPr algn="ctr" defTabSz="87313">
              <a:lnSpc>
                <a:spcPct val="90000"/>
              </a:lnSpc>
              <a:tabLst>
                <a:tab pos="1254125" algn="l"/>
              </a:tabLst>
            </a:pPr>
            <a:r>
              <a:rPr lang="zh-CN" altLang="en-US" sz="1400">
                <a:solidFill>
                  <a:schemeClr val="accent2">
                    <a:lumMod val="50000"/>
                  </a:schemeClr>
                </a:solidFill>
                <a:latin typeface="华文楷体" pitchFamily="2" charset="-122"/>
                <a:ea typeface="华文楷体" pitchFamily="2" charset="-122"/>
              </a:rPr>
              <a:t>风险咨询</a:t>
            </a:r>
          </a:p>
        </p:txBody>
      </p:sp>
      <p:sp>
        <p:nvSpPr>
          <p:cNvPr id="77" name="Rectangle 18"/>
          <p:cNvSpPr>
            <a:spLocks noChangeArrowheads="1"/>
          </p:cNvSpPr>
          <p:nvPr/>
        </p:nvSpPr>
        <p:spPr bwMode="auto">
          <a:xfrm>
            <a:off x="3030538" y="5102225"/>
            <a:ext cx="1044575" cy="271601"/>
          </a:xfrm>
          <a:prstGeom prst="rect">
            <a:avLst/>
          </a:prstGeom>
          <a:noFill/>
          <a:ln w="9525">
            <a:noFill/>
            <a:miter lim="800000"/>
            <a:headEnd/>
            <a:tailEnd/>
          </a:ln>
          <a:effectLst/>
        </p:spPr>
        <p:txBody>
          <a:bodyPr lIns="75423" tIns="37713" rIns="75423" bIns="37713">
            <a:spAutoFit/>
          </a:bodyPr>
          <a:lstStyle/>
          <a:p>
            <a:pPr algn="ctr" defTabSz="87313">
              <a:lnSpc>
                <a:spcPct val="90000"/>
              </a:lnSpc>
              <a:tabLst>
                <a:tab pos="1254125" algn="l"/>
              </a:tabLst>
            </a:pPr>
            <a:r>
              <a:rPr lang="zh-CN" altLang="en-US" sz="1400" dirty="0">
                <a:solidFill>
                  <a:schemeClr val="accent2">
                    <a:lumMod val="50000"/>
                  </a:schemeClr>
                </a:solidFill>
                <a:latin typeface="华文楷体" pitchFamily="2" charset="-122"/>
                <a:ea typeface="华文楷体" pitchFamily="2" charset="-122"/>
              </a:rPr>
              <a:t>检测舞弊</a:t>
            </a:r>
          </a:p>
        </p:txBody>
      </p:sp>
      <p:sp>
        <p:nvSpPr>
          <p:cNvPr id="78" name="Rectangle 19"/>
          <p:cNvSpPr>
            <a:spLocks noChangeArrowheads="1"/>
          </p:cNvSpPr>
          <p:nvPr/>
        </p:nvSpPr>
        <p:spPr bwMode="auto">
          <a:xfrm>
            <a:off x="2128838" y="4686300"/>
            <a:ext cx="1193800" cy="465500"/>
          </a:xfrm>
          <a:prstGeom prst="rect">
            <a:avLst/>
          </a:prstGeom>
          <a:noFill/>
          <a:ln w="9525">
            <a:noFill/>
            <a:miter lim="800000"/>
            <a:headEnd/>
            <a:tailEnd/>
          </a:ln>
          <a:effectLst/>
        </p:spPr>
        <p:txBody>
          <a:bodyPr lIns="75423" tIns="37713" rIns="75423" bIns="37713">
            <a:spAutoFit/>
          </a:bodyPr>
          <a:lstStyle/>
          <a:p>
            <a:pPr algn="ctr" defTabSz="87313">
              <a:lnSpc>
                <a:spcPct val="90000"/>
              </a:lnSpc>
              <a:tabLst>
                <a:tab pos="1254125" algn="l"/>
              </a:tabLst>
            </a:pPr>
            <a:r>
              <a:rPr lang="zh-CN" altLang="en-US" sz="1400" dirty="0">
                <a:solidFill>
                  <a:schemeClr val="accent2">
                    <a:lumMod val="50000"/>
                  </a:schemeClr>
                </a:solidFill>
                <a:latin typeface="华文楷体" pitchFamily="2" charset="-122"/>
                <a:ea typeface="华文楷体" pitchFamily="2" charset="-122"/>
              </a:rPr>
              <a:t>财务</a:t>
            </a:r>
            <a:r>
              <a:rPr lang="en-US" altLang="zh-CN" sz="1400" dirty="0">
                <a:solidFill>
                  <a:schemeClr val="accent2">
                    <a:lumMod val="50000"/>
                  </a:schemeClr>
                </a:solidFill>
                <a:latin typeface="华文楷体" pitchFamily="2" charset="-122"/>
                <a:ea typeface="华文楷体" pitchFamily="2" charset="-122"/>
              </a:rPr>
              <a:t>/</a:t>
            </a:r>
            <a:r>
              <a:rPr lang="zh-CN" altLang="en-US" sz="1400" dirty="0">
                <a:solidFill>
                  <a:schemeClr val="accent2">
                    <a:lumMod val="50000"/>
                  </a:schemeClr>
                </a:solidFill>
                <a:latin typeface="华文楷体" pitchFamily="2" charset="-122"/>
                <a:ea typeface="华文楷体" pitchFamily="2" charset="-122"/>
              </a:rPr>
              <a:t>审计遵循</a:t>
            </a:r>
          </a:p>
        </p:txBody>
      </p:sp>
      <p:sp>
        <p:nvSpPr>
          <p:cNvPr id="79" name="Rectangle 20"/>
          <p:cNvSpPr>
            <a:spLocks noChangeArrowheads="1"/>
          </p:cNvSpPr>
          <p:nvPr/>
        </p:nvSpPr>
        <p:spPr bwMode="auto">
          <a:xfrm>
            <a:off x="177800" y="4010025"/>
            <a:ext cx="1346200" cy="268288"/>
          </a:xfrm>
          <a:prstGeom prst="rect">
            <a:avLst/>
          </a:prstGeom>
          <a:noFill/>
          <a:ln w="9525">
            <a:noFill/>
            <a:miter lim="800000"/>
            <a:headEnd/>
            <a:tailEnd/>
          </a:ln>
          <a:effectLst/>
        </p:spPr>
        <p:txBody>
          <a:bodyPr lIns="75423" tIns="37713" rIns="75423" bIns="37713">
            <a:spAutoFit/>
          </a:bodyPr>
          <a:lstStyle/>
          <a:p>
            <a:pPr algn="ctr" defTabSz="87313">
              <a:lnSpc>
                <a:spcPct val="90000"/>
              </a:lnSpc>
              <a:tabLst>
                <a:tab pos="1254125" algn="l"/>
              </a:tabLst>
            </a:pPr>
            <a:r>
              <a:rPr lang="en-US" sz="1400" dirty="0">
                <a:solidFill>
                  <a:srgbClr val="314473"/>
                </a:solidFill>
                <a:latin typeface="华文楷体" pitchFamily="2" charset="-122"/>
                <a:ea typeface="华文楷体" pitchFamily="2" charset="-122"/>
              </a:rPr>
              <a:t> </a:t>
            </a:r>
            <a:r>
              <a:rPr lang="zh-CN" altLang="en-US" sz="1400" dirty="0">
                <a:solidFill>
                  <a:schemeClr val="accent2">
                    <a:lumMod val="50000"/>
                  </a:schemeClr>
                </a:solidFill>
                <a:latin typeface="华文楷体" pitchFamily="2" charset="-122"/>
                <a:ea typeface="华文楷体" pitchFamily="2" charset="-122"/>
              </a:rPr>
              <a:t>财务风险管理</a:t>
            </a:r>
          </a:p>
        </p:txBody>
      </p:sp>
      <p:sp>
        <p:nvSpPr>
          <p:cNvPr id="80" name="Rectangle 21"/>
          <p:cNvSpPr>
            <a:spLocks noChangeArrowheads="1"/>
          </p:cNvSpPr>
          <p:nvPr/>
        </p:nvSpPr>
        <p:spPr bwMode="auto">
          <a:xfrm>
            <a:off x="2147888" y="3279775"/>
            <a:ext cx="1176337" cy="465500"/>
          </a:xfrm>
          <a:prstGeom prst="rect">
            <a:avLst/>
          </a:prstGeom>
          <a:noFill/>
          <a:ln w="9525">
            <a:noFill/>
            <a:miter lim="800000"/>
            <a:headEnd/>
            <a:tailEnd/>
          </a:ln>
          <a:effectLst/>
        </p:spPr>
        <p:txBody>
          <a:bodyPr lIns="75423" tIns="37713" rIns="75423" bIns="37713">
            <a:spAutoFit/>
          </a:bodyPr>
          <a:lstStyle/>
          <a:p>
            <a:pPr algn="ctr" defTabSz="87313">
              <a:lnSpc>
                <a:spcPct val="90000"/>
              </a:lnSpc>
              <a:tabLst>
                <a:tab pos="1254125" algn="l"/>
              </a:tabLst>
            </a:pPr>
            <a:r>
              <a:rPr lang="zh-CN" altLang="en-US" sz="1400" dirty="0">
                <a:solidFill>
                  <a:schemeClr val="accent2">
                    <a:lumMod val="50000"/>
                  </a:schemeClr>
                </a:solidFill>
                <a:latin typeface="华文楷体" pitchFamily="2" charset="-122"/>
                <a:ea typeface="华文楷体" pitchFamily="2" charset="-122"/>
              </a:rPr>
              <a:t>交易分析</a:t>
            </a:r>
          </a:p>
          <a:p>
            <a:pPr algn="ctr" defTabSz="87313">
              <a:lnSpc>
                <a:spcPct val="90000"/>
              </a:lnSpc>
              <a:tabLst>
                <a:tab pos="1254125" algn="l"/>
              </a:tabLst>
            </a:pPr>
            <a:r>
              <a:rPr lang="en-US" sz="1400" dirty="0">
                <a:solidFill>
                  <a:schemeClr val="accent2">
                    <a:lumMod val="50000"/>
                  </a:schemeClr>
                </a:solidFill>
                <a:latin typeface="华文楷体" pitchFamily="2" charset="-122"/>
                <a:ea typeface="华文楷体" pitchFamily="2" charset="-122"/>
              </a:rPr>
              <a:t>/</a:t>
            </a:r>
            <a:r>
              <a:rPr lang="zh-CN" altLang="en-US" sz="1400" dirty="0">
                <a:solidFill>
                  <a:schemeClr val="accent2">
                    <a:lumMod val="50000"/>
                  </a:schemeClr>
                </a:solidFill>
                <a:latin typeface="华文楷体" pitchFamily="2" charset="-122"/>
                <a:ea typeface="华文楷体" pitchFamily="2" charset="-122"/>
              </a:rPr>
              <a:t>资产保护</a:t>
            </a:r>
          </a:p>
        </p:txBody>
      </p:sp>
      <p:sp>
        <p:nvSpPr>
          <p:cNvPr id="81" name="Rectangle 22"/>
          <p:cNvSpPr>
            <a:spLocks noChangeArrowheads="1"/>
          </p:cNvSpPr>
          <p:nvPr/>
        </p:nvSpPr>
        <p:spPr bwMode="auto">
          <a:xfrm>
            <a:off x="3605213" y="3924300"/>
            <a:ext cx="2036762" cy="288925"/>
          </a:xfrm>
          <a:prstGeom prst="rect">
            <a:avLst/>
          </a:prstGeom>
          <a:solidFill>
            <a:srgbClr val="D4510A"/>
          </a:solidFill>
          <a:ln w="9525">
            <a:noFill/>
            <a:miter lim="800000"/>
            <a:headEnd/>
            <a:tailEnd/>
          </a:ln>
          <a:effectLst/>
        </p:spPr>
        <p:txBody>
          <a:bodyPr lIns="75423" tIns="37713" rIns="75423" bIns="37713">
            <a:spAutoFit/>
          </a:bodyPr>
          <a:lstStyle/>
          <a:p>
            <a:pPr algn="ctr" defTabSz="627063">
              <a:spcBef>
                <a:spcPct val="50000"/>
              </a:spcBef>
            </a:pPr>
            <a:r>
              <a:rPr lang="zh-CN" altLang="en-US" sz="1400" dirty="0">
                <a:solidFill>
                  <a:srgbClr val="FEF8F8"/>
                </a:solidFill>
                <a:latin typeface="华文楷体" pitchFamily="2" charset="-122"/>
                <a:ea typeface="华文楷体" pitchFamily="2" charset="-122"/>
              </a:rPr>
              <a:t>相关的风险管理覆盖区</a:t>
            </a:r>
            <a:endParaRPr lang="en-US" sz="1400" dirty="0">
              <a:solidFill>
                <a:srgbClr val="FEF8F8"/>
              </a:solidFill>
              <a:latin typeface="华文楷体" pitchFamily="2" charset="-122"/>
              <a:ea typeface="华文楷体" pitchFamily="2" charset="-122"/>
            </a:endParaRPr>
          </a:p>
        </p:txBody>
      </p:sp>
      <p:sp>
        <p:nvSpPr>
          <p:cNvPr id="82" name="Rectangle 23"/>
          <p:cNvSpPr>
            <a:spLocks noChangeArrowheads="1"/>
          </p:cNvSpPr>
          <p:nvPr/>
        </p:nvSpPr>
        <p:spPr bwMode="auto">
          <a:xfrm>
            <a:off x="3825875" y="5153025"/>
            <a:ext cx="1517650" cy="540905"/>
          </a:xfrm>
          <a:prstGeom prst="rect">
            <a:avLst/>
          </a:prstGeom>
          <a:noFill/>
          <a:ln w="9525">
            <a:noFill/>
            <a:miter lim="800000"/>
            <a:headEnd/>
            <a:tailEnd/>
          </a:ln>
          <a:effectLst/>
        </p:spPr>
        <p:txBody>
          <a:bodyPr lIns="75423" tIns="37713" rIns="75423" bIns="37713">
            <a:spAutoFit/>
          </a:bodyPr>
          <a:lstStyle/>
          <a:p>
            <a:pPr algn="ctr" defTabSz="87313">
              <a:lnSpc>
                <a:spcPct val="70000"/>
              </a:lnSpc>
              <a:tabLst>
                <a:tab pos="1254125" algn="l"/>
              </a:tabLst>
            </a:pPr>
            <a:r>
              <a:rPr lang="zh-CN" altLang="en-US" sz="1400" dirty="0">
                <a:solidFill>
                  <a:schemeClr val="accent2">
                    <a:lumMod val="50000"/>
                  </a:schemeClr>
                </a:solidFill>
                <a:latin typeface="华文楷体" pitchFamily="2" charset="-122"/>
                <a:ea typeface="华文楷体" pitchFamily="2" charset="-122"/>
              </a:rPr>
              <a:t>程序分析</a:t>
            </a:r>
          </a:p>
          <a:p>
            <a:pPr algn="ctr" defTabSz="87313">
              <a:lnSpc>
                <a:spcPct val="70000"/>
              </a:lnSpc>
              <a:tabLst>
                <a:tab pos="1254125" algn="l"/>
              </a:tabLst>
            </a:pPr>
            <a:r>
              <a:rPr lang="en-US" sz="1400" dirty="0">
                <a:solidFill>
                  <a:schemeClr val="accent2">
                    <a:lumMod val="50000"/>
                  </a:schemeClr>
                </a:solidFill>
                <a:latin typeface="华文楷体" pitchFamily="2" charset="-122"/>
                <a:ea typeface="华文楷体" pitchFamily="2" charset="-122"/>
              </a:rPr>
              <a:t>&amp;</a:t>
            </a:r>
          </a:p>
          <a:p>
            <a:pPr algn="ctr" defTabSz="87313">
              <a:lnSpc>
                <a:spcPct val="70000"/>
              </a:lnSpc>
              <a:tabLst>
                <a:tab pos="1254125" algn="l"/>
              </a:tabLst>
            </a:pPr>
            <a:r>
              <a:rPr lang="zh-CN" altLang="en-US" sz="1400" dirty="0">
                <a:solidFill>
                  <a:schemeClr val="accent2">
                    <a:lumMod val="50000"/>
                  </a:schemeClr>
                </a:solidFill>
                <a:latin typeface="华文楷体" pitchFamily="2" charset="-122"/>
                <a:ea typeface="华文楷体" pitchFamily="2" charset="-122"/>
              </a:rPr>
              <a:t>最优方法</a:t>
            </a:r>
          </a:p>
        </p:txBody>
      </p:sp>
      <p:sp>
        <p:nvSpPr>
          <p:cNvPr id="83" name="Line 24"/>
          <p:cNvSpPr>
            <a:spLocks noChangeShapeType="1"/>
          </p:cNvSpPr>
          <p:nvPr/>
        </p:nvSpPr>
        <p:spPr bwMode="auto">
          <a:xfrm>
            <a:off x="2655888" y="1435100"/>
            <a:ext cx="1225550" cy="0"/>
          </a:xfrm>
          <a:prstGeom prst="line">
            <a:avLst/>
          </a:prstGeom>
          <a:noFill/>
          <a:ln w="38100">
            <a:solidFill>
              <a:schemeClr val="accent2">
                <a:lumMod val="50000"/>
              </a:schemeClr>
            </a:solidFill>
            <a:round/>
            <a:headEnd/>
            <a:tailEnd type="triangle" w="med" len="med"/>
          </a:ln>
          <a:effectLst/>
        </p:spPr>
        <p:txBody>
          <a:bodyPr lIns="75423" tIns="37713" rIns="75423" bIns="37713">
            <a:spAutoFit/>
          </a:bodyPr>
          <a:lstStyle/>
          <a:p>
            <a:pPr algn="ctr"/>
            <a:endParaRPr lang="en-US" dirty="0">
              <a:latin typeface="华文楷体" pitchFamily="2" charset="-122"/>
              <a:ea typeface="华文楷体" pitchFamily="2" charset="-122"/>
            </a:endParaRPr>
          </a:p>
        </p:txBody>
      </p:sp>
      <p:sp>
        <p:nvSpPr>
          <p:cNvPr id="84" name="Line 25"/>
          <p:cNvSpPr>
            <a:spLocks noChangeShapeType="1"/>
          </p:cNvSpPr>
          <p:nvPr/>
        </p:nvSpPr>
        <p:spPr bwMode="auto">
          <a:xfrm>
            <a:off x="5113338" y="1435100"/>
            <a:ext cx="1223962" cy="0"/>
          </a:xfrm>
          <a:prstGeom prst="line">
            <a:avLst/>
          </a:prstGeom>
          <a:noFill/>
          <a:ln w="38100">
            <a:solidFill>
              <a:schemeClr val="accent2">
                <a:lumMod val="50000"/>
              </a:schemeClr>
            </a:solidFill>
            <a:round/>
            <a:headEnd/>
            <a:tailEnd type="triangle" w="med" len="med"/>
          </a:ln>
          <a:effectLst/>
        </p:spPr>
        <p:txBody>
          <a:bodyPr lIns="75423" tIns="37713" rIns="75423" bIns="37713">
            <a:spAutoFit/>
          </a:bodyPr>
          <a:lstStyle/>
          <a:p>
            <a:pPr algn="ctr"/>
            <a:endParaRPr lang="en-US" dirty="0">
              <a:latin typeface="华文楷体" pitchFamily="2" charset="-122"/>
              <a:ea typeface="华文楷体" pitchFamily="2" charset="-122"/>
            </a:endParaRPr>
          </a:p>
        </p:txBody>
      </p:sp>
      <p:sp>
        <p:nvSpPr>
          <p:cNvPr id="85" name="Line 26"/>
          <p:cNvSpPr>
            <a:spLocks noChangeShapeType="1"/>
          </p:cNvSpPr>
          <p:nvPr/>
        </p:nvSpPr>
        <p:spPr bwMode="auto">
          <a:xfrm flipH="1">
            <a:off x="3152775" y="4092575"/>
            <a:ext cx="319088" cy="0"/>
          </a:xfrm>
          <a:prstGeom prst="line">
            <a:avLst/>
          </a:prstGeom>
          <a:noFill/>
          <a:ln w="12700">
            <a:solidFill>
              <a:srgbClr val="FEF8F8"/>
            </a:solidFill>
            <a:round/>
            <a:headEnd type="none" w="sm" len="sm"/>
            <a:tailEnd type="triangle" w="sm" len="sm"/>
          </a:ln>
          <a:effectLst/>
        </p:spPr>
        <p:txBody>
          <a:bodyPr wrap="none" anchor="ctr"/>
          <a:lstStyle/>
          <a:p>
            <a:pPr algn="ctr"/>
            <a:endParaRPr lang="en-US" dirty="0">
              <a:latin typeface="华文楷体" pitchFamily="2" charset="-122"/>
              <a:ea typeface="华文楷体" pitchFamily="2" charset="-122"/>
            </a:endParaRPr>
          </a:p>
        </p:txBody>
      </p:sp>
      <p:sp>
        <p:nvSpPr>
          <p:cNvPr id="86" name="Line 27"/>
          <p:cNvSpPr>
            <a:spLocks noChangeShapeType="1"/>
          </p:cNvSpPr>
          <p:nvPr/>
        </p:nvSpPr>
        <p:spPr bwMode="auto">
          <a:xfrm>
            <a:off x="5713413" y="4078288"/>
            <a:ext cx="315912" cy="0"/>
          </a:xfrm>
          <a:prstGeom prst="line">
            <a:avLst/>
          </a:prstGeom>
          <a:noFill/>
          <a:ln w="12700">
            <a:solidFill>
              <a:srgbClr val="FEF8F8"/>
            </a:solidFill>
            <a:round/>
            <a:headEnd type="none" w="sm" len="sm"/>
            <a:tailEnd type="triangle" w="sm" len="sm"/>
          </a:ln>
          <a:effectLst/>
        </p:spPr>
        <p:txBody>
          <a:bodyPr wrap="none" anchor="ctr"/>
          <a:lstStyle/>
          <a:p>
            <a:pPr algn="ctr"/>
            <a:endParaRPr lang="en-US" dirty="0">
              <a:latin typeface="华文楷体" pitchFamily="2" charset="-122"/>
              <a:ea typeface="华文楷体" pitchFamily="2" charset="-122"/>
            </a:endParaRPr>
          </a:p>
        </p:txBody>
      </p:sp>
      <p:sp>
        <p:nvSpPr>
          <p:cNvPr id="87" name="Text Box 28"/>
          <p:cNvSpPr txBox="1">
            <a:spLocks noChangeArrowheads="1"/>
          </p:cNvSpPr>
          <p:nvPr/>
        </p:nvSpPr>
        <p:spPr bwMode="auto">
          <a:xfrm>
            <a:off x="1752600" y="3914775"/>
            <a:ext cx="990600" cy="304800"/>
          </a:xfrm>
          <a:prstGeom prst="rect">
            <a:avLst/>
          </a:prstGeom>
          <a:noFill/>
          <a:ln w="12700">
            <a:noFill/>
            <a:miter lim="800000"/>
            <a:headEnd type="none" w="sm" len="sm"/>
            <a:tailEnd type="none" w="sm" len="sm"/>
          </a:ln>
          <a:effectLst/>
        </p:spPr>
        <p:txBody>
          <a:bodyPr>
            <a:spAutoFit/>
          </a:bodyPr>
          <a:lstStyle/>
          <a:p>
            <a:pPr algn="ctr"/>
            <a:r>
              <a:rPr lang="zh-CN" altLang="en-US" sz="1400" dirty="0">
                <a:solidFill>
                  <a:srgbClr val="FEF8F8"/>
                </a:solidFill>
                <a:latin typeface="华文楷体" pitchFamily="2" charset="-122"/>
                <a:ea typeface="华文楷体" pitchFamily="2" charset="-122"/>
              </a:rPr>
              <a:t>有限</a:t>
            </a:r>
          </a:p>
        </p:txBody>
      </p:sp>
      <p:sp>
        <p:nvSpPr>
          <p:cNvPr id="88" name="Text Box 29"/>
          <p:cNvSpPr txBox="1">
            <a:spLocks noChangeArrowheads="1"/>
          </p:cNvSpPr>
          <p:nvPr/>
        </p:nvSpPr>
        <p:spPr bwMode="auto">
          <a:xfrm>
            <a:off x="6324600" y="3914775"/>
            <a:ext cx="1219200" cy="304800"/>
          </a:xfrm>
          <a:prstGeom prst="rect">
            <a:avLst/>
          </a:prstGeom>
          <a:noFill/>
          <a:ln w="12700">
            <a:noFill/>
            <a:miter lim="800000"/>
            <a:headEnd type="none" w="sm" len="sm"/>
            <a:tailEnd type="none" w="sm" len="sm"/>
          </a:ln>
          <a:effectLst/>
        </p:spPr>
        <p:txBody>
          <a:bodyPr>
            <a:spAutoFit/>
          </a:bodyPr>
          <a:lstStyle/>
          <a:p>
            <a:pPr algn="ctr"/>
            <a:r>
              <a:rPr lang="zh-CN" altLang="en-US" sz="1400" dirty="0">
                <a:solidFill>
                  <a:srgbClr val="FEF8F8"/>
                </a:solidFill>
                <a:latin typeface="华文楷体" pitchFamily="2" charset="-122"/>
                <a:ea typeface="华文楷体" pitchFamily="2" charset="-122"/>
              </a:rPr>
              <a:t>全面</a:t>
            </a:r>
          </a:p>
        </p:txBody>
      </p:sp>
      <p:sp>
        <p:nvSpPr>
          <p:cNvPr id="89" name="Oval 40"/>
          <p:cNvSpPr>
            <a:spLocks noChangeArrowheads="1"/>
          </p:cNvSpPr>
          <p:nvPr/>
        </p:nvSpPr>
        <p:spPr bwMode="auto">
          <a:xfrm>
            <a:off x="3348038" y="6237288"/>
            <a:ext cx="2520950" cy="215900"/>
          </a:xfrm>
          <a:prstGeom prst="ellipse">
            <a:avLst/>
          </a:prstGeom>
          <a:noFill/>
          <a:ln w="9525">
            <a:solidFill>
              <a:schemeClr val="accent2">
                <a:lumMod val="50000"/>
              </a:schemeClr>
            </a:solidFill>
            <a:round/>
            <a:headEnd/>
            <a:tailEnd/>
          </a:ln>
          <a:effectLst/>
        </p:spPr>
        <p:txBody>
          <a:bodyPr wrap="none" anchor="ctr"/>
          <a:lstStyle/>
          <a:p>
            <a:pPr algn="ctr"/>
            <a:r>
              <a:rPr lang="zh-CN" altLang="en-US" sz="1600">
                <a:solidFill>
                  <a:schemeClr val="accent2">
                    <a:lumMod val="50000"/>
                  </a:schemeClr>
                </a:solidFill>
                <a:latin typeface="华文楷体" pitchFamily="2" charset="-122"/>
                <a:ea typeface="华文楷体" pitchFamily="2" charset="-122"/>
              </a:rPr>
              <a:t>内部审计技能</a:t>
            </a:r>
            <a:endParaRPr lang="zh-CN" altLang="en-GB" sz="1600">
              <a:solidFill>
                <a:schemeClr val="accent2">
                  <a:lumMod val="50000"/>
                </a:schemeClr>
              </a:solidFill>
              <a:latin typeface="华文楷体" pitchFamily="2" charset="-122"/>
              <a:ea typeface="华文楷体" pitchFamily="2" charset="-122"/>
            </a:endParaRPr>
          </a:p>
        </p:txBody>
      </p:sp>
      <p:sp>
        <p:nvSpPr>
          <p:cNvPr id="90" name="Oval 41"/>
          <p:cNvSpPr>
            <a:spLocks noChangeArrowheads="1"/>
          </p:cNvSpPr>
          <p:nvPr/>
        </p:nvSpPr>
        <p:spPr bwMode="auto">
          <a:xfrm>
            <a:off x="3276600" y="1844675"/>
            <a:ext cx="2520950" cy="215900"/>
          </a:xfrm>
          <a:prstGeom prst="ellipse">
            <a:avLst/>
          </a:prstGeom>
          <a:noFill/>
          <a:ln w="9525">
            <a:solidFill>
              <a:schemeClr val="accent2">
                <a:lumMod val="50000"/>
              </a:schemeClr>
            </a:solidFill>
            <a:round/>
            <a:headEnd/>
            <a:tailEnd/>
          </a:ln>
          <a:effectLst/>
        </p:spPr>
        <p:txBody>
          <a:bodyPr wrap="none" anchor="ctr"/>
          <a:lstStyle/>
          <a:p>
            <a:pPr algn="ctr"/>
            <a:r>
              <a:rPr lang="zh-CN" altLang="en-US" sz="1600" dirty="0">
                <a:solidFill>
                  <a:schemeClr val="accent2">
                    <a:lumMod val="50000"/>
                  </a:schemeClr>
                </a:solidFill>
                <a:latin typeface="华文楷体" pitchFamily="2" charset="-122"/>
                <a:ea typeface="华文楷体" pitchFamily="2" charset="-122"/>
              </a:rPr>
              <a:t>内部审计职能</a:t>
            </a:r>
            <a:endParaRPr lang="zh-CN" altLang="en-GB" sz="1600" dirty="0">
              <a:solidFill>
                <a:schemeClr val="accent2">
                  <a:lumMod val="50000"/>
                </a:schemeClr>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9EBD5762-3BDC-484D-9503-7EA6D5A9A8CE}" type="slidenum">
              <a:rPr lang="en-GB" smtClean="0">
                <a:latin typeface="+mn-lt"/>
                <a:ea typeface="宋体" pitchFamily="2" charset="-122"/>
              </a:rPr>
              <a:pPr/>
              <a:t>2</a:t>
            </a:fld>
            <a:endParaRPr lang="en-GB" dirty="0">
              <a:latin typeface="+mn-lt"/>
              <a:ea typeface="宋体" pitchFamily="2" charset="-122"/>
            </a:endParaRPr>
          </a:p>
        </p:txBody>
      </p:sp>
      <p:sp>
        <p:nvSpPr>
          <p:cNvPr id="6" name="Title 1"/>
          <p:cNvSpPr txBox="1">
            <a:spLocks/>
          </p:cNvSpPr>
          <p:nvPr/>
        </p:nvSpPr>
        <p:spPr bwMode="auto">
          <a:xfrm>
            <a:off x="558800" y="850900"/>
            <a:ext cx="8077200" cy="4186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1" u="none" strike="noStrike" kern="1200" cap="none" spc="0" normalizeH="0" baseline="0" noProof="0" dirty="0" smtClean="0">
                <a:ln>
                  <a:noFill/>
                </a:ln>
                <a:solidFill>
                  <a:srgbClr val="000000"/>
                </a:solidFill>
                <a:effectLst/>
                <a:uLnTx/>
                <a:uFillTx/>
                <a:latin typeface="黑体" pitchFamily="49" charset="-122"/>
                <a:ea typeface="黑体" pitchFamily="49" charset="-122"/>
                <a:cs typeface="+mj-cs"/>
              </a:rPr>
              <a:t>经验分享及交流目标</a:t>
            </a:r>
            <a:br>
              <a:rPr kumimoji="0" lang="zh-CN" altLang="en-US" sz="2800" b="1" i="1" u="none" strike="noStrike" kern="1200" cap="none" spc="0" normalizeH="0" baseline="0" noProof="0" dirty="0" smtClean="0">
                <a:ln>
                  <a:noFill/>
                </a:ln>
                <a:solidFill>
                  <a:srgbClr val="000000"/>
                </a:solidFill>
                <a:effectLst/>
                <a:uLnTx/>
                <a:uFillTx/>
                <a:latin typeface="黑体" pitchFamily="49" charset="-122"/>
                <a:ea typeface="黑体" pitchFamily="49" charset="-122"/>
                <a:cs typeface="+mj-cs"/>
              </a:rPr>
            </a:br>
            <a:endParaRPr kumimoji="0" lang="zh-CN" altLang="en-US" sz="2800" b="1" i="1" u="none" strike="noStrike" kern="1200" cap="none" spc="0" normalizeH="0" baseline="0" noProof="0" dirty="0">
              <a:ln>
                <a:noFill/>
              </a:ln>
              <a:solidFill>
                <a:srgbClr val="000000"/>
              </a:solidFill>
              <a:effectLst/>
              <a:uLnTx/>
              <a:uFillTx/>
              <a:latin typeface="黑体" pitchFamily="49" charset="-122"/>
              <a:ea typeface="黑体" pitchFamily="49" charset="-122"/>
              <a:cs typeface="+mj-cs"/>
            </a:endParaRPr>
          </a:p>
        </p:txBody>
      </p:sp>
      <p:sp>
        <p:nvSpPr>
          <p:cNvPr id="7" name="Text Placeholder 1"/>
          <p:cNvSpPr txBox="1">
            <a:spLocks/>
          </p:cNvSpPr>
          <p:nvPr/>
        </p:nvSpPr>
        <p:spPr>
          <a:xfrm>
            <a:off x="252008" y="1662669"/>
            <a:ext cx="8659980" cy="3772931"/>
          </a:xfrm>
          <a:prstGeom prst="rect">
            <a:avLst/>
          </a:prstGeom>
        </p:spPr>
        <p:txBody>
          <a:bodyPr/>
          <a:lstStyle/>
          <a:p>
            <a:pPr>
              <a:lnSpc>
                <a:spcPct val="150000"/>
              </a:lnSpc>
              <a:spcAft>
                <a:spcPts val="900"/>
              </a:spcAft>
              <a:buClr>
                <a:schemeClr val="tx1"/>
              </a:buClr>
              <a:defRPr/>
            </a:pPr>
            <a:r>
              <a:rPr lang="zh-CN" altLang="en-US" sz="2400" b="1" dirty="0" smtClean="0">
                <a:solidFill>
                  <a:srgbClr val="7B0A14"/>
                </a:solidFill>
                <a:latin typeface="华文楷体" pitchFamily="2" charset="-122"/>
                <a:ea typeface="华文楷体" pitchFamily="2" charset="-122"/>
              </a:rPr>
              <a:t>一、了解内部审计的职责及其重要性</a:t>
            </a:r>
            <a:endParaRPr lang="en-US" altLang="zh-CN" sz="2400" b="1" dirty="0" smtClean="0">
              <a:solidFill>
                <a:srgbClr val="7B0A14"/>
              </a:solidFill>
              <a:latin typeface="华文楷体" pitchFamily="2" charset="-122"/>
              <a:ea typeface="华文楷体" pitchFamily="2" charset="-122"/>
            </a:endParaRPr>
          </a:p>
          <a:p>
            <a:pPr>
              <a:lnSpc>
                <a:spcPct val="150000"/>
              </a:lnSpc>
              <a:spcAft>
                <a:spcPts val="900"/>
              </a:spcAft>
              <a:buClr>
                <a:schemeClr val="tx1"/>
              </a:buClr>
              <a:defRPr/>
            </a:pPr>
            <a:r>
              <a:rPr lang="zh-CN" altLang="en-US" sz="2400" b="1" dirty="0" smtClean="0">
                <a:solidFill>
                  <a:srgbClr val="7B0A14"/>
                </a:solidFill>
                <a:latin typeface="华文楷体" pitchFamily="2" charset="-122"/>
                <a:ea typeface="华文楷体" pitchFamily="2" charset="-122"/>
              </a:rPr>
              <a:t>二、初步了解怎样执行内部审计</a:t>
            </a:r>
            <a:endParaRPr lang="en-US" altLang="zh-CN" sz="2400" b="1" dirty="0" smtClean="0">
              <a:solidFill>
                <a:srgbClr val="7B0A14"/>
              </a:solidFill>
              <a:latin typeface="华文楷体" pitchFamily="2" charset="-122"/>
              <a:ea typeface="华文楷体" pitchFamily="2" charset="-122"/>
            </a:endParaRPr>
          </a:p>
          <a:p>
            <a:pPr>
              <a:lnSpc>
                <a:spcPct val="150000"/>
              </a:lnSpc>
              <a:spcAft>
                <a:spcPts val="900"/>
              </a:spcAft>
              <a:buClr>
                <a:schemeClr val="tx1"/>
              </a:buClr>
              <a:defRPr/>
            </a:pPr>
            <a:r>
              <a:rPr lang="zh-CN" altLang="en-US" sz="2400" b="1" dirty="0" smtClean="0">
                <a:solidFill>
                  <a:srgbClr val="7B0A14"/>
                </a:solidFill>
                <a:latin typeface="华文楷体" pitchFamily="2" charset="-122"/>
                <a:ea typeface="华文楷体" pitchFamily="2" charset="-122"/>
              </a:rPr>
              <a:t>三、提高内部审计有效性的方法和途径</a:t>
            </a:r>
            <a:endParaRPr lang="en-US" altLang="zh-CN" sz="2400" b="1" dirty="0" smtClean="0">
              <a:solidFill>
                <a:srgbClr val="7B0A14"/>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latin typeface="+mj-ea"/>
              </a:rPr>
              <a:t>内部审计新角色</a:t>
            </a: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20</a:t>
            </a:fld>
            <a:endParaRPr lang="en-GB"/>
          </a:p>
        </p:txBody>
      </p:sp>
      <p:pic>
        <p:nvPicPr>
          <p:cNvPr id="5" name="Picture 3"/>
          <p:cNvPicPr>
            <a:picLocks noChangeAspect="1" noChangeArrowheads="1"/>
          </p:cNvPicPr>
          <p:nvPr/>
        </p:nvPicPr>
        <p:blipFill>
          <a:blip r:embed="rId2" cstate="print"/>
          <a:srcRect/>
          <a:stretch>
            <a:fillRect/>
          </a:stretch>
        </p:blipFill>
        <p:spPr>
          <a:xfrm>
            <a:off x="4295775" y="1127125"/>
            <a:ext cx="4089400" cy="5002213"/>
          </a:xfrm>
          <a:prstGeom prst="rect">
            <a:avLst/>
          </a:prstGeom>
        </p:spPr>
      </p:pic>
      <p:sp>
        <p:nvSpPr>
          <p:cNvPr id="6" name="Rectangle 4"/>
          <p:cNvSpPr>
            <a:spLocks noChangeArrowheads="1"/>
          </p:cNvSpPr>
          <p:nvPr/>
        </p:nvSpPr>
        <p:spPr bwMode="auto">
          <a:xfrm>
            <a:off x="492125" y="1196975"/>
            <a:ext cx="3657600" cy="4249498"/>
          </a:xfrm>
          <a:prstGeom prst="rect">
            <a:avLst/>
          </a:prstGeom>
          <a:noFill/>
          <a:ln w="9525">
            <a:noFill/>
            <a:miter lim="800000"/>
            <a:headEnd/>
            <a:tailEnd/>
          </a:ln>
          <a:effectLst/>
        </p:spPr>
        <p:txBody>
          <a:bodyPr lIns="90000" tIns="46800" rIns="90000" bIns="46800">
            <a:spAutoFit/>
          </a:bodyPr>
          <a:lstStyle/>
          <a:p>
            <a:pPr marL="363538" indent="-363538" algn="l">
              <a:spcBef>
                <a:spcPct val="50000"/>
              </a:spcBef>
              <a:buClr>
                <a:srgbClr val="7B0A14"/>
              </a:buClr>
              <a:buSzPct val="120000"/>
              <a:buFont typeface="Wingdings" pitchFamily="2" charset="2"/>
              <a:buChar char="§"/>
            </a:pPr>
            <a:r>
              <a:rPr lang="zh-CN" altLang="en-GB" sz="2000" b="0" dirty="0">
                <a:solidFill>
                  <a:srgbClr val="000000"/>
                </a:solidFill>
                <a:latin typeface="华文楷体" pitchFamily="2" charset="-122"/>
                <a:ea typeface="华文楷体" pitchFamily="2" charset="-122"/>
                <a:cs typeface="Arial Unicode MS" pitchFamily="34" charset="-122"/>
              </a:rPr>
              <a:t>从合规性内部审计，扩充</a:t>
            </a:r>
            <a:r>
              <a:rPr lang="zh-TW" altLang="en-GB" sz="2000" b="0" dirty="0">
                <a:solidFill>
                  <a:srgbClr val="000000"/>
                </a:solidFill>
                <a:latin typeface="华文楷体" pitchFamily="2" charset="-122"/>
                <a:ea typeface="华文楷体" pitchFamily="2" charset="-122"/>
                <a:cs typeface="Arial Unicode MS" pitchFamily="34" charset="-122"/>
              </a:rPr>
              <a:t>至</a:t>
            </a:r>
            <a:r>
              <a:rPr lang="zh-CN" altLang="en-GB" sz="2000" b="0" dirty="0">
                <a:solidFill>
                  <a:srgbClr val="000000"/>
                </a:solidFill>
                <a:latin typeface="华文楷体" pitchFamily="2" charset="-122"/>
                <a:ea typeface="华文楷体" pitchFamily="2" charset="-122"/>
                <a:cs typeface="Arial Unicode MS" pitchFamily="34" charset="-122"/>
              </a:rPr>
              <a:t>公司战略规划、经营效率效益和财务报告的真实准确；</a:t>
            </a:r>
          </a:p>
          <a:p>
            <a:pPr marL="363538" indent="-363538" algn="l">
              <a:spcBef>
                <a:spcPct val="50000"/>
              </a:spcBef>
              <a:buClr>
                <a:srgbClr val="7B0A14"/>
              </a:buClr>
              <a:buSzPct val="120000"/>
              <a:buFont typeface="Wingdings" pitchFamily="2" charset="2"/>
              <a:buChar char="§"/>
            </a:pPr>
            <a:r>
              <a:rPr lang="zh-CN" altLang="en-US" sz="2000" b="0" dirty="0">
                <a:solidFill>
                  <a:srgbClr val="000000"/>
                </a:solidFill>
                <a:latin typeface="华文楷体" pitchFamily="2" charset="-122"/>
                <a:ea typeface="华文楷体" pitchFamily="2" charset="-122"/>
                <a:cs typeface="Arial Unicode MS" pitchFamily="34" charset="-122"/>
              </a:rPr>
              <a:t>为</a:t>
            </a:r>
            <a:r>
              <a:rPr lang="zh-CN" altLang="en-GB" sz="2000" b="0" dirty="0">
                <a:solidFill>
                  <a:srgbClr val="000000"/>
                </a:solidFill>
                <a:latin typeface="华文楷体" pitchFamily="2" charset="-122"/>
                <a:ea typeface="华文楷体" pitchFamily="2" charset="-122"/>
                <a:cs typeface="Arial Unicode MS" pitchFamily="34" charset="-122"/>
              </a:rPr>
              <a:t>董事会、管理层和审计委员会提供建议，提高企业竞争力，以实现既定</a:t>
            </a:r>
            <a:r>
              <a:rPr lang="zh-CN" altLang="en-GB" sz="2000" b="0" dirty="0" smtClean="0">
                <a:solidFill>
                  <a:srgbClr val="000000"/>
                </a:solidFill>
                <a:latin typeface="华文楷体" pitchFamily="2" charset="-122"/>
                <a:ea typeface="华文楷体" pitchFamily="2" charset="-122"/>
                <a:cs typeface="Arial Unicode MS" pitchFamily="34" charset="-122"/>
              </a:rPr>
              <a:t>目标</a:t>
            </a:r>
            <a:r>
              <a:rPr lang="zh-CN" altLang="en-US" sz="2000" b="0" dirty="0" smtClean="0">
                <a:solidFill>
                  <a:srgbClr val="000000"/>
                </a:solidFill>
                <a:latin typeface="华文楷体" pitchFamily="2" charset="-122"/>
                <a:ea typeface="华文楷体" pitchFamily="2" charset="-122"/>
                <a:cs typeface="Arial Unicode MS" pitchFamily="34" charset="-122"/>
              </a:rPr>
              <a:t>；</a:t>
            </a:r>
            <a:endParaRPr lang="zh-TW" altLang="zh-CN" sz="2000" b="0" dirty="0">
              <a:solidFill>
                <a:srgbClr val="000000"/>
              </a:solidFill>
              <a:latin typeface="华文楷体" pitchFamily="2" charset="-122"/>
              <a:ea typeface="华文楷体" pitchFamily="2" charset="-122"/>
              <a:cs typeface="Arial Unicode MS" pitchFamily="34" charset="-122"/>
            </a:endParaRPr>
          </a:p>
          <a:p>
            <a:pPr marL="363538" indent="-363538" algn="l">
              <a:spcBef>
                <a:spcPct val="50000"/>
              </a:spcBef>
              <a:buClr>
                <a:srgbClr val="7B0A14"/>
              </a:buClr>
              <a:buSzPct val="120000"/>
              <a:buFont typeface="Wingdings" pitchFamily="2" charset="2"/>
              <a:buChar char="§"/>
            </a:pPr>
            <a:r>
              <a:rPr lang="zh-TW" altLang="en-GB" sz="2000" b="0" dirty="0">
                <a:solidFill>
                  <a:srgbClr val="000000"/>
                </a:solidFill>
                <a:latin typeface="华文楷体" pitchFamily="2" charset="-122"/>
                <a:ea typeface="华文楷体" pitchFamily="2" charset="-122"/>
                <a:cs typeface="Arial Unicode MS" pitchFamily="34" charset="-122"/>
              </a:rPr>
              <a:t>以</a:t>
            </a:r>
            <a:r>
              <a:rPr lang="zh-CN" altLang="en-GB" sz="2000" b="0" dirty="0">
                <a:solidFill>
                  <a:srgbClr val="000000"/>
                </a:solidFill>
                <a:latin typeface="华文楷体" pitchFamily="2" charset="-122"/>
                <a:ea typeface="华文楷体" pitchFamily="2" charset="-122"/>
                <a:cs typeface="Arial Unicode MS" pitchFamily="34" charset="-122"/>
              </a:rPr>
              <a:t>风险为导向</a:t>
            </a:r>
            <a:r>
              <a:rPr lang="zh-TW" altLang="en-GB" sz="2000" b="0" dirty="0">
                <a:solidFill>
                  <a:srgbClr val="000000"/>
                </a:solidFill>
                <a:latin typeface="华文楷体" pitchFamily="2" charset="-122"/>
                <a:ea typeface="华文楷体" pitchFamily="2" charset="-122"/>
                <a:cs typeface="Arial Unicode MS" pitchFamily="34" charset="-122"/>
              </a:rPr>
              <a:t>，</a:t>
            </a:r>
            <a:r>
              <a:rPr lang="zh-CN" altLang="en-GB" sz="2000" b="0" dirty="0">
                <a:solidFill>
                  <a:srgbClr val="000000"/>
                </a:solidFill>
                <a:latin typeface="华文楷体" pitchFamily="2" charset="-122"/>
                <a:ea typeface="华文楷体" pitchFamily="2" charset="-122"/>
                <a:cs typeface="Arial Unicode MS" pitchFamily="34" charset="-122"/>
              </a:rPr>
              <a:t>结合公司目标、风险</a:t>
            </a:r>
            <a:r>
              <a:rPr lang="zh-TW" altLang="en-GB" sz="2000" b="0" dirty="0">
                <a:solidFill>
                  <a:srgbClr val="000000"/>
                </a:solidFill>
                <a:latin typeface="华文楷体" pitchFamily="2" charset="-122"/>
                <a:ea typeface="华文楷体" pitchFamily="2" charset="-122"/>
                <a:cs typeface="Arial Unicode MS" pitchFamily="34" charset="-122"/>
              </a:rPr>
              <a:t>承受</a:t>
            </a:r>
            <a:r>
              <a:rPr lang="zh-CN" altLang="en-GB" sz="2000" b="0" dirty="0">
                <a:solidFill>
                  <a:srgbClr val="000000"/>
                </a:solidFill>
                <a:latin typeface="华文楷体" pitchFamily="2" charset="-122"/>
                <a:ea typeface="华文楷体" pitchFamily="2" charset="-122"/>
                <a:cs typeface="Arial Unicode MS" pitchFamily="34" charset="-122"/>
              </a:rPr>
              <a:t>能力和公司战略</a:t>
            </a:r>
            <a:r>
              <a:rPr lang="zh-TW" altLang="en-GB" sz="2000" b="0" dirty="0">
                <a:solidFill>
                  <a:srgbClr val="000000"/>
                </a:solidFill>
                <a:latin typeface="华文楷体" pitchFamily="2" charset="-122"/>
                <a:ea typeface="华文楷体" pitchFamily="2" charset="-122"/>
                <a:cs typeface="Arial Unicode MS" pitchFamily="34" charset="-122"/>
              </a:rPr>
              <a:t>，</a:t>
            </a:r>
            <a:r>
              <a:rPr lang="zh-CN" altLang="en-GB" sz="2000" b="0" dirty="0">
                <a:solidFill>
                  <a:srgbClr val="000000"/>
                </a:solidFill>
                <a:latin typeface="华文楷体" pitchFamily="2" charset="-122"/>
                <a:ea typeface="华文楷体" pitchFamily="2" charset="-122"/>
                <a:cs typeface="Arial Unicode MS" pitchFamily="34" charset="-122"/>
              </a:rPr>
              <a:t>并积极协助</a:t>
            </a:r>
            <a:r>
              <a:rPr lang="zh-TW" altLang="en-GB" sz="2000" b="0" dirty="0">
                <a:solidFill>
                  <a:srgbClr val="000000"/>
                </a:solidFill>
                <a:latin typeface="华文楷体" pitchFamily="2" charset="-122"/>
                <a:ea typeface="华文楷体" pitchFamily="2" charset="-122"/>
                <a:cs typeface="Arial Unicode MS" pitchFamily="34" charset="-122"/>
              </a:rPr>
              <a:t>公司管</a:t>
            </a:r>
            <a:r>
              <a:rPr lang="zh-CN" altLang="en-GB" sz="2000" b="0" dirty="0">
                <a:solidFill>
                  <a:srgbClr val="000000"/>
                </a:solidFill>
                <a:latin typeface="华文楷体" pitchFamily="2" charset="-122"/>
                <a:ea typeface="华文楷体" pitchFamily="2" charset="-122"/>
                <a:cs typeface="Arial Unicode MS" pitchFamily="34" charset="-122"/>
              </a:rPr>
              <a:t>理层将风险控制在</a:t>
            </a:r>
            <a:r>
              <a:rPr lang="zh-TW" altLang="en-GB" sz="2000" b="0" dirty="0">
                <a:solidFill>
                  <a:srgbClr val="000000"/>
                </a:solidFill>
                <a:latin typeface="华文楷体" pitchFamily="2" charset="-122"/>
                <a:ea typeface="华文楷体" pitchFamily="2" charset="-122"/>
                <a:cs typeface="Arial Unicode MS" pitchFamily="34" charset="-122"/>
              </a:rPr>
              <a:t>可接受的</a:t>
            </a:r>
            <a:r>
              <a:rPr lang="zh-CN" altLang="en-GB" sz="2000" b="0" dirty="0">
                <a:solidFill>
                  <a:srgbClr val="000000"/>
                </a:solidFill>
                <a:latin typeface="华文楷体" pitchFamily="2" charset="-122"/>
                <a:ea typeface="华文楷体" pitchFamily="2" charset="-122"/>
                <a:cs typeface="Arial Unicode MS" pitchFamily="34" charset="-122"/>
              </a:rPr>
              <a:t>范围</a:t>
            </a:r>
            <a:r>
              <a:rPr lang="zh-TW" altLang="en-GB" sz="2000" b="0" dirty="0">
                <a:solidFill>
                  <a:srgbClr val="000000"/>
                </a:solidFill>
                <a:latin typeface="华文楷体" pitchFamily="2" charset="-122"/>
                <a:ea typeface="华文楷体" pitchFamily="2" charset="-122"/>
                <a:cs typeface="Arial Unicode MS" pitchFamily="34" charset="-122"/>
              </a:rPr>
              <a:t>內</a:t>
            </a:r>
            <a:r>
              <a:rPr lang="zh-CN" altLang="en-GB" sz="2000" b="0" dirty="0">
                <a:solidFill>
                  <a:srgbClr val="000000"/>
                </a:solidFill>
                <a:latin typeface="华文楷体" pitchFamily="2" charset="-122"/>
                <a:ea typeface="华文楷体" pitchFamily="2" charset="-122"/>
                <a:cs typeface="Arial Unicode MS" pitchFamily="34" charset="-122"/>
              </a:rPr>
              <a:t>；</a:t>
            </a:r>
          </a:p>
          <a:p>
            <a:pPr marL="363538" indent="-363538" algn="l">
              <a:spcBef>
                <a:spcPct val="50000"/>
              </a:spcBef>
              <a:buClr>
                <a:srgbClr val="7B0A14"/>
              </a:buClr>
              <a:buSzPct val="120000"/>
              <a:buFont typeface="Wingdings" pitchFamily="2" charset="2"/>
              <a:buChar char="§"/>
            </a:pPr>
            <a:r>
              <a:rPr lang="zh-CN" altLang="en-GB" sz="2000" b="0" dirty="0">
                <a:solidFill>
                  <a:srgbClr val="000000"/>
                </a:solidFill>
                <a:latin typeface="华文楷体" pitchFamily="2" charset="-122"/>
                <a:ea typeface="华文楷体" pitchFamily="2" charset="-122"/>
                <a:cs typeface="Arial Unicode MS" pitchFamily="34" charset="-122"/>
              </a:rPr>
              <a:t>协助评估资源需求及</a:t>
            </a:r>
            <a:r>
              <a:rPr lang="zh-TW" altLang="en-GB" sz="2000" b="0" dirty="0" smtClean="0">
                <a:solidFill>
                  <a:srgbClr val="000000"/>
                </a:solidFill>
                <a:latin typeface="华文楷体" pitchFamily="2" charset="-122"/>
                <a:ea typeface="华文楷体" pitchFamily="2" charset="-122"/>
                <a:cs typeface="Arial Unicode MS" pitchFamily="34" charset="-122"/>
              </a:rPr>
              <a:t>分配</a:t>
            </a:r>
            <a:r>
              <a:rPr lang="zh-CN" altLang="en-US" sz="2000" b="0" dirty="0" smtClean="0">
                <a:solidFill>
                  <a:srgbClr val="000000"/>
                </a:solidFill>
                <a:latin typeface="华文楷体" pitchFamily="2" charset="-122"/>
                <a:ea typeface="华文楷体" pitchFamily="2" charset="-122"/>
                <a:cs typeface="Arial Unicode MS" pitchFamily="34" charset="-122"/>
              </a:rPr>
              <a:t>。</a:t>
            </a:r>
            <a:endParaRPr lang="zh-TW" altLang="en-GB" sz="2000" b="0" dirty="0">
              <a:solidFill>
                <a:srgbClr val="000000"/>
              </a:solidFill>
              <a:latin typeface="华文楷体" pitchFamily="2" charset="-122"/>
              <a:ea typeface="华文楷体" pitchFamily="2" charset="-122"/>
              <a:cs typeface="Arial Unicode MS"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latin typeface="+mj-ea"/>
              </a:rPr>
              <a:t>从传统内审到现代内审的转变</a:t>
            </a: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21</a:t>
            </a:fld>
            <a:endParaRPr lang="en-GB"/>
          </a:p>
        </p:txBody>
      </p:sp>
      <p:sp>
        <p:nvSpPr>
          <p:cNvPr id="38" name="Rectangle 4"/>
          <p:cNvSpPr>
            <a:spLocks noChangeArrowheads="1"/>
          </p:cNvSpPr>
          <p:nvPr/>
        </p:nvSpPr>
        <p:spPr bwMode="auto">
          <a:xfrm>
            <a:off x="288925" y="1831975"/>
            <a:ext cx="7964488" cy="7937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endParaRPr lang="en-US" dirty="0">
              <a:solidFill>
                <a:srgbClr val="FEF8F8"/>
              </a:solidFill>
              <a:latin typeface="华文楷体" pitchFamily="2" charset="-122"/>
              <a:ea typeface="华文楷体" pitchFamily="2" charset="-122"/>
            </a:endParaRPr>
          </a:p>
        </p:txBody>
      </p:sp>
      <p:sp>
        <p:nvSpPr>
          <p:cNvPr id="39" name="Rectangle 5"/>
          <p:cNvSpPr>
            <a:spLocks noChangeArrowheads="1"/>
          </p:cNvSpPr>
          <p:nvPr/>
        </p:nvSpPr>
        <p:spPr bwMode="auto">
          <a:xfrm>
            <a:off x="293688" y="4079875"/>
            <a:ext cx="7964487" cy="79375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endParaRPr lang="en-US" dirty="0">
              <a:solidFill>
                <a:srgbClr val="FEF8F8"/>
              </a:solidFill>
              <a:latin typeface="华文楷体" pitchFamily="2" charset="-122"/>
              <a:ea typeface="华文楷体" pitchFamily="2" charset="-122"/>
            </a:endParaRPr>
          </a:p>
        </p:txBody>
      </p:sp>
      <p:sp>
        <p:nvSpPr>
          <p:cNvPr id="40" name="Rectangle 6"/>
          <p:cNvSpPr>
            <a:spLocks noChangeArrowheads="1"/>
          </p:cNvSpPr>
          <p:nvPr/>
        </p:nvSpPr>
        <p:spPr bwMode="auto">
          <a:xfrm>
            <a:off x="1209675" y="2335213"/>
            <a:ext cx="749300" cy="66357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eaLnBrk="0" hangingPunct="0"/>
            <a:r>
              <a:rPr lang="zh-CN" altLang="en-GB" sz="1400" b="0" i="1" dirty="0">
                <a:solidFill>
                  <a:srgbClr val="FEF8F8"/>
                </a:solidFill>
                <a:latin typeface="华文楷体" pitchFamily="2" charset="-122"/>
                <a:ea typeface="华文楷体" pitchFamily="2" charset="-122"/>
              </a:rPr>
              <a:t>侦弊型</a:t>
            </a:r>
          </a:p>
        </p:txBody>
      </p:sp>
      <p:sp>
        <p:nvSpPr>
          <p:cNvPr id="41" name="Rectangle 7"/>
          <p:cNvSpPr>
            <a:spLocks noChangeArrowheads="1"/>
          </p:cNvSpPr>
          <p:nvPr/>
        </p:nvSpPr>
        <p:spPr bwMode="auto">
          <a:xfrm>
            <a:off x="2032000" y="2344738"/>
            <a:ext cx="750888" cy="66357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eaLnBrk="0" hangingPunct="0"/>
            <a:r>
              <a:rPr lang="zh-CN" altLang="en-GB" sz="1400" b="0" i="1">
                <a:solidFill>
                  <a:srgbClr val="FEF8F8"/>
                </a:solidFill>
                <a:latin typeface="华文楷体" pitchFamily="2" charset="-122"/>
                <a:ea typeface="华文楷体" pitchFamily="2" charset="-122"/>
              </a:rPr>
              <a:t>经济警察</a:t>
            </a:r>
          </a:p>
        </p:txBody>
      </p:sp>
      <p:sp>
        <p:nvSpPr>
          <p:cNvPr id="42" name="Rectangle 8"/>
          <p:cNvSpPr>
            <a:spLocks noChangeArrowheads="1"/>
          </p:cNvSpPr>
          <p:nvPr/>
        </p:nvSpPr>
        <p:spPr bwMode="auto">
          <a:xfrm>
            <a:off x="2855913" y="2339975"/>
            <a:ext cx="750887" cy="66357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eaLnBrk="0" hangingPunct="0"/>
            <a:r>
              <a:rPr lang="zh-CN" altLang="en-GB" sz="1400" b="0" i="1">
                <a:solidFill>
                  <a:srgbClr val="FEF8F8"/>
                </a:solidFill>
                <a:latin typeface="华文楷体" pitchFamily="2" charset="-122"/>
                <a:ea typeface="华文楷体" pitchFamily="2" charset="-122"/>
              </a:rPr>
              <a:t>复核</a:t>
            </a:r>
          </a:p>
        </p:txBody>
      </p:sp>
      <p:sp>
        <p:nvSpPr>
          <p:cNvPr id="43" name="Rectangle 9"/>
          <p:cNvSpPr>
            <a:spLocks noChangeArrowheads="1"/>
          </p:cNvSpPr>
          <p:nvPr/>
        </p:nvSpPr>
        <p:spPr bwMode="auto">
          <a:xfrm>
            <a:off x="3689350" y="2344738"/>
            <a:ext cx="750888" cy="66357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eaLnBrk="0" hangingPunct="0"/>
            <a:r>
              <a:rPr lang="zh-CN" altLang="en-GB" sz="1400" b="0" i="1">
                <a:solidFill>
                  <a:srgbClr val="FEF8F8"/>
                </a:solidFill>
                <a:latin typeface="华文楷体" pitchFamily="2" charset="-122"/>
                <a:ea typeface="华文楷体" pitchFamily="2" charset="-122"/>
              </a:rPr>
              <a:t>财务</a:t>
            </a:r>
            <a:endParaRPr lang="zh-CN" altLang="en-US" sz="1400" b="0" i="1">
              <a:solidFill>
                <a:srgbClr val="FEF8F8"/>
              </a:solidFill>
              <a:latin typeface="华文楷体" pitchFamily="2" charset="-122"/>
              <a:ea typeface="华文楷体" pitchFamily="2" charset="-122"/>
            </a:endParaRPr>
          </a:p>
          <a:p>
            <a:pPr algn="ctr" eaLnBrk="0" hangingPunct="0"/>
            <a:r>
              <a:rPr lang="zh-CN" altLang="en-GB" sz="1400" b="0" i="1">
                <a:solidFill>
                  <a:srgbClr val="FEF8F8"/>
                </a:solidFill>
                <a:latin typeface="华文楷体" pitchFamily="2" charset="-122"/>
                <a:ea typeface="华文楷体" pitchFamily="2" charset="-122"/>
              </a:rPr>
              <a:t>费用型</a:t>
            </a:r>
          </a:p>
        </p:txBody>
      </p:sp>
      <p:sp>
        <p:nvSpPr>
          <p:cNvPr id="44" name="Rectangle 10"/>
          <p:cNvSpPr>
            <a:spLocks noChangeArrowheads="1"/>
          </p:cNvSpPr>
          <p:nvPr/>
        </p:nvSpPr>
        <p:spPr bwMode="auto">
          <a:xfrm>
            <a:off x="4513263" y="2339975"/>
            <a:ext cx="750887" cy="66357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eaLnBrk="0" hangingPunct="0"/>
            <a:r>
              <a:rPr lang="zh-CN" altLang="en-GB" sz="1400" b="0" i="1">
                <a:solidFill>
                  <a:srgbClr val="FEF8F8"/>
                </a:solidFill>
                <a:latin typeface="华文楷体" pitchFamily="2" charset="-122"/>
                <a:ea typeface="华文楷体" pitchFamily="2" charset="-122"/>
              </a:rPr>
              <a:t>部门型</a:t>
            </a:r>
          </a:p>
        </p:txBody>
      </p:sp>
      <p:sp>
        <p:nvSpPr>
          <p:cNvPr id="45" name="Rectangle 11"/>
          <p:cNvSpPr>
            <a:spLocks noChangeArrowheads="1"/>
          </p:cNvSpPr>
          <p:nvPr/>
        </p:nvSpPr>
        <p:spPr bwMode="auto">
          <a:xfrm>
            <a:off x="5322888" y="2335213"/>
            <a:ext cx="750887" cy="66357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eaLnBrk="0" hangingPunct="0"/>
            <a:endParaRPr lang="zh-CN" altLang="en-US" sz="1400" b="0" i="1">
              <a:solidFill>
                <a:srgbClr val="FEF8F8"/>
              </a:solidFill>
              <a:latin typeface="华文楷体" pitchFamily="2" charset="-122"/>
              <a:ea typeface="华文楷体" pitchFamily="2" charset="-122"/>
            </a:endParaRPr>
          </a:p>
          <a:p>
            <a:pPr algn="ctr" eaLnBrk="0" hangingPunct="0"/>
            <a:r>
              <a:rPr lang="zh-CN" altLang="en-GB" sz="1400" b="0" i="1">
                <a:solidFill>
                  <a:srgbClr val="FEF8F8"/>
                </a:solidFill>
                <a:latin typeface="华文楷体" pitchFamily="2" charset="-122"/>
                <a:ea typeface="华文楷体" pitchFamily="2" charset="-122"/>
              </a:rPr>
              <a:t>终</a:t>
            </a:r>
            <a:r>
              <a:rPr lang="zh-CN" altLang="en-US" sz="1400" b="0" i="1">
                <a:solidFill>
                  <a:srgbClr val="FEF8F8"/>
                </a:solidFill>
                <a:latin typeface="华文楷体" pitchFamily="2" charset="-122"/>
                <a:ea typeface="华文楷体" pitchFamily="2" charset="-122"/>
              </a:rPr>
              <a:t>生制</a:t>
            </a:r>
            <a:endParaRPr lang="zh-CN" altLang="en-GB" sz="1400" b="0" i="1">
              <a:solidFill>
                <a:srgbClr val="FEF8F8"/>
              </a:solidFill>
              <a:latin typeface="华文楷体" pitchFamily="2" charset="-122"/>
              <a:ea typeface="华文楷体" pitchFamily="2" charset="-122"/>
            </a:endParaRPr>
          </a:p>
          <a:p>
            <a:pPr algn="ctr" eaLnBrk="0" hangingPunct="0"/>
            <a:endParaRPr lang="zh-CN" altLang="en-GB" sz="1400" b="0" i="1">
              <a:solidFill>
                <a:srgbClr val="FEF8F8"/>
              </a:solidFill>
              <a:latin typeface="华文楷体" pitchFamily="2" charset="-122"/>
              <a:ea typeface="华文楷体" pitchFamily="2" charset="-122"/>
            </a:endParaRPr>
          </a:p>
        </p:txBody>
      </p:sp>
      <p:sp>
        <p:nvSpPr>
          <p:cNvPr id="46" name="Rectangle 12"/>
          <p:cNvSpPr>
            <a:spLocks noChangeArrowheads="1"/>
          </p:cNvSpPr>
          <p:nvPr/>
        </p:nvSpPr>
        <p:spPr bwMode="auto">
          <a:xfrm>
            <a:off x="6170613" y="2339975"/>
            <a:ext cx="749300" cy="66357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eaLnBrk="0" hangingPunct="0"/>
            <a:r>
              <a:rPr lang="zh-CN" altLang="en-GB" sz="1400" b="0" i="1">
                <a:solidFill>
                  <a:srgbClr val="FEF8F8"/>
                </a:solidFill>
                <a:latin typeface="华文楷体" pitchFamily="2" charset="-122"/>
                <a:ea typeface="华文楷体" pitchFamily="2" charset="-122"/>
              </a:rPr>
              <a:t>下查一级</a:t>
            </a:r>
          </a:p>
        </p:txBody>
      </p:sp>
      <p:sp>
        <p:nvSpPr>
          <p:cNvPr id="47" name="Rectangle 13"/>
          <p:cNvSpPr>
            <a:spLocks noChangeArrowheads="1"/>
          </p:cNvSpPr>
          <p:nvPr/>
        </p:nvSpPr>
        <p:spPr bwMode="auto">
          <a:xfrm>
            <a:off x="6992938" y="2335213"/>
            <a:ext cx="750887" cy="66357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eaLnBrk="0" hangingPunct="0"/>
            <a:r>
              <a:rPr lang="zh-CN" altLang="en-US" sz="1400" b="0" i="1">
                <a:solidFill>
                  <a:srgbClr val="FEF8F8"/>
                </a:solidFill>
                <a:latin typeface="华文楷体" pitchFamily="2" charset="-122"/>
                <a:ea typeface="华文楷体" pitchFamily="2" charset="-122"/>
              </a:rPr>
              <a:t>“鹅毛笔”</a:t>
            </a:r>
            <a:endParaRPr lang="en-GB" sz="1400" b="0" i="1" dirty="0">
              <a:solidFill>
                <a:srgbClr val="FEF8F8"/>
              </a:solidFill>
              <a:latin typeface="华文楷体" pitchFamily="2" charset="-122"/>
              <a:ea typeface="华文楷体" pitchFamily="2" charset="-122"/>
            </a:endParaRPr>
          </a:p>
        </p:txBody>
      </p:sp>
      <p:sp>
        <p:nvSpPr>
          <p:cNvPr id="48" name="Rectangle 14"/>
          <p:cNvSpPr>
            <a:spLocks noChangeArrowheads="1"/>
          </p:cNvSpPr>
          <p:nvPr/>
        </p:nvSpPr>
        <p:spPr bwMode="auto">
          <a:xfrm>
            <a:off x="7816850" y="2330450"/>
            <a:ext cx="750888" cy="663575"/>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eaLnBrk="0" hangingPunct="0"/>
            <a:r>
              <a:rPr lang="zh-CN" altLang="en-GB" sz="1400" b="0" i="1">
                <a:solidFill>
                  <a:srgbClr val="FEF8F8"/>
                </a:solidFill>
                <a:latin typeface="华文楷体" pitchFamily="2" charset="-122"/>
                <a:ea typeface="华文楷体" pitchFamily="2" charset="-122"/>
              </a:rPr>
              <a:t>局部评价</a:t>
            </a:r>
            <a:endParaRPr lang="en-GB" sz="1400" b="0" i="1" dirty="0">
              <a:solidFill>
                <a:srgbClr val="FEF8F8"/>
              </a:solidFill>
              <a:latin typeface="华文楷体" pitchFamily="2" charset="-122"/>
              <a:ea typeface="华文楷体" pitchFamily="2" charset="-122"/>
            </a:endParaRPr>
          </a:p>
        </p:txBody>
      </p:sp>
      <p:sp>
        <p:nvSpPr>
          <p:cNvPr id="49" name="Rectangle 15"/>
          <p:cNvSpPr>
            <a:spLocks noChangeArrowheads="1"/>
          </p:cNvSpPr>
          <p:nvPr/>
        </p:nvSpPr>
        <p:spPr bwMode="auto">
          <a:xfrm>
            <a:off x="1204913" y="3744913"/>
            <a:ext cx="749300" cy="6635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zh-CN" altLang="en-GB" sz="1400" b="0" i="1">
                <a:solidFill>
                  <a:srgbClr val="FEF8F8"/>
                </a:solidFill>
                <a:latin typeface="华文楷体" pitchFamily="2" charset="-122"/>
                <a:ea typeface="华文楷体" pitchFamily="2" charset="-122"/>
              </a:rPr>
              <a:t>防范型</a:t>
            </a:r>
          </a:p>
        </p:txBody>
      </p:sp>
      <p:sp>
        <p:nvSpPr>
          <p:cNvPr id="50" name="Rectangle 16"/>
          <p:cNvSpPr>
            <a:spLocks noChangeArrowheads="1"/>
          </p:cNvSpPr>
          <p:nvPr/>
        </p:nvSpPr>
        <p:spPr bwMode="auto">
          <a:xfrm>
            <a:off x="2027238" y="3754438"/>
            <a:ext cx="750887" cy="6635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zh-CN" altLang="en-GB" sz="1400" b="0" i="1">
                <a:solidFill>
                  <a:srgbClr val="FEF8F8"/>
                </a:solidFill>
                <a:latin typeface="华文楷体" pitchFamily="2" charset="-122"/>
                <a:ea typeface="华文楷体" pitchFamily="2" charset="-122"/>
              </a:rPr>
              <a:t>咨询顾问</a:t>
            </a:r>
          </a:p>
        </p:txBody>
      </p:sp>
      <p:sp>
        <p:nvSpPr>
          <p:cNvPr id="51" name="Rectangle 17"/>
          <p:cNvSpPr>
            <a:spLocks noChangeArrowheads="1"/>
          </p:cNvSpPr>
          <p:nvPr/>
        </p:nvSpPr>
        <p:spPr bwMode="auto">
          <a:xfrm>
            <a:off x="2851150" y="3749675"/>
            <a:ext cx="750888" cy="6635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zh-CN" altLang="en-US" sz="1400" b="0" i="1">
                <a:solidFill>
                  <a:srgbClr val="FEF8F8"/>
                </a:solidFill>
                <a:latin typeface="华文楷体" pitchFamily="2" charset="-122"/>
                <a:ea typeface="华文楷体" pitchFamily="2" charset="-122"/>
              </a:rPr>
              <a:t>风险审计</a:t>
            </a:r>
            <a:endParaRPr lang="zh-CN" altLang="en-GB" sz="1400" b="0" i="1">
              <a:solidFill>
                <a:srgbClr val="FEF8F8"/>
              </a:solidFill>
              <a:latin typeface="华文楷体" pitchFamily="2" charset="-122"/>
              <a:ea typeface="华文楷体" pitchFamily="2" charset="-122"/>
            </a:endParaRPr>
          </a:p>
        </p:txBody>
      </p:sp>
      <p:sp>
        <p:nvSpPr>
          <p:cNvPr id="52" name="Rectangle 18"/>
          <p:cNvSpPr>
            <a:spLocks noChangeArrowheads="1"/>
          </p:cNvSpPr>
          <p:nvPr/>
        </p:nvSpPr>
        <p:spPr bwMode="auto">
          <a:xfrm>
            <a:off x="3684588" y="3754438"/>
            <a:ext cx="750887" cy="6635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zh-CN" altLang="en-GB" sz="1400" b="0" i="1">
                <a:solidFill>
                  <a:srgbClr val="FEF8F8"/>
                </a:solidFill>
                <a:latin typeface="华文楷体" pitchFamily="2" charset="-122"/>
                <a:ea typeface="华文楷体" pitchFamily="2" charset="-122"/>
              </a:rPr>
              <a:t>客户</a:t>
            </a:r>
            <a:endParaRPr lang="zh-CN" altLang="en-US" sz="1400" b="0" i="1">
              <a:solidFill>
                <a:srgbClr val="FEF8F8"/>
              </a:solidFill>
              <a:latin typeface="华文楷体" pitchFamily="2" charset="-122"/>
              <a:ea typeface="华文楷体" pitchFamily="2" charset="-122"/>
            </a:endParaRPr>
          </a:p>
          <a:p>
            <a:pPr algn="ctr" eaLnBrk="0" hangingPunct="0"/>
            <a:r>
              <a:rPr lang="zh-CN" altLang="en-GB" sz="1400" b="0" i="1">
                <a:solidFill>
                  <a:srgbClr val="FEF8F8"/>
                </a:solidFill>
                <a:latin typeface="华文楷体" pitchFamily="2" charset="-122"/>
                <a:ea typeface="华文楷体" pitchFamily="2" charset="-122"/>
              </a:rPr>
              <a:t>服务型</a:t>
            </a:r>
          </a:p>
        </p:txBody>
      </p:sp>
      <p:sp>
        <p:nvSpPr>
          <p:cNvPr id="53" name="Rectangle 19"/>
          <p:cNvSpPr>
            <a:spLocks noChangeArrowheads="1"/>
          </p:cNvSpPr>
          <p:nvPr/>
        </p:nvSpPr>
        <p:spPr bwMode="auto">
          <a:xfrm>
            <a:off x="4508500" y="3749675"/>
            <a:ext cx="750888" cy="6635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zh-CN" altLang="en-GB" sz="1400" b="0" i="1">
                <a:solidFill>
                  <a:srgbClr val="FEF8F8"/>
                </a:solidFill>
                <a:latin typeface="华文楷体" pitchFamily="2" charset="-122"/>
                <a:ea typeface="华文楷体" pitchFamily="2" charset="-122"/>
              </a:rPr>
              <a:t>过程型</a:t>
            </a:r>
          </a:p>
        </p:txBody>
      </p:sp>
      <p:sp>
        <p:nvSpPr>
          <p:cNvPr id="54" name="Rectangle 20"/>
          <p:cNvSpPr>
            <a:spLocks noChangeArrowheads="1"/>
          </p:cNvSpPr>
          <p:nvPr/>
        </p:nvSpPr>
        <p:spPr bwMode="auto">
          <a:xfrm>
            <a:off x="5332413" y="3744913"/>
            <a:ext cx="750887" cy="6635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zh-CN" altLang="en-GB" sz="1400" b="0" i="1">
                <a:solidFill>
                  <a:srgbClr val="FEF8F8"/>
                </a:solidFill>
                <a:latin typeface="华文楷体" pitchFamily="2" charset="-122"/>
                <a:ea typeface="华文楷体" pitchFamily="2" charset="-122"/>
              </a:rPr>
              <a:t>职业发展</a:t>
            </a:r>
          </a:p>
        </p:txBody>
      </p:sp>
      <p:sp>
        <p:nvSpPr>
          <p:cNvPr id="55" name="Rectangle 21"/>
          <p:cNvSpPr>
            <a:spLocks noChangeArrowheads="1"/>
          </p:cNvSpPr>
          <p:nvPr/>
        </p:nvSpPr>
        <p:spPr bwMode="auto">
          <a:xfrm>
            <a:off x="6165850" y="3749675"/>
            <a:ext cx="749300" cy="6635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zh-CN" altLang="en-GB" sz="1400" b="0" i="1">
                <a:solidFill>
                  <a:srgbClr val="FEF8F8"/>
                </a:solidFill>
                <a:latin typeface="华文楷体" pitchFamily="2" charset="-122"/>
                <a:ea typeface="华文楷体" pitchFamily="2" charset="-122"/>
              </a:rPr>
              <a:t>同级审计</a:t>
            </a:r>
          </a:p>
        </p:txBody>
      </p:sp>
      <p:sp>
        <p:nvSpPr>
          <p:cNvPr id="56" name="Rectangle 22"/>
          <p:cNvSpPr>
            <a:spLocks noChangeArrowheads="1"/>
          </p:cNvSpPr>
          <p:nvPr/>
        </p:nvSpPr>
        <p:spPr bwMode="auto">
          <a:xfrm>
            <a:off x="6988175" y="3744913"/>
            <a:ext cx="750888" cy="6635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zh-CN" altLang="en-GB" sz="1400" b="0" i="1">
                <a:solidFill>
                  <a:srgbClr val="FEF8F8"/>
                </a:solidFill>
                <a:latin typeface="华文楷体" pitchFamily="2" charset="-122"/>
                <a:ea typeface="华文楷体" pitchFamily="2" charset="-122"/>
              </a:rPr>
              <a:t>现代技术</a:t>
            </a:r>
          </a:p>
        </p:txBody>
      </p:sp>
      <p:sp>
        <p:nvSpPr>
          <p:cNvPr id="57" name="Rectangle 23"/>
          <p:cNvSpPr>
            <a:spLocks noChangeArrowheads="1"/>
          </p:cNvSpPr>
          <p:nvPr/>
        </p:nvSpPr>
        <p:spPr bwMode="auto">
          <a:xfrm>
            <a:off x="7812088" y="3754438"/>
            <a:ext cx="750887" cy="6635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zh-CN" altLang="en-GB" sz="1400" b="0" i="1">
                <a:solidFill>
                  <a:srgbClr val="FEF8F8"/>
                </a:solidFill>
                <a:latin typeface="华文楷体" pitchFamily="2" charset="-122"/>
                <a:ea typeface="华文楷体" pitchFamily="2" charset="-122"/>
              </a:rPr>
              <a:t>整体评价</a:t>
            </a:r>
          </a:p>
        </p:txBody>
      </p:sp>
      <p:sp>
        <p:nvSpPr>
          <p:cNvPr id="58" name="AutoShape 24"/>
          <p:cNvSpPr>
            <a:spLocks noChangeArrowheads="1"/>
          </p:cNvSpPr>
          <p:nvPr/>
        </p:nvSpPr>
        <p:spPr bwMode="auto">
          <a:xfrm rot="10800000">
            <a:off x="1390650" y="3159125"/>
            <a:ext cx="390525" cy="317500"/>
          </a:xfrm>
          <a:prstGeom prst="triangle">
            <a:avLst>
              <a:gd name="adj" fmla="val 50000"/>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endParaRPr lang="en-US" dirty="0">
              <a:solidFill>
                <a:srgbClr val="FEF8F8"/>
              </a:solidFill>
              <a:latin typeface="华文楷体" pitchFamily="2" charset="-122"/>
              <a:ea typeface="华文楷体" pitchFamily="2" charset="-122"/>
            </a:endParaRPr>
          </a:p>
        </p:txBody>
      </p:sp>
      <p:sp>
        <p:nvSpPr>
          <p:cNvPr id="59" name="AutoShape 25"/>
          <p:cNvSpPr>
            <a:spLocks noChangeArrowheads="1"/>
          </p:cNvSpPr>
          <p:nvPr/>
        </p:nvSpPr>
        <p:spPr bwMode="auto">
          <a:xfrm rot="10800000">
            <a:off x="2212975" y="3168650"/>
            <a:ext cx="390525" cy="317500"/>
          </a:xfrm>
          <a:prstGeom prst="triangle">
            <a:avLst>
              <a:gd name="adj" fmla="val 50000"/>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endParaRPr lang="en-US" dirty="0">
              <a:solidFill>
                <a:srgbClr val="FEF8F8"/>
              </a:solidFill>
              <a:latin typeface="华文楷体" pitchFamily="2" charset="-122"/>
              <a:ea typeface="华文楷体" pitchFamily="2" charset="-122"/>
            </a:endParaRPr>
          </a:p>
        </p:txBody>
      </p:sp>
      <p:sp>
        <p:nvSpPr>
          <p:cNvPr id="60" name="AutoShape 26"/>
          <p:cNvSpPr>
            <a:spLocks noChangeArrowheads="1"/>
          </p:cNvSpPr>
          <p:nvPr/>
        </p:nvSpPr>
        <p:spPr bwMode="auto">
          <a:xfrm rot="10800000">
            <a:off x="3070225" y="3168650"/>
            <a:ext cx="390525" cy="317500"/>
          </a:xfrm>
          <a:prstGeom prst="triangle">
            <a:avLst>
              <a:gd name="adj" fmla="val 50000"/>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endParaRPr lang="en-US" dirty="0">
              <a:solidFill>
                <a:srgbClr val="FEF8F8"/>
              </a:solidFill>
              <a:latin typeface="华文楷体" pitchFamily="2" charset="-122"/>
              <a:ea typeface="华文楷体" pitchFamily="2" charset="-122"/>
            </a:endParaRPr>
          </a:p>
        </p:txBody>
      </p:sp>
      <p:sp>
        <p:nvSpPr>
          <p:cNvPr id="61" name="AutoShape 27"/>
          <p:cNvSpPr>
            <a:spLocks noChangeArrowheads="1"/>
          </p:cNvSpPr>
          <p:nvPr/>
        </p:nvSpPr>
        <p:spPr bwMode="auto">
          <a:xfrm rot="10800000">
            <a:off x="3894138" y="3178175"/>
            <a:ext cx="390525" cy="317500"/>
          </a:xfrm>
          <a:prstGeom prst="triangle">
            <a:avLst>
              <a:gd name="adj" fmla="val 50000"/>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endParaRPr lang="en-US" dirty="0">
              <a:solidFill>
                <a:srgbClr val="FEF8F8"/>
              </a:solidFill>
              <a:latin typeface="华文楷体" pitchFamily="2" charset="-122"/>
              <a:ea typeface="华文楷体" pitchFamily="2" charset="-122"/>
            </a:endParaRPr>
          </a:p>
        </p:txBody>
      </p:sp>
      <p:sp>
        <p:nvSpPr>
          <p:cNvPr id="62" name="AutoShape 28"/>
          <p:cNvSpPr>
            <a:spLocks noChangeArrowheads="1"/>
          </p:cNvSpPr>
          <p:nvPr/>
        </p:nvSpPr>
        <p:spPr bwMode="auto">
          <a:xfrm rot="10800000">
            <a:off x="4699000" y="3168650"/>
            <a:ext cx="390525" cy="317500"/>
          </a:xfrm>
          <a:prstGeom prst="triangle">
            <a:avLst>
              <a:gd name="adj" fmla="val 50000"/>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endParaRPr lang="en-US" dirty="0">
              <a:solidFill>
                <a:srgbClr val="FEF8F8"/>
              </a:solidFill>
              <a:latin typeface="华文楷体" pitchFamily="2" charset="-122"/>
              <a:ea typeface="华文楷体" pitchFamily="2" charset="-122"/>
            </a:endParaRPr>
          </a:p>
        </p:txBody>
      </p:sp>
      <p:sp>
        <p:nvSpPr>
          <p:cNvPr id="63" name="AutoShape 29"/>
          <p:cNvSpPr>
            <a:spLocks noChangeArrowheads="1"/>
          </p:cNvSpPr>
          <p:nvPr/>
        </p:nvSpPr>
        <p:spPr bwMode="auto">
          <a:xfrm rot="10800000">
            <a:off x="5522913" y="3178175"/>
            <a:ext cx="390525" cy="317500"/>
          </a:xfrm>
          <a:prstGeom prst="triangle">
            <a:avLst>
              <a:gd name="adj" fmla="val 50000"/>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endParaRPr lang="en-US" dirty="0">
              <a:solidFill>
                <a:srgbClr val="FEF8F8"/>
              </a:solidFill>
              <a:latin typeface="华文楷体" pitchFamily="2" charset="-122"/>
              <a:ea typeface="华文楷体" pitchFamily="2" charset="-122"/>
            </a:endParaRPr>
          </a:p>
        </p:txBody>
      </p:sp>
      <p:sp>
        <p:nvSpPr>
          <p:cNvPr id="64" name="AutoShape 30"/>
          <p:cNvSpPr>
            <a:spLocks noChangeArrowheads="1"/>
          </p:cNvSpPr>
          <p:nvPr/>
        </p:nvSpPr>
        <p:spPr bwMode="auto">
          <a:xfrm rot="10800000">
            <a:off x="6380163" y="3178175"/>
            <a:ext cx="390525" cy="317500"/>
          </a:xfrm>
          <a:prstGeom prst="triangle">
            <a:avLst>
              <a:gd name="adj" fmla="val 50000"/>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endParaRPr lang="en-US" dirty="0">
              <a:solidFill>
                <a:srgbClr val="FEF8F8"/>
              </a:solidFill>
              <a:latin typeface="华文楷体" pitchFamily="2" charset="-122"/>
              <a:ea typeface="华文楷体" pitchFamily="2" charset="-122"/>
            </a:endParaRPr>
          </a:p>
        </p:txBody>
      </p:sp>
      <p:sp>
        <p:nvSpPr>
          <p:cNvPr id="65" name="AutoShape 31"/>
          <p:cNvSpPr>
            <a:spLocks noChangeArrowheads="1"/>
          </p:cNvSpPr>
          <p:nvPr/>
        </p:nvSpPr>
        <p:spPr bwMode="auto">
          <a:xfrm rot="10800000">
            <a:off x="7202488" y="3187700"/>
            <a:ext cx="390525" cy="317500"/>
          </a:xfrm>
          <a:prstGeom prst="triangle">
            <a:avLst>
              <a:gd name="adj" fmla="val 50000"/>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endParaRPr lang="en-US" dirty="0">
              <a:solidFill>
                <a:srgbClr val="FEF8F8"/>
              </a:solidFill>
              <a:latin typeface="华文楷体" pitchFamily="2" charset="-122"/>
              <a:ea typeface="华文楷体" pitchFamily="2" charset="-122"/>
            </a:endParaRPr>
          </a:p>
        </p:txBody>
      </p:sp>
      <p:sp>
        <p:nvSpPr>
          <p:cNvPr id="66" name="AutoShape 32"/>
          <p:cNvSpPr>
            <a:spLocks noChangeArrowheads="1"/>
          </p:cNvSpPr>
          <p:nvPr/>
        </p:nvSpPr>
        <p:spPr bwMode="auto">
          <a:xfrm rot="10800000">
            <a:off x="7983538" y="3182938"/>
            <a:ext cx="390525" cy="317500"/>
          </a:xfrm>
          <a:prstGeom prst="triangle">
            <a:avLst>
              <a:gd name="adj" fmla="val 50000"/>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endParaRPr lang="en-US" dirty="0">
              <a:solidFill>
                <a:srgbClr val="FEF8F8"/>
              </a:solidFill>
              <a:latin typeface="华文楷体" pitchFamily="2" charset="-122"/>
              <a:ea typeface="华文楷体" pitchFamily="2" charset="-122"/>
            </a:endParaRPr>
          </a:p>
        </p:txBody>
      </p:sp>
      <p:sp>
        <p:nvSpPr>
          <p:cNvPr id="67" name="Line 33"/>
          <p:cNvSpPr>
            <a:spLocks noChangeShapeType="1"/>
          </p:cNvSpPr>
          <p:nvPr/>
        </p:nvSpPr>
        <p:spPr bwMode="auto">
          <a:xfrm>
            <a:off x="741363" y="2828925"/>
            <a:ext cx="0" cy="1025525"/>
          </a:xfrm>
          <a:prstGeom prst="line">
            <a:avLst/>
          </a:prstGeom>
          <a:noFill/>
          <a:ln w="12700">
            <a:solidFill>
              <a:schemeClr val="tx1"/>
            </a:solidFill>
            <a:round/>
            <a:headEnd/>
            <a:tailEnd/>
          </a:ln>
          <a:effectLst/>
        </p:spPr>
        <p:txBody>
          <a:bodyPr wrap="none" anchor="ctr"/>
          <a:lstStyle/>
          <a:p>
            <a:pPr algn="ctr"/>
            <a:endParaRPr lang="en-US" dirty="0">
              <a:solidFill>
                <a:srgbClr val="FEF8F8"/>
              </a:solidFill>
              <a:latin typeface="华文楷体" pitchFamily="2" charset="-122"/>
              <a:ea typeface="华文楷体" pitchFamily="2" charset="-122"/>
            </a:endParaRPr>
          </a:p>
        </p:txBody>
      </p:sp>
      <p:sp>
        <p:nvSpPr>
          <p:cNvPr id="68" name="Text Box 34"/>
          <p:cNvSpPr txBox="1">
            <a:spLocks noChangeArrowheads="1"/>
          </p:cNvSpPr>
          <p:nvPr/>
        </p:nvSpPr>
        <p:spPr bwMode="auto">
          <a:xfrm>
            <a:off x="3330575" y="1958975"/>
            <a:ext cx="2119313" cy="366713"/>
          </a:xfrm>
          <a:prstGeom prst="rect">
            <a:avLst/>
          </a:prstGeom>
          <a:noFill/>
          <a:ln w="3175">
            <a:noFill/>
            <a:miter lim="800000"/>
            <a:headEnd/>
            <a:tailEnd/>
          </a:ln>
          <a:effectLst/>
        </p:spPr>
        <p:txBody>
          <a:bodyPr>
            <a:spAutoFit/>
          </a:bodyPr>
          <a:lstStyle/>
          <a:p>
            <a:pPr algn="ctr" eaLnBrk="0" hangingPunct="0">
              <a:spcBef>
                <a:spcPct val="50000"/>
              </a:spcBef>
            </a:pPr>
            <a:r>
              <a:rPr kumimoji="1" lang="zh-CN" altLang="en-US" sz="1800" b="1" dirty="0">
                <a:solidFill>
                  <a:srgbClr val="FEF8F8"/>
                </a:solidFill>
                <a:latin typeface="华文楷体" pitchFamily="2" charset="-122"/>
                <a:ea typeface="华文楷体" pitchFamily="2" charset="-122"/>
              </a:rPr>
              <a:t>传 统 内 审</a:t>
            </a:r>
            <a:endParaRPr kumimoji="1" lang="en-GB" altLang="zh-CN" sz="1800" b="1" dirty="0">
              <a:solidFill>
                <a:srgbClr val="FEF8F8"/>
              </a:solidFill>
              <a:latin typeface="华文楷体" pitchFamily="2" charset="-122"/>
              <a:ea typeface="华文楷体" pitchFamily="2" charset="-122"/>
            </a:endParaRPr>
          </a:p>
        </p:txBody>
      </p:sp>
      <p:sp>
        <p:nvSpPr>
          <p:cNvPr id="69" name="Text Box 35"/>
          <p:cNvSpPr txBox="1">
            <a:spLocks noChangeArrowheads="1"/>
          </p:cNvSpPr>
          <p:nvPr/>
        </p:nvSpPr>
        <p:spPr bwMode="auto">
          <a:xfrm>
            <a:off x="3311525" y="4440238"/>
            <a:ext cx="2119313" cy="366712"/>
          </a:xfrm>
          <a:prstGeom prst="rect">
            <a:avLst/>
          </a:prstGeom>
          <a:noFill/>
          <a:ln w="3175">
            <a:noFill/>
            <a:miter lim="800000"/>
            <a:headEnd/>
            <a:tailEnd/>
          </a:ln>
          <a:effectLst/>
        </p:spPr>
        <p:txBody>
          <a:bodyPr>
            <a:spAutoFit/>
          </a:bodyPr>
          <a:lstStyle/>
          <a:p>
            <a:pPr algn="ctr" eaLnBrk="0" hangingPunct="0">
              <a:spcBef>
                <a:spcPct val="50000"/>
              </a:spcBef>
            </a:pPr>
            <a:r>
              <a:rPr kumimoji="1" lang="zh-CN" altLang="en-US" sz="1800" b="1" dirty="0">
                <a:solidFill>
                  <a:srgbClr val="FEF8F8"/>
                </a:solidFill>
                <a:latin typeface="华文楷体" pitchFamily="2" charset="-122"/>
                <a:ea typeface="华文楷体" pitchFamily="2" charset="-122"/>
              </a:rPr>
              <a:t>现 代 内 审</a:t>
            </a:r>
            <a:endParaRPr kumimoji="1" lang="en-GB" sz="1800" b="1" dirty="0">
              <a:solidFill>
                <a:srgbClr val="FEF8F8"/>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latin typeface="+mj-ea"/>
              </a:rPr>
              <a:t>内部审计在中国</a:t>
            </a:r>
            <a:endParaRPr lang="en-US" altLang="en-GB" dirty="0">
              <a:latin typeface="+mj-ea"/>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22</a:t>
            </a:fld>
            <a:endParaRPr lang="en-GB"/>
          </a:p>
        </p:txBody>
      </p:sp>
      <p:sp>
        <p:nvSpPr>
          <p:cNvPr id="5" name="Rectangle 3"/>
          <p:cNvSpPr>
            <a:spLocks noChangeArrowheads="1"/>
          </p:cNvSpPr>
          <p:nvPr/>
        </p:nvSpPr>
        <p:spPr bwMode="auto">
          <a:xfrm>
            <a:off x="611188" y="1482725"/>
            <a:ext cx="6913562" cy="2667000"/>
          </a:xfrm>
          <a:prstGeom prst="rect">
            <a:avLst/>
          </a:prstGeom>
          <a:noFill/>
          <a:ln w="9525">
            <a:noFill/>
            <a:miter lim="800000"/>
            <a:headEnd/>
            <a:tailEnd/>
          </a:ln>
          <a:effectLst/>
        </p:spPr>
        <p:txBody>
          <a:bodyPr lIns="0" tIns="0" rIns="0" bIns="0"/>
          <a:lstStyle/>
          <a:p>
            <a:pPr marL="268288" indent="-268288" algn="l" defTabSz="695325">
              <a:lnSpc>
                <a:spcPct val="150000"/>
              </a:lnSpc>
              <a:buClr>
                <a:srgbClr val="3A4972"/>
              </a:buClr>
            </a:pPr>
            <a:r>
              <a:rPr lang="zh-CN" altLang="en-US" sz="2000" b="0" dirty="0">
                <a:solidFill>
                  <a:srgbClr val="000000"/>
                </a:solidFill>
                <a:latin typeface="华文楷体" pitchFamily="2" charset="-122"/>
                <a:ea typeface="华文楷体" pitchFamily="2" charset="-122"/>
                <a:cs typeface="Arial Unicode MS" pitchFamily="34" charset="-122"/>
              </a:rPr>
              <a:t>在中国内部审计的常见问题有：</a:t>
            </a:r>
          </a:p>
          <a:p>
            <a:pPr marL="268288" indent="-268288" algn="l" defTabSz="695325">
              <a:lnSpc>
                <a:spcPct val="150000"/>
              </a:lnSpc>
              <a:buClr>
                <a:schemeClr val="bg2"/>
              </a:buClr>
              <a:buFontTx/>
              <a:buChar char="•"/>
            </a:pPr>
            <a:r>
              <a:rPr lang="zh-CN" altLang="en-US" sz="2000" b="0" dirty="0">
                <a:solidFill>
                  <a:srgbClr val="000000"/>
                </a:solidFill>
                <a:latin typeface="华文楷体" pitchFamily="2" charset="-122"/>
                <a:ea typeface="华文楷体" pitchFamily="2" charset="-122"/>
                <a:cs typeface="Arial Unicode MS" pitchFamily="34" charset="-122"/>
              </a:rPr>
              <a:t>我们的定位到底是什么？</a:t>
            </a:r>
          </a:p>
          <a:p>
            <a:pPr marL="268288" indent="-268288" algn="l" defTabSz="695325">
              <a:lnSpc>
                <a:spcPct val="150000"/>
              </a:lnSpc>
              <a:buClr>
                <a:schemeClr val="bg2"/>
              </a:buClr>
              <a:buFontTx/>
              <a:buChar char="•"/>
            </a:pPr>
            <a:r>
              <a:rPr lang="zh-CN" altLang="en-US" sz="2000" b="0" dirty="0">
                <a:solidFill>
                  <a:srgbClr val="000000"/>
                </a:solidFill>
                <a:latin typeface="华文楷体" pitchFamily="2" charset="-122"/>
                <a:ea typeface="华文楷体" pitchFamily="2" charset="-122"/>
                <a:cs typeface="Arial Unicode MS" pitchFamily="34" charset="-122"/>
              </a:rPr>
              <a:t>如何增加内审的权威性？</a:t>
            </a:r>
          </a:p>
          <a:p>
            <a:pPr marL="268288" indent="-268288" algn="l" defTabSz="695325">
              <a:lnSpc>
                <a:spcPct val="150000"/>
              </a:lnSpc>
              <a:buClr>
                <a:schemeClr val="bg2"/>
              </a:buClr>
              <a:buFontTx/>
              <a:buChar char="•"/>
            </a:pPr>
            <a:r>
              <a:rPr lang="zh-CN" altLang="en-US" sz="2000" b="0" dirty="0">
                <a:solidFill>
                  <a:srgbClr val="000000"/>
                </a:solidFill>
                <a:latin typeface="华文楷体" pitchFamily="2" charset="-122"/>
                <a:ea typeface="华文楷体" pitchFamily="2" charset="-122"/>
                <a:cs typeface="Arial Unicode MS" pitchFamily="34" charset="-122"/>
              </a:rPr>
              <a:t>如何提高内审的价值？</a:t>
            </a:r>
          </a:p>
          <a:p>
            <a:pPr marL="268288" indent="-268288" algn="l" defTabSz="695325">
              <a:lnSpc>
                <a:spcPct val="150000"/>
              </a:lnSpc>
              <a:buClr>
                <a:schemeClr val="bg2"/>
              </a:buClr>
              <a:buFontTx/>
              <a:buChar char="•"/>
            </a:pPr>
            <a:r>
              <a:rPr lang="zh-CN" altLang="en-US" sz="2000" b="0" dirty="0">
                <a:solidFill>
                  <a:srgbClr val="000000"/>
                </a:solidFill>
                <a:latin typeface="华文楷体" pitchFamily="2" charset="-122"/>
                <a:ea typeface="华文楷体" pitchFamily="2" charset="-122"/>
                <a:cs typeface="Arial Unicode MS" pitchFamily="34" charset="-122"/>
              </a:rPr>
              <a:t>如何得到领导的大力支持？</a:t>
            </a:r>
          </a:p>
          <a:p>
            <a:pPr marL="268288" indent="-268288" algn="l" defTabSz="695325">
              <a:lnSpc>
                <a:spcPct val="150000"/>
              </a:lnSpc>
              <a:buClr>
                <a:schemeClr val="bg2"/>
              </a:buClr>
              <a:buFontTx/>
              <a:buChar char="•"/>
            </a:pPr>
            <a:r>
              <a:rPr lang="zh-CN" altLang="en-US" sz="2000" b="0" dirty="0">
                <a:solidFill>
                  <a:srgbClr val="000000"/>
                </a:solidFill>
                <a:latin typeface="华文楷体" pitchFamily="2" charset="-122"/>
                <a:ea typeface="华文楷体" pitchFamily="2" charset="-122"/>
                <a:cs typeface="Arial Unicode MS" pitchFamily="34" charset="-122"/>
              </a:rPr>
              <a:t>如何得到其他部门的认同？</a:t>
            </a:r>
          </a:p>
          <a:p>
            <a:pPr marL="268288" indent="-268288" algn="l" defTabSz="695325">
              <a:lnSpc>
                <a:spcPct val="150000"/>
              </a:lnSpc>
              <a:buClr>
                <a:schemeClr val="bg2"/>
              </a:buClr>
              <a:buFontTx/>
              <a:buChar char="•"/>
            </a:pPr>
            <a:r>
              <a:rPr lang="zh-CN" altLang="en-US" sz="2000" b="0" dirty="0">
                <a:solidFill>
                  <a:srgbClr val="000000"/>
                </a:solidFill>
                <a:latin typeface="华文楷体" pitchFamily="2" charset="-122"/>
                <a:ea typeface="华文楷体" pitchFamily="2" charset="-122"/>
                <a:cs typeface="Arial Unicode MS" pitchFamily="34" charset="-122"/>
              </a:rPr>
              <a:t>如何得到充分的预算与资源？</a:t>
            </a:r>
          </a:p>
          <a:p>
            <a:pPr marL="268288" indent="-268288" algn="l" defTabSz="695325">
              <a:lnSpc>
                <a:spcPct val="150000"/>
              </a:lnSpc>
              <a:buClr>
                <a:schemeClr val="bg2"/>
              </a:buClr>
              <a:buFontTx/>
              <a:buChar char="•"/>
            </a:pPr>
            <a:r>
              <a:rPr lang="zh-CN" altLang="en-US" sz="2000" b="0" dirty="0">
                <a:solidFill>
                  <a:srgbClr val="000000"/>
                </a:solidFill>
                <a:latin typeface="华文楷体" pitchFamily="2" charset="-122"/>
                <a:ea typeface="华文楷体" pitchFamily="2" charset="-122"/>
                <a:cs typeface="Arial Unicode MS" pitchFamily="34" charset="-122"/>
              </a:rPr>
              <a:t>如何有效地开展内审工作？</a:t>
            </a:r>
          </a:p>
        </p:txBody>
      </p:sp>
      <p:sp>
        <p:nvSpPr>
          <p:cNvPr id="6" name="Rectangle 6"/>
          <p:cNvSpPr>
            <a:spLocks noChangeArrowheads="1"/>
          </p:cNvSpPr>
          <p:nvPr/>
        </p:nvSpPr>
        <p:spPr bwMode="auto">
          <a:xfrm>
            <a:off x="190500" y="5449888"/>
            <a:ext cx="8767763" cy="4095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lIns="0" tIns="0" rIns="0" bIns="0"/>
          <a:lstStyle/>
          <a:p>
            <a:pPr algn="ctr">
              <a:lnSpc>
                <a:spcPct val="120000"/>
              </a:lnSpc>
            </a:pPr>
            <a:r>
              <a:rPr lang="zh-CN" altLang="en-GB" sz="2000" b="0" dirty="0">
                <a:solidFill>
                  <a:srgbClr val="FEF8F8"/>
                </a:solidFill>
                <a:latin typeface="华文楷体" pitchFamily="2" charset="-122"/>
                <a:ea typeface="华文楷体" pitchFamily="2" charset="-122"/>
                <a:cs typeface="Arial Unicode MS" pitchFamily="34" charset="-122"/>
              </a:rPr>
              <a:t>为了建立有效的内审职能，内审的主要利益相关方必须明确内审的期望价值</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latin typeface="+mj-ea"/>
              </a:rPr>
              <a:t>我国内审机构及工作现状</a:t>
            </a: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23</a:t>
            </a:fld>
            <a:endParaRPr lang="en-GB"/>
          </a:p>
        </p:txBody>
      </p:sp>
      <p:sp>
        <p:nvSpPr>
          <p:cNvPr id="5" name="Rectangle 35"/>
          <p:cNvSpPr>
            <a:spLocks noChangeArrowheads="1"/>
          </p:cNvSpPr>
          <p:nvPr/>
        </p:nvSpPr>
        <p:spPr bwMode="auto">
          <a:xfrm>
            <a:off x="3348038" y="1224429"/>
            <a:ext cx="2041241" cy="402291"/>
          </a:xfrm>
          <a:prstGeom prst="rect">
            <a:avLst/>
          </a:prstGeom>
          <a:noFill/>
          <a:ln w="9525">
            <a:noFill/>
            <a:miter lim="800000"/>
            <a:headEnd/>
            <a:tailEnd/>
          </a:ln>
          <a:effectLst/>
        </p:spPr>
        <p:txBody>
          <a:bodyPr wrap="none" lIns="90000" tIns="46800" rIns="90000" bIns="46800" anchor="ctr">
            <a:spAutoFit/>
          </a:bodyPr>
          <a:lstStyle/>
          <a:p>
            <a:pPr algn="l"/>
            <a:r>
              <a:rPr lang="zh-CN" altLang="en-GB" sz="2000" dirty="0">
                <a:solidFill>
                  <a:srgbClr val="000000"/>
                </a:solidFill>
                <a:latin typeface="华文楷体" pitchFamily="2" charset="-122"/>
                <a:ea typeface="华文楷体" pitchFamily="2" charset="-122"/>
                <a:cs typeface="Arial Unicode MS" pitchFamily="34" charset="-122"/>
              </a:rPr>
              <a:t>内部审计独立性 </a:t>
            </a:r>
          </a:p>
        </p:txBody>
      </p:sp>
      <p:sp>
        <p:nvSpPr>
          <p:cNvPr id="6" name="Rectangle 39"/>
          <p:cNvSpPr>
            <a:spLocks noChangeArrowheads="1"/>
          </p:cNvSpPr>
          <p:nvPr/>
        </p:nvSpPr>
        <p:spPr bwMode="auto">
          <a:xfrm>
            <a:off x="6530932" y="2676150"/>
            <a:ext cx="438238" cy="248402"/>
          </a:xfrm>
          <a:prstGeom prst="rect">
            <a:avLst/>
          </a:prstGeom>
          <a:noFill/>
          <a:ln w="9525">
            <a:noFill/>
            <a:miter lim="800000"/>
            <a:headEnd/>
            <a:tailEnd/>
          </a:ln>
          <a:effectLst/>
        </p:spPr>
        <p:txBody>
          <a:bodyPr wrap="none" lIns="90000" tIns="46800" rIns="90000" bIns="46800" anchor="ctr">
            <a:spAutoFit/>
          </a:bodyPr>
          <a:lstStyle/>
          <a:p>
            <a:r>
              <a:rPr lang="zh-CN" altLang="en-GB" sz="1000" b="0">
                <a:solidFill>
                  <a:srgbClr val="000000"/>
                </a:solidFill>
                <a:latin typeface="+mj-ea"/>
                <a:ea typeface="+mj-ea"/>
                <a:cs typeface="Times New Roman" pitchFamily="18" charset="0"/>
              </a:rPr>
              <a:t>　　</a:t>
            </a:r>
            <a:endParaRPr lang="zh-CN" altLang="en-GB" sz="2400" b="0">
              <a:latin typeface="+mj-ea"/>
              <a:ea typeface="+mj-ea"/>
              <a:cs typeface="Times New Roman" pitchFamily="18" charset="0"/>
            </a:endParaRPr>
          </a:p>
        </p:txBody>
      </p:sp>
      <p:pic>
        <p:nvPicPr>
          <p:cNvPr id="7" name="Picture 38" descr="http://doc.esnai.com/upload_pic/20091/rad931B4.jpg"/>
          <p:cNvPicPr>
            <a:picLocks noChangeAspect="1" noChangeArrowheads="1"/>
          </p:cNvPicPr>
          <p:nvPr/>
        </p:nvPicPr>
        <p:blipFill>
          <a:blip r:embed="rId2" r:link="rId3" cstate="print"/>
          <a:srcRect/>
          <a:stretch>
            <a:fillRect/>
          </a:stretch>
        </p:blipFill>
        <p:spPr bwMode="auto">
          <a:xfrm>
            <a:off x="323850" y="1820863"/>
            <a:ext cx="3240088" cy="1425575"/>
          </a:xfrm>
          <a:prstGeom prst="rect">
            <a:avLst/>
          </a:prstGeom>
          <a:noFill/>
        </p:spPr>
      </p:pic>
      <p:pic>
        <p:nvPicPr>
          <p:cNvPr id="8" name="Picture 40" descr="http://doc.esnai.com/upload_pic/20091/rad177E8.jpg"/>
          <p:cNvPicPr>
            <a:picLocks noChangeAspect="1" noChangeArrowheads="1"/>
          </p:cNvPicPr>
          <p:nvPr/>
        </p:nvPicPr>
        <p:blipFill>
          <a:blip r:embed="rId4" r:link="rId5" cstate="print"/>
          <a:srcRect/>
          <a:stretch>
            <a:fillRect/>
          </a:stretch>
        </p:blipFill>
        <p:spPr bwMode="auto">
          <a:xfrm>
            <a:off x="4572000" y="1841500"/>
            <a:ext cx="3168650" cy="1509713"/>
          </a:xfrm>
          <a:prstGeom prst="rect">
            <a:avLst/>
          </a:prstGeom>
          <a:noFill/>
        </p:spPr>
      </p:pic>
      <p:sp>
        <p:nvSpPr>
          <p:cNvPr id="9" name="Rectangle 42"/>
          <p:cNvSpPr>
            <a:spLocks noChangeArrowheads="1"/>
          </p:cNvSpPr>
          <p:nvPr/>
        </p:nvSpPr>
        <p:spPr bwMode="auto">
          <a:xfrm>
            <a:off x="1611313" y="3581867"/>
            <a:ext cx="5119007" cy="402291"/>
          </a:xfrm>
          <a:prstGeom prst="rect">
            <a:avLst/>
          </a:prstGeom>
          <a:noFill/>
          <a:ln w="9525">
            <a:noFill/>
            <a:miter lim="800000"/>
            <a:headEnd/>
            <a:tailEnd/>
          </a:ln>
          <a:effectLst/>
        </p:spPr>
        <p:txBody>
          <a:bodyPr wrap="none" lIns="90000" tIns="46800" rIns="90000" bIns="46800" anchor="ctr">
            <a:spAutoFit/>
          </a:bodyPr>
          <a:lstStyle/>
          <a:p>
            <a:pPr algn="l"/>
            <a:r>
              <a:rPr lang="zh-CN" altLang="en-GB" sz="2000" dirty="0">
                <a:solidFill>
                  <a:srgbClr val="000000"/>
                </a:solidFill>
                <a:latin typeface="华文楷体" pitchFamily="2" charset="-122"/>
                <a:ea typeface="华文楷体" pitchFamily="2" charset="-122"/>
                <a:cs typeface="Arial Unicode MS" pitchFamily="34" charset="-122"/>
              </a:rPr>
              <a:t>不同内审组织模式下内审人员的工作满意度 </a:t>
            </a:r>
          </a:p>
        </p:txBody>
      </p:sp>
      <p:sp>
        <p:nvSpPr>
          <p:cNvPr id="10" name="Rectangle 44"/>
          <p:cNvSpPr>
            <a:spLocks noChangeArrowheads="1"/>
          </p:cNvSpPr>
          <p:nvPr/>
        </p:nvSpPr>
        <p:spPr bwMode="auto">
          <a:xfrm>
            <a:off x="6626802" y="2518987"/>
            <a:ext cx="309998" cy="248402"/>
          </a:xfrm>
          <a:prstGeom prst="rect">
            <a:avLst/>
          </a:prstGeom>
          <a:noFill/>
          <a:ln w="9525">
            <a:noFill/>
            <a:miter lim="800000"/>
            <a:headEnd/>
            <a:tailEnd/>
          </a:ln>
          <a:effectLst/>
        </p:spPr>
        <p:txBody>
          <a:bodyPr wrap="none" lIns="90000" tIns="46800" rIns="90000" bIns="46800" anchor="ctr">
            <a:spAutoFit/>
          </a:bodyPr>
          <a:lstStyle/>
          <a:p>
            <a:r>
              <a:rPr lang="zh-CN" altLang="en-GB" sz="1000" b="0">
                <a:solidFill>
                  <a:srgbClr val="000000"/>
                </a:solidFill>
                <a:latin typeface="+mj-ea"/>
                <a:ea typeface="+mj-ea"/>
                <a:cs typeface="Times New Roman" pitchFamily="18" charset="0"/>
              </a:rPr>
              <a:t>　</a:t>
            </a:r>
            <a:endParaRPr lang="zh-CN" altLang="en-GB" sz="2400" b="0">
              <a:latin typeface="+mj-ea"/>
              <a:ea typeface="+mj-ea"/>
              <a:cs typeface="Times New Roman" pitchFamily="18" charset="0"/>
            </a:endParaRPr>
          </a:p>
        </p:txBody>
      </p:sp>
      <p:pic>
        <p:nvPicPr>
          <p:cNvPr id="11" name="Picture 43" descr="http://doc.esnai.com/upload_pic/20091/radC75F8.jpg"/>
          <p:cNvPicPr>
            <a:picLocks noChangeAspect="1" noChangeArrowheads="1"/>
          </p:cNvPicPr>
          <p:nvPr/>
        </p:nvPicPr>
        <p:blipFill>
          <a:blip r:embed="rId6" r:link="rId7" cstate="print"/>
          <a:srcRect/>
          <a:stretch>
            <a:fillRect/>
          </a:stretch>
        </p:blipFill>
        <p:spPr bwMode="auto">
          <a:xfrm>
            <a:off x="611188" y="4222750"/>
            <a:ext cx="3816350" cy="1798638"/>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latin typeface="+mj-ea"/>
              </a:rPr>
              <a:t>我国内审机构及工作现状</a:t>
            </a:r>
            <a:r>
              <a:rPr lang="zh-CN" altLang="en-US" dirty="0" smtClean="0">
                <a:latin typeface="+mj-ea"/>
              </a:rPr>
              <a:t>（续）</a:t>
            </a: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24</a:t>
            </a:fld>
            <a:endParaRPr lang="en-GB"/>
          </a:p>
        </p:txBody>
      </p:sp>
      <p:sp>
        <p:nvSpPr>
          <p:cNvPr id="5" name="Rectangle 10"/>
          <p:cNvSpPr>
            <a:spLocks noChangeArrowheads="1"/>
          </p:cNvSpPr>
          <p:nvPr/>
        </p:nvSpPr>
        <p:spPr bwMode="auto">
          <a:xfrm>
            <a:off x="2195513" y="1278404"/>
            <a:ext cx="4093085" cy="402291"/>
          </a:xfrm>
          <a:prstGeom prst="rect">
            <a:avLst/>
          </a:prstGeom>
          <a:noFill/>
          <a:ln w="9525">
            <a:noFill/>
            <a:miter lim="800000"/>
            <a:headEnd/>
            <a:tailEnd/>
          </a:ln>
          <a:effectLst/>
        </p:spPr>
        <p:txBody>
          <a:bodyPr wrap="none" lIns="90000" tIns="46800" rIns="90000" bIns="46800" anchor="ctr">
            <a:spAutoFit/>
          </a:bodyPr>
          <a:lstStyle/>
          <a:p>
            <a:pPr algn="l"/>
            <a:r>
              <a:rPr lang="zh-CN" altLang="en-GB" sz="2000" dirty="0">
                <a:solidFill>
                  <a:srgbClr val="000000"/>
                </a:solidFill>
                <a:latin typeface="华文楷体" pitchFamily="2" charset="-122"/>
                <a:ea typeface="华文楷体" pitchFamily="2" charset="-122"/>
                <a:cs typeface="Arial Unicode MS" pitchFamily="34" charset="-122"/>
              </a:rPr>
              <a:t>组织规模越大，内审机构人员越多 </a:t>
            </a:r>
          </a:p>
        </p:txBody>
      </p:sp>
      <p:sp>
        <p:nvSpPr>
          <p:cNvPr id="6" name="Rectangle 12"/>
          <p:cNvSpPr>
            <a:spLocks noChangeArrowheads="1"/>
          </p:cNvSpPr>
          <p:nvPr/>
        </p:nvSpPr>
        <p:spPr bwMode="auto">
          <a:xfrm>
            <a:off x="6530932" y="2390400"/>
            <a:ext cx="438238" cy="248402"/>
          </a:xfrm>
          <a:prstGeom prst="rect">
            <a:avLst/>
          </a:prstGeom>
          <a:noFill/>
          <a:ln w="9525">
            <a:noFill/>
            <a:miter lim="800000"/>
            <a:headEnd/>
            <a:tailEnd/>
          </a:ln>
          <a:effectLst/>
        </p:spPr>
        <p:txBody>
          <a:bodyPr wrap="none" lIns="90000" tIns="46800" rIns="90000" bIns="46800" anchor="ctr">
            <a:spAutoFit/>
          </a:bodyPr>
          <a:lstStyle/>
          <a:p>
            <a:r>
              <a:rPr lang="zh-CN" altLang="en-GB" sz="1000" b="0">
                <a:solidFill>
                  <a:srgbClr val="000000"/>
                </a:solidFill>
                <a:latin typeface="+mj-ea"/>
                <a:ea typeface="+mj-ea"/>
                <a:cs typeface="Times New Roman" pitchFamily="18" charset="0"/>
              </a:rPr>
              <a:t>　　</a:t>
            </a:r>
            <a:endParaRPr lang="zh-CN" altLang="en-GB" sz="2400" b="0">
              <a:latin typeface="+mj-ea"/>
              <a:ea typeface="+mj-ea"/>
              <a:cs typeface="Times New Roman" pitchFamily="18" charset="0"/>
            </a:endParaRPr>
          </a:p>
        </p:txBody>
      </p:sp>
      <p:pic>
        <p:nvPicPr>
          <p:cNvPr id="7" name="Picture 11" descr="http://doc.esnai.com/upload_pic/20091/radC605C.jpg"/>
          <p:cNvPicPr>
            <a:picLocks noChangeAspect="1" noChangeArrowheads="1"/>
          </p:cNvPicPr>
          <p:nvPr/>
        </p:nvPicPr>
        <p:blipFill>
          <a:blip r:embed="rId2" r:link="rId3" cstate="print"/>
          <a:srcRect/>
          <a:stretch>
            <a:fillRect/>
          </a:stretch>
        </p:blipFill>
        <p:spPr bwMode="auto">
          <a:xfrm>
            <a:off x="179388" y="1968500"/>
            <a:ext cx="4392612" cy="2108200"/>
          </a:xfrm>
          <a:prstGeom prst="rect">
            <a:avLst/>
          </a:prstGeom>
          <a:noFill/>
        </p:spPr>
      </p:pic>
      <p:sp>
        <p:nvSpPr>
          <p:cNvPr id="8" name="Rectangle 14"/>
          <p:cNvSpPr>
            <a:spLocks noChangeArrowheads="1"/>
          </p:cNvSpPr>
          <p:nvPr/>
        </p:nvSpPr>
        <p:spPr bwMode="auto">
          <a:xfrm>
            <a:off x="6530932" y="2371350"/>
            <a:ext cx="438238" cy="248402"/>
          </a:xfrm>
          <a:prstGeom prst="rect">
            <a:avLst/>
          </a:prstGeom>
          <a:noFill/>
          <a:ln w="9525">
            <a:noFill/>
            <a:miter lim="800000"/>
            <a:headEnd/>
            <a:tailEnd/>
          </a:ln>
          <a:effectLst/>
        </p:spPr>
        <p:txBody>
          <a:bodyPr wrap="none" lIns="90000" tIns="46800" rIns="90000" bIns="46800" anchor="ctr">
            <a:spAutoFit/>
          </a:bodyPr>
          <a:lstStyle/>
          <a:p>
            <a:r>
              <a:rPr lang="zh-CN" altLang="en-GB" sz="1000" b="0">
                <a:solidFill>
                  <a:srgbClr val="000000"/>
                </a:solidFill>
                <a:latin typeface="+mj-ea"/>
                <a:ea typeface="+mj-ea"/>
                <a:cs typeface="Times New Roman" pitchFamily="18" charset="0"/>
              </a:rPr>
              <a:t>　　</a:t>
            </a:r>
            <a:endParaRPr lang="zh-CN" altLang="en-GB" sz="2400" b="0">
              <a:latin typeface="+mj-ea"/>
              <a:ea typeface="+mj-ea"/>
              <a:cs typeface="Times New Roman" pitchFamily="18" charset="0"/>
            </a:endParaRPr>
          </a:p>
        </p:txBody>
      </p:sp>
      <p:pic>
        <p:nvPicPr>
          <p:cNvPr id="9" name="Picture 13" descr="http://doc.esnai.com/upload_pic/20091/radE4EB0.jpg"/>
          <p:cNvPicPr>
            <a:picLocks noChangeAspect="1" noChangeArrowheads="1"/>
          </p:cNvPicPr>
          <p:nvPr/>
        </p:nvPicPr>
        <p:blipFill>
          <a:blip r:embed="rId4" r:link="rId5" cstate="print"/>
          <a:srcRect/>
          <a:stretch>
            <a:fillRect/>
          </a:stretch>
        </p:blipFill>
        <p:spPr bwMode="auto">
          <a:xfrm>
            <a:off x="4716463" y="1989138"/>
            <a:ext cx="4176712" cy="2046287"/>
          </a:xfrm>
          <a:prstGeom prst="rect">
            <a:avLst/>
          </a:prstGeom>
          <a:noFill/>
        </p:spPr>
      </p:pic>
      <p:sp>
        <p:nvSpPr>
          <p:cNvPr id="10" name="Rectangle 16"/>
          <p:cNvSpPr>
            <a:spLocks noChangeArrowheads="1"/>
          </p:cNvSpPr>
          <p:nvPr/>
        </p:nvSpPr>
        <p:spPr bwMode="auto">
          <a:xfrm>
            <a:off x="6530932" y="2542800"/>
            <a:ext cx="438238" cy="248402"/>
          </a:xfrm>
          <a:prstGeom prst="rect">
            <a:avLst/>
          </a:prstGeom>
          <a:noFill/>
          <a:ln w="9525">
            <a:noFill/>
            <a:miter lim="800000"/>
            <a:headEnd/>
            <a:tailEnd/>
          </a:ln>
          <a:effectLst/>
        </p:spPr>
        <p:txBody>
          <a:bodyPr wrap="none" lIns="90000" tIns="46800" rIns="90000" bIns="46800" anchor="ctr">
            <a:spAutoFit/>
          </a:bodyPr>
          <a:lstStyle/>
          <a:p>
            <a:r>
              <a:rPr lang="zh-CN" altLang="en-GB" sz="1000" b="0">
                <a:solidFill>
                  <a:srgbClr val="000000"/>
                </a:solidFill>
                <a:latin typeface="+mj-ea"/>
                <a:ea typeface="+mj-ea"/>
                <a:cs typeface="Times New Roman" pitchFamily="18" charset="0"/>
              </a:rPr>
              <a:t>　　</a:t>
            </a:r>
            <a:endParaRPr lang="zh-CN" altLang="en-GB" sz="2400" b="0">
              <a:latin typeface="+mj-ea"/>
              <a:ea typeface="+mj-ea"/>
              <a:cs typeface="Times New Roman" pitchFamily="18" charset="0"/>
            </a:endParaRPr>
          </a:p>
        </p:txBody>
      </p:sp>
      <p:pic>
        <p:nvPicPr>
          <p:cNvPr id="11" name="Picture 15" descr="http://doc.esnai.com/upload_pic/20091/radD5453.jpg"/>
          <p:cNvPicPr>
            <a:picLocks noChangeAspect="1" noChangeArrowheads="1"/>
          </p:cNvPicPr>
          <p:nvPr/>
        </p:nvPicPr>
        <p:blipFill>
          <a:blip r:embed="rId6" r:link="rId7" cstate="print"/>
          <a:srcRect/>
          <a:stretch>
            <a:fillRect/>
          </a:stretch>
        </p:blipFill>
        <p:spPr bwMode="auto">
          <a:xfrm>
            <a:off x="612775" y="4221163"/>
            <a:ext cx="3743325" cy="1997075"/>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00" y="723900"/>
            <a:ext cx="8077200" cy="914400"/>
          </a:xfrm>
        </p:spPr>
        <p:txBody>
          <a:bodyPr/>
          <a:lstStyle/>
          <a:p>
            <a:pPr lvl="0"/>
            <a:r>
              <a:rPr lang="zh-CN" altLang="en-GB" dirty="0" smtClean="0">
                <a:latin typeface="+mj-ea"/>
              </a:rPr>
              <a:t>我国内审机构及工作现状</a:t>
            </a:r>
            <a:r>
              <a:rPr lang="zh-CN" altLang="en-US" dirty="0" smtClean="0">
                <a:latin typeface="+mj-ea"/>
              </a:rPr>
              <a:t>（续）</a:t>
            </a:r>
            <a:r>
              <a:rPr lang="en-US" dirty="0" smtClean="0"/>
              <a:t/>
            </a:r>
            <a:br>
              <a:rPr lang="en-US" dirty="0" smtClean="0"/>
            </a:b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25</a:t>
            </a:fld>
            <a:endParaRPr lang="en-GB"/>
          </a:p>
        </p:txBody>
      </p:sp>
      <p:sp>
        <p:nvSpPr>
          <p:cNvPr id="5" name="标题 1"/>
          <p:cNvSpPr txBox="1">
            <a:spLocks/>
          </p:cNvSpPr>
          <p:nvPr/>
        </p:nvSpPr>
        <p:spPr bwMode="auto">
          <a:xfrm>
            <a:off x="558800" y="11176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1" i="1" u="none" strike="noStrike" kern="1200" cap="none" spc="0" normalizeH="0" baseline="0" noProof="0" dirty="0">
              <a:ln>
                <a:noFill/>
              </a:ln>
              <a:solidFill>
                <a:srgbClr val="000000"/>
              </a:solidFill>
              <a:effectLst/>
              <a:uLnTx/>
              <a:uFillTx/>
              <a:latin typeface="+mj-lt"/>
              <a:ea typeface="+mj-ea"/>
              <a:cs typeface="+mj-cs"/>
            </a:endParaRPr>
          </a:p>
        </p:txBody>
      </p:sp>
      <p:sp>
        <p:nvSpPr>
          <p:cNvPr id="6" name="Rectangle 10"/>
          <p:cNvSpPr>
            <a:spLocks noChangeArrowheads="1"/>
          </p:cNvSpPr>
          <p:nvPr/>
        </p:nvSpPr>
        <p:spPr bwMode="auto">
          <a:xfrm>
            <a:off x="3276600" y="1140292"/>
            <a:ext cx="1784761" cy="402291"/>
          </a:xfrm>
          <a:prstGeom prst="rect">
            <a:avLst/>
          </a:prstGeom>
          <a:noFill/>
          <a:ln w="9525">
            <a:noFill/>
            <a:miter lim="800000"/>
            <a:headEnd/>
            <a:tailEnd/>
          </a:ln>
          <a:effectLst/>
        </p:spPr>
        <p:txBody>
          <a:bodyPr wrap="none" lIns="90000" tIns="46800" rIns="90000" bIns="46800" anchor="ctr">
            <a:spAutoFit/>
          </a:bodyPr>
          <a:lstStyle/>
          <a:p>
            <a:pPr algn="l"/>
            <a:r>
              <a:rPr lang="zh-CN" altLang="en-GB" sz="2000" dirty="0">
                <a:solidFill>
                  <a:srgbClr val="000000"/>
                </a:solidFill>
                <a:latin typeface="华文楷体" pitchFamily="2" charset="-122"/>
                <a:ea typeface="华文楷体" pitchFamily="2" charset="-122"/>
                <a:cs typeface="Arial Unicode MS" pitchFamily="34" charset="-122"/>
              </a:rPr>
              <a:t>内审工作内容 </a:t>
            </a:r>
          </a:p>
        </p:txBody>
      </p:sp>
      <p:sp>
        <p:nvSpPr>
          <p:cNvPr id="7" name="Rectangle 12"/>
          <p:cNvSpPr>
            <a:spLocks noChangeArrowheads="1"/>
          </p:cNvSpPr>
          <p:nvPr/>
        </p:nvSpPr>
        <p:spPr bwMode="auto">
          <a:xfrm>
            <a:off x="2905125" y="2326900"/>
            <a:ext cx="309998" cy="248402"/>
          </a:xfrm>
          <a:prstGeom prst="rect">
            <a:avLst/>
          </a:prstGeom>
          <a:noFill/>
          <a:ln w="9525">
            <a:noFill/>
            <a:miter lim="800000"/>
            <a:headEnd/>
            <a:tailEnd/>
          </a:ln>
          <a:effectLst/>
        </p:spPr>
        <p:txBody>
          <a:bodyPr wrap="none" lIns="90000" tIns="46800" rIns="90000" bIns="46800" anchor="ctr">
            <a:spAutoFit/>
          </a:bodyPr>
          <a:lstStyle/>
          <a:p>
            <a:pPr algn="l"/>
            <a:r>
              <a:rPr lang="zh-CN" altLang="en-GB" sz="1000" b="0">
                <a:solidFill>
                  <a:srgbClr val="000000"/>
                </a:solidFill>
                <a:latin typeface="+mj-ea"/>
                <a:ea typeface="+mj-ea"/>
                <a:cs typeface="Times New Roman" pitchFamily="18" charset="0"/>
              </a:rPr>
              <a:t>　</a:t>
            </a:r>
            <a:endParaRPr lang="zh-CN" altLang="en-GB" sz="2400" b="0">
              <a:latin typeface="+mj-ea"/>
              <a:ea typeface="+mj-ea"/>
              <a:cs typeface="Times New Roman" pitchFamily="18" charset="0"/>
            </a:endParaRPr>
          </a:p>
        </p:txBody>
      </p:sp>
      <p:pic>
        <p:nvPicPr>
          <p:cNvPr id="8" name="Picture 11" descr="http://doc.esnai.com/upload_pic/20091/rad31F44.jpg"/>
          <p:cNvPicPr>
            <a:picLocks noChangeAspect="1" noChangeArrowheads="1"/>
          </p:cNvPicPr>
          <p:nvPr/>
        </p:nvPicPr>
        <p:blipFill>
          <a:blip r:embed="rId2" r:link="rId3" cstate="print"/>
          <a:srcRect/>
          <a:stretch>
            <a:fillRect/>
          </a:stretch>
        </p:blipFill>
        <p:spPr bwMode="auto">
          <a:xfrm>
            <a:off x="684213" y="1628775"/>
            <a:ext cx="3959225" cy="2012950"/>
          </a:xfrm>
          <a:prstGeom prst="rect">
            <a:avLst/>
          </a:prstGeom>
          <a:noFill/>
        </p:spPr>
      </p:pic>
      <p:sp>
        <p:nvSpPr>
          <p:cNvPr id="9" name="Rectangle 13"/>
          <p:cNvSpPr>
            <a:spLocks noChangeArrowheads="1"/>
          </p:cNvSpPr>
          <p:nvPr/>
        </p:nvSpPr>
        <p:spPr bwMode="auto">
          <a:xfrm>
            <a:off x="2905125" y="4267068"/>
            <a:ext cx="217024" cy="263791"/>
          </a:xfrm>
          <a:prstGeom prst="rect">
            <a:avLst/>
          </a:prstGeom>
          <a:noFill/>
          <a:ln w="9525">
            <a:noFill/>
            <a:miter lim="800000"/>
            <a:headEnd/>
            <a:tailEnd/>
          </a:ln>
          <a:effectLst/>
        </p:spPr>
        <p:txBody>
          <a:bodyPr wrap="none" lIns="90000" tIns="46800" rIns="90000" bIns="46800" anchor="ctr">
            <a:spAutoFit/>
          </a:bodyPr>
          <a:lstStyle/>
          <a:p>
            <a:pPr algn="l"/>
            <a:r>
              <a:rPr lang="en-GB" sz="1100" b="0" dirty="0">
                <a:latin typeface="+mj-ea"/>
                <a:ea typeface="+mj-ea"/>
                <a:cs typeface="Arial Unicode MS" pitchFamily="34" charset="-122"/>
              </a:rPr>
              <a:t> </a:t>
            </a:r>
            <a:endParaRPr lang="en-GB" sz="2400" b="0" dirty="0">
              <a:latin typeface="+mj-ea"/>
              <a:ea typeface="+mj-ea"/>
              <a:cs typeface="Arial Unicode MS" pitchFamily="34" charset="-122"/>
            </a:endParaRPr>
          </a:p>
        </p:txBody>
      </p:sp>
      <p:sp>
        <p:nvSpPr>
          <p:cNvPr id="10" name="Rectangle 14"/>
          <p:cNvSpPr>
            <a:spLocks noChangeArrowheads="1"/>
          </p:cNvSpPr>
          <p:nvPr/>
        </p:nvSpPr>
        <p:spPr bwMode="auto">
          <a:xfrm>
            <a:off x="3203575" y="3726329"/>
            <a:ext cx="2047653" cy="402291"/>
          </a:xfrm>
          <a:prstGeom prst="rect">
            <a:avLst/>
          </a:prstGeom>
          <a:noFill/>
          <a:ln w="9525">
            <a:noFill/>
            <a:miter lim="800000"/>
            <a:headEnd/>
            <a:tailEnd/>
          </a:ln>
          <a:effectLst/>
        </p:spPr>
        <p:txBody>
          <a:bodyPr wrap="none" lIns="90000" tIns="46800" rIns="90000" bIns="46800" anchor="ctr">
            <a:spAutoFit/>
          </a:bodyPr>
          <a:lstStyle/>
          <a:p>
            <a:pPr algn="l"/>
            <a:r>
              <a:rPr lang="zh-CN" altLang="en-GB" sz="2000" dirty="0">
                <a:solidFill>
                  <a:srgbClr val="000000"/>
                </a:solidFill>
                <a:latin typeface="华文楷体" pitchFamily="2" charset="-122"/>
                <a:ea typeface="华文楷体" pitchFamily="2" charset="-122"/>
                <a:cs typeface="Arial Unicode MS" pitchFamily="34" charset="-122"/>
              </a:rPr>
              <a:t>内审职业满意度 </a:t>
            </a:r>
          </a:p>
        </p:txBody>
      </p:sp>
      <p:pic>
        <p:nvPicPr>
          <p:cNvPr id="11" name="Picture 15" descr="http://doc.esnai.com/upload_pic/20091/rad2D374.jpg"/>
          <p:cNvPicPr>
            <a:picLocks noChangeAspect="1" noChangeArrowheads="1"/>
          </p:cNvPicPr>
          <p:nvPr/>
        </p:nvPicPr>
        <p:blipFill>
          <a:blip r:embed="rId4" r:link="rId5" cstate="print"/>
          <a:srcRect/>
          <a:stretch>
            <a:fillRect/>
          </a:stretch>
        </p:blipFill>
        <p:spPr bwMode="auto">
          <a:xfrm>
            <a:off x="684213" y="4186238"/>
            <a:ext cx="3549650" cy="1906587"/>
          </a:xfrm>
          <a:prstGeom prst="rect">
            <a:avLst/>
          </a:prstGeom>
          <a:noFill/>
        </p:spPr>
      </p:pic>
      <p:sp>
        <p:nvSpPr>
          <p:cNvPr id="12" name="Rectangle 18"/>
          <p:cNvSpPr>
            <a:spLocks noChangeArrowheads="1"/>
          </p:cNvSpPr>
          <p:nvPr/>
        </p:nvSpPr>
        <p:spPr bwMode="auto">
          <a:xfrm>
            <a:off x="2905125" y="2317375"/>
            <a:ext cx="309998" cy="248402"/>
          </a:xfrm>
          <a:prstGeom prst="rect">
            <a:avLst/>
          </a:prstGeom>
          <a:noFill/>
          <a:ln w="9525">
            <a:noFill/>
            <a:miter lim="800000"/>
            <a:headEnd/>
            <a:tailEnd/>
          </a:ln>
          <a:effectLst/>
        </p:spPr>
        <p:txBody>
          <a:bodyPr wrap="none" lIns="90000" tIns="46800" rIns="90000" bIns="46800" anchor="ctr">
            <a:spAutoFit/>
          </a:bodyPr>
          <a:lstStyle/>
          <a:p>
            <a:pPr algn="l"/>
            <a:r>
              <a:rPr lang="zh-CN" altLang="en-GB" sz="1000" b="0">
                <a:solidFill>
                  <a:srgbClr val="000000"/>
                </a:solidFill>
                <a:latin typeface="+mj-ea"/>
                <a:ea typeface="+mj-ea"/>
                <a:cs typeface="Times New Roman" pitchFamily="18" charset="0"/>
              </a:rPr>
              <a:t>　</a:t>
            </a:r>
            <a:endParaRPr lang="zh-CN" altLang="en-GB" sz="2400" b="0">
              <a:latin typeface="+mj-ea"/>
              <a:ea typeface="+mj-ea"/>
              <a:cs typeface="Times New Roman" pitchFamily="18" charset="0"/>
            </a:endParaRPr>
          </a:p>
        </p:txBody>
      </p:sp>
      <p:pic>
        <p:nvPicPr>
          <p:cNvPr id="13" name="Picture 17" descr="http://doc.esnai.com/upload_pic/20091/rad5D2FA.jpg"/>
          <p:cNvPicPr>
            <a:picLocks noChangeAspect="1" noChangeArrowheads="1"/>
          </p:cNvPicPr>
          <p:nvPr/>
        </p:nvPicPr>
        <p:blipFill>
          <a:blip r:embed="rId6" r:link="rId7" cstate="print"/>
          <a:srcRect/>
          <a:stretch>
            <a:fillRect/>
          </a:stretch>
        </p:blipFill>
        <p:spPr bwMode="auto">
          <a:xfrm>
            <a:off x="5076825" y="4292600"/>
            <a:ext cx="3405188" cy="1751013"/>
          </a:xfrm>
          <a:prstGeom prst="rect">
            <a:avLst/>
          </a:prstGeom>
          <a:noFill/>
        </p:spPr>
      </p:pic>
      <p:sp>
        <p:nvSpPr>
          <p:cNvPr id="14" name="Rectangle 19"/>
          <p:cNvSpPr>
            <a:spLocks noChangeArrowheads="1"/>
          </p:cNvSpPr>
          <p:nvPr/>
        </p:nvSpPr>
        <p:spPr bwMode="auto">
          <a:xfrm>
            <a:off x="2905125" y="4276593"/>
            <a:ext cx="217024" cy="263791"/>
          </a:xfrm>
          <a:prstGeom prst="rect">
            <a:avLst/>
          </a:prstGeom>
          <a:noFill/>
          <a:ln w="9525">
            <a:noFill/>
            <a:miter lim="800000"/>
            <a:headEnd/>
            <a:tailEnd/>
          </a:ln>
          <a:effectLst/>
        </p:spPr>
        <p:txBody>
          <a:bodyPr wrap="none" lIns="90000" tIns="46800" rIns="90000" bIns="46800" anchor="ctr">
            <a:spAutoFit/>
          </a:bodyPr>
          <a:lstStyle/>
          <a:p>
            <a:pPr algn="l"/>
            <a:r>
              <a:rPr lang="en-GB" sz="1100" b="0" dirty="0">
                <a:latin typeface="+mj-ea"/>
                <a:ea typeface="+mj-ea"/>
                <a:cs typeface="Arial Unicode MS" pitchFamily="34" charset="-122"/>
              </a:rPr>
              <a:t> </a:t>
            </a:r>
            <a:endParaRPr lang="en-GB" sz="2400" b="0" dirty="0">
              <a:latin typeface="+mj-ea"/>
              <a:ea typeface="+mj-ea"/>
              <a:cs typeface="Arial Unicode MS"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latin typeface="+mj-ea"/>
              </a:rPr>
              <a:t>我国内审机构及工作现状</a:t>
            </a:r>
            <a:r>
              <a:rPr lang="zh-CN" altLang="en-US" dirty="0" smtClean="0">
                <a:latin typeface="+mj-ea"/>
              </a:rPr>
              <a:t>（续）</a:t>
            </a:r>
            <a:endParaRPr lang="en-US" b="0" dirty="0"/>
          </a:p>
        </p:txBody>
      </p:sp>
      <p:sp>
        <p:nvSpPr>
          <p:cNvPr id="4" name="灯片编号占位符 3"/>
          <p:cNvSpPr>
            <a:spLocks noGrp="1"/>
          </p:cNvSpPr>
          <p:nvPr>
            <p:ph type="sldNum" sz="quarter" idx="4"/>
          </p:nvPr>
        </p:nvSpPr>
        <p:spPr/>
        <p:txBody>
          <a:bodyPr/>
          <a:lstStyle/>
          <a:p>
            <a:fld id="{9EBD5762-3BDC-484D-9503-7EA6D5A9A8CE}" type="slidenum">
              <a:rPr lang="en-GB" smtClean="0"/>
              <a:pPr/>
              <a:t>26</a:t>
            </a:fld>
            <a:endParaRPr lang="en-GB"/>
          </a:p>
        </p:txBody>
      </p:sp>
      <p:sp>
        <p:nvSpPr>
          <p:cNvPr id="6" name="Rectangle 4"/>
          <p:cNvSpPr>
            <a:spLocks noChangeArrowheads="1"/>
          </p:cNvSpPr>
          <p:nvPr/>
        </p:nvSpPr>
        <p:spPr bwMode="auto">
          <a:xfrm>
            <a:off x="3032125" y="2949200"/>
            <a:ext cx="309998" cy="248402"/>
          </a:xfrm>
          <a:prstGeom prst="rect">
            <a:avLst/>
          </a:prstGeom>
          <a:noFill/>
          <a:ln w="9525">
            <a:noFill/>
            <a:miter lim="800000"/>
            <a:headEnd/>
            <a:tailEnd/>
          </a:ln>
          <a:effectLst/>
        </p:spPr>
        <p:txBody>
          <a:bodyPr wrap="none" lIns="90000" tIns="46800" rIns="90000" bIns="46800" anchor="ctr">
            <a:spAutoFit/>
          </a:bodyPr>
          <a:lstStyle/>
          <a:p>
            <a:pPr algn="l"/>
            <a:r>
              <a:rPr lang="zh-CN" altLang="en-GB" sz="1000" b="0">
                <a:solidFill>
                  <a:srgbClr val="000000"/>
                </a:solidFill>
                <a:latin typeface="+mj-ea"/>
                <a:ea typeface="+mj-ea"/>
                <a:cs typeface="Times New Roman" pitchFamily="18" charset="0"/>
              </a:rPr>
              <a:t>　</a:t>
            </a:r>
            <a:endParaRPr lang="zh-CN" altLang="en-GB" sz="2400" b="0">
              <a:latin typeface="+mj-ea"/>
              <a:ea typeface="+mj-ea"/>
              <a:cs typeface="Times New Roman" pitchFamily="18" charset="0"/>
            </a:endParaRPr>
          </a:p>
        </p:txBody>
      </p:sp>
      <p:sp>
        <p:nvSpPr>
          <p:cNvPr id="7" name="Rectangle 6"/>
          <p:cNvSpPr>
            <a:spLocks noChangeArrowheads="1"/>
          </p:cNvSpPr>
          <p:nvPr/>
        </p:nvSpPr>
        <p:spPr bwMode="auto">
          <a:xfrm>
            <a:off x="3032125" y="4889368"/>
            <a:ext cx="217024" cy="263791"/>
          </a:xfrm>
          <a:prstGeom prst="rect">
            <a:avLst/>
          </a:prstGeom>
          <a:noFill/>
          <a:ln w="9525">
            <a:noFill/>
            <a:miter lim="800000"/>
            <a:headEnd/>
            <a:tailEnd/>
          </a:ln>
          <a:effectLst/>
        </p:spPr>
        <p:txBody>
          <a:bodyPr wrap="none" lIns="90000" tIns="46800" rIns="90000" bIns="46800" anchor="ctr">
            <a:spAutoFit/>
          </a:bodyPr>
          <a:lstStyle/>
          <a:p>
            <a:pPr algn="l"/>
            <a:r>
              <a:rPr lang="en-GB" sz="1100" b="0" dirty="0">
                <a:latin typeface="+mj-ea"/>
                <a:ea typeface="+mj-ea"/>
                <a:cs typeface="Arial Unicode MS" pitchFamily="34" charset="-122"/>
              </a:rPr>
              <a:t> </a:t>
            </a:r>
            <a:endParaRPr lang="en-GB" sz="2400" b="0" dirty="0">
              <a:latin typeface="+mj-ea"/>
              <a:ea typeface="+mj-ea"/>
              <a:cs typeface="Arial Unicode MS" pitchFamily="34" charset="-122"/>
            </a:endParaRPr>
          </a:p>
        </p:txBody>
      </p:sp>
      <p:sp>
        <p:nvSpPr>
          <p:cNvPr id="8" name="Rectangle 9"/>
          <p:cNvSpPr>
            <a:spLocks noChangeArrowheads="1"/>
          </p:cNvSpPr>
          <p:nvPr/>
        </p:nvSpPr>
        <p:spPr bwMode="auto">
          <a:xfrm>
            <a:off x="3032125" y="2939675"/>
            <a:ext cx="309998" cy="248402"/>
          </a:xfrm>
          <a:prstGeom prst="rect">
            <a:avLst/>
          </a:prstGeom>
          <a:noFill/>
          <a:ln w="9525">
            <a:noFill/>
            <a:miter lim="800000"/>
            <a:headEnd/>
            <a:tailEnd/>
          </a:ln>
          <a:effectLst/>
        </p:spPr>
        <p:txBody>
          <a:bodyPr wrap="none" lIns="90000" tIns="46800" rIns="90000" bIns="46800" anchor="ctr">
            <a:spAutoFit/>
          </a:bodyPr>
          <a:lstStyle/>
          <a:p>
            <a:pPr algn="l"/>
            <a:r>
              <a:rPr lang="zh-CN" altLang="en-GB" sz="1000" b="0">
                <a:solidFill>
                  <a:srgbClr val="000000"/>
                </a:solidFill>
                <a:latin typeface="+mj-ea"/>
                <a:ea typeface="+mj-ea"/>
                <a:cs typeface="Times New Roman" pitchFamily="18" charset="0"/>
              </a:rPr>
              <a:t>　</a:t>
            </a:r>
            <a:endParaRPr lang="zh-CN" altLang="en-GB" sz="2400" b="0">
              <a:latin typeface="+mj-ea"/>
              <a:ea typeface="+mj-ea"/>
              <a:cs typeface="Times New Roman" pitchFamily="18" charset="0"/>
            </a:endParaRPr>
          </a:p>
        </p:txBody>
      </p:sp>
      <p:sp>
        <p:nvSpPr>
          <p:cNvPr id="9" name="Rectangle 11"/>
          <p:cNvSpPr>
            <a:spLocks noChangeArrowheads="1"/>
          </p:cNvSpPr>
          <p:nvPr/>
        </p:nvSpPr>
        <p:spPr bwMode="auto">
          <a:xfrm>
            <a:off x="3032125" y="4898893"/>
            <a:ext cx="217024" cy="263791"/>
          </a:xfrm>
          <a:prstGeom prst="rect">
            <a:avLst/>
          </a:prstGeom>
          <a:noFill/>
          <a:ln w="9525">
            <a:noFill/>
            <a:miter lim="800000"/>
            <a:headEnd/>
            <a:tailEnd/>
          </a:ln>
          <a:effectLst/>
        </p:spPr>
        <p:txBody>
          <a:bodyPr wrap="none" lIns="90000" tIns="46800" rIns="90000" bIns="46800" anchor="ctr">
            <a:spAutoFit/>
          </a:bodyPr>
          <a:lstStyle/>
          <a:p>
            <a:pPr algn="l"/>
            <a:r>
              <a:rPr lang="en-GB" sz="1100" b="0" dirty="0">
                <a:latin typeface="+mj-ea"/>
                <a:ea typeface="+mj-ea"/>
                <a:cs typeface="Arial Unicode MS" pitchFamily="34" charset="-122"/>
              </a:rPr>
              <a:t> </a:t>
            </a:r>
            <a:endParaRPr lang="en-GB" sz="2400" b="0" dirty="0">
              <a:latin typeface="+mj-ea"/>
              <a:ea typeface="+mj-ea"/>
              <a:cs typeface="Arial Unicode MS" pitchFamily="34" charset="-122"/>
            </a:endParaRPr>
          </a:p>
        </p:txBody>
      </p:sp>
      <p:pic>
        <p:nvPicPr>
          <p:cNvPr id="10" name="Picture 12" descr="http://doc.esnai.com/upload_pic/20091/rad9360A.jpg"/>
          <p:cNvPicPr>
            <a:picLocks noChangeAspect="1" noChangeArrowheads="1"/>
          </p:cNvPicPr>
          <p:nvPr/>
        </p:nvPicPr>
        <p:blipFill>
          <a:blip r:embed="rId2" r:link="rId3" cstate="print"/>
          <a:srcRect/>
          <a:stretch>
            <a:fillRect/>
          </a:stretch>
        </p:blipFill>
        <p:spPr bwMode="auto">
          <a:xfrm>
            <a:off x="0" y="2255838"/>
            <a:ext cx="4321175" cy="2344737"/>
          </a:xfrm>
          <a:prstGeom prst="rect">
            <a:avLst/>
          </a:prstGeom>
          <a:noFill/>
        </p:spPr>
      </p:pic>
      <p:sp>
        <p:nvSpPr>
          <p:cNvPr id="11" name="Rectangle 14"/>
          <p:cNvSpPr>
            <a:spLocks noChangeArrowheads="1"/>
          </p:cNvSpPr>
          <p:nvPr/>
        </p:nvSpPr>
        <p:spPr bwMode="auto">
          <a:xfrm>
            <a:off x="2538413" y="1567329"/>
            <a:ext cx="3843017" cy="402291"/>
          </a:xfrm>
          <a:prstGeom prst="rect">
            <a:avLst/>
          </a:prstGeom>
          <a:noFill/>
          <a:ln w="9525">
            <a:noFill/>
            <a:miter lim="800000"/>
            <a:headEnd/>
            <a:tailEnd/>
          </a:ln>
          <a:effectLst/>
        </p:spPr>
        <p:txBody>
          <a:bodyPr wrap="none" lIns="90000" tIns="46800" rIns="90000" bIns="46800" anchor="ctr">
            <a:spAutoFit/>
          </a:bodyPr>
          <a:lstStyle/>
          <a:p>
            <a:pPr algn="l"/>
            <a:r>
              <a:rPr lang="zh-CN" altLang="en-GB" sz="2000" dirty="0">
                <a:solidFill>
                  <a:srgbClr val="000000"/>
                </a:solidFill>
                <a:latin typeface="华文楷体" pitchFamily="2" charset="-122"/>
                <a:ea typeface="华文楷体" pitchFamily="2" charset="-122"/>
                <a:cs typeface="Arial Unicode MS" pitchFamily="34" charset="-122"/>
              </a:rPr>
              <a:t>内审人员急需多方面的职业培训 </a:t>
            </a:r>
          </a:p>
        </p:txBody>
      </p:sp>
      <p:pic>
        <p:nvPicPr>
          <p:cNvPr id="12" name="Picture 13" descr="http://doc.esnai.com/upload_pic/20091/rad8014F.jpg"/>
          <p:cNvPicPr>
            <a:picLocks noChangeAspect="1" noChangeArrowheads="1"/>
          </p:cNvPicPr>
          <p:nvPr/>
        </p:nvPicPr>
        <p:blipFill>
          <a:blip r:embed="rId4" r:link="rId5" cstate="print"/>
          <a:srcRect/>
          <a:stretch>
            <a:fillRect/>
          </a:stretch>
        </p:blipFill>
        <p:spPr bwMode="auto">
          <a:xfrm>
            <a:off x="4649787" y="2166938"/>
            <a:ext cx="4494213" cy="241617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27</a:t>
            </a:fld>
            <a:endParaRPr lang="en-GB"/>
          </a:p>
        </p:txBody>
      </p:sp>
      <p:pic>
        <p:nvPicPr>
          <p:cNvPr id="5" name="Picture 18"/>
          <p:cNvPicPr>
            <a:picLocks noChangeAspect="1" noChangeArrowheads="1"/>
          </p:cNvPicPr>
          <p:nvPr/>
        </p:nvPicPr>
        <p:blipFill>
          <a:blip r:embed="rId2" cstate="print"/>
          <a:srcRect/>
          <a:stretch>
            <a:fillRect/>
          </a:stretch>
        </p:blipFill>
        <p:spPr bwMode="auto">
          <a:xfrm>
            <a:off x="1846263" y="1616075"/>
            <a:ext cx="6383337" cy="3449638"/>
          </a:xfrm>
          <a:prstGeom prst="rect">
            <a:avLst/>
          </a:prstGeom>
          <a:noFill/>
          <a:ln w="9525">
            <a:noFill/>
            <a:miter lim="800000"/>
            <a:headEnd/>
            <a:tailEnd/>
          </a:ln>
          <a:effectLst/>
        </p:spPr>
      </p:pic>
      <p:grpSp>
        <p:nvGrpSpPr>
          <p:cNvPr id="6" name="Group 26"/>
          <p:cNvGrpSpPr>
            <a:grpSpLocks/>
          </p:cNvGrpSpPr>
          <p:nvPr/>
        </p:nvGrpSpPr>
        <p:grpSpPr bwMode="auto">
          <a:xfrm>
            <a:off x="2074863" y="5183188"/>
            <a:ext cx="5326062" cy="915987"/>
            <a:chOff x="1307" y="3265"/>
            <a:chExt cx="3355" cy="577"/>
          </a:xfrm>
        </p:grpSpPr>
        <p:sp>
          <p:nvSpPr>
            <p:cNvPr id="7" name="Text Box 19"/>
            <p:cNvSpPr txBox="1">
              <a:spLocks noChangeArrowheads="1"/>
            </p:cNvSpPr>
            <p:nvPr/>
          </p:nvSpPr>
          <p:spPr bwMode="auto">
            <a:xfrm>
              <a:off x="1307" y="3265"/>
              <a:ext cx="778" cy="212"/>
            </a:xfrm>
            <a:prstGeom prst="rect">
              <a:avLst/>
            </a:prstGeom>
            <a:noFill/>
            <a:ln w="9525">
              <a:noFill/>
              <a:miter lim="800000"/>
              <a:headEnd/>
              <a:tailEnd/>
            </a:ln>
            <a:effectLst/>
          </p:spPr>
          <p:txBody>
            <a:bodyPr>
              <a:spAutoFit/>
            </a:bodyPr>
            <a:lstStyle/>
            <a:p>
              <a:pPr>
                <a:spcBef>
                  <a:spcPct val="50000"/>
                </a:spcBef>
              </a:pPr>
              <a:r>
                <a:rPr lang="zh-CN" altLang="en-GB" sz="1600">
                  <a:solidFill>
                    <a:srgbClr val="000000"/>
                  </a:solidFill>
                  <a:latin typeface="华文楷体" pitchFamily="2" charset="-122"/>
                  <a:ea typeface="华文楷体" pitchFamily="2" charset="-122"/>
                  <a:cs typeface="Arial Unicode MS" pitchFamily="34" charset="-122"/>
                </a:rPr>
                <a:t>阶段一</a:t>
              </a:r>
            </a:p>
          </p:txBody>
        </p:sp>
        <p:sp>
          <p:nvSpPr>
            <p:cNvPr id="8" name="Text Box 20"/>
            <p:cNvSpPr txBox="1">
              <a:spLocks noChangeArrowheads="1"/>
            </p:cNvSpPr>
            <p:nvPr/>
          </p:nvSpPr>
          <p:spPr bwMode="auto">
            <a:xfrm>
              <a:off x="2137" y="3273"/>
              <a:ext cx="778" cy="212"/>
            </a:xfrm>
            <a:prstGeom prst="rect">
              <a:avLst/>
            </a:prstGeom>
            <a:noFill/>
            <a:ln w="9525">
              <a:noFill/>
              <a:miter lim="800000"/>
              <a:headEnd/>
              <a:tailEnd/>
            </a:ln>
            <a:effectLst/>
          </p:spPr>
          <p:txBody>
            <a:bodyPr>
              <a:spAutoFit/>
            </a:bodyPr>
            <a:lstStyle/>
            <a:p>
              <a:pPr>
                <a:spcBef>
                  <a:spcPct val="50000"/>
                </a:spcBef>
              </a:pPr>
              <a:r>
                <a:rPr lang="zh-CN" altLang="en-GB" sz="1600">
                  <a:solidFill>
                    <a:srgbClr val="000000"/>
                  </a:solidFill>
                  <a:latin typeface="华文楷体" pitchFamily="2" charset="-122"/>
                  <a:ea typeface="华文楷体" pitchFamily="2" charset="-122"/>
                  <a:cs typeface="Arial Unicode MS" pitchFamily="34" charset="-122"/>
                </a:rPr>
                <a:t>阶段二</a:t>
              </a:r>
            </a:p>
          </p:txBody>
        </p:sp>
        <p:sp>
          <p:nvSpPr>
            <p:cNvPr id="9" name="Text Box 21"/>
            <p:cNvSpPr txBox="1">
              <a:spLocks noChangeArrowheads="1"/>
            </p:cNvSpPr>
            <p:nvPr/>
          </p:nvSpPr>
          <p:spPr bwMode="auto">
            <a:xfrm>
              <a:off x="2989" y="3274"/>
              <a:ext cx="778" cy="212"/>
            </a:xfrm>
            <a:prstGeom prst="rect">
              <a:avLst/>
            </a:prstGeom>
            <a:noFill/>
            <a:ln w="9525">
              <a:noFill/>
              <a:miter lim="800000"/>
              <a:headEnd/>
              <a:tailEnd/>
            </a:ln>
            <a:effectLst/>
          </p:spPr>
          <p:txBody>
            <a:bodyPr>
              <a:spAutoFit/>
            </a:bodyPr>
            <a:lstStyle/>
            <a:p>
              <a:pPr>
                <a:spcBef>
                  <a:spcPct val="50000"/>
                </a:spcBef>
              </a:pPr>
              <a:r>
                <a:rPr lang="zh-CN" altLang="en-GB" sz="1600">
                  <a:solidFill>
                    <a:srgbClr val="000000"/>
                  </a:solidFill>
                  <a:latin typeface="华文楷体" pitchFamily="2" charset="-122"/>
                  <a:ea typeface="华文楷体" pitchFamily="2" charset="-122"/>
                  <a:cs typeface="Arial Unicode MS" pitchFamily="34" charset="-122"/>
                </a:rPr>
                <a:t>阶段三</a:t>
              </a:r>
              <a:endParaRPr lang="en-GB" altLang="zh-CN" sz="1600" dirty="0">
                <a:solidFill>
                  <a:srgbClr val="000000"/>
                </a:solidFill>
                <a:latin typeface="华文楷体" pitchFamily="2" charset="-122"/>
                <a:ea typeface="华文楷体" pitchFamily="2" charset="-122"/>
                <a:cs typeface="Arial Unicode MS" pitchFamily="34" charset="-122"/>
              </a:endParaRPr>
            </a:p>
          </p:txBody>
        </p:sp>
        <p:sp>
          <p:nvSpPr>
            <p:cNvPr id="10" name="Text Box 22"/>
            <p:cNvSpPr txBox="1">
              <a:spLocks noChangeArrowheads="1"/>
            </p:cNvSpPr>
            <p:nvPr/>
          </p:nvSpPr>
          <p:spPr bwMode="auto">
            <a:xfrm>
              <a:off x="3819" y="3282"/>
              <a:ext cx="778" cy="212"/>
            </a:xfrm>
            <a:prstGeom prst="rect">
              <a:avLst/>
            </a:prstGeom>
            <a:noFill/>
            <a:ln w="9525">
              <a:noFill/>
              <a:miter lim="800000"/>
              <a:headEnd/>
              <a:tailEnd/>
            </a:ln>
            <a:effectLst/>
          </p:spPr>
          <p:txBody>
            <a:bodyPr>
              <a:spAutoFit/>
            </a:bodyPr>
            <a:lstStyle/>
            <a:p>
              <a:pPr>
                <a:spcBef>
                  <a:spcPct val="50000"/>
                </a:spcBef>
              </a:pPr>
              <a:r>
                <a:rPr lang="zh-CN" altLang="en-GB" sz="1600">
                  <a:solidFill>
                    <a:srgbClr val="000000"/>
                  </a:solidFill>
                  <a:latin typeface="华文楷体" pitchFamily="2" charset="-122"/>
                  <a:ea typeface="华文楷体" pitchFamily="2" charset="-122"/>
                  <a:cs typeface="Arial Unicode MS" pitchFamily="34" charset="-122"/>
                </a:rPr>
                <a:t>阶段四</a:t>
              </a:r>
            </a:p>
          </p:txBody>
        </p:sp>
        <p:sp>
          <p:nvSpPr>
            <p:cNvPr id="11" name="Line 23"/>
            <p:cNvSpPr>
              <a:spLocks noChangeShapeType="1"/>
            </p:cNvSpPr>
            <p:nvPr/>
          </p:nvSpPr>
          <p:spPr bwMode="auto">
            <a:xfrm>
              <a:off x="1307" y="3522"/>
              <a:ext cx="3355" cy="0"/>
            </a:xfrm>
            <a:prstGeom prst="line">
              <a:avLst/>
            </a:prstGeom>
            <a:noFill/>
            <a:ln w="63500">
              <a:solidFill>
                <a:srgbClr val="8C5110"/>
              </a:solidFill>
              <a:round/>
              <a:headEnd/>
              <a:tailEnd type="triangle" w="med" len="med"/>
            </a:ln>
            <a:effectLst/>
          </p:spPr>
          <p:txBody>
            <a:bodyPr/>
            <a:lstStyle/>
            <a:p>
              <a:endParaRPr lang="en-US" dirty="0">
                <a:solidFill>
                  <a:srgbClr val="000000"/>
                </a:solidFill>
                <a:latin typeface="华文楷体" pitchFamily="2" charset="-122"/>
                <a:ea typeface="华文楷体" pitchFamily="2" charset="-122"/>
              </a:endParaRPr>
            </a:p>
          </p:txBody>
        </p:sp>
        <p:sp>
          <p:nvSpPr>
            <p:cNvPr id="12" name="Text Box 24"/>
            <p:cNvSpPr txBox="1">
              <a:spLocks noChangeArrowheads="1"/>
            </p:cNvSpPr>
            <p:nvPr/>
          </p:nvSpPr>
          <p:spPr bwMode="auto">
            <a:xfrm>
              <a:off x="2545" y="3630"/>
              <a:ext cx="2112" cy="212"/>
            </a:xfrm>
            <a:prstGeom prst="rect">
              <a:avLst/>
            </a:prstGeom>
            <a:noFill/>
            <a:ln w="9525">
              <a:noFill/>
              <a:miter lim="800000"/>
              <a:headEnd/>
              <a:tailEnd/>
            </a:ln>
            <a:effectLst/>
          </p:spPr>
          <p:txBody>
            <a:bodyPr>
              <a:spAutoFit/>
            </a:bodyPr>
            <a:lstStyle/>
            <a:p>
              <a:pPr>
                <a:spcBef>
                  <a:spcPct val="50000"/>
                </a:spcBef>
              </a:pPr>
              <a:r>
                <a:rPr lang="zh-CN" altLang="en-GB" sz="1600" dirty="0">
                  <a:solidFill>
                    <a:srgbClr val="000000"/>
                  </a:solidFill>
                  <a:latin typeface="华文楷体" pitchFamily="2" charset="-122"/>
                  <a:ea typeface="华文楷体" pitchFamily="2" charset="-122"/>
                  <a:cs typeface="Arial Unicode MS" pitchFamily="34" charset="-122"/>
                </a:rPr>
                <a:t>渐进阶段</a:t>
              </a:r>
            </a:p>
          </p:txBody>
        </p:sp>
      </p:grpSp>
      <p:sp>
        <p:nvSpPr>
          <p:cNvPr id="13" name="Line 25"/>
          <p:cNvSpPr>
            <a:spLocks noChangeShapeType="1"/>
          </p:cNvSpPr>
          <p:nvPr/>
        </p:nvSpPr>
        <p:spPr bwMode="auto">
          <a:xfrm rot="5400000" flipH="1">
            <a:off x="142875" y="3630613"/>
            <a:ext cx="2497137" cy="14288"/>
          </a:xfrm>
          <a:prstGeom prst="line">
            <a:avLst/>
          </a:prstGeom>
          <a:noFill/>
          <a:ln w="63500">
            <a:solidFill>
              <a:srgbClr val="8C5110"/>
            </a:solidFill>
            <a:round/>
            <a:headEnd/>
            <a:tailEnd type="triangle" w="med" len="med"/>
          </a:ln>
          <a:effectLst/>
        </p:spPr>
        <p:txBody>
          <a:bodyPr/>
          <a:lstStyle/>
          <a:p>
            <a:endParaRPr lang="en-US" dirty="0">
              <a:solidFill>
                <a:srgbClr val="000000"/>
              </a:solidFill>
              <a:latin typeface="华文楷体" pitchFamily="2" charset="-122"/>
              <a:ea typeface="华文楷体" pitchFamily="2" charset="-122"/>
            </a:endParaRPr>
          </a:p>
        </p:txBody>
      </p:sp>
      <p:sp>
        <p:nvSpPr>
          <p:cNvPr id="14" name="Text Box 27"/>
          <p:cNvSpPr txBox="1">
            <a:spLocks noChangeArrowheads="1"/>
          </p:cNvSpPr>
          <p:nvPr/>
        </p:nvSpPr>
        <p:spPr bwMode="auto">
          <a:xfrm>
            <a:off x="623888" y="2017713"/>
            <a:ext cx="1176337" cy="340735"/>
          </a:xfrm>
          <a:prstGeom prst="rect">
            <a:avLst/>
          </a:prstGeom>
          <a:noFill/>
          <a:ln w="9525">
            <a:noFill/>
            <a:miter lim="800000"/>
            <a:headEnd/>
            <a:tailEnd/>
          </a:ln>
          <a:effectLst/>
        </p:spPr>
        <p:txBody>
          <a:bodyPr lIns="90000" tIns="46800" rIns="90000" bIns="46800">
            <a:spAutoFit/>
          </a:bodyPr>
          <a:lstStyle/>
          <a:p>
            <a:pPr>
              <a:spcBef>
                <a:spcPct val="50000"/>
              </a:spcBef>
            </a:pPr>
            <a:r>
              <a:rPr lang="zh-CN" altLang="en-GB" sz="1600" dirty="0">
                <a:solidFill>
                  <a:srgbClr val="000000"/>
                </a:solidFill>
                <a:latin typeface="华文楷体" pitchFamily="2" charset="-122"/>
                <a:ea typeface="华文楷体" pitchFamily="2" charset="-122"/>
                <a:cs typeface="Arial Unicode MS" pitchFamily="34" charset="-122"/>
              </a:rPr>
              <a:t>经营绩效</a:t>
            </a:r>
          </a:p>
        </p:txBody>
      </p:sp>
      <p:sp>
        <p:nvSpPr>
          <p:cNvPr id="15" name="Text Box 28"/>
          <p:cNvSpPr txBox="1">
            <a:spLocks noChangeArrowheads="1"/>
          </p:cNvSpPr>
          <p:nvPr/>
        </p:nvSpPr>
        <p:spPr bwMode="auto">
          <a:xfrm>
            <a:off x="698500" y="5048250"/>
            <a:ext cx="1176338" cy="340735"/>
          </a:xfrm>
          <a:prstGeom prst="rect">
            <a:avLst/>
          </a:prstGeom>
          <a:noFill/>
          <a:ln w="9525">
            <a:noFill/>
            <a:miter lim="800000"/>
            <a:headEnd/>
            <a:tailEnd/>
          </a:ln>
          <a:effectLst/>
        </p:spPr>
        <p:txBody>
          <a:bodyPr lIns="90000" tIns="46800" rIns="90000" bIns="46800">
            <a:spAutoFit/>
          </a:bodyPr>
          <a:lstStyle/>
          <a:p>
            <a:pPr>
              <a:spcBef>
                <a:spcPct val="50000"/>
              </a:spcBef>
            </a:pPr>
            <a:r>
              <a:rPr lang="zh-CN" altLang="en-GB" sz="1600">
                <a:solidFill>
                  <a:srgbClr val="000000"/>
                </a:solidFill>
                <a:latin typeface="华文楷体" pitchFamily="2" charset="-122"/>
                <a:ea typeface="华文楷体" pitchFamily="2" charset="-122"/>
                <a:cs typeface="Arial Unicode MS" pitchFamily="34" charset="-122"/>
              </a:rPr>
              <a:t>法规遵循</a:t>
            </a:r>
          </a:p>
        </p:txBody>
      </p:sp>
      <p:sp>
        <p:nvSpPr>
          <p:cNvPr id="16" name="Text Box 29"/>
          <p:cNvSpPr txBox="1">
            <a:spLocks noChangeArrowheads="1"/>
          </p:cNvSpPr>
          <p:nvPr/>
        </p:nvSpPr>
        <p:spPr bwMode="auto">
          <a:xfrm>
            <a:off x="834084" y="3281363"/>
            <a:ext cx="427979" cy="1176337"/>
          </a:xfrm>
          <a:prstGeom prst="rect">
            <a:avLst/>
          </a:prstGeom>
          <a:noFill/>
          <a:ln w="9525">
            <a:noFill/>
            <a:miter lim="800000"/>
            <a:headEnd/>
            <a:tailEnd/>
          </a:ln>
          <a:effectLst/>
        </p:spPr>
        <p:txBody>
          <a:bodyPr vert="eaVert" lIns="90000" tIns="46800" rIns="90000" bIns="46800">
            <a:spAutoFit/>
          </a:bodyPr>
          <a:lstStyle/>
          <a:p>
            <a:pPr>
              <a:spcBef>
                <a:spcPct val="50000"/>
              </a:spcBef>
            </a:pPr>
            <a:r>
              <a:rPr lang="zh-CN" altLang="en-GB" sz="1600" dirty="0">
                <a:solidFill>
                  <a:srgbClr val="000000"/>
                </a:solidFill>
                <a:latin typeface="华文楷体" pitchFamily="2" charset="-122"/>
                <a:ea typeface="华文楷体" pitchFamily="2" charset="-122"/>
                <a:cs typeface="Arial Unicode MS" pitchFamily="34" charset="-122"/>
              </a:rPr>
              <a:t>职能</a:t>
            </a:r>
          </a:p>
        </p:txBody>
      </p:sp>
      <p:sp>
        <p:nvSpPr>
          <p:cNvPr id="17" name="Text Box 30"/>
          <p:cNvSpPr txBox="1">
            <a:spLocks noChangeArrowheads="1"/>
          </p:cNvSpPr>
          <p:nvPr/>
        </p:nvSpPr>
        <p:spPr bwMode="auto">
          <a:xfrm>
            <a:off x="2741613" y="1706563"/>
            <a:ext cx="4151312" cy="371513"/>
          </a:xfrm>
          <a:prstGeom prst="rect">
            <a:avLst/>
          </a:prstGeom>
          <a:solidFill>
            <a:srgbClr val="FFFFFF"/>
          </a:solidFill>
          <a:ln w="9525">
            <a:solidFill>
              <a:srgbClr val="FEF8F8"/>
            </a:solidFill>
            <a:miter lim="800000"/>
            <a:headEnd/>
            <a:tailEnd/>
          </a:ln>
          <a:effectLst/>
        </p:spPr>
        <p:txBody>
          <a:bodyPr lIns="90000" tIns="46800" rIns="90000" bIns="46800">
            <a:spAutoFit/>
          </a:bodyPr>
          <a:lstStyle/>
          <a:p>
            <a:pPr>
              <a:spcBef>
                <a:spcPct val="50000"/>
              </a:spcBef>
            </a:pPr>
            <a:r>
              <a:rPr lang="zh-CN" altLang="en-GB" sz="1800" dirty="0">
                <a:solidFill>
                  <a:srgbClr val="000000"/>
                </a:solidFill>
                <a:latin typeface="华文楷体" pitchFamily="2" charset="-122"/>
                <a:ea typeface="华文楷体" pitchFamily="2" charset="-122"/>
                <a:cs typeface="Arial Unicode MS" pitchFamily="34" charset="-122"/>
              </a:rPr>
              <a:t>您目前的内审工作处于哪一个阶段呢？</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08201"/>
            <a:ext cx="8077200" cy="510951"/>
          </a:xfrm>
        </p:spPr>
        <p:txBody>
          <a:bodyPr/>
          <a:lstStyle/>
          <a:p>
            <a:pPr lvl="0"/>
            <a:r>
              <a:rPr lang="zh-CN" altLang="en-US" sz="2800" dirty="0" smtClean="0">
                <a:solidFill>
                  <a:srgbClr val="FEF8F8"/>
                </a:solidFill>
              </a:rPr>
              <a:t>第二部分：内部审计人员</a:t>
            </a:r>
            <a:endParaRPr lang="en-US" altLang="zh-CN" sz="2800" dirty="0" smtClean="0">
              <a:solidFill>
                <a:srgbClr val="FEF8F8"/>
              </a:solidFill>
            </a:endParaRPr>
          </a:p>
        </p:txBody>
      </p:sp>
      <p:sp>
        <p:nvSpPr>
          <p:cNvPr id="9" name="Slide Number Placeholder 8"/>
          <p:cNvSpPr>
            <a:spLocks noGrp="1"/>
          </p:cNvSpPr>
          <p:nvPr>
            <p:ph type="sldNum" sz="quarter" idx="4"/>
          </p:nvPr>
        </p:nvSpPr>
        <p:spPr/>
        <p:txBody>
          <a:bodyPr/>
          <a:lstStyle/>
          <a:p>
            <a:fld id="{9EBD5762-3BDC-484D-9503-7EA6D5A9A8CE}" type="slidenum">
              <a:rPr lang="en-US" altLang="zh-Hant" smtClean="0">
                <a:solidFill>
                  <a:srgbClr val="FFFFFF"/>
                </a:solidFill>
                <a:latin typeface="+mn-ea"/>
                <a:ea typeface="+mn-ea"/>
              </a:rPr>
              <a:pPr/>
              <a:t>28</a:t>
            </a:fld>
            <a:endParaRPr lang="zh-Hant" altLang="en-US" dirty="0">
              <a:solidFill>
                <a:srgbClr val="FFFFFF"/>
              </a:solidFill>
              <a:latin typeface="+mn-ea"/>
              <a:ea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内审人员的专业技能要求</a:t>
            </a:r>
            <a:endParaRPr lang="en-US" dirty="0"/>
          </a:p>
        </p:txBody>
      </p:sp>
      <p:sp>
        <p:nvSpPr>
          <p:cNvPr id="3" name="内容占位符 2"/>
          <p:cNvSpPr>
            <a:spLocks noGrp="1"/>
          </p:cNvSpPr>
          <p:nvPr>
            <p:ph sz="quarter" idx="15"/>
          </p:nvPr>
        </p:nvSpPr>
        <p:spPr>
          <a:xfrm>
            <a:off x="520700" y="1346200"/>
            <a:ext cx="8293100" cy="4419600"/>
          </a:xfrm>
        </p:spPr>
        <p:txBody>
          <a:bodyPr/>
          <a:lstStyle/>
          <a:p>
            <a:pPr marL="268288" lvl="1" indent="-268288" defTabSz="695325">
              <a:lnSpc>
                <a:spcPct val="150000"/>
              </a:lnSpc>
              <a:spcBef>
                <a:spcPts val="0"/>
              </a:spcBef>
              <a:spcAft>
                <a:spcPts val="0"/>
              </a:spcAft>
              <a:buClr>
                <a:schemeClr val="bg2"/>
              </a:buClr>
              <a:buSzPct val="100000"/>
              <a:buFontTx/>
              <a:buChar char="•"/>
            </a:pPr>
            <a:r>
              <a:rPr lang="zh-CN" altLang="en-GB" dirty="0" smtClean="0">
                <a:latin typeface="华文楷体" pitchFamily="2" charset="-122"/>
                <a:ea typeface="华文楷体" pitchFamily="2" charset="-122"/>
                <a:cs typeface="Arial Unicode MS" pitchFamily="34" charset="-122"/>
              </a:rPr>
              <a:t>内部</a:t>
            </a:r>
            <a:r>
              <a:rPr lang="zh-CN" altLang="en-US" dirty="0" smtClean="0">
                <a:latin typeface="华文楷体" pitchFamily="2" charset="-122"/>
                <a:ea typeface="华文楷体" pitchFamily="2" charset="-122"/>
                <a:cs typeface="Arial Unicode MS" pitchFamily="34" charset="-122"/>
              </a:rPr>
              <a:t>审计具有独立性与客观性，以保证内审工作能够真实、客观</a:t>
            </a:r>
          </a:p>
          <a:p>
            <a:pPr marL="268288" lvl="1" indent="-268288" defTabSz="695325">
              <a:lnSpc>
                <a:spcPct val="150000"/>
              </a:lnSpc>
              <a:spcBef>
                <a:spcPts val="0"/>
              </a:spcBef>
              <a:spcAft>
                <a:spcPts val="0"/>
              </a:spcAft>
              <a:buClr>
                <a:schemeClr val="bg2"/>
              </a:buClr>
              <a:buSzPct val="100000"/>
              <a:buFontTx/>
              <a:buChar char="•"/>
            </a:pPr>
            <a:r>
              <a:rPr lang="zh-CN" altLang="en-US" dirty="0" smtClean="0">
                <a:latin typeface="华文楷体" pitchFamily="2" charset="-122"/>
                <a:ea typeface="华文楷体" pitchFamily="2" charset="-122"/>
                <a:cs typeface="Arial Unicode MS" pitchFamily="34" charset="-122"/>
              </a:rPr>
              <a:t>熟悉有关的法律和法规要求，有反映风险和审计要求的技术技能，如：会计、税法，审计准则，评估和测试内部控制等方面的技能</a:t>
            </a:r>
          </a:p>
          <a:p>
            <a:pPr marL="268288" lvl="1" indent="-268288" algn="just" defTabSz="695325">
              <a:lnSpc>
                <a:spcPct val="150000"/>
              </a:lnSpc>
              <a:spcBef>
                <a:spcPts val="0"/>
              </a:spcBef>
              <a:spcAft>
                <a:spcPts val="0"/>
              </a:spcAft>
              <a:buClr>
                <a:schemeClr val="bg2"/>
              </a:buClr>
              <a:buSzPct val="100000"/>
              <a:buFontTx/>
              <a:buChar char="•"/>
            </a:pPr>
            <a:r>
              <a:rPr lang="zh-CN" altLang="en-US" dirty="0" smtClean="0">
                <a:latin typeface="华文楷体" pitchFamily="2" charset="-122"/>
                <a:ea typeface="华文楷体" pitchFamily="2" charset="-122"/>
                <a:cs typeface="Arial Unicode MS" pitchFamily="34" charset="-122"/>
              </a:rPr>
              <a:t>应当熟悉业务运营，对行业知识和风险领域有充分的理解，审计复杂业务领域， 如：采购领域、生产及存货管理、销售及收款、资金管理等</a:t>
            </a:r>
          </a:p>
          <a:p>
            <a:pPr marL="268288" lvl="1" indent="-268288" defTabSz="695325">
              <a:lnSpc>
                <a:spcPct val="150000"/>
              </a:lnSpc>
              <a:spcBef>
                <a:spcPts val="0"/>
              </a:spcBef>
              <a:spcAft>
                <a:spcPts val="0"/>
              </a:spcAft>
              <a:buClr>
                <a:schemeClr val="bg2"/>
              </a:buClr>
              <a:buSzPct val="100000"/>
              <a:buFontTx/>
              <a:buChar char="•"/>
            </a:pPr>
            <a:r>
              <a:rPr lang="zh-CN" altLang="en-US" dirty="0" smtClean="0">
                <a:latin typeface="华文楷体" pitchFamily="2" charset="-122"/>
                <a:ea typeface="华文楷体" pitchFamily="2" charset="-122"/>
                <a:cs typeface="Arial Unicode MS" pitchFamily="34" charset="-122"/>
              </a:rPr>
              <a:t>对于高度信息化的企业来说，部分内审人员还需要拥有丰富的信息系统方面的知识</a:t>
            </a:r>
          </a:p>
          <a:p>
            <a:pPr marL="268288" lvl="1" indent="-268288" defTabSz="695325">
              <a:lnSpc>
                <a:spcPct val="150000"/>
              </a:lnSpc>
              <a:spcBef>
                <a:spcPts val="0"/>
              </a:spcBef>
              <a:spcAft>
                <a:spcPts val="0"/>
              </a:spcAft>
              <a:buClr>
                <a:schemeClr val="bg2"/>
              </a:buClr>
              <a:buSzPct val="100000"/>
              <a:buFontTx/>
              <a:buChar char="•"/>
            </a:pPr>
            <a:r>
              <a:rPr lang="zh-CN" altLang="en-US" dirty="0" smtClean="0">
                <a:latin typeface="华文楷体" pitchFamily="2" charset="-122"/>
                <a:ea typeface="华文楷体" pitchFamily="2" charset="-122"/>
                <a:cs typeface="Arial Unicode MS" pitchFamily="34" charset="-122"/>
              </a:rPr>
              <a:t>通常内审人员入职时已经拥有多年的业务经验或外部审计经验</a:t>
            </a:r>
          </a:p>
          <a:p>
            <a:pPr marL="268288" lvl="1" indent="-268288" defTabSz="695325">
              <a:lnSpc>
                <a:spcPct val="150000"/>
              </a:lnSpc>
              <a:spcBef>
                <a:spcPts val="0"/>
              </a:spcBef>
              <a:spcAft>
                <a:spcPts val="0"/>
              </a:spcAft>
              <a:buClr>
                <a:schemeClr val="bg2"/>
              </a:buClr>
              <a:buSzPct val="100000"/>
              <a:buFontTx/>
              <a:buChar char="•"/>
            </a:pPr>
            <a:r>
              <a:rPr lang="zh-CN" altLang="en-US" dirty="0" smtClean="0">
                <a:latin typeface="华文楷体" pitchFamily="2" charset="-122"/>
                <a:ea typeface="华文楷体" pitchFamily="2" charset="-122"/>
                <a:cs typeface="Arial Unicode MS" pitchFamily="34" charset="-122"/>
              </a:rPr>
              <a:t>知识传递与沟通的能力</a:t>
            </a:r>
          </a:p>
          <a:p>
            <a:pPr>
              <a:spcBef>
                <a:spcPts val="0"/>
              </a:spcBef>
              <a:spcAft>
                <a:spcPts val="0"/>
              </a:spcAft>
            </a:pPr>
            <a:endParaRPr lang="en-US" dirty="0">
              <a:latin typeface="华文楷体" pitchFamily="2" charset="-122"/>
              <a:ea typeface="华文楷体" pitchFamily="2" charset="-122"/>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29</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00100"/>
            <a:ext cx="8077200" cy="914400"/>
          </a:xfrm>
        </p:spPr>
        <p:txBody>
          <a:bodyPr/>
          <a:lstStyle/>
          <a:p>
            <a:r>
              <a:rPr lang="zh-CN" altLang="en-US" sz="2800" dirty="0" smtClean="0">
                <a:latin typeface="黑体" pitchFamily="49" charset="-122"/>
                <a:ea typeface="黑体" pitchFamily="49" charset="-122"/>
              </a:rPr>
              <a:t>目录</a:t>
            </a:r>
            <a:endParaRPr lang="en-US" sz="2800" dirty="0">
              <a:latin typeface="黑体" pitchFamily="49" charset="-122"/>
              <a:ea typeface="黑体" pitchFamily="49" charset="-122"/>
            </a:endParaRPr>
          </a:p>
        </p:txBody>
      </p:sp>
      <p:sp>
        <p:nvSpPr>
          <p:cNvPr id="3" name="Content Placeholder 2"/>
          <p:cNvSpPr>
            <a:spLocks noGrp="1"/>
          </p:cNvSpPr>
          <p:nvPr>
            <p:ph sz="quarter" idx="15"/>
          </p:nvPr>
        </p:nvSpPr>
        <p:spPr/>
        <p:txBody>
          <a:bodyPr/>
          <a:lstStyle/>
          <a:p>
            <a:pPr marL="0">
              <a:lnSpc>
                <a:spcPct val="150000"/>
              </a:lnSpc>
              <a:defRPr/>
            </a:pPr>
            <a:r>
              <a:rPr lang="zh-CN" altLang="en-US" sz="2400" b="1" dirty="0" smtClean="0">
                <a:solidFill>
                  <a:srgbClr val="7B0A14"/>
                </a:solidFill>
                <a:latin typeface="华文楷体" pitchFamily="2" charset="-122"/>
                <a:ea typeface="华文楷体" pitchFamily="2" charset="-122"/>
              </a:rPr>
              <a:t>第一部分：内部审计历史发展</a:t>
            </a:r>
            <a:endParaRPr lang="en-US" altLang="zh-CN" sz="2400" b="1" dirty="0" smtClean="0">
              <a:solidFill>
                <a:srgbClr val="7B0A14"/>
              </a:solidFill>
              <a:latin typeface="华文楷体" pitchFamily="2" charset="-122"/>
              <a:ea typeface="华文楷体" pitchFamily="2" charset="-122"/>
            </a:endParaRPr>
          </a:p>
          <a:p>
            <a:pPr marL="0">
              <a:lnSpc>
                <a:spcPct val="150000"/>
              </a:lnSpc>
              <a:defRPr/>
            </a:pPr>
            <a:r>
              <a:rPr lang="zh-CN" altLang="en-US" sz="2400" b="1" dirty="0" smtClean="0">
                <a:solidFill>
                  <a:srgbClr val="7B0A14"/>
                </a:solidFill>
                <a:latin typeface="华文楷体" pitchFamily="2" charset="-122"/>
                <a:ea typeface="华文楷体" pitchFamily="2" charset="-122"/>
              </a:rPr>
              <a:t>第二部分：内部审计人员</a:t>
            </a:r>
            <a:endParaRPr lang="en-US" altLang="zh-CN" sz="2400" b="1" dirty="0" smtClean="0">
              <a:solidFill>
                <a:srgbClr val="7B0A14"/>
              </a:solidFill>
              <a:latin typeface="华文楷体" pitchFamily="2" charset="-122"/>
              <a:ea typeface="华文楷体" pitchFamily="2" charset="-122"/>
            </a:endParaRPr>
          </a:p>
          <a:p>
            <a:pPr marL="0">
              <a:lnSpc>
                <a:spcPct val="150000"/>
              </a:lnSpc>
              <a:defRPr/>
            </a:pPr>
            <a:r>
              <a:rPr lang="zh-CN" altLang="en-US" sz="2400" b="1" dirty="0" smtClean="0">
                <a:solidFill>
                  <a:srgbClr val="7B0A14"/>
                </a:solidFill>
                <a:latin typeface="华文楷体" pitchFamily="2" charset="-122"/>
                <a:ea typeface="华文楷体" pitchFamily="2" charset="-122"/>
              </a:rPr>
              <a:t>第三部分：以风险为导向的内部审计方法</a:t>
            </a:r>
            <a:endParaRPr lang="en-US" altLang="zh-CN" sz="2400" b="1" dirty="0" smtClean="0">
              <a:solidFill>
                <a:srgbClr val="7B0A14"/>
              </a:solidFill>
              <a:latin typeface="华文楷体" pitchFamily="2" charset="-122"/>
              <a:ea typeface="华文楷体" pitchFamily="2" charset="-122"/>
            </a:endParaRPr>
          </a:p>
          <a:p>
            <a:pPr marL="0">
              <a:lnSpc>
                <a:spcPct val="150000"/>
              </a:lnSpc>
              <a:defRPr/>
            </a:pPr>
            <a:r>
              <a:rPr lang="zh-CN" altLang="en-US" sz="2400" b="1" dirty="0" smtClean="0">
                <a:solidFill>
                  <a:srgbClr val="7B0A14"/>
                </a:solidFill>
                <a:latin typeface="华文楷体" pitchFamily="2" charset="-122"/>
                <a:ea typeface="华文楷体" pitchFamily="2" charset="-122"/>
              </a:rPr>
              <a:t>第四部分：内部审计流程</a:t>
            </a:r>
            <a:endParaRPr lang="en-US" altLang="zh-CN" sz="2400" b="1" dirty="0" smtClean="0">
              <a:solidFill>
                <a:srgbClr val="7B0A14"/>
              </a:solidFill>
              <a:latin typeface="华文楷体" pitchFamily="2" charset="-122"/>
              <a:ea typeface="华文楷体" pitchFamily="2" charset="-122"/>
            </a:endParaRPr>
          </a:p>
          <a:p>
            <a:endParaRPr lang="en-US" sz="2400" dirty="0">
              <a:latin typeface="华文楷体" pitchFamily="2" charset="-122"/>
              <a:ea typeface="华文楷体" pitchFamily="2" charset="-122"/>
            </a:endParaRPr>
          </a:p>
        </p:txBody>
      </p:sp>
      <p:sp>
        <p:nvSpPr>
          <p:cNvPr id="4" name="Slide Number Placeholder 3"/>
          <p:cNvSpPr>
            <a:spLocks noGrp="1"/>
          </p:cNvSpPr>
          <p:nvPr>
            <p:ph type="sldNum" sz="quarter" idx="4"/>
          </p:nvPr>
        </p:nvSpPr>
        <p:spPr/>
        <p:txBody>
          <a:bodyPr/>
          <a:lstStyle/>
          <a:p>
            <a:fld id="{9EBD5762-3BDC-484D-9503-7EA6D5A9A8CE}" type="slidenum">
              <a:rPr lang="en-GB" smtClean="0"/>
              <a:pPr/>
              <a:t>3</a:t>
            </a:fld>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latin typeface="+mj-ea"/>
              </a:rPr>
              <a:t>内部审计部门人员配置</a:t>
            </a:r>
            <a:endParaRPr lang="en-US" dirty="0"/>
          </a:p>
        </p:txBody>
      </p:sp>
      <p:sp>
        <p:nvSpPr>
          <p:cNvPr id="3" name="内容占位符 2"/>
          <p:cNvSpPr>
            <a:spLocks noGrp="1"/>
          </p:cNvSpPr>
          <p:nvPr>
            <p:ph sz="quarter" idx="15"/>
          </p:nvPr>
        </p:nvSpPr>
        <p:spPr>
          <a:xfrm>
            <a:off x="533400" y="1587500"/>
            <a:ext cx="8077200" cy="4419600"/>
          </a:xfrm>
        </p:spPr>
        <p:txBody>
          <a:bodyPr/>
          <a:lstStyle/>
          <a:p>
            <a:pPr marL="355600" indent="-355600" defTabSz="695325">
              <a:lnSpc>
                <a:spcPct val="110000"/>
              </a:lnSpc>
              <a:spcBef>
                <a:spcPct val="45000"/>
              </a:spcBef>
              <a:spcAft>
                <a:spcPct val="35000"/>
              </a:spcAft>
              <a:buClr>
                <a:srgbClr val="7B0A14"/>
              </a:buClr>
              <a:buFont typeface="Wingdings" pitchFamily="2" charset="2"/>
              <a:buNone/>
            </a:pPr>
            <a:r>
              <a:rPr lang="zh-CN" altLang="en-GB" dirty="0" smtClean="0">
                <a:latin typeface="华文楷体" pitchFamily="2" charset="-122"/>
                <a:ea typeface="华文楷体" pitchFamily="2" charset="-122"/>
              </a:rPr>
              <a:t>      内部审计师不一定是注册会计师</a:t>
            </a:r>
            <a:r>
              <a:rPr lang="en-GB" altLang="zh-CN" dirty="0" smtClean="0">
                <a:latin typeface="华文楷体" pitchFamily="2" charset="-122"/>
                <a:ea typeface="华文楷体" pitchFamily="2" charset="-122"/>
              </a:rPr>
              <a:t>(CPA)</a:t>
            </a:r>
            <a:r>
              <a:rPr lang="zh-CN" altLang="en-GB" dirty="0" smtClean="0">
                <a:latin typeface="华文楷体" pitchFamily="2" charset="-122"/>
                <a:ea typeface="华文楷体" pitchFamily="2" charset="-122"/>
              </a:rPr>
              <a:t>，</a:t>
            </a:r>
            <a:r>
              <a:rPr lang="zh-CN" altLang="en-US" dirty="0" smtClean="0">
                <a:latin typeface="华文楷体" pitchFamily="2" charset="-122"/>
                <a:ea typeface="华文楷体" pitchFamily="2" charset="-122"/>
              </a:rPr>
              <a:t>但是他们应当拥有一些职业资格，例如</a:t>
            </a:r>
            <a:r>
              <a:rPr lang="zh-CN" altLang="en-GB" dirty="0" smtClean="0">
                <a:latin typeface="华文楷体" pitchFamily="2" charset="-122"/>
                <a:ea typeface="华文楷体" pitchFamily="2" charset="-122"/>
              </a:rPr>
              <a:t>注册内审师</a:t>
            </a:r>
            <a:r>
              <a:rPr lang="en-GB" altLang="zh-CN" dirty="0" smtClean="0">
                <a:latin typeface="华文楷体" pitchFamily="2" charset="-122"/>
                <a:ea typeface="华文楷体" pitchFamily="2" charset="-122"/>
              </a:rPr>
              <a:t>(CIA), </a:t>
            </a:r>
            <a:r>
              <a:rPr lang="zh-CN" altLang="en-GB" dirty="0" smtClean="0">
                <a:latin typeface="华文楷体" pitchFamily="2" charset="-122"/>
                <a:ea typeface="华文楷体" pitchFamily="2" charset="-122"/>
              </a:rPr>
              <a:t>系统审计师（</a:t>
            </a:r>
            <a:r>
              <a:rPr lang="en-GB" altLang="zh-CN" dirty="0" smtClean="0">
                <a:latin typeface="华文楷体" pitchFamily="2" charset="-122"/>
                <a:ea typeface="华文楷体" pitchFamily="2" charset="-122"/>
              </a:rPr>
              <a:t>CISA</a:t>
            </a:r>
            <a:r>
              <a:rPr lang="zh-CN" altLang="en-GB" dirty="0" smtClean="0">
                <a:latin typeface="华文楷体" pitchFamily="2" charset="-122"/>
                <a:ea typeface="华文楷体" pitchFamily="2" charset="-122"/>
              </a:rPr>
              <a:t>）或其他 。调查表明</a:t>
            </a:r>
            <a:r>
              <a:rPr lang="en-GB" altLang="zh-CN" dirty="0" smtClean="0">
                <a:latin typeface="华文楷体" pitchFamily="2" charset="-122"/>
                <a:ea typeface="华文楷体" pitchFamily="2" charset="-122"/>
              </a:rPr>
              <a:t>56%</a:t>
            </a:r>
            <a:r>
              <a:rPr lang="zh-CN" altLang="en-GB" dirty="0" smtClean="0">
                <a:latin typeface="华文楷体" pitchFamily="2" charset="-122"/>
                <a:ea typeface="华文楷体" pitchFamily="2" charset="-122"/>
              </a:rPr>
              <a:t>的内部审计的职位由专业的内部审计师来担任。</a:t>
            </a:r>
          </a:p>
          <a:p>
            <a:pPr marL="355600" indent="-355600" defTabSz="695325">
              <a:lnSpc>
                <a:spcPct val="110000"/>
              </a:lnSpc>
              <a:spcBef>
                <a:spcPct val="45000"/>
              </a:spcBef>
              <a:spcAft>
                <a:spcPct val="35000"/>
              </a:spcAft>
              <a:buClr>
                <a:srgbClr val="7B0A14"/>
              </a:buClr>
              <a:buFont typeface="Wingdings" pitchFamily="2" charset="2"/>
              <a:buNone/>
            </a:pPr>
            <a:r>
              <a:rPr lang="zh-CN" altLang="en-GB" dirty="0" smtClean="0">
                <a:latin typeface="华文楷体" pitchFamily="2" charset="-122"/>
                <a:ea typeface="华文楷体" pitchFamily="2" charset="-122"/>
              </a:rPr>
              <a:t>      基于业务需求设定组建专业内审团队，例如</a:t>
            </a:r>
            <a:r>
              <a:rPr lang="en-GB" altLang="zh-CN" dirty="0" smtClean="0">
                <a:latin typeface="华文楷体" pitchFamily="2" charset="-122"/>
                <a:ea typeface="华文楷体" pitchFamily="2" charset="-122"/>
              </a:rPr>
              <a:t>IT</a:t>
            </a:r>
            <a:r>
              <a:rPr lang="zh-CN" altLang="en-GB" dirty="0" smtClean="0">
                <a:latin typeface="华文楷体" pitchFamily="2" charset="-122"/>
                <a:ea typeface="华文楷体" pitchFamily="2" charset="-122"/>
              </a:rPr>
              <a:t>、</a:t>
            </a:r>
            <a:r>
              <a:rPr lang="zh-CN" altLang="en-US" dirty="0" smtClean="0">
                <a:latin typeface="华文楷体" pitchFamily="2" charset="-122"/>
                <a:ea typeface="华文楷体" pitchFamily="2" charset="-122"/>
              </a:rPr>
              <a:t>专属业务范围（金融、保险、通信等）。</a:t>
            </a:r>
            <a:endParaRPr lang="zh-CN" altLang="en-GB" dirty="0" smtClean="0">
              <a:latin typeface="华文楷体" pitchFamily="2" charset="-122"/>
              <a:ea typeface="华文楷体" pitchFamily="2" charset="-122"/>
            </a:endParaRPr>
          </a:p>
          <a:p>
            <a:pPr marL="355600" indent="-355600" defTabSz="695325">
              <a:lnSpc>
                <a:spcPct val="110000"/>
              </a:lnSpc>
              <a:spcBef>
                <a:spcPct val="45000"/>
              </a:spcBef>
              <a:spcAft>
                <a:spcPct val="35000"/>
              </a:spcAft>
              <a:buClr>
                <a:srgbClr val="7B0A14"/>
              </a:buClr>
              <a:buFont typeface="Wingdings" pitchFamily="2" charset="2"/>
              <a:buNone/>
            </a:pPr>
            <a:r>
              <a:rPr lang="zh-CN" altLang="en-GB" dirty="0" smtClean="0">
                <a:latin typeface="华文楷体" pitchFamily="2" charset="-122"/>
                <a:ea typeface="华文楷体" pitchFamily="2" charset="-122"/>
              </a:rPr>
              <a:t>      在很多大型企业中，业务部门的骨干被轮岗到内审部工作两至三年以得到升职机会，同样也有内部审计部门的骨干转到业务部门工作。调查表明</a:t>
            </a:r>
            <a:r>
              <a:rPr lang="en-GB" altLang="zh-CN" dirty="0" smtClean="0">
                <a:latin typeface="华文楷体" pitchFamily="2" charset="-122"/>
                <a:ea typeface="华文楷体" pitchFamily="2" charset="-122"/>
              </a:rPr>
              <a:t>37%</a:t>
            </a:r>
            <a:r>
              <a:rPr lang="zh-CN" altLang="en-GB" dirty="0" smtClean="0">
                <a:latin typeface="华文楷体" pitchFamily="2" charset="-122"/>
                <a:ea typeface="华文楷体" pitchFamily="2" charset="-122"/>
              </a:rPr>
              <a:t>的公司雇佣拥有不同经验的员工并采取轮岗的政策（例如内部审计与财务部门或其他部门的轮岗）。</a:t>
            </a:r>
            <a:endParaRPr lang="en-US" dirty="0">
              <a:latin typeface="华文楷体" pitchFamily="2" charset="-122"/>
              <a:ea typeface="华文楷体" pitchFamily="2" charset="-122"/>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30</a:t>
            </a:fld>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灵活的资源配置模式 </a:t>
            </a: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latin typeface="+mn-lt"/>
                <a:ea typeface="华文楷体" pitchFamily="2" charset="-122"/>
              </a:rPr>
              <a:pPr/>
              <a:t>31</a:t>
            </a:fld>
            <a:endParaRPr lang="en-GB" dirty="0">
              <a:latin typeface="+mn-lt"/>
              <a:ea typeface="华文楷体" pitchFamily="2" charset="-122"/>
            </a:endParaRPr>
          </a:p>
        </p:txBody>
      </p:sp>
      <p:sp>
        <p:nvSpPr>
          <p:cNvPr id="6" name="Freeform 3"/>
          <p:cNvSpPr>
            <a:spLocks/>
          </p:cNvSpPr>
          <p:nvPr/>
        </p:nvSpPr>
        <p:spPr bwMode="blackWhite">
          <a:xfrm>
            <a:off x="1895792" y="1762840"/>
            <a:ext cx="5433696" cy="3752135"/>
          </a:xfrm>
          <a:custGeom>
            <a:avLst/>
            <a:gdLst/>
            <a:ahLst/>
            <a:cxnLst>
              <a:cxn ang="0">
                <a:pos x="0" y="0"/>
              </a:cxn>
              <a:cxn ang="0">
                <a:pos x="0" y="2251"/>
              </a:cxn>
              <a:cxn ang="0">
                <a:pos x="3260" y="2251"/>
              </a:cxn>
            </a:cxnLst>
            <a:rect l="0" t="0" r="r" b="b"/>
            <a:pathLst>
              <a:path w="3260" h="2251">
                <a:moveTo>
                  <a:pt x="0" y="0"/>
                </a:moveTo>
                <a:lnTo>
                  <a:pt x="0" y="2251"/>
                </a:lnTo>
                <a:lnTo>
                  <a:pt x="3260" y="2251"/>
                </a:lnTo>
              </a:path>
            </a:pathLst>
          </a:custGeom>
          <a:solidFill>
            <a:schemeClr val="tx2"/>
          </a:solidFill>
          <a:ln w="9525">
            <a:solidFill>
              <a:schemeClr val="tx2"/>
            </a:solidFill>
            <a:round/>
            <a:headEnd/>
            <a:tailEnd/>
          </a:ln>
          <a:effectLst/>
        </p:spPr>
        <p:txBody>
          <a:bodyPr wrap="none" lIns="63500" tIns="0" rIns="64800" bIns="0"/>
          <a:lstStyle/>
          <a:p>
            <a:endParaRPr lang="en-US" dirty="0">
              <a:latin typeface="华文楷体" pitchFamily="2" charset="-122"/>
              <a:ea typeface="华文楷体" pitchFamily="2" charset="-122"/>
            </a:endParaRPr>
          </a:p>
        </p:txBody>
      </p:sp>
      <p:sp>
        <p:nvSpPr>
          <p:cNvPr id="7" name="Arc 4"/>
          <p:cNvSpPr>
            <a:spLocks/>
          </p:cNvSpPr>
          <p:nvPr/>
        </p:nvSpPr>
        <p:spPr bwMode="blackWhite">
          <a:xfrm flipH="1" flipV="1">
            <a:off x="1876425" y="1836738"/>
            <a:ext cx="5413695" cy="368212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EF8F8"/>
          </a:solidFill>
          <a:ln w="9525">
            <a:solidFill>
              <a:schemeClr val="tx2"/>
            </a:solidFill>
            <a:round/>
            <a:headEnd/>
            <a:tailEnd/>
          </a:ln>
          <a:effectLst/>
        </p:spPr>
        <p:txBody>
          <a:bodyPr wrap="none" lIns="63500" tIns="0" rIns="64800" bIns="0" anchor="ctr"/>
          <a:lstStyle/>
          <a:p>
            <a:endParaRPr lang="en-US" dirty="0">
              <a:latin typeface="华文楷体" pitchFamily="2" charset="-122"/>
              <a:ea typeface="华文楷体" pitchFamily="2" charset="-122"/>
            </a:endParaRPr>
          </a:p>
        </p:txBody>
      </p:sp>
      <p:grpSp>
        <p:nvGrpSpPr>
          <p:cNvPr id="8" name="Group 6"/>
          <p:cNvGrpSpPr>
            <a:grpSpLocks/>
          </p:cNvGrpSpPr>
          <p:nvPr/>
        </p:nvGrpSpPr>
        <p:grpSpPr bwMode="auto">
          <a:xfrm>
            <a:off x="863601" y="1698625"/>
            <a:ext cx="957263" cy="3695701"/>
            <a:chOff x="1201" y="1061"/>
            <a:chExt cx="603" cy="2328"/>
          </a:xfrm>
        </p:grpSpPr>
        <p:sp>
          <p:nvSpPr>
            <p:cNvPr id="9" name="Text Box 7"/>
            <p:cNvSpPr txBox="1">
              <a:spLocks noChangeArrowheads="1"/>
            </p:cNvSpPr>
            <p:nvPr/>
          </p:nvSpPr>
          <p:spPr bwMode="auto">
            <a:xfrm>
              <a:off x="1235" y="1061"/>
              <a:ext cx="569" cy="330"/>
            </a:xfrm>
            <a:prstGeom prst="rect">
              <a:avLst/>
            </a:prstGeom>
            <a:noFill/>
            <a:ln w="9525">
              <a:noFill/>
              <a:miter lim="800000"/>
              <a:headEnd/>
              <a:tailEnd/>
            </a:ln>
            <a:effectLst/>
          </p:spPr>
          <p:txBody>
            <a:bodyPr wrap="none" lIns="91418" tIns="45709" rIns="91418" bIns="45709">
              <a:spAutoFit/>
            </a:bodyPr>
            <a:lstStyle/>
            <a:p>
              <a:pPr algn="l" eaLnBrk="0" hangingPunct="0"/>
              <a:r>
                <a:rPr lang="zh-CN" altLang="en-US" sz="1400" b="0" dirty="0">
                  <a:latin typeface="华文楷体" pitchFamily="2" charset="-122"/>
                  <a:ea typeface="华文楷体" pitchFamily="2" charset="-122"/>
                  <a:cs typeface="Arial" pitchFamily="34" charset="0"/>
                </a:rPr>
                <a:t>内部人员</a:t>
              </a:r>
            </a:p>
            <a:p>
              <a:pPr algn="l" eaLnBrk="0" hangingPunct="0"/>
              <a:r>
                <a:rPr lang="zh-CN" altLang="en-US" sz="1400" b="0" dirty="0">
                  <a:latin typeface="华文楷体" pitchFamily="2" charset="-122"/>
                  <a:ea typeface="华文楷体" pitchFamily="2" charset="-122"/>
                  <a:cs typeface="Arial" pitchFamily="34" charset="0"/>
                </a:rPr>
                <a:t>充足</a:t>
              </a:r>
              <a:endParaRPr lang="zh-CN" altLang="en-US" sz="2800" b="0" dirty="0">
                <a:latin typeface="华文楷体" pitchFamily="2" charset="-122"/>
                <a:ea typeface="华文楷体" pitchFamily="2" charset="-122"/>
                <a:cs typeface="Arial" pitchFamily="34" charset="0"/>
              </a:endParaRPr>
            </a:p>
          </p:txBody>
        </p:sp>
        <p:sp>
          <p:nvSpPr>
            <p:cNvPr id="10" name="Text Box 8"/>
            <p:cNvSpPr txBox="1">
              <a:spLocks noChangeArrowheads="1"/>
            </p:cNvSpPr>
            <p:nvPr/>
          </p:nvSpPr>
          <p:spPr bwMode="auto">
            <a:xfrm>
              <a:off x="1201" y="2924"/>
              <a:ext cx="569" cy="465"/>
            </a:xfrm>
            <a:prstGeom prst="rect">
              <a:avLst/>
            </a:prstGeom>
            <a:noFill/>
            <a:ln w="9525">
              <a:noFill/>
              <a:miter lim="800000"/>
              <a:headEnd/>
              <a:tailEnd/>
            </a:ln>
            <a:effectLst/>
          </p:spPr>
          <p:txBody>
            <a:bodyPr wrap="none" lIns="91418" tIns="45709" rIns="91418" bIns="45709">
              <a:spAutoFit/>
            </a:bodyPr>
            <a:lstStyle/>
            <a:p>
              <a:r>
                <a:rPr lang="zh-CN" altLang="en-US" sz="1400" b="0">
                  <a:latin typeface="华文楷体" pitchFamily="2" charset="-122"/>
                  <a:ea typeface="华文楷体" pitchFamily="2" charset="-122"/>
                  <a:cs typeface="Arial Unicode MS" pitchFamily="34" charset="-122"/>
                </a:rPr>
                <a:t>内部人员</a:t>
              </a:r>
            </a:p>
            <a:p>
              <a:r>
                <a:rPr lang="zh-CN" altLang="en-US" sz="1400" b="0">
                  <a:latin typeface="华文楷体" pitchFamily="2" charset="-122"/>
                  <a:ea typeface="华文楷体" pitchFamily="2" charset="-122"/>
                  <a:cs typeface="Arial Unicode MS" pitchFamily="34" charset="-122"/>
                </a:rPr>
                <a:t>有限</a:t>
              </a:r>
            </a:p>
            <a:p>
              <a:endParaRPr lang="zh-CN" altLang="en-US" sz="1400" b="0">
                <a:latin typeface="华文楷体" pitchFamily="2" charset="-122"/>
                <a:ea typeface="华文楷体" pitchFamily="2" charset="-122"/>
                <a:cs typeface="Arial Unicode MS" pitchFamily="34" charset="-122"/>
              </a:endParaRPr>
            </a:p>
          </p:txBody>
        </p:sp>
        <p:sp>
          <p:nvSpPr>
            <p:cNvPr id="11" name="Line 9"/>
            <p:cNvSpPr>
              <a:spLocks noChangeShapeType="1"/>
            </p:cNvSpPr>
            <p:nvPr/>
          </p:nvSpPr>
          <p:spPr bwMode="auto">
            <a:xfrm>
              <a:off x="1481" y="1541"/>
              <a:ext cx="0" cy="1417"/>
            </a:xfrm>
            <a:prstGeom prst="line">
              <a:avLst/>
            </a:prstGeom>
            <a:noFill/>
            <a:ln w="28575">
              <a:solidFill>
                <a:schemeClr val="tx1"/>
              </a:solidFill>
              <a:round/>
              <a:headEnd type="triangle" w="med" len="med"/>
              <a:tailEnd type="triangle" w="med" len="med"/>
            </a:ln>
            <a:effectLst/>
          </p:spPr>
          <p:txBody>
            <a:bodyPr wrap="none" lIns="91418" tIns="45709" rIns="91418" bIns="45709">
              <a:spAutoFit/>
            </a:bodyPr>
            <a:lstStyle/>
            <a:p>
              <a:endParaRPr lang="en-US" dirty="0">
                <a:latin typeface="华文楷体" pitchFamily="2" charset="-122"/>
                <a:ea typeface="华文楷体" pitchFamily="2" charset="-122"/>
              </a:endParaRPr>
            </a:p>
          </p:txBody>
        </p:sp>
      </p:grpSp>
      <p:sp>
        <p:nvSpPr>
          <p:cNvPr id="12" name="Text Box 10"/>
          <p:cNvSpPr txBox="1">
            <a:spLocks noChangeArrowheads="1"/>
          </p:cNvSpPr>
          <p:nvPr/>
        </p:nvSpPr>
        <p:spPr bwMode="auto">
          <a:xfrm>
            <a:off x="5624513" y="5867400"/>
            <a:ext cx="1639887" cy="304800"/>
          </a:xfrm>
          <a:prstGeom prst="rect">
            <a:avLst/>
          </a:prstGeom>
          <a:noFill/>
          <a:ln w="9525">
            <a:noFill/>
            <a:miter lim="800000"/>
            <a:headEnd/>
            <a:tailEnd/>
          </a:ln>
          <a:effectLst/>
        </p:spPr>
        <p:txBody>
          <a:bodyPr lIns="91429" tIns="45714" rIns="91429" bIns="45714">
            <a:spAutoFit/>
          </a:bodyPr>
          <a:lstStyle/>
          <a:p>
            <a:pPr eaLnBrk="0" hangingPunct="0"/>
            <a:r>
              <a:rPr lang="zh-CN" altLang="en-US" sz="1400" b="0">
                <a:latin typeface="华文楷体" pitchFamily="2" charset="-122"/>
                <a:ea typeface="华文楷体" pitchFamily="2" charset="-122"/>
                <a:cs typeface="Arial" pitchFamily="34" charset="0"/>
              </a:rPr>
              <a:t>外包</a:t>
            </a:r>
            <a:endParaRPr lang="zh-CN" altLang="en-US" sz="1600" b="0">
              <a:latin typeface="华文楷体" pitchFamily="2" charset="-122"/>
              <a:ea typeface="华文楷体" pitchFamily="2" charset="-122"/>
              <a:cs typeface="Arial" pitchFamily="34" charset="0"/>
            </a:endParaRPr>
          </a:p>
        </p:txBody>
      </p:sp>
      <p:sp>
        <p:nvSpPr>
          <p:cNvPr id="13" name="Text Box 11"/>
          <p:cNvSpPr txBox="1">
            <a:spLocks noChangeArrowheads="1"/>
          </p:cNvSpPr>
          <p:nvPr/>
        </p:nvSpPr>
        <p:spPr bwMode="auto">
          <a:xfrm>
            <a:off x="2058988" y="5856288"/>
            <a:ext cx="895350" cy="304800"/>
          </a:xfrm>
          <a:prstGeom prst="rect">
            <a:avLst/>
          </a:prstGeom>
          <a:noFill/>
          <a:ln w="9525">
            <a:noFill/>
            <a:miter lim="800000"/>
            <a:headEnd/>
            <a:tailEnd/>
          </a:ln>
          <a:effectLst/>
        </p:spPr>
        <p:txBody>
          <a:bodyPr wrap="none" lIns="91429" tIns="45714" rIns="91429" bIns="45714">
            <a:spAutoFit/>
          </a:bodyPr>
          <a:lstStyle/>
          <a:p>
            <a:pPr algn="l" eaLnBrk="0" hangingPunct="0"/>
            <a:r>
              <a:rPr lang="zh-CN" altLang="en-US" sz="1400" b="0">
                <a:latin typeface="华文楷体" pitchFamily="2" charset="-122"/>
                <a:ea typeface="华文楷体" pitchFamily="2" charset="-122"/>
                <a:cs typeface="Arial" pitchFamily="34" charset="0"/>
              </a:rPr>
              <a:t>顾问服务</a:t>
            </a:r>
          </a:p>
        </p:txBody>
      </p:sp>
      <p:sp>
        <p:nvSpPr>
          <p:cNvPr id="14" name="Text Box 12"/>
          <p:cNvSpPr txBox="1">
            <a:spLocks noChangeArrowheads="1"/>
          </p:cNvSpPr>
          <p:nvPr/>
        </p:nvSpPr>
        <p:spPr bwMode="auto">
          <a:xfrm>
            <a:off x="4113213" y="5856288"/>
            <a:ext cx="539750" cy="304800"/>
          </a:xfrm>
          <a:prstGeom prst="rect">
            <a:avLst/>
          </a:prstGeom>
          <a:noFill/>
          <a:ln w="9525">
            <a:noFill/>
            <a:miter lim="800000"/>
            <a:headEnd/>
            <a:tailEnd/>
          </a:ln>
          <a:effectLst/>
        </p:spPr>
        <p:txBody>
          <a:bodyPr wrap="none" lIns="91429" tIns="45714" rIns="91429" bIns="45714">
            <a:spAutoFit/>
          </a:bodyPr>
          <a:lstStyle/>
          <a:p>
            <a:pPr algn="l" eaLnBrk="0" hangingPunct="0"/>
            <a:r>
              <a:rPr lang="zh-CN" altLang="en-US" sz="1400" b="0">
                <a:latin typeface="华文楷体" pitchFamily="2" charset="-122"/>
                <a:ea typeface="华文楷体" pitchFamily="2" charset="-122"/>
                <a:cs typeface="Arial" pitchFamily="34" charset="0"/>
              </a:rPr>
              <a:t>联合</a:t>
            </a:r>
            <a:endParaRPr lang="zh-CN" altLang="en-US" sz="1600" b="0">
              <a:latin typeface="华文楷体" pitchFamily="2" charset="-122"/>
              <a:ea typeface="华文楷体" pitchFamily="2" charset="-122"/>
              <a:cs typeface="Arial" pitchFamily="34" charset="0"/>
            </a:endParaRPr>
          </a:p>
        </p:txBody>
      </p:sp>
      <p:sp>
        <p:nvSpPr>
          <p:cNvPr id="15" name="Line 13"/>
          <p:cNvSpPr>
            <a:spLocks noChangeShapeType="1"/>
          </p:cNvSpPr>
          <p:nvPr/>
        </p:nvSpPr>
        <p:spPr bwMode="auto">
          <a:xfrm>
            <a:off x="1912938" y="5722938"/>
            <a:ext cx="5697537" cy="0"/>
          </a:xfrm>
          <a:prstGeom prst="line">
            <a:avLst/>
          </a:prstGeom>
          <a:noFill/>
          <a:ln w="28575">
            <a:solidFill>
              <a:schemeClr val="tx1"/>
            </a:solidFill>
            <a:round/>
            <a:headEnd type="triangle" w="med" len="med"/>
            <a:tailEnd type="triangle" w="med" len="med"/>
          </a:ln>
          <a:effectLst/>
        </p:spPr>
        <p:txBody>
          <a:bodyPr wrap="none" anchor="ctr"/>
          <a:lstStyle/>
          <a:p>
            <a:endParaRPr lang="en-US" dirty="0">
              <a:latin typeface="华文楷体" pitchFamily="2" charset="-122"/>
              <a:ea typeface="华文楷体" pitchFamily="2" charset="-122"/>
            </a:endParaRPr>
          </a:p>
        </p:txBody>
      </p:sp>
      <p:sp>
        <p:nvSpPr>
          <p:cNvPr id="16" name="Text Box 14"/>
          <p:cNvSpPr txBox="1">
            <a:spLocks noChangeArrowheads="1"/>
          </p:cNvSpPr>
          <p:nvPr/>
        </p:nvSpPr>
        <p:spPr bwMode="auto">
          <a:xfrm>
            <a:off x="3617913" y="5561013"/>
            <a:ext cx="1073150" cy="304800"/>
          </a:xfrm>
          <a:prstGeom prst="rect">
            <a:avLst/>
          </a:prstGeom>
          <a:solidFill>
            <a:srgbClr val="FFFFFF"/>
          </a:solidFill>
          <a:ln w="9525">
            <a:noFill/>
            <a:miter lim="800000"/>
            <a:headEnd/>
            <a:tailEnd/>
          </a:ln>
          <a:effectLst/>
        </p:spPr>
        <p:txBody>
          <a:bodyPr wrap="none">
            <a:spAutoFit/>
          </a:bodyPr>
          <a:lstStyle/>
          <a:p>
            <a:pPr algn="l" eaLnBrk="0" hangingPunct="0"/>
            <a:r>
              <a:rPr lang="zh-CN" altLang="en-US" sz="1400" b="0" dirty="0">
                <a:latin typeface="华文楷体" pitchFamily="2" charset="-122"/>
                <a:ea typeface="华文楷体" pitchFamily="2" charset="-122"/>
                <a:cs typeface="Arial" pitchFamily="34" charset="0"/>
              </a:rPr>
              <a:t>可能的方案</a:t>
            </a:r>
            <a:endParaRPr lang="zh-CN" altLang="en-US" sz="2400" b="0" dirty="0">
              <a:latin typeface="华文楷体" pitchFamily="2" charset="-122"/>
              <a:ea typeface="华文楷体" pitchFamily="2" charset="-122"/>
              <a:cs typeface="Arial" pitchFamily="34" charset="0"/>
            </a:endParaRPr>
          </a:p>
        </p:txBody>
      </p:sp>
      <p:sp>
        <p:nvSpPr>
          <p:cNvPr id="17" name="Text Box 15"/>
          <p:cNvSpPr txBox="1">
            <a:spLocks noChangeArrowheads="1"/>
          </p:cNvSpPr>
          <p:nvPr/>
        </p:nvSpPr>
        <p:spPr bwMode="auto">
          <a:xfrm>
            <a:off x="3429000" y="2552700"/>
            <a:ext cx="2476500" cy="853276"/>
          </a:xfrm>
          <a:prstGeom prst="rect">
            <a:avLst/>
          </a:prstGeom>
          <a:noFill/>
          <a:ln w="9525">
            <a:noFill/>
            <a:miter lim="800000"/>
            <a:headEnd/>
            <a:tailEnd/>
          </a:ln>
          <a:effectLst/>
        </p:spPr>
        <p:txBody>
          <a:bodyPr lIns="113504" tIns="56752" rIns="113504" bIns="56752">
            <a:spAutoFit/>
          </a:bodyPr>
          <a:lstStyle/>
          <a:p>
            <a:pPr marL="211138" lvl="1" indent="-106363" algn="l" eaLnBrk="0" hangingPunct="0"/>
            <a:r>
              <a:rPr lang="zh-CN" altLang="en-US" sz="1200" b="0" dirty="0">
                <a:latin typeface="华文楷体" pitchFamily="2" charset="-122"/>
                <a:ea typeface="华文楷体" pitchFamily="2" charset="-122"/>
                <a:cs typeface="Arial" pitchFamily="34" charset="0"/>
              </a:rPr>
              <a:t>有限联合</a:t>
            </a:r>
          </a:p>
          <a:p>
            <a:pPr marL="211138" lvl="1" indent="-106363" algn="l" eaLnBrk="0" hangingPunct="0">
              <a:buFontTx/>
              <a:buChar char="•"/>
            </a:pPr>
            <a:r>
              <a:rPr lang="zh-CN" altLang="en-US" sz="1200" b="0" dirty="0">
                <a:latin typeface="华文楷体" pitchFamily="2" charset="-122"/>
                <a:ea typeface="华文楷体" pitchFamily="2" charset="-122"/>
                <a:cs typeface="Arial" pitchFamily="34" charset="0"/>
              </a:rPr>
              <a:t>大部分工作由内部资源负责开展</a:t>
            </a:r>
            <a:endParaRPr lang="en-US" sz="1200" b="0" dirty="0">
              <a:latin typeface="华文楷体" pitchFamily="2" charset="-122"/>
              <a:ea typeface="华文楷体" pitchFamily="2" charset="-122"/>
              <a:cs typeface="Arial" pitchFamily="34" charset="0"/>
            </a:endParaRPr>
          </a:p>
          <a:p>
            <a:pPr marL="211138" lvl="1" indent="-106363" algn="l" eaLnBrk="0" hangingPunct="0">
              <a:buFontTx/>
              <a:buChar char="•"/>
            </a:pPr>
            <a:r>
              <a:rPr lang="zh-CN" altLang="en-US" sz="1200" b="0" dirty="0">
                <a:latin typeface="华文楷体" pitchFamily="2" charset="-122"/>
                <a:ea typeface="华文楷体" pitchFamily="2" charset="-122"/>
                <a:cs typeface="Arial" pitchFamily="34" charset="0"/>
              </a:rPr>
              <a:t>特殊专业领域借助外部资源</a:t>
            </a:r>
          </a:p>
        </p:txBody>
      </p:sp>
      <p:sp>
        <p:nvSpPr>
          <p:cNvPr id="18" name="Oval 16"/>
          <p:cNvSpPr>
            <a:spLocks noChangeArrowheads="1"/>
          </p:cNvSpPr>
          <p:nvPr/>
        </p:nvSpPr>
        <p:spPr bwMode="auto">
          <a:xfrm>
            <a:off x="2419350" y="3052763"/>
            <a:ext cx="1219200" cy="533400"/>
          </a:xfrm>
          <a:prstGeom prst="ellipse">
            <a:avLst/>
          </a:prstGeom>
          <a:solidFill>
            <a:schemeClr val="tx1"/>
          </a:solidFill>
          <a:ln w="9525">
            <a:solidFill>
              <a:schemeClr val="tx1"/>
            </a:solidFill>
            <a:round/>
            <a:headEnd/>
            <a:tailEnd/>
          </a:ln>
          <a:effectLst/>
        </p:spPr>
        <p:txBody>
          <a:bodyPr wrap="none" lIns="0" tIns="0" rIns="0" bIns="0" anchor="ctr"/>
          <a:lstStyle/>
          <a:p>
            <a:pPr algn="l" eaLnBrk="0" hangingPunct="0"/>
            <a:r>
              <a:rPr lang="zh-CN" altLang="en-US" sz="1600" b="0" dirty="0">
                <a:solidFill>
                  <a:schemeClr val="bg1"/>
                </a:solidFill>
                <a:latin typeface="华文楷体" pitchFamily="2" charset="-122"/>
                <a:ea typeface="华文楷体" pitchFamily="2" charset="-122"/>
                <a:cs typeface="Arial" pitchFamily="34" charset="0"/>
              </a:rPr>
              <a:t>有限联合</a:t>
            </a:r>
          </a:p>
        </p:txBody>
      </p:sp>
      <p:sp>
        <p:nvSpPr>
          <p:cNvPr id="19" name="Oval 18"/>
          <p:cNvSpPr>
            <a:spLocks noChangeArrowheads="1"/>
          </p:cNvSpPr>
          <p:nvPr/>
        </p:nvSpPr>
        <p:spPr bwMode="auto">
          <a:xfrm>
            <a:off x="6427788" y="4973638"/>
            <a:ext cx="1219200" cy="533400"/>
          </a:xfrm>
          <a:prstGeom prst="ellipse">
            <a:avLst/>
          </a:prstGeom>
          <a:solidFill>
            <a:schemeClr val="tx1"/>
          </a:solidFill>
          <a:ln w="9525">
            <a:solidFill>
              <a:schemeClr val="tx1"/>
            </a:solidFill>
            <a:round/>
            <a:headEnd/>
            <a:tailEnd/>
          </a:ln>
          <a:effectLst/>
        </p:spPr>
        <p:txBody>
          <a:bodyPr wrap="none" lIns="0" tIns="0" rIns="0" bIns="0" anchor="ctr"/>
          <a:lstStyle/>
          <a:p>
            <a:pPr algn="l" eaLnBrk="0" hangingPunct="0"/>
            <a:r>
              <a:rPr lang="zh-CN" altLang="en-US" sz="1600" b="0" dirty="0">
                <a:solidFill>
                  <a:schemeClr val="bg1"/>
                </a:solidFill>
                <a:latin typeface="华文楷体" pitchFamily="2" charset="-122"/>
                <a:ea typeface="华文楷体" pitchFamily="2" charset="-122"/>
                <a:cs typeface="Arial" pitchFamily="34" charset="0"/>
              </a:rPr>
              <a:t>全部外包</a:t>
            </a:r>
          </a:p>
        </p:txBody>
      </p:sp>
      <p:sp>
        <p:nvSpPr>
          <p:cNvPr id="20" name="Text Box 19"/>
          <p:cNvSpPr txBox="1">
            <a:spLocks noChangeArrowheads="1"/>
          </p:cNvSpPr>
          <p:nvPr/>
        </p:nvSpPr>
        <p:spPr bwMode="auto">
          <a:xfrm>
            <a:off x="2982913" y="1662113"/>
            <a:ext cx="1757362" cy="646331"/>
          </a:xfrm>
          <a:prstGeom prst="rect">
            <a:avLst/>
          </a:prstGeom>
          <a:noFill/>
          <a:ln w="9525">
            <a:noFill/>
            <a:miter lim="800000"/>
            <a:headEnd/>
            <a:tailEnd/>
          </a:ln>
          <a:effectLst/>
        </p:spPr>
        <p:txBody>
          <a:bodyPr>
            <a:spAutoFit/>
          </a:bodyPr>
          <a:lstStyle/>
          <a:p>
            <a:pPr algn="l" eaLnBrk="0" hangingPunct="0"/>
            <a:r>
              <a:rPr lang="zh-CN" altLang="en-US" sz="1200" b="0" dirty="0">
                <a:latin typeface="华文楷体" pitchFamily="2" charset="-122"/>
                <a:ea typeface="华文楷体" pitchFamily="2" charset="-122"/>
                <a:cs typeface="Arial" pitchFamily="34" charset="0"/>
              </a:rPr>
              <a:t>完全内部</a:t>
            </a:r>
            <a:endParaRPr lang="en-US" sz="1200" b="0" dirty="0">
              <a:latin typeface="华文楷体" pitchFamily="2" charset="-122"/>
              <a:ea typeface="华文楷体" pitchFamily="2" charset="-122"/>
              <a:cs typeface="Arial" pitchFamily="34" charset="0"/>
            </a:endParaRPr>
          </a:p>
          <a:p>
            <a:pPr algn="l" eaLnBrk="0" hangingPunct="0">
              <a:buFontTx/>
              <a:buChar char="•"/>
            </a:pPr>
            <a:r>
              <a:rPr lang="en-US" sz="1200" b="0" dirty="0">
                <a:latin typeface="华文楷体" pitchFamily="2" charset="-122"/>
                <a:ea typeface="华文楷体" pitchFamily="2" charset="-122"/>
                <a:cs typeface="Arial" pitchFamily="34" charset="0"/>
              </a:rPr>
              <a:t> </a:t>
            </a:r>
            <a:r>
              <a:rPr lang="zh-CN" altLang="en-US" sz="1200" b="0" dirty="0">
                <a:latin typeface="华文楷体" pitchFamily="2" charset="-122"/>
                <a:ea typeface="华文楷体" pitchFamily="2" charset="-122"/>
                <a:cs typeface="Arial" pitchFamily="34" charset="0"/>
              </a:rPr>
              <a:t>完全使用内部资源开展内部审计工作</a:t>
            </a:r>
          </a:p>
        </p:txBody>
      </p:sp>
      <p:sp>
        <p:nvSpPr>
          <p:cNvPr id="21" name="Oval 21"/>
          <p:cNvSpPr>
            <a:spLocks noChangeArrowheads="1"/>
          </p:cNvSpPr>
          <p:nvPr/>
        </p:nvSpPr>
        <p:spPr bwMode="auto">
          <a:xfrm>
            <a:off x="3962400" y="4267200"/>
            <a:ext cx="1219200" cy="533400"/>
          </a:xfrm>
          <a:prstGeom prst="ellipse">
            <a:avLst/>
          </a:prstGeom>
          <a:solidFill>
            <a:schemeClr val="tx1"/>
          </a:solidFill>
          <a:ln w="9525">
            <a:solidFill>
              <a:schemeClr val="tx1"/>
            </a:solidFill>
            <a:round/>
            <a:headEnd/>
            <a:tailEnd/>
          </a:ln>
          <a:effectLst/>
        </p:spPr>
        <p:txBody>
          <a:bodyPr wrap="none" lIns="0" tIns="0" rIns="0" bIns="0" anchor="ctr"/>
          <a:lstStyle/>
          <a:p>
            <a:pPr algn="l" eaLnBrk="0" hangingPunct="0"/>
            <a:r>
              <a:rPr lang="zh-CN" altLang="en-US" sz="1600" b="0" dirty="0">
                <a:solidFill>
                  <a:schemeClr val="bg1"/>
                </a:solidFill>
                <a:latin typeface="华文楷体" pitchFamily="2" charset="-122"/>
                <a:ea typeface="华文楷体" pitchFamily="2" charset="-122"/>
                <a:cs typeface="Arial" pitchFamily="34" charset="0"/>
              </a:rPr>
              <a:t>大量外包</a:t>
            </a:r>
          </a:p>
        </p:txBody>
      </p:sp>
      <p:sp>
        <p:nvSpPr>
          <p:cNvPr id="22" name="Text Box 22"/>
          <p:cNvSpPr txBox="1">
            <a:spLocks noChangeArrowheads="1"/>
          </p:cNvSpPr>
          <p:nvPr/>
        </p:nvSpPr>
        <p:spPr bwMode="auto">
          <a:xfrm>
            <a:off x="4648200" y="3505200"/>
            <a:ext cx="2476500" cy="853276"/>
          </a:xfrm>
          <a:prstGeom prst="rect">
            <a:avLst/>
          </a:prstGeom>
          <a:noFill/>
          <a:ln w="9525">
            <a:noFill/>
            <a:miter lim="800000"/>
            <a:headEnd/>
            <a:tailEnd/>
          </a:ln>
          <a:effectLst/>
        </p:spPr>
        <p:txBody>
          <a:bodyPr lIns="113504" tIns="56752" rIns="113504" bIns="56752">
            <a:spAutoFit/>
          </a:bodyPr>
          <a:lstStyle/>
          <a:p>
            <a:pPr marL="211138" lvl="1" indent="-106363" algn="l" eaLnBrk="0" hangingPunct="0"/>
            <a:r>
              <a:rPr lang="zh-CN" altLang="en-US" sz="1200" b="0" dirty="0">
                <a:latin typeface="华文楷体" pitchFamily="2" charset="-122"/>
                <a:ea typeface="华文楷体" pitchFamily="2" charset="-122"/>
                <a:cs typeface="Arial" pitchFamily="34" charset="0"/>
              </a:rPr>
              <a:t>大量外包</a:t>
            </a:r>
          </a:p>
          <a:p>
            <a:pPr marL="211138" lvl="1" indent="-106363" algn="l" eaLnBrk="0" hangingPunct="0">
              <a:buFontTx/>
              <a:buChar char="•"/>
            </a:pPr>
            <a:r>
              <a:rPr lang="zh-CN" altLang="en-US" sz="1200" b="0" dirty="0">
                <a:latin typeface="华文楷体" pitchFamily="2" charset="-122"/>
                <a:ea typeface="华文楷体" pitchFamily="2" charset="-122"/>
                <a:cs typeface="Arial" pitchFamily="34" charset="0"/>
              </a:rPr>
              <a:t>首席内部审计官依赖外部资源进行工作</a:t>
            </a:r>
            <a:endParaRPr lang="en-US" sz="1200" b="0" dirty="0">
              <a:latin typeface="华文楷体" pitchFamily="2" charset="-122"/>
              <a:ea typeface="华文楷体" pitchFamily="2" charset="-122"/>
              <a:cs typeface="Arial" pitchFamily="34" charset="0"/>
            </a:endParaRPr>
          </a:p>
          <a:p>
            <a:pPr marL="211138" lvl="1" indent="-106363" algn="l" eaLnBrk="0" hangingPunct="0">
              <a:buFontTx/>
              <a:buChar char="•"/>
            </a:pPr>
            <a:r>
              <a:rPr lang="zh-CN" altLang="en-US" sz="1200" b="0" dirty="0">
                <a:latin typeface="华文楷体" pitchFamily="2" charset="-122"/>
                <a:ea typeface="华文楷体" pitchFamily="2" charset="-122"/>
                <a:cs typeface="Arial" pitchFamily="34" charset="0"/>
              </a:rPr>
              <a:t>特殊专业领域和地域覆盖充分</a:t>
            </a:r>
            <a:endParaRPr lang="en-US" sz="1200" b="0" dirty="0">
              <a:latin typeface="华文楷体" pitchFamily="2" charset="-122"/>
              <a:ea typeface="华文楷体" pitchFamily="2" charset="-122"/>
              <a:cs typeface="Arial" pitchFamily="34" charset="0"/>
            </a:endParaRPr>
          </a:p>
        </p:txBody>
      </p:sp>
      <p:sp>
        <p:nvSpPr>
          <p:cNvPr id="23" name="Oval 23"/>
          <p:cNvSpPr>
            <a:spLocks noChangeArrowheads="1"/>
          </p:cNvSpPr>
          <p:nvPr/>
        </p:nvSpPr>
        <p:spPr bwMode="auto">
          <a:xfrm>
            <a:off x="1789113" y="1598613"/>
            <a:ext cx="1084262" cy="569912"/>
          </a:xfrm>
          <a:prstGeom prst="ellipse">
            <a:avLst/>
          </a:prstGeom>
          <a:solidFill>
            <a:schemeClr val="tx1"/>
          </a:solidFill>
          <a:ln w="9525">
            <a:solidFill>
              <a:schemeClr val="tx1"/>
            </a:solidFill>
            <a:round/>
            <a:headEnd/>
            <a:tailEnd/>
          </a:ln>
          <a:effectLst/>
        </p:spPr>
        <p:txBody>
          <a:bodyPr wrap="none" lIns="0" tIns="0" rIns="0" bIns="0" anchor="ctr"/>
          <a:lstStyle/>
          <a:p>
            <a:pPr algn="l" eaLnBrk="0" hangingPunct="0"/>
            <a:r>
              <a:rPr lang="zh-CN" altLang="en-US" sz="1600" b="0" dirty="0">
                <a:solidFill>
                  <a:schemeClr val="bg1"/>
                </a:solidFill>
                <a:latin typeface="华文楷体" pitchFamily="2" charset="-122"/>
                <a:ea typeface="华文楷体" pitchFamily="2" charset="-122"/>
                <a:cs typeface="Arial" pitchFamily="34" charset="0"/>
              </a:rPr>
              <a:t>完全内部</a:t>
            </a:r>
          </a:p>
        </p:txBody>
      </p:sp>
      <p:sp>
        <p:nvSpPr>
          <p:cNvPr id="24" name="Text Box 17"/>
          <p:cNvSpPr txBox="1">
            <a:spLocks noChangeArrowheads="1"/>
          </p:cNvSpPr>
          <p:nvPr/>
        </p:nvSpPr>
        <p:spPr bwMode="auto">
          <a:xfrm>
            <a:off x="6781800" y="4333875"/>
            <a:ext cx="2160588" cy="668610"/>
          </a:xfrm>
          <a:prstGeom prst="rect">
            <a:avLst/>
          </a:prstGeom>
          <a:noFill/>
          <a:ln w="9525">
            <a:noFill/>
            <a:miter lim="800000"/>
            <a:headEnd/>
            <a:tailEnd/>
          </a:ln>
          <a:effectLst/>
        </p:spPr>
        <p:txBody>
          <a:bodyPr lIns="113504" tIns="56752" rIns="113504" bIns="56752">
            <a:spAutoFit/>
          </a:bodyPr>
          <a:lstStyle/>
          <a:p>
            <a:pPr marL="114300" indent="-114300" algn="l" eaLnBrk="0" hangingPunct="0"/>
            <a:r>
              <a:rPr lang="zh-CN" altLang="en-US" sz="1200" b="0" dirty="0">
                <a:latin typeface="华文楷体" pitchFamily="2" charset="-122"/>
                <a:ea typeface="华文楷体" pitchFamily="2" charset="-122"/>
                <a:cs typeface="Arial" pitchFamily="34" charset="0"/>
              </a:rPr>
              <a:t>全部外包</a:t>
            </a:r>
          </a:p>
          <a:p>
            <a:pPr marL="114300" indent="-114300" algn="l" eaLnBrk="0" hangingPunct="0">
              <a:buFontTx/>
              <a:buChar char="•"/>
            </a:pPr>
            <a:r>
              <a:rPr lang="zh-CN" altLang="en-US" sz="1200" b="0" dirty="0">
                <a:latin typeface="华文楷体" pitchFamily="2" charset="-122"/>
                <a:ea typeface="华文楷体" pitchFamily="2" charset="-122"/>
                <a:cs typeface="Arial" pitchFamily="34" charset="0"/>
              </a:rPr>
              <a:t>内申职能全部由外部专业机构承担</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latin typeface="+mj-ea"/>
              </a:rPr>
              <a:t>内部审计工作职责分工表</a:t>
            </a: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32</a:t>
            </a:fld>
            <a:endParaRPr lang="en-GB"/>
          </a:p>
        </p:txBody>
      </p:sp>
      <p:graphicFrame>
        <p:nvGraphicFramePr>
          <p:cNvPr id="6" name="Group 48"/>
          <p:cNvGraphicFramePr>
            <a:graphicFrameLocks/>
          </p:cNvGraphicFramePr>
          <p:nvPr/>
        </p:nvGraphicFramePr>
        <p:xfrm>
          <a:off x="635000" y="1131888"/>
          <a:ext cx="7848600" cy="5283138"/>
        </p:xfrm>
        <a:graphic>
          <a:graphicData uri="http://schemas.openxmlformats.org/drawingml/2006/table">
            <a:tbl>
              <a:tblPr/>
              <a:tblGrid>
                <a:gridCol w="1722438"/>
                <a:gridCol w="3062287"/>
                <a:gridCol w="3063875"/>
              </a:tblGrid>
              <a:tr h="5270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600" b="1"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审计流程</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600" b="1"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总部审计部</a:t>
                      </a:r>
                      <a:r>
                        <a:rPr kumimoji="0" lang="en-GB" altLang="zh-CN" sz="1600" b="1"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a:t>
                      </a:r>
                      <a:r>
                        <a:rPr kumimoji="0" lang="zh-CN" altLang="en-GB" sz="1600" b="1"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事业部审计负责人</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600" b="1"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首席审计官</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66713">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600" b="1" i="0" u="none" strike="noStrike" cap="none" normalizeH="0" baseline="0" dirty="0" smtClean="0">
                          <a:ln>
                            <a:noFill/>
                          </a:ln>
                          <a:solidFill>
                            <a:srgbClr val="FEF8F8"/>
                          </a:solidFill>
                          <a:effectLst/>
                          <a:latin typeface="华文楷体" pitchFamily="2" charset="-122"/>
                          <a:ea typeface="华文楷体" pitchFamily="2" charset="-122"/>
                          <a:cs typeface="Arial" pitchFamily="34" charset="0"/>
                        </a:rPr>
                        <a:t>年度审计计划的制定</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75000"/>
                      </a:schemeClr>
                    </a:solidFill>
                  </a:tcPr>
                </a:tc>
                <a:tc hMerge="1">
                  <a:txBody>
                    <a:bodyPr/>
                    <a:lstStyle/>
                    <a:p>
                      <a:endParaRPr lang="en-US"/>
                    </a:p>
                  </a:txBody>
                  <a:tcPr/>
                </a:tc>
                <a:tc hMerge="1">
                  <a:txBody>
                    <a:bodyPr/>
                    <a:lstStyle/>
                    <a:p>
                      <a:endParaRPr lang="en-US"/>
                    </a:p>
                  </a:txBody>
                  <a:tcPr/>
                </a:tc>
              </a:tr>
              <a:tr h="619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年度审计计划的制定</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tab pos="215900" algn="l"/>
                        </a:tabLst>
                      </a:pPr>
                      <a:r>
                        <a:rPr kumimoji="0" lang="zh-CN" altLang="en-GB"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组织领导编写年度审计计划和预算。</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tab pos="215900" algn="l"/>
                        </a:tabLst>
                      </a:pPr>
                      <a:r>
                        <a:rPr kumimoji="0" lang="zh-CN" altLang="en-GB"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审核年度审计计划和预算，并报董事会审计委员会审批</a:t>
                      </a:r>
                      <a:r>
                        <a:rPr kumimoji="0" lang="zh-CN" altLang="en-US"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a:t>
                      </a:r>
                      <a:endParaRPr kumimoji="0" lang="zh-CN" altLang="en-GB"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71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年度审计计划的执行</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tab pos="215900" algn="l"/>
                        </a:tabLst>
                      </a:pP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指导、协调年度审计计划的执行；</a:t>
                      </a:r>
                      <a:endPar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Symbol" pitchFamily="18" charset="2"/>
                        <a:buChar char=""/>
                        <a:tabLst>
                          <a:tab pos="215900" algn="l"/>
                        </a:tabLst>
                      </a:pP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定期向首席审计官汇报年度审计计划的执行进度；</a:t>
                      </a:r>
                      <a:endPar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Symbol" pitchFamily="18" charset="2"/>
                        <a:buChar char=""/>
                        <a:tabLst>
                          <a:tab pos="215900" algn="l"/>
                        </a:tabLst>
                      </a:pP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及时报告审计发现的重大问题和紧急事项；</a:t>
                      </a:r>
                      <a:endPar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Symbol" pitchFamily="18" charset="2"/>
                        <a:buChar char=""/>
                        <a:tabLst>
                          <a:tab pos="215900" algn="l"/>
                        </a:tabLst>
                      </a:pP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负责对审计项目的整改跟踪；</a:t>
                      </a:r>
                      <a:endPar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Symbol" pitchFamily="18" charset="2"/>
                        <a:buChar char=""/>
                        <a:tabLst>
                          <a:tab pos="215900" algn="l"/>
                        </a:tabLst>
                      </a:pP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首席审计官授权的审批事项，如审批并签发部分审计通知书、审计报告等。</a:t>
                      </a:r>
                      <a:endPar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tab pos="215900" algn="l"/>
                        </a:tabLst>
                      </a:pPr>
                      <a:r>
                        <a:rPr kumimoji="0" lang="zh-CN" altLang="en-GB"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监督年度审计计划的执行进度，并定期向董事会审计委员会汇报</a:t>
                      </a:r>
                      <a:endParaRPr kumimoji="0" lang="zh-CN" altLang="en-GB" sz="1600" b="0" i="0" u="none" strike="noStrike" cap="none" normalizeH="0" baseline="0" dirty="0" smtClean="0">
                        <a:ln>
                          <a:noFill/>
                        </a:ln>
                        <a:solidFill>
                          <a:srgbClr val="000000"/>
                        </a:solidFill>
                        <a:effectLst/>
                        <a:latin typeface="华文楷体" pitchFamily="2" charset="-122"/>
                        <a:ea typeface="华文楷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Symbol" pitchFamily="18" charset="2"/>
                        <a:buChar char=""/>
                        <a:tabLst>
                          <a:tab pos="215900" algn="l"/>
                        </a:tabLst>
                      </a:pPr>
                      <a:r>
                        <a:rPr kumimoji="0" lang="zh-CN" altLang="en-GB"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协调审计工作与其他高级管理层的工作关系。</a:t>
                      </a:r>
                      <a:endParaRPr kumimoji="0" lang="zh-CN" altLang="en-GB" sz="1600" b="0" i="0" u="none" strike="noStrike" cap="none" normalizeH="0" baseline="0" dirty="0" smtClean="0">
                        <a:ln>
                          <a:noFill/>
                        </a:ln>
                        <a:solidFill>
                          <a:srgbClr val="000000"/>
                        </a:solidFill>
                        <a:effectLst/>
                        <a:latin typeface="华文楷体" pitchFamily="2" charset="-122"/>
                        <a:ea typeface="华文楷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300">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600" b="1" i="0" u="none" strike="noStrike" kern="1200" cap="none" normalizeH="0" baseline="0" dirty="0" smtClean="0">
                          <a:ln>
                            <a:noFill/>
                          </a:ln>
                          <a:solidFill>
                            <a:srgbClr val="FEF8F8"/>
                          </a:solidFill>
                          <a:effectLst/>
                          <a:latin typeface="华文楷体" pitchFamily="2" charset="-122"/>
                          <a:ea typeface="华文楷体" pitchFamily="2" charset="-122"/>
                          <a:cs typeface="Arial" pitchFamily="34" charset="0"/>
                        </a:rPr>
                        <a:t>董事会、审计委员会</a:t>
                      </a:r>
                      <a:r>
                        <a:rPr kumimoji="0" lang="en-GB" altLang="zh-CN" sz="1600" b="1" i="0" u="none" strike="noStrike" kern="1200" cap="none" normalizeH="0" baseline="0" dirty="0" smtClean="0">
                          <a:ln>
                            <a:noFill/>
                          </a:ln>
                          <a:solidFill>
                            <a:srgbClr val="FEF8F8"/>
                          </a:solidFill>
                          <a:effectLst/>
                          <a:latin typeface="华文楷体" pitchFamily="2" charset="-122"/>
                          <a:ea typeface="华文楷体" pitchFamily="2" charset="-122"/>
                          <a:cs typeface="Arial" pitchFamily="34" charset="0"/>
                        </a:rPr>
                        <a:t>/</a:t>
                      </a:r>
                      <a:r>
                        <a:rPr kumimoji="0" lang="zh-CN" altLang="en-GB" sz="1600" b="1" i="0" u="none" strike="noStrike" kern="1200" cap="none" normalizeH="0" baseline="0" dirty="0" smtClean="0">
                          <a:ln>
                            <a:noFill/>
                          </a:ln>
                          <a:solidFill>
                            <a:srgbClr val="FEF8F8"/>
                          </a:solidFill>
                          <a:effectLst/>
                          <a:latin typeface="华文楷体" pitchFamily="2" charset="-122"/>
                          <a:ea typeface="华文楷体" pitchFamily="2" charset="-122"/>
                          <a:cs typeface="Arial" pitchFamily="34" charset="0"/>
                        </a:rPr>
                        <a:t>管理层报告</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75000"/>
                      </a:schemeClr>
                    </a:solidFill>
                  </a:tcPr>
                </a:tc>
                <a:tc hMerge="1">
                  <a:txBody>
                    <a:bodyPr/>
                    <a:lstStyle/>
                    <a:p>
                      <a:endParaRPr lang="en-US"/>
                    </a:p>
                  </a:txBody>
                  <a:tcPr/>
                </a:tc>
                <a:tc hMerge="1">
                  <a:txBody>
                    <a:bodyPr/>
                    <a:lstStyle/>
                    <a:p>
                      <a:endParaRPr lang="en-US"/>
                    </a:p>
                  </a:txBody>
                  <a:tcPr/>
                </a:tc>
              </a:tr>
              <a:tr h="869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董事会、审计委员会</a:t>
                      </a:r>
                      <a:r>
                        <a:rPr kumimoji="0" lang="en-GB" altLang="zh-CN"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a:t>
                      </a: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管理层报告</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tab pos="215900" algn="l"/>
                        </a:tabLst>
                      </a:pP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组织领导编写向董事会、审计委员会和管理层提交的工作报告（总部审计部负责人适用）。</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tab pos="215900" algn="l"/>
                        </a:tabLst>
                      </a:pPr>
                      <a:r>
                        <a:rPr kumimoji="0" lang="zh-CN" altLang="en-GB"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审批并签发向董事会、审计委员会和管理层提交的工作报告。</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latin typeface="+mj-ea"/>
              </a:rPr>
              <a:t>内部审计工作职责分工表</a:t>
            </a: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33</a:t>
            </a:fld>
            <a:endParaRPr lang="en-GB"/>
          </a:p>
        </p:txBody>
      </p:sp>
      <p:graphicFrame>
        <p:nvGraphicFramePr>
          <p:cNvPr id="5" name="Group 50"/>
          <p:cNvGraphicFramePr>
            <a:graphicFrameLocks/>
          </p:cNvGraphicFramePr>
          <p:nvPr/>
        </p:nvGraphicFramePr>
        <p:xfrm>
          <a:off x="609600" y="1169988"/>
          <a:ext cx="7785100" cy="3975360"/>
        </p:xfrm>
        <a:graphic>
          <a:graphicData uri="http://schemas.openxmlformats.org/drawingml/2006/table">
            <a:tbl>
              <a:tblPr/>
              <a:tblGrid>
                <a:gridCol w="1298575"/>
                <a:gridCol w="1295400"/>
                <a:gridCol w="1298575"/>
                <a:gridCol w="1298575"/>
                <a:gridCol w="1295400"/>
                <a:gridCol w="1298575"/>
              </a:tblGrid>
              <a:tr h="25082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600" b="1"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工作内容</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600" b="1"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项目组</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600" b="1"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首席审计官</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r h="252413">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600" b="1"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项目组员</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600" b="1"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项目主查</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600" b="1"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项目主审</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600" b="1"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项目负责人</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vMerge="1">
                  <a:txBody>
                    <a:bodyPr/>
                    <a:lstStyle/>
                    <a:p>
                      <a:endParaRPr lang="en-US"/>
                    </a:p>
                  </a:txBody>
                  <a:tcPr/>
                </a:tc>
              </a:tr>
              <a:tr h="236538">
                <a:tc gridSpan="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600" b="1" i="0" u="none" strike="noStrike" cap="none" normalizeH="0" baseline="0" dirty="0" smtClean="0">
                          <a:ln>
                            <a:noFill/>
                          </a:ln>
                          <a:solidFill>
                            <a:srgbClr val="FEF8F8"/>
                          </a:solidFill>
                          <a:effectLst/>
                          <a:latin typeface="华文楷体" pitchFamily="2" charset="-122"/>
                          <a:ea typeface="华文楷体" pitchFamily="2" charset="-122"/>
                          <a:cs typeface="Arial" pitchFamily="34" charset="0"/>
                        </a:rPr>
                        <a:t>审计准备阶段</a:t>
                      </a:r>
                      <a:endParaRPr kumimoji="0" lang="zh-CN" altLang="en-GB" sz="1600" b="0" i="0" u="none" strike="noStrike" cap="none" normalizeH="0" baseline="0" dirty="0" smtClean="0">
                        <a:ln>
                          <a:noFill/>
                        </a:ln>
                        <a:solidFill>
                          <a:srgbClr val="FEF8F8"/>
                        </a:solidFill>
                        <a:effectLst/>
                        <a:latin typeface="华文楷体" pitchFamily="2" charset="-122"/>
                        <a:ea typeface="华文楷体" pitchFamily="2" charset="-122"/>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77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编制并下发审计通知书</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Tx/>
                        <a:buSzTx/>
                        <a:buFontTx/>
                        <a:buNone/>
                        <a:tabLst/>
                      </a:pPr>
                      <a:endParaRPr kumimoji="0" lang="en-GB"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Tx/>
                        <a:buSzTx/>
                        <a:buFontTx/>
                        <a:buNone/>
                        <a:tabLst/>
                      </a:pPr>
                      <a:endParaRPr kumimoji="0" lang="en-GB"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负责编写审计通知书</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审核审计通知书（由部门负责人审核）</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审批并签发主要审计项目的审计通知书</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5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项目计划</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了解被审计对象情况，收集相关信息资料</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协助项目主审编写项目计划</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负责组织编写项目计划，并报项目负责人审核</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审核所负责项目的项目计划</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Tx/>
                        <a:buSzTx/>
                        <a:buFontTx/>
                        <a:buNone/>
                        <a:tabLst/>
                      </a:pPr>
                      <a:endParaRPr kumimoji="0" lang="en-GB"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7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项目方案</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编写所负责部分的项目方案</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编写所负责部分的项目方案</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组织编写并审核项目方案</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Tx/>
                        <a:buSzTx/>
                        <a:buFontTx/>
                        <a:buNone/>
                        <a:tabLst/>
                      </a:pPr>
                      <a:endParaRPr kumimoji="0" lang="en-GB"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Tx/>
                        <a:buSzTx/>
                        <a:buFontTx/>
                        <a:buNone/>
                        <a:tabLst/>
                      </a:pPr>
                      <a:endParaRPr kumimoji="0" lang="en-GB"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latin typeface="+mj-ea"/>
              </a:rPr>
              <a:t>内部审计工作职责分工表</a:t>
            </a: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34</a:t>
            </a:fld>
            <a:endParaRPr lang="en-GB"/>
          </a:p>
        </p:txBody>
      </p:sp>
      <p:graphicFrame>
        <p:nvGraphicFramePr>
          <p:cNvPr id="6" name="Group 75"/>
          <p:cNvGraphicFramePr>
            <a:graphicFrameLocks/>
          </p:cNvGraphicFramePr>
          <p:nvPr/>
        </p:nvGraphicFramePr>
        <p:xfrm>
          <a:off x="495300" y="1169988"/>
          <a:ext cx="8180388" cy="5438910"/>
        </p:xfrm>
        <a:graphic>
          <a:graphicData uri="http://schemas.openxmlformats.org/drawingml/2006/table">
            <a:tbl>
              <a:tblPr/>
              <a:tblGrid>
                <a:gridCol w="1160463"/>
                <a:gridCol w="1360487"/>
                <a:gridCol w="1360488"/>
                <a:gridCol w="1360487"/>
                <a:gridCol w="1360488"/>
                <a:gridCol w="1577975"/>
              </a:tblGrid>
              <a:tr h="176213">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200" b="1"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工作内容</a:t>
                      </a:r>
                      <a:endParaRPr kumimoji="0" lang="zh-CN" altLang="en-GB" sz="12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200" b="1"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项目组</a:t>
                      </a:r>
                      <a:endParaRPr kumimoji="0" lang="zh-CN" altLang="en-GB" sz="12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200" b="1"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首席审计官</a:t>
                      </a:r>
                      <a:endParaRPr kumimoji="0" lang="zh-CN" altLang="en-GB" sz="12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r h="258763">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200" b="1"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项目组员</a:t>
                      </a:r>
                      <a:endParaRPr kumimoji="0" lang="zh-CN" altLang="en-GB" sz="12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200" b="1"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项目主查</a:t>
                      </a:r>
                      <a:endParaRPr kumimoji="0" lang="zh-CN" altLang="en-GB" sz="12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200" b="1"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项目主审</a:t>
                      </a:r>
                      <a:endParaRPr kumimoji="0" lang="zh-CN" altLang="en-GB" sz="12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200" b="1"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项目负责人</a:t>
                      </a:r>
                      <a:endParaRPr kumimoji="0" lang="zh-CN" altLang="en-GB" sz="12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vMerge="1">
                  <a:txBody>
                    <a:bodyPr/>
                    <a:lstStyle/>
                    <a:p>
                      <a:endParaRPr lang="en-US"/>
                    </a:p>
                  </a:txBody>
                  <a:tcPr/>
                </a:tc>
              </a:tr>
              <a:tr h="161925">
                <a:tc gridSpan="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1" i="0" u="none" strike="noStrike" cap="none" normalizeH="0" baseline="0" dirty="0" smtClean="0">
                          <a:ln>
                            <a:noFill/>
                          </a:ln>
                          <a:solidFill>
                            <a:srgbClr val="FFFFFF"/>
                          </a:solidFill>
                          <a:effectLst/>
                          <a:latin typeface="华文楷体" pitchFamily="2" charset="-122"/>
                          <a:ea typeface="华文楷体" pitchFamily="2" charset="-122"/>
                          <a:cs typeface="Arial" pitchFamily="34" charset="0"/>
                        </a:rPr>
                        <a:t>现场审计阶段</a:t>
                      </a:r>
                      <a:endParaRPr kumimoji="0" lang="zh-CN" altLang="en-GB" sz="1000" b="1" i="0" u="none" strike="noStrike" cap="none" normalizeH="0" baseline="0" dirty="0" smtClean="0">
                        <a:ln>
                          <a:noFill/>
                        </a:ln>
                        <a:solidFill>
                          <a:schemeClr val="tx1"/>
                        </a:solidFill>
                        <a:effectLst/>
                        <a:latin typeface="华文楷体" pitchFamily="2" charset="-122"/>
                        <a:ea typeface="华文楷体" pitchFamily="2" charset="-122"/>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71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dirty="0" smtClean="0">
                          <a:ln>
                            <a:noFill/>
                          </a:ln>
                          <a:solidFill>
                            <a:sysClr val="windowText" lastClr="000000"/>
                          </a:solidFill>
                          <a:effectLst/>
                          <a:latin typeface="华文楷体" pitchFamily="2" charset="-122"/>
                          <a:ea typeface="华文楷体" pitchFamily="2" charset="-122"/>
                          <a:cs typeface="Arial" pitchFamily="34" charset="0"/>
                        </a:rPr>
                        <a:t>总体工作</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执行审计方案、收集审计证据、按质按时完成指派的测试工作</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指导组员执行所负责部分的项目审计方案</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指导项目组员执行审计方案</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监控所负责项目计划的执行，协调所负责的审计项目的开展</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dirty="0" smtClean="0">
                          <a:ln>
                            <a:noFill/>
                          </a:ln>
                          <a:solidFill>
                            <a:sysClr val="windowText" lastClr="000000"/>
                          </a:solidFill>
                          <a:effectLst/>
                          <a:latin typeface="华文楷体" pitchFamily="2" charset="-122"/>
                          <a:ea typeface="华文楷体" pitchFamily="2" charset="-122"/>
                          <a:cs typeface="Arial" pitchFamily="34" charset="0"/>
                        </a:rPr>
                        <a:t>为项目负责人开通上报和沟通的渠道，并保持其畅通性，使其在发生紧急事件时能及时逐级进行汇报和获得必要的指导</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4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进场会议</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参与审计项目进场会议</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参与审计项目进场会议</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协助召开审计项目进场会议，与被审计机构进行沟通</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组织召开审计项目进场会议，与被审计机构进行沟通</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ysClr val="windowText" lastClr="000000"/>
                          </a:solidFill>
                          <a:effectLst/>
                          <a:latin typeface="华文楷体" pitchFamily="2" charset="-122"/>
                          <a:ea typeface="华文楷体" pitchFamily="2" charset="-122"/>
                          <a:cs typeface="Arial" pitchFamily="34"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5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工作底稿</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将工作按要求记录在工作底稿中</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对所负责部分的工作底稿进行审核，并就相关意见与其他组员交流</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对审计工作底稿进行审核，并就相关意见与项目其他组员进行沟通</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根据项目的实际情况对重要的工作底稿进行审阅，并就相关意见与项目主审进行交流</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ysClr val="windowText" lastClr="000000"/>
                          </a:solidFill>
                          <a:effectLst/>
                          <a:latin typeface="华文楷体" pitchFamily="2" charset="-122"/>
                          <a:ea typeface="华文楷体" pitchFamily="2" charset="-122"/>
                          <a:cs typeface="Arial" pitchFamily="34"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审计事实确认书</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编写审计事实确认书</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在事实确认书发出前，审核所负责任部分的事实确认书</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在事实确认书发出前，对审计事实确认书进行审核</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Tx/>
                        <a:buSzTx/>
                        <a:buFontTx/>
                        <a:buNone/>
                        <a:tabLst/>
                      </a:pPr>
                      <a:endParaRPr kumimoji="0" lang="en-GB" sz="1000" b="0" i="0" u="none" strike="noStrike" cap="none" normalizeH="0" baseline="0" dirty="0" smtClean="0">
                        <a:ln>
                          <a:noFill/>
                        </a:ln>
                        <a:solidFill>
                          <a:sysClr val="windowText" lastClr="000000"/>
                        </a:solidFill>
                        <a:effectLst/>
                        <a:latin typeface="华文楷体" pitchFamily="2" charset="-122"/>
                        <a:ea typeface="华文楷体" pitchFamily="2" charset="-122"/>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Tx/>
                        <a:buSzTx/>
                        <a:buFontTx/>
                        <a:buNone/>
                        <a:tabLst/>
                      </a:pPr>
                      <a:endParaRPr kumimoji="0" lang="en-GB" sz="1000" b="0" i="0" u="none" strike="noStrike" cap="none" normalizeH="0" baseline="0" dirty="0" smtClean="0">
                        <a:ln>
                          <a:noFill/>
                        </a:ln>
                        <a:solidFill>
                          <a:sysClr val="windowText" lastClr="000000"/>
                        </a:solidFill>
                        <a:effectLst/>
                        <a:latin typeface="华文楷体" pitchFamily="2" charset="-122"/>
                        <a:ea typeface="华文楷体" pitchFamily="2" charset="-122"/>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57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项目进度监控</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及时和主查或主审沟通项目进度</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监控所负责人部分的审计进度，定期向项目主审汇总项目进度</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监控项目的进度，定期向项目负责人汇报项目进度</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监控项目进度，定期与项目主审就项目进度进行沟通</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0000"/>
                        </a:spcBef>
                        <a:spcAft>
                          <a:spcPct val="0"/>
                        </a:spcAft>
                        <a:buClrTx/>
                        <a:buSzTx/>
                        <a:buFontTx/>
                        <a:buNone/>
                        <a:tabLst/>
                      </a:pPr>
                      <a:endParaRPr kumimoji="0" lang="en-GB" sz="1000" b="0" i="0" u="none" strike="noStrike" cap="none" normalizeH="0" baseline="0" dirty="0" smtClean="0">
                        <a:ln>
                          <a:noFill/>
                        </a:ln>
                        <a:solidFill>
                          <a:sysClr val="windowText" lastClr="000000"/>
                        </a:solidFill>
                        <a:effectLst/>
                        <a:latin typeface="华文楷体" pitchFamily="2" charset="-122"/>
                        <a:ea typeface="华文楷体" pitchFamily="2" charset="-122"/>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95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项目沟通</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及时和主查或主审沟通项目中发现的问题</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与项目组其他组员定期就审计发现以及其他重要问题进行沟通；定期向项目主审汇报审计发现，以及审计过程中遇到的其他重要问题</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与项目组其他组员定期就审计发现以及其他重要事项进行沟通；定期向项目负责人汇报审计发现，以及审计过程中遇到的其他重要问题</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ysClr val="windowText" lastClr="000000"/>
                          </a:solidFill>
                          <a:effectLst/>
                          <a:latin typeface="华文楷体" pitchFamily="2" charset="-122"/>
                          <a:ea typeface="华文楷体" pitchFamily="2" charset="-122"/>
                          <a:cs typeface="Arial" pitchFamily="34" charset="0"/>
                        </a:rPr>
                        <a:t>与首席审计官进行适当的沟通，定期与项目主审就审计发现以及审计过程中遇到的重要问题进行沟通</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dirty="0" smtClean="0">
                          <a:ln>
                            <a:noFill/>
                          </a:ln>
                          <a:solidFill>
                            <a:sysClr val="windowText" lastClr="000000"/>
                          </a:solidFill>
                          <a:effectLst/>
                          <a:latin typeface="华文楷体" pitchFamily="2" charset="-122"/>
                          <a:ea typeface="华文楷体" pitchFamily="2" charset="-122"/>
                          <a:cs typeface="Arial" pitchFamily="34" charset="0"/>
                        </a:rPr>
                        <a:t>及时向董事长、董事会、审计委员会及高级管理层主要负责人汇报重大发现事项</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latin typeface="+mj-ea"/>
              </a:rPr>
              <a:t>内部审计工作职责分工表</a:t>
            </a: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35</a:t>
            </a:fld>
            <a:endParaRPr lang="en-GB"/>
          </a:p>
        </p:txBody>
      </p:sp>
      <p:graphicFrame>
        <p:nvGraphicFramePr>
          <p:cNvPr id="6" name="Group 84"/>
          <p:cNvGraphicFramePr>
            <a:graphicFrameLocks/>
          </p:cNvGraphicFramePr>
          <p:nvPr/>
        </p:nvGraphicFramePr>
        <p:xfrm>
          <a:off x="355600" y="1106488"/>
          <a:ext cx="8369300" cy="5416749"/>
        </p:xfrm>
        <a:graphic>
          <a:graphicData uri="http://schemas.openxmlformats.org/drawingml/2006/table">
            <a:tbl>
              <a:tblPr/>
              <a:tblGrid>
                <a:gridCol w="852488"/>
                <a:gridCol w="1077912"/>
                <a:gridCol w="1651000"/>
                <a:gridCol w="1511300"/>
                <a:gridCol w="1612900"/>
                <a:gridCol w="1663700"/>
              </a:tblGrid>
              <a:tr h="14605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200" b="1"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工作内容</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200" b="1"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项目组</a:t>
                      </a:r>
                      <a:endParaRPr kumimoji="0" lang="zh-CN" altLang="en-GB" sz="12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200" b="1"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首席审计官</a:t>
                      </a:r>
                      <a:endParaRPr kumimoji="0" lang="zh-CN" altLang="en-GB" sz="12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r h="212725">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200" b="1"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项目组员</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200" b="1"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项目主查</a:t>
                      </a:r>
                      <a:endParaRPr kumimoji="0" lang="zh-CN" altLang="en-GB" sz="12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200" b="1"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项目主审</a:t>
                      </a:r>
                      <a:endParaRPr kumimoji="0" lang="zh-CN" altLang="en-GB" sz="12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200" b="1"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项目负责人</a:t>
                      </a:r>
                      <a:endParaRPr kumimoji="0" lang="zh-CN" altLang="en-GB" sz="12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vMerge="1">
                  <a:txBody>
                    <a:bodyPr/>
                    <a:lstStyle/>
                    <a:p>
                      <a:endParaRPr lang="en-US"/>
                    </a:p>
                  </a:txBody>
                  <a:tcPr/>
                </a:tc>
              </a:tr>
              <a:tr h="136525">
                <a:tc gridSpan="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1" i="0" u="none" strike="noStrike" cap="none" normalizeH="0" baseline="0" dirty="0" smtClean="0">
                          <a:ln>
                            <a:noFill/>
                          </a:ln>
                          <a:solidFill>
                            <a:srgbClr val="FFFFFF"/>
                          </a:solidFill>
                          <a:effectLst/>
                          <a:latin typeface="华文楷体" pitchFamily="2" charset="-122"/>
                          <a:ea typeface="华文楷体" pitchFamily="2" charset="-122"/>
                          <a:cs typeface="Arial" pitchFamily="34" charset="0"/>
                        </a:rPr>
                        <a:t>审计报告阶段</a:t>
                      </a:r>
                      <a:endParaRPr kumimoji="0" lang="zh-CN" altLang="en-GB" sz="2400" b="1" i="0" u="none" strike="noStrike" cap="none" normalizeH="0" baseline="0" dirty="0" smtClean="0">
                        <a:ln>
                          <a:noFill/>
                        </a:ln>
                        <a:solidFill>
                          <a:schemeClr val="tx1"/>
                        </a:solidFill>
                        <a:effectLst/>
                        <a:latin typeface="华文楷体" pitchFamily="2" charset="-122"/>
                        <a:ea typeface="华文楷体" pitchFamily="2" charset="-122"/>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47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审计发现</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登记表</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编写审计发现登记表</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编写或审核所负责部分的</a:t>
                      </a:r>
                      <a:r>
                        <a:rPr kumimoji="0" lang="en-GB" altLang="zh-CN" sz="10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a:t>
                      </a: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审计发现</a:t>
                      </a:r>
                      <a:r>
                        <a:rPr kumimoji="0" lang="en-GB" altLang="zh-CN" sz="10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a:t>
                      </a: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信息登记表</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对审计发现的登记信息进行审核</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审计发现</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评级</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对审计发现进行初步分析和评级</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审核审计发现评级结果</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审核审计发现评级结果</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审计发现</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沟通</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就审计发现以及审计发现评级结果与被审计机构进行沟通</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就审计发现以及审计发现评级结果与被审计机构进行沟通</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9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审计域评级</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汇总审计域内的审计发现，对审计域发表评级和评价，编写审计域信息登记表</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对审计域的评级信息进行审核</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审计对象</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整体评级</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tab pos="144463" algn="l"/>
                        </a:tabLst>
                      </a:pPr>
                      <a:endParaRPr kumimoji="0" lang="en-GB" sz="10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tab pos="144463" algn="l"/>
                        </a:tabLst>
                      </a:pPr>
                      <a:endParaRPr kumimoji="0" lang="en-GB" sz="10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tab pos="144463" algn="l"/>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组织对被审计对象进行整体评价，编写被审计对象整体评级表</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tab pos="144463" algn="l"/>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对被审计对象的整体评级情况进行审核</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tab pos="144463" algn="l"/>
                        </a:tabLst>
                      </a:pPr>
                      <a:endParaRPr kumimoji="0" lang="en-GB" sz="10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92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编写审计</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报告</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tab pos="144463" algn="l"/>
                        </a:tabLst>
                      </a:pPr>
                      <a:endParaRPr kumimoji="0" lang="en-GB" sz="10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tab pos="144463" algn="l"/>
                        </a:tabLst>
                      </a:pPr>
                      <a:endParaRPr kumimoji="0" lang="en-GB" sz="10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tab pos="144463" algn="l"/>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负责组织编写审计报告初稿</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tab pos="144463" algn="l"/>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审核所负责项目的审计报告初稿，形成征求意见稿</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tab pos="144463" algn="l"/>
                        </a:tabLst>
                      </a:pPr>
                      <a:endParaRPr kumimoji="0" lang="en-GB" sz="10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19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审计报告</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征求意见</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tab pos="144463" algn="l"/>
                        </a:tabLst>
                      </a:pPr>
                      <a:endParaRPr kumimoji="0" lang="en-GB" sz="10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tab pos="144463" algn="l"/>
                        </a:tabLst>
                      </a:pPr>
                      <a:endParaRPr kumimoji="0" lang="en-GB" sz="10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tab pos="144463" algn="l"/>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就审计报告征求意见稿中的有关内容与被审计对象交换意见</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tab pos="144463" algn="l"/>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就审计报告征求意见稿中的有关内容与被审计对象交换意见</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tab pos="144463" algn="l"/>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必要时就常规审计报告征求意见稿或主要专项审计报告征求意见稿中的有关内容与被审计对象交换意见</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6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签发审计</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0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报告</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Symbol" pitchFamily="18" charset="2"/>
                        <a:buNone/>
                        <a:tabLst>
                          <a:tab pos="144463" algn="l"/>
                        </a:tabLst>
                      </a:pPr>
                      <a:r>
                        <a:rPr kumimoji="0" lang="zh-CN" altLang="en-GB" sz="10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与被审计部</a:t>
                      </a:r>
                      <a:r>
                        <a:rPr kumimoji="0" lang="en-GB" altLang="zh-CN" sz="10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a:t>
                      </a:r>
                      <a:r>
                        <a:rPr kumimoji="0" lang="zh-CN" altLang="en-GB" sz="10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区域审计中心负责人沟通并对审计报告提出意见；审批并签发主要的审计报告</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latin typeface="+mj-ea"/>
              </a:rPr>
              <a:t>内部审计工作职责分工表</a:t>
            </a: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36</a:t>
            </a:fld>
            <a:endParaRPr lang="en-GB"/>
          </a:p>
        </p:txBody>
      </p:sp>
      <p:graphicFrame>
        <p:nvGraphicFramePr>
          <p:cNvPr id="6" name="Group 55"/>
          <p:cNvGraphicFramePr>
            <a:graphicFrameLocks/>
          </p:cNvGraphicFramePr>
          <p:nvPr/>
        </p:nvGraphicFramePr>
        <p:xfrm>
          <a:off x="609600" y="1169988"/>
          <a:ext cx="7848600" cy="4706880"/>
        </p:xfrm>
        <a:graphic>
          <a:graphicData uri="http://schemas.openxmlformats.org/drawingml/2006/table">
            <a:tbl>
              <a:tblPr/>
              <a:tblGrid>
                <a:gridCol w="760413"/>
                <a:gridCol w="1835150"/>
                <a:gridCol w="1104900"/>
                <a:gridCol w="1771650"/>
                <a:gridCol w="1179512"/>
                <a:gridCol w="1196975"/>
              </a:tblGrid>
              <a:tr h="176213">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600" b="1"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工作内容</a:t>
                      </a:r>
                      <a:endParaRPr kumimoji="0" lang="zh-CN" altLang="en-GB"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600" b="1"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项目组</a:t>
                      </a:r>
                      <a:endParaRPr kumimoji="0" lang="zh-CN" altLang="en-GB"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600" b="1"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首席审计官</a:t>
                      </a:r>
                      <a:endPar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r h="339725">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600" b="1"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项目组员</a:t>
                      </a:r>
                      <a:endParaRPr kumimoji="0" lang="zh-CN" altLang="en-GB"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600" b="1"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项目主查</a:t>
                      </a:r>
                      <a:endParaRPr kumimoji="0" lang="zh-CN" altLang="en-GB"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600" b="1"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项目主审</a:t>
                      </a:r>
                      <a:endParaRPr kumimoji="0" lang="zh-CN" altLang="en-GB"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600" b="1"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项目负责人</a:t>
                      </a:r>
                      <a:endParaRPr kumimoji="0" lang="zh-CN" altLang="en-GB"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vMerge="1">
                  <a:txBody>
                    <a:bodyPr/>
                    <a:lstStyle/>
                    <a:p>
                      <a:endParaRPr lang="en-US"/>
                    </a:p>
                  </a:txBody>
                  <a:tcPr/>
                </a:tc>
              </a:tr>
              <a:tr h="150813">
                <a:tc gridSpan="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600" b="1" i="0" u="none" strike="noStrike" cap="none" normalizeH="0" baseline="0" dirty="0" smtClean="0">
                          <a:ln>
                            <a:noFill/>
                          </a:ln>
                          <a:solidFill>
                            <a:srgbClr val="FFFFFF"/>
                          </a:solidFill>
                          <a:effectLst/>
                          <a:latin typeface="华文楷体" pitchFamily="2" charset="-122"/>
                          <a:ea typeface="华文楷体" pitchFamily="2" charset="-122"/>
                          <a:cs typeface="Arial" pitchFamily="34" charset="0"/>
                        </a:rPr>
                        <a:t>审计后续工作</a:t>
                      </a:r>
                      <a:endParaRPr kumimoji="0" lang="zh-CN" altLang="en-GB" sz="1600" b="0" i="0" u="none" strike="noStrike" cap="none" normalizeH="0" baseline="0" dirty="0" smtClean="0">
                        <a:ln>
                          <a:noFill/>
                        </a:ln>
                        <a:solidFill>
                          <a:schemeClr val="tx1"/>
                        </a:solidFill>
                        <a:effectLst/>
                        <a:latin typeface="华文楷体" pitchFamily="2" charset="-122"/>
                        <a:ea typeface="华文楷体" pitchFamily="2" charset="-122"/>
                        <a:cs typeface="Arial" pitchFamily="34" charset="0"/>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89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档案管理以及知识库管理</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对审计项目形成的全部文档资料进行整理，形成审计项目类档案，并移交档案管理员存档</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制定专人对审计项目形成的全部文档资料进行整理，形成审计项目类档案，并移交档案管理员存档</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华文楷体" pitchFamily="2" charset="-122"/>
                          <a:ea typeface="华文楷体" pitchFamily="2" charset="-122"/>
                          <a:cs typeface="Arial" pitchFamily="34"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成本控制</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填写项目工作时间和费用报告</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华文楷体" pitchFamily="2" charset="-122"/>
                          <a:ea typeface="华文楷体" pitchFamily="2" charset="-122"/>
                          <a:cs typeface="Arial" pitchFamily="34"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667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项目小结</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600" b="0" i="0" u="none" strike="noStrike" cap="none" normalizeH="0" baseline="0" smtClean="0">
                          <a:ln>
                            <a:noFill/>
                          </a:ln>
                          <a:solidFill>
                            <a:srgbClr val="000000"/>
                          </a:solidFill>
                          <a:effectLst/>
                          <a:latin typeface="华文楷体" pitchFamily="2" charset="-122"/>
                          <a:ea typeface="华文楷体" pitchFamily="2" charset="-122"/>
                          <a:cs typeface="Arial" pitchFamily="34" charset="0"/>
                        </a:rPr>
                        <a:t>对项目的情况以及项目其他组员的工作变现进行总结</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华文楷体" pitchFamily="2" charset="-122"/>
                          <a:ea typeface="华文楷体" pitchFamily="2" charset="-122"/>
                          <a:cs typeface="Arial" pitchFamily="34"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华文楷体" pitchFamily="2" charset="-122"/>
                          <a:ea typeface="华文楷体" pitchFamily="2" charset="-122"/>
                          <a:cs typeface="Arial" pitchFamily="34" charset="0"/>
                        </a:rPr>
                        <a:t> </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latin typeface="+mj-ea"/>
              </a:rPr>
              <a:t>内部审计的发展趋势 </a:t>
            </a:r>
            <a:r>
              <a:rPr lang="en-US" altLang="zh-CN" dirty="0" smtClean="0">
                <a:latin typeface="+mj-ea"/>
              </a:rPr>
              <a:t>—</a:t>
            </a:r>
            <a:r>
              <a:rPr lang="zh-CN" altLang="en-GB" dirty="0" smtClean="0">
                <a:latin typeface="+mj-ea"/>
              </a:rPr>
              <a:t>审计工具</a:t>
            </a:r>
            <a:endParaRPr lang="en-US" dirty="0"/>
          </a:p>
        </p:txBody>
      </p:sp>
      <p:sp>
        <p:nvSpPr>
          <p:cNvPr id="3" name="内容占位符 2"/>
          <p:cNvSpPr>
            <a:spLocks noGrp="1"/>
          </p:cNvSpPr>
          <p:nvPr>
            <p:ph sz="quarter" idx="15"/>
          </p:nvPr>
        </p:nvSpPr>
        <p:spPr>
          <a:xfrm>
            <a:off x="254000" y="1295400"/>
            <a:ext cx="8077200" cy="4419600"/>
          </a:xfrm>
        </p:spPr>
        <p:txBody>
          <a:bodyPr/>
          <a:lstStyle/>
          <a:p>
            <a:r>
              <a:rPr lang="zh-CN" altLang="en-GB" dirty="0" smtClean="0">
                <a:solidFill>
                  <a:srgbClr val="3A4972"/>
                </a:solidFill>
                <a:latin typeface="+mj-ea"/>
              </a:rPr>
              <a:t>      </a:t>
            </a:r>
            <a:r>
              <a:rPr lang="zh-CN" altLang="en-GB" dirty="0" smtClean="0">
                <a:latin typeface="华文楷体" pitchFamily="2" charset="-122"/>
                <a:ea typeface="华文楷体" pitchFamily="2" charset="-122"/>
              </a:rPr>
              <a:t>外国企业通常会利用一系列的工具以支持审计工作，被首先采用的工具可分为以下类别：</a:t>
            </a:r>
          </a:p>
          <a:p>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37</a:t>
            </a:fld>
            <a:endParaRPr lang="en-GB"/>
          </a:p>
        </p:txBody>
      </p:sp>
      <p:sp>
        <p:nvSpPr>
          <p:cNvPr id="5" name="Rectangle 3"/>
          <p:cNvSpPr txBox="1">
            <a:spLocks noChangeArrowheads="1"/>
          </p:cNvSpPr>
          <p:nvPr/>
        </p:nvSpPr>
        <p:spPr>
          <a:xfrm>
            <a:off x="4741863" y="2060575"/>
            <a:ext cx="3646487" cy="4516438"/>
          </a:xfrm>
          <a:prstGeom prst="rect">
            <a:avLst/>
          </a:prstGeom>
        </p:spPr>
        <p:txBody>
          <a:bodyPr/>
          <a:lstStyle/>
          <a:p>
            <a:pPr marL="177800" marR="0" lvl="0" indent="-177800" algn="l" defTabSz="695325" rtl="0" eaLnBrk="1" fontAlgn="base" latinLnBrk="0" hangingPunct="1">
              <a:lnSpc>
                <a:spcPct val="80000"/>
              </a:lnSpc>
              <a:spcBef>
                <a:spcPct val="70000"/>
              </a:spcBef>
              <a:spcAft>
                <a:spcPct val="60000"/>
              </a:spcAft>
              <a:buClr>
                <a:schemeClr val="tx1"/>
              </a:buClr>
              <a:buSzTx/>
              <a:buFont typeface="Wingdings" pitchFamily="2" charset="2"/>
              <a:buNone/>
              <a:tabLst/>
              <a:defRPr/>
            </a:pPr>
            <a:r>
              <a:rPr kumimoji="0" lang="zh-CN" altLang="en-GB"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数据收集和分析</a:t>
            </a:r>
          </a:p>
          <a:p>
            <a:pPr marL="531813" marR="0" lvl="1" indent="-174625" algn="l" defTabSz="695325" rtl="0" eaLnBrk="1" fontAlgn="base" latinLnBrk="0" hangingPunct="1">
              <a:lnSpc>
                <a:spcPct val="80000"/>
              </a:lnSpc>
              <a:spcBef>
                <a:spcPct val="0"/>
              </a:spcBef>
              <a:spcAft>
                <a:spcPts val="900"/>
              </a:spcAft>
              <a:buClr>
                <a:schemeClr val="tx1"/>
              </a:buClr>
              <a:buSzTx/>
              <a:buFont typeface="Arial" pitchFamily="34" charset="0"/>
              <a:buChar char="-"/>
              <a:tabLst/>
              <a:defRPr/>
            </a:pPr>
            <a:r>
              <a:rPr kumimoji="0" lang="en-GB" altLang="zh-CN"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ACL</a:t>
            </a:r>
            <a:r>
              <a:rPr kumimoji="0" lang="zh-CN" altLang="en-GB"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a:t>
            </a:r>
            <a:r>
              <a:rPr kumimoji="0" lang="en-GB" altLang="zh-CN"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IDEA</a:t>
            </a:r>
            <a:r>
              <a:rPr kumimoji="0" lang="zh-CN" altLang="en-GB"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a:t>
            </a:r>
            <a:r>
              <a:rPr kumimoji="0" lang="en-GB" altLang="zh-CN"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Excel</a:t>
            </a:r>
            <a:r>
              <a:rPr kumimoji="0" lang="zh-CN" altLang="en-GB"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a:t>
            </a:r>
          </a:p>
          <a:p>
            <a:pPr marL="531813" marR="0" lvl="1" indent="-174625" algn="l" defTabSz="695325" rtl="0" eaLnBrk="1" fontAlgn="base" latinLnBrk="0" hangingPunct="1">
              <a:lnSpc>
                <a:spcPct val="80000"/>
              </a:lnSpc>
              <a:spcBef>
                <a:spcPct val="0"/>
              </a:spcBef>
              <a:spcAft>
                <a:spcPts val="900"/>
              </a:spcAft>
              <a:buClr>
                <a:schemeClr val="tx1"/>
              </a:buClr>
              <a:buSzTx/>
              <a:buFont typeface="Arial" pitchFamily="34" charset="0"/>
              <a:buChar char="-"/>
              <a:tabLst/>
              <a:defRPr/>
            </a:pPr>
            <a:r>
              <a:rPr kumimoji="0" lang="en-GB" altLang="zh-CN"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Access</a:t>
            </a:r>
            <a:r>
              <a:rPr kumimoji="0" lang="zh-CN" altLang="en-GB"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、当前流行的系统例</a:t>
            </a:r>
          </a:p>
          <a:p>
            <a:pPr marL="531813" marR="0" lvl="1" indent="-174625" algn="l" defTabSz="695325" rtl="0" eaLnBrk="1" fontAlgn="base" latinLnBrk="0" hangingPunct="1">
              <a:lnSpc>
                <a:spcPct val="80000"/>
              </a:lnSpc>
              <a:spcBef>
                <a:spcPct val="0"/>
              </a:spcBef>
              <a:spcAft>
                <a:spcPts val="900"/>
              </a:spcAft>
              <a:buClr>
                <a:schemeClr val="tx1"/>
              </a:buClr>
              <a:buSzTx/>
              <a:buFont typeface="Arial" pitchFamily="34" charset="0"/>
              <a:buChar char="-"/>
              <a:tabLst/>
              <a:defRPr/>
            </a:pPr>
            <a:r>
              <a:rPr kumimoji="0" lang="zh-CN" altLang="en-GB"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如</a:t>
            </a:r>
            <a:r>
              <a:rPr kumimoji="0" lang="en-GB" altLang="zh-CN"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ERP</a:t>
            </a:r>
            <a:r>
              <a:rPr kumimoji="0" lang="zh-CN" altLang="en-GB"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（企业资源规划）报告等</a:t>
            </a:r>
          </a:p>
          <a:p>
            <a:pPr marL="177800" marR="0" lvl="0" indent="-177800" algn="l" defTabSz="695325" rtl="0" eaLnBrk="1" fontAlgn="base" latinLnBrk="0" hangingPunct="1">
              <a:lnSpc>
                <a:spcPct val="80000"/>
              </a:lnSpc>
              <a:spcBef>
                <a:spcPct val="70000"/>
              </a:spcBef>
              <a:spcAft>
                <a:spcPct val="60000"/>
              </a:spcAft>
              <a:buClr>
                <a:schemeClr val="tx1"/>
              </a:buClr>
              <a:buSzTx/>
              <a:buFont typeface="Wingdings" pitchFamily="2" charset="2"/>
              <a:buNone/>
              <a:tabLst/>
              <a:defRPr/>
            </a:pPr>
            <a:r>
              <a:rPr kumimoji="0" lang="zh-CN" altLang="en-GB"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电子商务控制和网络安全分析</a:t>
            </a:r>
          </a:p>
          <a:p>
            <a:pPr marL="531813" marR="0" lvl="1" indent="-174625" algn="l" defTabSz="695325" rtl="0" eaLnBrk="1" fontAlgn="base" latinLnBrk="0" hangingPunct="1">
              <a:lnSpc>
                <a:spcPct val="80000"/>
              </a:lnSpc>
              <a:spcBef>
                <a:spcPct val="0"/>
              </a:spcBef>
              <a:spcAft>
                <a:spcPts val="900"/>
              </a:spcAft>
              <a:buClr>
                <a:srgbClr val="000000"/>
              </a:buClr>
              <a:buSzTx/>
              <a:buFont typeface="Arial" pitchFamily="34" charset="0"/>
              <a:buChar char="-"/>
              <a:tabLst/>
              <a:defRPr/>
            </a:pPr>
            <a:r>
              <a:rPr kumimoji="0" lang="en-GB" altLang="zh-CN"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ISS Internet/ System </a:t>
            </a:r>
          </a:p>
          <a:p>
            <a:pPr marL="531813" marR="0" lvl="1" indent="-174625" algn="l" defTabSz="695325" rtl="0" eaLnBrk="1" fontAlgn="base" latinLnBrk="0" hangingPunct="1">
              <a:lnSpc>
                <a:spcPct val="80000"/>
              </a:lnSpc>
              <a:spcBef>
                <a:spcPct val="0"/>
              </a:spcBef>
              <a:spcAft>
                <a:spcPts val="900"/>
              </a:spcAft>
              <a:buClr>
                <a:srgbClr val="000000"/>
              </a:buClr>
              <a:buSzTx/>
              <a:buFont typeface="Arial" pitchFamily="34" charset="0"/>
              <a:buChar char="-"/>
              <a:tabLst/>
              <a:defRPr/>
            </a:pPr>
            <a:r>
              <a:rPr kumimoji="0" lang="en-GB" altLang="zh-CN"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Scanner</a:t>
            </a:r>
            <a:r>
              <a:rPr kumimoji="0" lang="zh-CN" altLang="en-GB"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a:t>
            </a:r>
            <a:r>
              <a:rPr kumimoji="0" lang="en-GB" altLang="zh-CN" sz="1800" b="0" i="0" u="none" strike="noStrike" kern="1200" cap="none" spc="0" normalizeH="0" baseline="0" noProof="0" dirty="0" err="1" smtClean="0">
                <a:ln>
                  <a:noFill/>
                </a:ln>
                <a:solidFill>
                  <a:srgbClr val="000000"/>
                </a:solidFill>
                <a:effectLst/>
                <a:uLnTx/>
                <a:uFillTx/>
                <a:latin typeface="华文楷体" pitchFamily="2" charset="-122"/>
                <a:ea typeface="华文楷体" pitchFamily="2" charset="-122"/>
              </a:rPr>
              <a:t>CyberCop</a:t>
            </a:r>
            <a:r>
              <a:rPr kumimoji="0" lang="en-GB" altLang="zh-CN"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 </a:t>
            </a:r>
          </a:p>
          <a:p>
            <a:pPr marL="531813" marR="0" lvl="1" indent="-174625" algn="l" defTabSz="695325" rtl="0" eaLnBrk="1" fontAlgn="base" latinLnBrk="0" hangingPunct="1">
              <a:lnSpc>
                <a:spcPct val="80000"/>
              </a:lnSpc>
              <a:spcBef>
                <a:spcPct val="0"/>
              </a:spcBef>
              <a:spcAft>
                <a:spcPts val="900"/>
              </a:spcAft>
              <a:buClr>
                <a:srgbClr val="000000"/>
              </a:buClr>
              <a:buSzTx/>
              <a:buFont typeface="Arial" pitchFamily="34" charset="0"/>
              <a:buChar char="-"/>
              <a:tabLst/>
              <a:defRPr/>
            </a:pPr>
            <a:r>
              <a:rPr kumimoji="0" lang="en-GB" altLang="zh-CN"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Scanner</a:t>
            </a:r>
            <a:r>
              <a:rPr kumimoji="0" lang="zh-CN" altLang="en-GB"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a:t>
            </a:r>
            <a:r>
              <a:rPr kumimoji="0" lang="en-GB" altLang="zh-CN"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Enterprise </a:t>
            </a:r>
          </a:p>
          <a:p>
            <a:pPr marL="531813" marR="0" lvl="1" indent="-174625" algn="l" defTabSz="695325" rtl="0" eaLnBrk="1" fontAlgn="base" latinLnBrk="0" hangingPunct="1">
              <a:lnSpc>
                <a:spcPct val="80000"/>
              </a:lnSpc>
              <a:spcBef>
                <a:spcPct val="0"/>
              </a:spcBef>
              <a:spcAft>
                <a:spcPts val="900"/>
              </a:spcAft>
              <a:buClr>
                <a:srgbClr val="000000"/>
              </a:buClr>
              <a:buSzTx/>
              <a:buFont typeface="Arial" pitchFamily="34" charset="0"/>
              <a:buChar char="-"/>
              <a:tabLst/>
              <a:defRPr/>
            </a:pPr>
            <a:r>
              <a:rPr kumimoji="0" lang="en-GB" altLang="zh-CN"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Security Manager</a:t>
            </a:r>
            <a:r>
              <a:rPr kumimoji="0" lang="zh-CN" altLang="en-GB"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等</a:t>
            </a:r>
          </a:p>
          <a:p>
            <a:pPr marL="177800" marR="0" lvl="0" indent="-177800" algn="l" defTabSz="695325" rtl="0" eaLnBrk="1" fontAlgn="base" latinLnBrk="0" hangingPunct="1">
              <a:lnSpc>
                <a:spcPct val="80000"/>
              </a:lnSpc>
              <a:spcBef>
                <a:spcPct val="70000"/>
              </a:spcBef>
              <a:spcAft>
                <a:spcPct val="60000"/>
              </a:spcAft>
              <a:buClr>
                <a:schemeClr val="tx1"/>
              </a:buClr>
              <a:buSzTx/>
              <a:buFont typeface="Wingdings" pitchFamily="2" charset="2"/>
              <a:buNone/>
              <a:tabLst/>
              <a:defRPr/>
            </a:pPr>
            <a:r>
              <a:rPr kumimoji="0" lang="zh-CN" altLang="en-GB"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与内控相关的自我评估</a:t>
            </a:r>
          </a:p>
          <a:p>
            <a:pPr marL="531813" marR="0" lvl="1" indent="-174625" algn="l" defTabSz="695325" rtl="0" eaLnBrk="1" fontAlgn="base" latinLnBrk="0" hangingPunct="1">
              <a:lnSpc>
                <a:spcPct val="80000"/>
              </a:lnSpc>
              <a:spcBef>
                <a:spcPct val="0"/>
              </a:spcBef>
              <a:spcAft>
                <a:spcPts val="900"/>
              </a:spcAft>
              <a:buClr>
                <a:srgbClr val="000000"/>
              </a:buClr>
              <a:buSzTx/>
              <a:buFont typeface="Arial" pitchFamily="34" charset="0"/>
              <a:buChar char="-"/>
              <a:tabLst/>
              <a:defRPr/>
            </a:pPr>
            <a:r>
              <a:rPr kumimoji="0" lang="zh-CN" altLang="en-GB"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自主研发软件</a:t>
            </a:r>
          </a:p>
          <a:p>
            <a:pPr marL="531813" marR="0" lvl="1" indent="-174625" algn="l" defTabSz="695325" rtl="0" eaLnBrk="1" fontAlgn="base" latinLnBrk="0" hangingPunct="1">
              <a:lnSpc>
                <a:spcPct val="100000"/>
              </a:lnSpc>
              <a:spcBef>
                <a:spcPct val="0"/>
              </a:spcBef>
              <a:spcAft>
                <a:spcPts val="900"/>
              </a:spcAft>
              <a:buClr>
                <a:schemeClr val="tx1"/>
              </a:buClr>
              <a:buSzTx/>
              <a:buFont typeface="Arial" pitchFamily="34" charset="0"/>
              <a:buChar char="-"/>
              <a:tabLst/>
              <a:defRPr/>
            </a:pPr>
            <a:endParaRPr kumimoji="0" lang="zh-CN" altLang="en-GB" sz="1800" b="0" i="0" u="none" strike="noStrike" kern="1200" cap="none" spc="0" normalizeH="0" baseline="0" noProof="0" dirty="0" smtClean="0">
              <a:ln>
                <a:noFill/>
              </a:ln>
              <a:solidFill>
                <a:srgbClr val="3A4972"/>
              </a:solidFill>
              <a:effectLst/>
              <a:uLnTx/>
              <a:uFillTx/>
              <a:latin typeface="+mj-ea"/>
              <a:ea typeface="+mj-ea"/>
              <a:cs typeface="+mn-cs"/>
            </a:endParaRPr>
          </a:p>
          <a:p>
            <a:pPr marL="531813" marR="0" lvl="1" indent="-174625" algn="l" defTabSz="695325" rtl="0" eaLnBrk="1" fontAlgn="base" latinLnBrk="0" hangingPunct="1">
              <a:lnSpc>
                <a:spcPct val="100000"/>
              </a:lnSpc>
              <a:spcBef>
                <a:spcPct val="0"/>
              </a:spcBef>
              <a:spcAft>
                <a:spcPts val="900"/>
              </a:spcAft>
              <a:buClr>
                <a:schemeClr val="tx1"/>
              </a:buClr>
              <a:buSzTx/>
              <a:buFont typeface="Arial" pitchFamily="34" charset="0"/>
              <a:buChar char="-"/>
              <a:tabLst/>
              <a:defRPr/>
            </a:pPr>
            <a:endParaRPr kumimoji="0" lang="zh-CN" altLang="en-GB" sz="1600" b="0" i="0" u="none" strike="noStrike" kern="1200" cap="none" spc="0" normalizeH="0" baseline="0" noProof="0" dirty="0">
              <a:ln>
                <a:noFill/>
              </a:ln>
              <a:solidFill>
                <a:srgbClr val="000000"/>
              </a:solidFill>
              <a:effectLst/>
              <a:uLnTx/>
              <a:uFillTx/>
              <a:latin typeface="+mj-ea"/>
              <a:ea typeface="+mj-ea"/>
              <a:cs typeface="+mn-cs"/>
            </a:endParaRPr>
          </a:p>
        </p:txBody>
      </p:sp>
      <p:sp>
        <p:nvSpPr>
          <p:cNvPr id="6" name="Rectangle 5"/>
          <p:cNvSpPr>
            <a:spLocks noChangeArrowheads="1"/>
          </p:cNvSpPr>
          <p:nvPr/>
        </p:nvSpPr>
        <p:spPr bwMode="auto">
          <a:xfrm>
            <a:off x="777875" y="2089150"/>
            <a:ext cx="3651250" cy="2206625"/>
          </a:xfrm>
          <a:prstGeom prst="rect">
            <a:avLst/>
          </a:prstGeom>
          <a:noFill/>
          <a:ln w="9525">
            <a:noFill/>
            <a:miter lim="800000"/>
            <a:headEnd/>
            <a:tailEnd/>
          </a:ln>
          <a:effectLst/>
        </p:spPr>
        <p:txBody>
          <a:bodyPr lIns="0" tIns="0" rIns="0" bIns="0"/>
          <a:lstStyle/>
          <a:p>
            <a:pPr marL="177800" indent="-177800" algn="l" defTabSz="695325">
              <a:lnSpc>
                <a:spcPct val="80000"/>
              </a:lnSpc>
              <a:spcBef>
                <a:spcPct val="70000"/>
              </a:spcBef>
              <a:spcAft>
                <a:spcPct val="60000"/>
              </a:spcAft>
              <a:buClr>
                <a:schemeClr val="tx1"/>
              </a:buClr>
              <a:buFont typeface="Wingdings" pitchFamily="2" charset="2"/>
              <a:buChar char="q"/>
            </a:pPr>
            <a:r>
              <a:rPr lang="zh-CN" altLang="en-GB" sz="1800" b="0" dirty="0">
                <a:solidFill>
                  <a:srgbClr val="000000"/>
                </a:solidFill>
                <a:latin typeface="华文楷体" pitchFamily="2" charset="-122"/>
                <a:ea typeface="华文楷体" pitchFamily="2" charset="-122"/>
              </a:rPr>
              <a:t>审计管理、风险评估</a:t>
            </a:r>
          </a:p>
          <a:p>
            <a:pPr marL="531813" lvl="1" indent="-174625" algn="l" defTabSz="695325">
              <a:lnSpc>
                <a:spcPct val="80000"/>
              </a:lnSpc>
              <a:spcBef>
                <a:spcPct val="20000"/>
              </a:spcBef>
              <a:buClr>
                <a:schemeClr val="tx1"/>
              </a:buClr>
              <a:buSzPct val="120000"/>
              <a:buFont typeface="Arial" pitchFamily="34" charset="0"/>
              <a:buChar char="-"/>
            </a:pPr>
            <a:r>
              <a:rPr lang="en-GB" altLang="zh-CN" sz="1800" b="0" dirty="0">
                <a:solidFill>
                  <a:srgbClr val="000000"/>
                </a:solidFill>
                <a:latin typeface="华文楷体" pitchFamily="2" charset="-122"/>
                <a:ea typeface="华文楷体" pitchFamily="2" charset="-122"/>
              </a:rPr>
              <a:t>Excel</a:t>
            </a:r>
            <a:r>
              <a:rPr lang="zh-CN" altLang="en-GB" sz="1800" b="0" dirty="0">
                <a:solidFill>
                  <a:srgbClr val="000000"/>
                </a:solidFill>
                <a:latin typeface="华文楷体" pitchFamily="2" charset="-122"/>
                <a:ea typeface="华文楷体" pitchFamily="2" charset="-122"/>
              </a:rPr>
              <a:t>、自主研发软件等</a:t>
            </a:r>
          </a:p>
          <a:p>
            <a:pPr marL="531813" lvl="1" indent="-174625" algn="l" defTabSz="695325">
              <a:lnSpc>
                <a:spcPct val="80000"/>
              </a:lnSpc>
              <a:spcBef>
                <a:spcPct val="20000"/>
              </a:spcBef>
              <a:buClr>
                <a:schemeClr val="tx1"/>
              </a:buClr>
              <a:buSzPct val="120000"/>
              <a:buFont typeface="Arial" pitchFamily="34" charset="0"/>
              <a:buChar char="-"/>
            </a:pPr>
            <a:endParaRPr lang="zh-CN" altLang="en-GB" sz="1800" b="0" dirty="0">
              <a:solidFill>
                <a:srgbClr val="000000"/>
              </a:solidFill>
              <a:latin typeface="华文楷体" pitchFamily="2" charset="-122"/>
              <a:ea typeface="华文楷体" pitchFamily="2" charset="-122"/>
            </a:endParaRPr>
          </a:p>
          <a:p>
            <a:pPr marL="177800" indent="-177800" algn="l" defTabSz="695325">
              <a:lnSpc>
                <a:spcPct val="80000"/>
              </a:lnSpc>
              <a:spcBef>
                <a:spcPct val="30000"/>
              </a:spcBef>
              <a:spcAft>
                <a:spcPct val="60000"/>
              </a:spcAft>
              <a:buClr>
                <a:schemeClr val="tx1"/>
              </a:buClr>
              <a:buFont typeface="Wingdings" pitchFamily="2" charset="2"/>
              <a:buChar char="q"/>
            </a:pPr>
            <a:r>
              <a:rPr lang="zh-CN" altLang="en-GB" sz="1800" b="0" dirty="0">
                <a:solidFill>
                  <a:srgbClr val="000000"/>
                </a:solidFill>
                <a:latin typeface="华文楷体" pitchFamily="2" charset="-122"/>
                <a:ea typeface="华文楷体" pitchFamily="2" charset="-122"/>
              </a:rPr>
              <a:t>电子审计工作底稿管理</a:t>
            </a:r>
          </a:p>
          <a:p>
            <a:pPr marL="531813" lvl="1" indent="-174625" algn="l" defTabSz="695325">
              <a:lnSpc>
                <a:spcPct val="80000"/>
              </a:lnSpc>
              <a:spcBef>
                <a:spcPct val="20000"/>
              </a:spcBef>
              <a:buClr>
                <a:schemeClr val="tx1"/>
              </a:buClr>
              <a:buSzPct val="120000"/>
              <a:buFont typeface="Arial" pitchFamily="34" charset="0"/>
              <a:buChar char="-"/>
            </a:pPr>
            <a:r>
              <a:rPr lang="en-GB" altLang="zh-CN" sz="1800" b="0" dirty="0">
                <a:solidFill>
                  <a:srgbClr val="000000"/>
                </a:solidFill>
                <a:latin typeface="华文楷体" pitchFamily="2" charset="-122"/>
                <a:ea typeface="华文楷体" pitchFamily="2" charset="-122"/>
              </a:rPr>
              <a:t>Teammate, AutoAudit , </a:t>
            </a:r>
          </a:p>
          <a:p>
            <a:pPr marL="531813" lvl="1" indent="-174625" algn="l" defTabSz="695325">
              <a:lnSpc>
                <a:spcPct val="80000"/>
              </a:lnSpc>
              <a:spcBef>
                <a:spcPct val="20000"/>
              </a:spcBef>
              <a:buClr>
                <a:schemeClr val="tx1"/>
              </a:buClr>
              <a:buSzPct val="120000"/>
              <a:buFont typeface="Arial" pitchFamily="34" charset="0"/>
              <a:buChar char="-"/>
            </a:pPr>
            <a:r>
              <a:rPr lang="en-GB" altLang="zh-CN" sz="1800" b="0" dirty="0">
                <a:solidFill>
                  <a:srgbClr val="000000"/>
                </a:solidFill>
                <a:latin typeface="华文楷体" pitchFamily="2" charset="-122"/>
                <a:ea typeface="华文楷体" pitchFamily="2" charset="-122"/>
              </a:rPr>
              <a:t>Microsoft office software etc.</a:t>
            </a:r>
          </a:p>
          <a:p>
            <a:pPr marL="177800" indent="-177800" algn="l" defTabSz="695325">
              <a:lnSpc>
                <a:spcPct val="80000"/>
              </a:lnSpc>
              <a:spcBef>
                <a:spcPct val="70000"/>
              </a:spcBef>
              <a:spcAft>
                <a:spcPct val="60000"/>
              </a:spcAft>
              <a:buClr>
                <a:schemeClr val="tx1"/>
              </a:buClr>
              <a:buFont typeface="Wingdings" pitchFamily="2" charset="2"/>
              <a:buChar char="q"/>
            </a:pPr>
            <a:r>
              <a:rPr lang="zh-CN" altLang="en-GB" sz="1800" b="0" dirty="0">
                <a:solidFill>
                  <a:srgbClr val="000000"/>
                </a:solidFill>
                <a:latin typeface="华文楷体" pitchFamily="2" charset="-122"/>
                <a:ea typeface="华文楷体" pitchFamily="2" charset="-122"/>
              </a:rPr>
              <a:t>舞弊行为分析和验证</a:t>
            </a:r>
          </a:p>
          <a:p>
            <a:pPr marL="531813" lvl="1" indent="-174625" algn="l" defTabSz="695325">
              <a:lnSpc>
                <a:spcPct val="80000"/>
              </a:lnSpc>
              <a:spcBef>
                <a:spcPct val="20000"/>
              </a:spcBef>
              <a:buClr>
                <a:schemeClr val="tx1"/>
              </a:buClr>
              <a:buSzPct val="120000"/>
              <a:buFont typeface="Arial" pitchFamily="34" charset="0"/>
              <a:buChar char="-"/>
            </a:pPr>
            <a:r>
              <a:rPr lang="en-GB" altLang="zh-CN" sz="1800" b="0" dirty="0">
                <a:solidFill>
                  <a:srgbClr val="000000"/>
                </a:solidFill>
                <a:latin typeface="华文楷体" pitchFamily="2" charset="-122"/>
                <a:ea typeface="华文楷体" pitchFamily="2" charset="-122"/>
              </a:rPr>
              <a:t>ACL</a:t>
            </a:r>
            <a:r>
              <a:rPr lang="zh-CN" altLang="en-GB" sz="1800" b="0" dirty="0">
                <a:solidFill>
                  <a:srgbClr val="000000"/>
                </a:solidFill>
                <a:latin typeface="华文楷体" pitchFamily="2" charset="-122"/>
                <a:ea typeface="华文楷体" pitchFamily="2" charset="-122"/>
              </a:rPr>
              <a:t>、</a:t>
            </a:r>
            <a:r>
              <a:rPr lang="en-GB" altLang="zh-CN" sz="1800" b="0" dirty="0">
                <a:solidFill>
                  <a:srgbClr val="000000"/>
                </a:solidFill>
                <a:latin typeface="华文楷体" pitchFamily="2" charset="-122"/>
                <a:ea typeface="华文楷体" pitchFamily="2" charset="-122"/>
              </a:rPr>
              <a:t>IDEA</a:t>
            </a:r>
            <a:r>
              <a:rPr lang="zh-CN" altLang="en-GB" sz="1800" b="0" dirty="0">
                <a:solidFill>
                  <a:srgbClr val="000000"/>
                </a:solidFill>
                <a:latin typeface="华文楷体" pitchFamily="2" charset="-122"/>
                <a:ea typeface="华文楷体" pitchFamily="2" charset="-122"/>
              </a:rPr>
              <a:t>、专门的舞弊调查分析等</a:t>
            </a:r>
          </a:p>
          <a:p>
            <a:pPr marL="177800" indent="-177800" algn="l" defTabSz="695325">
              <a:lnSpc>
                <a:spcPct val="80000"/>
              </a:lnSpc>
              <a:spcBef>
                <a:spcPct val="120000"/>
              </a:spcBef>
              <a:spcAft>
                <a:spcPct val="60000"/>
              </a:spcAft>
              <a:buClr>
                <a:schemeClr val="tx1"/>
              </a:buClr>
              <a:buFont typeface="Wingdings" pitchFamily="2" charset="2"/>
              <a:buChar char="q"/>
            </a:pPr>
            <a:r>
              <a:rPr lang="zh-CN" altLang="en-GB" sz="1800" b="0" dirty="0">
                <a:solidFill>
                  <a:srgbClr val="000000"/>
                </a:solidFill>
                <a:latin typeface="华文楷体" pitchFamily="2" charset="-122"/>
                <a:ea typeface="华文楷体" pitchFamily="2" charset="-122"/>
              </a:rPr>
              <a:t>持续监控</a:t>
            </a:r>
          </a:p>
          <a:p>
            <a:pPr marL="531813" lvl="1" indent="-174625" algn="l" defTabSz="695325">
              <a:lnSpc>
                <a:spcPct val="80000"/>
              </a:lnSpc>
              <a:spcBef>
                <a:spcPct val="20000"/>
              </a:spcBef>
              <a:buClr>
                <a:schemeClr val="tx1"/>
              </a:buClr>
              <a:buSzPct val="120000"/>
              <a:buFont typeface="Arial" pitchFamily="34" charset="0"/>
              <a:buChar char="-"/>
            </a:pPr>
            <a:r>
              <a:rPr lang="en-GB" altLang="zh-CN" sz="1800" b="0" dirty="0">
                <a:solidFill>
                  <a:srgbClr val="000000"/>
                </a:solidFill>
                <a:latin typeface="华文楷体" pitchFamily="2" charset="-122"/>
                <a:ea typeface="华文楷体" pitchFamily="2" charset="-122"/>
              </a:rPr>
              <a:t>ACL</a:t>
            </a:r>
            <a:r>
              <a:rPr lang="zh-CN" altLang="en-GB" sz="1800" b="0" dirty="0">
                <a:solidFill>
                  <a:srgbClr val="000000"/>
                </a:solidFill>
                <a:latin typeface="华文楷体" pitchFamily="2" charset="-122"/>
                <a:ea typeface="华文楷体" pitchFamily="2" charset="-122"/>
              </a:rPr>
              <a:t>、</a:t>
            </a:r>
            <a:r>
              <a:rPr lang="en-GB" altLang="zh-CN" sz="1800" b="0" dirty="0">
                <a:solidFill>
                  <a:srgbClr val="000000"/>
                </a:solidFill>
                <a:latin typeface="华文楷体" pitchFamily="2" charset="-122"/>
                <a:ea typeface="华文楷体" pitchFamily="2" charset="-122"/>
              </a:rPr>
              <a:t>IDEA</a:t>
            </a:r>
            <a:r>
              <a:rPr lang="zh-CN" altLang="en-GB" sz="1800" b="0" dirty="0">
                <a:solidFill>
                  <a:srgbClr val="000000"/>
                </a:solidFill>
                <a:latin typeface="华文楷体" pitchFamily="2" charset="-122"/>
                <a:ea typeface="华文楷体" pitchFamily="2" charset="-122"/>
              </a:rPr>
              <a:t>、</a:t>
            </a:r>
            <a:r>
              <a:rPr lang="en-GB" altLang="zh-CN" sz="1800" b="0" dirty="0">
                <a:solidFill>
                  <a:srgbClr val="000000"/>
                </a:solidFill>
                <a:latin typeface="华文楷体" pitchFamily="2" charset="-122"/>
                <a:ea typeface="华文楷体" pitchFamily="2" charset="-122"/>
              </a:rPr>
              <a:t>Excel</a:t>
            </a:r>
            <a:r>
              <a:rPr lang="zh-CN" altLang="en-GB" sz="1800" b="0" dirty="0">
                <a:solidFill>
                  <a:srgbClr val="000000"/>
                </a:solidFill>
                <a:latin typeface="华文楷体" pitchFamily="2" charset="-122"/>
                <a:ea typeface="华文楷体" pitchFamily="2" charset="-122"/>
              </a:rPr>
              <a:t>、</a:t>
            </a:r>
            <a:r>
              <a:rPr lang="en-GB" altLang="zh-CN" sz="1800" b="0" dirty="0">
                <a:solidFill>
                  <a:srgbClr val="000000"/>
                </a:solidFill>
                <a:latin typeface="华文楷体" pitchFamily="2" charset="-122"/>
                <a:ea typeface="华文楷体" pitchFamily="2" charset="-122"/>
              </a:rPr>
              <a:t>Access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checkerboard(across)">
                                      <p:cBhvr>
                                        <p:cTn id="7" dur="1000"/>
                                        <p:tgtEl>
                                          <p:spTgt spid="5">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checkerboard(across)">
                                      <p:cBhvr>
                                        <p:cTn id="10" dur="1000"/>
                                        <p:tgtEl>
                                          <p:spTgt spid="5">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checkerboard(across)">
                                      <p:cBhvr>
                                        <p:cTn id="13" dur="1000"/>
                                        <p:tgtEl>
                                          <p:spTgt spid="5">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checkerboard(across)">
                                      <p:cBhvr>
                                        <p:cTn id="16" dur="1000"/>
                                        <p:tgtEl>
                                          <p:spTgt spid="5">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checkerboard(across)">
                                      <p:cBhvr>
                                        <p:cTn id="19" dur="1000"/>
                                        <p:tgtEl>
                                          <p:spTgt spid="5">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checkerboard(across)">
                                      <p:cBhvr>
                                        <p:cTn id="22" dur="1000"/>
                                        <p:tgtEl>
                                          <p:spTgt spid="5">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checkerboard(across)">
                                      <p:cBhvr>
                                        <p:cTn id="25" dur="1000"/>
                                        <p:tgtEl>
                                          <p:spTgt spid="5">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checkerboard(across)">
                                      <p:cBhvr>
                                        <p:cTn id="28" dur="1000"/>
                                        <p:tgtEl>
                                          <p:spTgt spid="5">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checkerboard(across)">
                                      <p:cBhvr>
                                        <p:cTn id="31" dur="1000"/>
                                        <p:tgtEl>
                                          <p:spTgt spid="5">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checkerboard(across)">
                                      <p:cBhvr>
                                        <p:cTn id="34" dur="1000"/>
                                        <p:tgtEl>
                                          <p:spTgt spid="5">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animEffect transition="in" filter="checkerboard(across)">
                                      <p:cBhvr>
                                        <p:cTn id="39" dur="500"/>
                                        <p:tgtEl>
                                          <p:spTgt spid="6">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checkerboard(across)">
                                      <p:cBhvr>
                                        <p:cTn id="44" dur="500"/>
                                        <p:tgtEl>
                                          <p:spTgt spid="6">
                                            <p:txEl>
                                              <p:pRg st="4" end="4"/>
                                            </p:txEl>
                                          </p:spTgt>
                                        </p:tgtEl>
                                      </p:cBhvr>
                                    </p:animEffect>
                                  </p:childTnLst>
                                </p:cTn>
                              </p:par>
                              <p:par>
                                <p:cTn id="45" presetID="5" presetClass="entr" presetSubtype="10" fill="hold" nodeType="with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animEffect transition="in" filter="checkerboard(across)">
                                      <p:cBhvr>
                                        <p:cTn id="47" dur="500"/>
                                        <p:tgtEl>
                                          <p:spTgt spid="6">
                                            <p:txEl>
                                              <p:pRg st="5" end="5"/>
                                            </p:txEl>
                                          </p:spTgt>
                                        </p:tgtEl>
                                      </p:cBhvr>
                                    </p:animEffect>
                                  </p:childTnLst>
                                </p:cTn>
                              </p:par>
                              <p:par>
                                <p:cTn id="48" presetID="5" presetClass="entr" presetSubtype="10" fill="hold" nodeType="withEffect">
                                  <p:stCondLst>
                                    <p:cond delay="0"/>
                                  </p:stCondLst>
                                  <p:childTnLst>
                                    <p:set>
                                      <p:cBhvr>
                                        <p:cTn id="49" dur="1" fill="hold">
                                          <p:stCondLst>
                                            <p:cond delay="0"/>
                                          </p:stCondLst>
                                        </p:cTn>
                                        <p:tgtEl>
                                          <p:spTgt spid="6">
                                            <p:txEl>
                                              <p:pRg st="6" end="6"/>
                                            </p:txEl>
                                          </p:spTgt>
                                        </p:tgtEl>
                                        <p:attrNameLst>
                                          <p:attrName>style.visibility</p:attrName>
                                        </p:attrNameLst>
                                      </p:cBhvr>
                                      <p:to>
                                        <p:strVal val="visible"/>
                                      </p:to>
                                    </p:set>
                                    <p:animEffect transition="in" filter="checkerboard(across)">
                                      <p:cBhvr>
                                        <p:cTn id="50" dur="500"/>
                                        <p:tgtEl>
                                          <p:spTgt spid="6">
                                            <p:txEl>
                                              <p:pRg st="6" end="6"/>
                                            </p:txEl>
                                          </p:spTgt>
                                        </p:tgtEl>
                                      </p:cBhvr>
                                    </p:animEffect>
                                  </p:childTnLst>
                                </p:cTn>
                              </p:par>
                              <p:par>
                                <p:cTn id="51" presetID="5" presetClass="entr" presetSubtype="10" fill="hold" nodeType="withEffect">
                                  <p:stCondLst>
                                    <p:cond delay="0"/>
                                  </p:stCondLst>
                                  <p:childTnLst>
                                    <p:set>
                                      <p:cBhvr>
                                        <p:cTn id="52" dur="1" fill="hold">
                                          <p:stCondLst>
                                            <p:cond delay="0"/>
                                          </p:stCondLst>
                                        </p:cTn>
                                        <p:tgtEl>
                                          <p:spTgt spid="6">
                                            <p:txEl>
                                              <p:pRg st="7" end="7"/>
                                            </p:txEl>
                                          </p:spTgt>
                                        </p:tgtEl>
                                        <p:attrNameLst>
                                          <p:attrName>style.visibility</p:attrName>
                                        </p:attrNameLst>
                                      </p:cBhvr>
                                      <p:to>
                                        <p:strVal val="visible"/>
                                      </p:to>
                                    </p:set>
                                    <p:animEffect transition="in" filter="checkerboard(across)">
                                      <p:cBhvr>
                                        <p:cTn id="53" dur="500"/>
                                        <p:tgtEl>
                                          <p:spTgt spid="6">
                                            <p:txEl>
                                              <p:pRg st="7" end="7"/>
                                            </p:txEl>
                                          </p:spTgt>
                                        </p:tgtEl>
                                      </p:cBhvr>
                                    </p:animEffect>
                                  </p:childTnLst>
                                </p:cTn>
                              </p:par>
                              <p:par>
                                <p:cTn id="54" presetID="5" presetClass="entr" presetSubtype="10" fill="hold" nodeType="withEffect">
                                  <p:stCondLst>
                                    <p:cond delay="0"/>
                                  </p:stCondLst>
                                  <p:childTnLst>
                                    <p:set>
                                      <p:cBhvr>
                                        <p:cTn id="55" dur="1" fill="hold">
                                          <p:stCondLst>
                                            <p:cond delay="0"/>
                                          </p:stCondLst>
                                        </p:cTn>
                                        <p:tgtEl>
                                          <p:spTgt spid="6">
                                            <p:txEl>
                                              <p:pRg st="8" end="8"/>
                                            </p:txEl>
                                          </p:spTgt>
                                        </p:tgtEl>
                                        <p:attrNameLst>
                                          <p:attrName>style.visibility</p:attrName>
                                        </p:attrNameLst>
                                      </p:cBhvr>
                                      <p:to>
                                        <p:strVal val="visible"/>
                                      </p:to>
                                    </p:set>
                                    <p:animEffect transition="in" filter="checkerboard(across)">
                                      <p:cBhvr>
                                        <p:cTn id="56" dur="500"/>
                                        <p:tgtEl>
                                          <p:spTgt spid="6">
                                            <p:txEl>
                                              <p:pRg st="8" end="8"/>
                                            </p:txEl>
                                          </p:spTgt>
                                        </p:tgtEl>
                                      </p:cBhvr>
                                    </p:animEffect>
                                  </p:childTnLst>
                                </p:cTn>
                              </p:par>
                              <p:par>
                                <p:cTn id="57" presetID="5" presetClass="entr" presetSubtype="10" fill="hold" nodeType="withEffect">
                                  <p:stCondLst>
                                    <p:cond delay="0"/>
                                  </p:stCondLst>
                                  <p:childTnLst>
                                    <p:set>
                                      <p:cBhvr>
                                        <p:cTn id="58" dur="1" fill="hold">
                                          <p:stCondLst>
                                            <p:cond delay="0"/>
                                          </p:stCondLst>
                                        </p:cTn>
                                        <p:tgtEl>
                                          <p:spTgt spid="6">
                                            <p:txEl>
                                              <p:pRg st="9" end="9"/>
                                            </p:txEl>
                                          </p:spTgt>
                                        </p:tgtEl>
                                        <p:attrNameLst>
                                          <p:attrName>style.visibility</p:attrName>
                                        </p:attrNameLst>
                                      </p:cBhvr>
                                      <p:to>
                                        <p:strVal val="visible"/>
                                      </p:to>
                                    </p:set>
                                    <p:animEffect transition="in" filter="checkerboard(across)">
                                      <p:cBhvr>
                                        <p:cTn id="59"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08201"/>
            <a:ext cx="8077200" cy="510951"/>
          </a:xfrm>
        </p:spPr>
        <p:txBody>
          <a:bodyPr/>
          <a:lstStyle/>
          <a:p>
            <a:r>
              <a:rPr lang="zh-CN" altLang="en-US" sz="2800" dirty="0" smtClean="0">
                <a:solidFill>
                  <a:srgbClr val="FEF8F8"/>
                </a:solidFill>
              </a:rPr>
              <a:t>第三部分：以风险为导向的內部审计方法</a:t>
            </a:r>
            <a:br>
              <a:rPr lang="zh-CN" altLang="en-US" sz="2800" dirty="0" smtClean="0">
                <a:solidFill>
                  <a:srgbClr val="FEF8F8"/>
                </a:solidFill>
              </a:rPr>
            </a:br>
            <a:endParaRPr lang="en-US" altLang="zh-CN" sz="2800" dirty="0" smtClean="0">
              <a:solidFill>
                <a:srgbClr val="FEF8F8"/>
              </a:solidFill>
            </a:endParaRPr>
          </a:p>
        </p:txBody>
      </p:sp>
      <p:sp>
        <p:nvSpPr>
          <p:cNvPr id="9" name="Slide Number Placeholder 8"/>
          <p:cNvSpPr>
            <a:spLocks noGrp="1"/>
          </p:cNvSpPr>
          <p:nvPr>
            <p:ph type="sldNum" sz="quarter" idx="4"/>
          </p:nvPr>
        </p:nvSpPr>
        <p:spPr/>
        <p:txBody>
          <a:bodyPr/>
          <a:lstStyle/>
          <a:p>
            <a:fld id="{9EBD5762-3BDC-484D-9503-7EA6D5A9A8CE}" type="slidenum">
              <a:rPr lang="en-US" altLang="zh-Hant" smtClean="0">
                <a:solidFill>
                  <a:srgbClr val="FFFFFF"/>
                </a:solidFill>
                <a:latin typeface="+mn-ea"/>
                <a:ea typeface="+mn-ea"/>
              </a:rPr>
              <a:pPr/>
              <a:t>38</a:t>
            </a:fld>
            <a:endParaRPr lang="zh-Hant" altLang="en-US">
              <a:solidFill>
                <a:srgbClr val="FFFFFF"/>
              </a:solidFill>
              <a:latin typeface="+mn-ea"/>
              <a:ea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风险的定义</a:t>
            </a: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39</a:t>
            </a:fld>
            <a:endParaRPr lang="en-GB"/>
          </a:p>
        </p:txBody>
      </p:sp>
      <p:sp>
        <p:nvSpPr>
          <p:cNvPr id="5" name="Rectangle 3"/>
          <p:cNvSpPr txBox="1">
            <a:spLocks noChangeArrowheads="1"/>
          </p:cNvSpPr>
          <p:nvPr/>
        </p:nvSpPr>
        <p:spPr>
          <a:xfrm>
            <a:off x="441325" y="1509713"/>
            <a:ext cx="8126413" cy="1373187"/>
          </a:xfrm>
          <a:prstGeom prst="rect">
            <a:avLst/>
          </a:prstGeom>
        </p:spPr>
        <p:txBody>
          <a:bodyPr/>
          <a:lstStyle/>
          <a:p>
            <a:pPr marR="0" lvl="0" indent="-342900" algn="l" defTabSz="914400" rtl="0" eaLnBrk="1" fontAlgn="base" latinLnBrk="0" hangingPunct="1">
              <a:lnSpc>
                <a:spcPct val="100000"/>
              </a:lnSpc>
              <a:spcBef>
                <a:spcPct val="0"/>
              </a:spcBef>
              <a:spcAft>
                <a:spcPts val="900"/>
              </a:spcAft>
              <a:buClr>
                <a:schemeClr val="tx1"/>
              </a:buClr>
              <a:buSzTx/>
              <a:buFontTx/>
              <a:buNone/>
              <a:tabLst/>
              <a:defRPr/>
            </a:pPr>
            <a:r>
              <a:rPr kumimoji="0" lang="zh-CN" altLang="en-US" sz="2000" b="1"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风险：</a:t>
            </a: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是一组内部因素和外部因素的集合，这些因素能够影响组织达成既定目标。</a:t>
            </a:r>
          </a:p>
          <a:p>
            <a:pPr marL="342900" marR="0" lvl="0" indent="-342900" algn="l" defTabSz="914400" rtl="0" eaLnBrk="1" fontAlgn="base" latinLnBrk="0" hangingPunct="1">
              <a:lnSpc>
                <a:spcPct val="100000"/>
              </a:lnSpc>
              <a:spcBef>
                <a:spcPct val="0"/>
              </a:spcBef>
              <a:spcAft>
                <a:spcPts val="900"/>
              </a:spcAft>
              <a:buClr>
                <a:schemeClr val="tx1"/>
              </a:buClr>
              <a:buSzTx/>
              <a:buFontTx/>
              <a:buNone/>
              <a:tabLst/>
              <a:defRPr/>
            </a:pPr>
            <a:endParaRPr kumimoji="0" lang="zh-CN" altLang="en-US" sz="2000" b="0" i="0" u="none" strike="noStrike" kern="1200" cap="none" spc="0" normalizeH="0" baseline="0" noProof="0" dirty="0">
              <a:ln>
                <a:noFill/>
              </a:ln>
              <a:solidFill>
                <a:srgbClr val="000000"/>
              </a:solidFill>
              <a:effectLst/>
              <a:uLnTx/>
              <a:uFillTx/>
              <a:latin typeface="华文楷体" pitchFamily="2" charset="-122"/>
              <a:ea typeface="华文楷体" pitchFamily="2" charset="-122"/>
            </a:endParaRPr>
          </a:p>
        </p:txBody>
      </p:sp>
      <p:sp>
        <p:nvSpPr>
          <p:cNvPr id="6" name="Rectangle 4"/>
          <p:cNvSpPr>
            <a:spLocks noChangeArrowheads="1"/>
          </p:cNvSpPr>
          <p:nvPr/>
        </p:nvSpPr>
        <p:spPr bwMode="auto">
          <a:xfrm>
            <a:off x="390525" y="2520950"/>
            <a:ext cx="4660900" cy="1785104"/>
          </a:xfrm>
          <a:prstGeom prst="rect">
            <a:avLst/>
          </a:prstGeom>
          <a:noFill/>
          <a:ln w="9525">
            <a:noFill/>
            <a:miter lim="800000"/>
            <a:headEnd/>
            <a:tailEnd/>
          </a:ln>
          <a:effectLst/>
        </p:spPr>
        <p:txBody>
          <a:bodyPr>
            <a:spAutoFit/>
          </a:bodyPr>
          <a:lstStyle/>
          <a:p>
            <a:pPr marL="355600" indent="-355600" algn="l">
              <a:buClr>
                <a:schemeClr val="tx1"/>
              </a:buClr>
              <a:buSzPct val="100000"/>
              <a:buFont typeface="Arial" pitchFamily="34" charset="0"/>
              <a:buChar char="•"/>
            </a:pPr>
            <a:r>
              <a:rPr lang="zh-CN" altLang="en-US" sz="2000" b="0" dirty="0">
                <a:solidFill>
                  <a:srgbClr val="000000"/>
                </a:solidFill>
                <a:latin typeface="华文楷体" pitchFamily="2" charset="-122"/>
                <a:ea typeface="华文楷体" pitchFamily="2" charset="-122"/>
              </a:rPr>
              <a:t>风险的特点</a:t>
            </a:r>
            <a:r>
              <a:rPr lang="en-US" altLang="zh-CN" sz="2000" b="0" dirty="0">
                <a:solidFill>
                  <a:srgbClr val="000000"/>
                </a:solidFill>
                <a:latin typeface="华文楷体" pitchFamily="2" charset="-122"/>
                <a:ea typeface="华文楷体" pitchFamily="2" charset="-122"/>
              </a:rPr>
              <a:t>:</a:t>
            </a:r>
          </a:p>
          <a:p>
            <a:pPr marL="355600" indent="-355600" algn="l">
              <a:spcBef>
                <a:spcPct val="50000"/>
              </a:spcBef>
            </a:pPr>
            <a:r>
              <a:rPr lang="zh-CN" altLang="en-US" sz="2000" b="0" dirty="0">
                <a:solidFill>
                  <a:srgbClr val="000000"/>
                </a:solidFill>
                <a:latin typeface="华文楷体" pitchFamily="2" charset="-122"/>
                <a:ea typeface="华文楷体" pitchFamily="2" charset="-122"/>
              </a:rPr>
              <a:t>    风险长期存在</a:t>
            </a:r>
          </a:p>
          <a:p>
            <a:pPr marL="355600" indent="-355600" algn="l">
              <a:spcBef>
                <a:spcPct val="50000"/>
              </a:spcBef>
            </a:pPr>
            <a:r>
              <a:rPr lang="zh-CN" altLang="en-GB" sz="2000" b="0" dirty="0">
                <a:solidFill>
                  <a:srgbClr val="000000"/>
                </a:solidFill>
                <a:latin typeface="华文楷体" pitchFamily="2" charset="-122"/>
                <a:ea typeface="华文楷体" pitchFamily="2" charset="-122"/>
              </a:rPr>
              <a:t>    </a:t>
            </a:r>
            <a:r>
              <a:rPr lang="zh-CN" altLang="zh-CN" sz="2000" b="0" dirty="0">
                <a:solidFill>
                  <a:srgbClr val="000000"/>
                </a:solidFill>
                <a:latin typeface="华文楷体" pitchFamily="2" charset="-122"/>
                <a:ea typeface="华文楷体" pitchFamily="2" charset="-122"/>
              </a:rPr>
              <a:t>不能被消除</a:t>
            </a:r>
            <a:endParaRPr lang="en-US" altLang="zh-CN" sz="2000" b="0" dirty="0">
              <a:solidFill>
                <a:srgbClr val="000000"/>
              </a:solidFill>
              <a:latin typeface="华文楷体" pitchFamily="2" charset="-122"/>
              <a:ea typeface="华文楷体" pitchFamily="2" charset="-122"/>
            </a:endParaRPr>
          </a:p>
          <a:p>
            <a:pPr marL="355600" indent="-355600" algn="l">
              <a:spcBef>
                <a:spcPct val="50000"/>
              </a:spcBef>
            </a:pPr>
            <a:r>
              <a:rPr lang="zh-CN" altLang="en-GB" sz="2000" b="0" dirty="0">
                <a:solidFill>
                  <a:srgbClr val="000000"/>
                </a:solidFill>
                <a:latin typeface="华文楷体" pitchFamily="2" charset="-122"/>
                <a:ea typeface="华文楷体" pitchFamily="2" charset="-122"/>
              </a:rPr>
              <a:t>    </a:t>
            </a:r>
            <a:r>
              <a:rPr lang="zh-CN" altLang="zh-CN" sz="2000" b="0" dirty="0">
                <a:solidFill>
                  <a:srgbClr val="000000"/>
                </a:solidFill>
                <a:latin typeface="华文楷体" pitchFamily="2" charset="-122"/>
                <a:ea typeface="华文楷体" pitchFamily="2" charset="-122"/>
              </a:rPr>
              <a:t>必须与机会同时权衡</a:t>
            </a:r>
            <a:endParaRPr lang="zh-CN" altLang="en-GB" sz="2000" b="0" dirty="0">
              <a:solidFill>
                <a:srgbClr val="000000"/>
              </a:solidFill>
              <a:latin typeface="华文楷体" pitchFamily="2" charset="-122"/>
              <a:ea typeface="华文楷体" pitchFamily="2" charset="-122"/>
            </a:endParaRPr>
          </a:p>
        </p:txBody>
      </p:sp>
      <p:sp>
        <p:nvSpPr>
          <p:cNvPr id="7" name="Text Box 5"/>
          <p:cNvSpPr txBox="1">
            <a:spLocks noChangeArrowheads="1"/>
          </p:cNvSpPr>
          <p:nvPr/>
        </p:nvSpPr>
        <p:spPr bwMode="auto">
          <a:xfrm>
            <a:off x="377825" y="4556125"/>
            <a:ext cx="8185150" cy="707886"/>
          </a:xfrm>
          <a:prstGeom prst="rect">
            <a:avLst/>
          </a:prstGeom>
          <a:noFill/>
          <a:ln w="9525">
            <a:noFill/>
            <a:miter lim="800000"/>
            <a:headEnd/>
            <a:tailEnd/>
          </a:ln>
          <a:effectLst/>
        </p:spPr>
        <p:txBody>
          <a:bodyPr>
            <a:spAutoFit/>
          </a:bodyPr>
          <a:lstStyle/>
          <a:p>
            <a:pPr marL="271463" indent="-271463" algn="l">
              <a:spcBef>
                <a:spcPct val="50000"/>
              </a:spcBef>
              <a:buClr>
                <a:schemeClr val="tx1"/>
              </a:buClr>
              <a:buSzPct val="100000"/>
              <a:buFont typeface="Arial" pitchFamily="34" charset="0"/>
              <a:buChar char="•"/>
            </a:pPr>
            <a:r>
              <a:rPr lang="en-GB" sz="2000" b="0" dirty="0">
                <a:solidFill>
                  <a:srgbClr val="000000"/>
                </a:solidFill>
                <a:latin typeface="华文楷体" pitchFamily="2" charset="-122"/>
                <a:ea typeface="华文楷体" pitchFamily="2" charset="-122"/>
              </a:rPr>
              <a:t>不同的公司/</a:t>
            </a:r>
            <a:r>
              <a:rPr lang="en-GB" sz="2000" b="0" dirty="0" err="1">
                <a:solidFill>
                  <a:srgbClr val="000000"/>
                </a:solidFill>
                <a:latin typeface="华文楷体" pitchFamily="2" charset="-122"/>
                <a:ea typeface="华文楷体" pitchFamily="2" charset="-122"/>
              </a:rPr>
              <a:t>部门对于风险的认识可能不相同，为了有效地进行风险评估，组织内部需要统一对风险的认识和表述方式</a:t>
            </a:r>
            <a:r>
              <a:rPr lang="en-GB" sz="2000" b="0" dirty="0">
                <a:solidFill>
                  <a:srgbClr val="000000"/>
                </a:solidFill>
                <a:latin typeface="华文楷体" pitchFamily="2" charset="-122"/>
                <a:ea typeface="华文楷体" pitchFamily="2" charset="-12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08201"/>
            <a:ext cx="8077200" cy="510951"/>
          </a:xfrm>
        </p:spPr>
        <p:txBody>
          <a:bodyPr/>
          <a:lstStyle/>
          <a:p>
            <a:pPr lvl="0"/>
            <a:r>
              <a:rPr lang="zh-CN" altLang="en-US" sz="2800" dirty="0" smtClean="0"/>
              <a:t>第一部分：内部审计历史发展</a:t>
            </a:r>
            <a:endParaRPr lang="en-US" altLang="zh-CN" sz="2800" dirty="0" smtClean="0"/>
          </a:p>
        </p:txBody>
      </p:sp>
      <p:sp>
        <p:nvSpPr>
          <p:cNvPr id="9" name="Slide Number Placeholder 8"/>
          <p:cNvSpPr>
            <a:spLocks noGrp="1"/>
          </p:cNvSpPr>
          <p:nvPr>
            <p:ph type="sldNum" sz="quarter" idx="4"/>
          </p:nvPr>
        </p:nvSpPr>
        <p:spPr/>
        <p:txBody>
          <a:bodyPr/>
          <a:lstStyle/>
          <a:p>
            <a:fld id="{9EBD5762-3BDC-484D-9503-7EA6D5A9A8CE}" type="slidenum">
              <a:rPr lang="en-US" altLang="zh-Hant" smtClean="0">
                <a:solidFill>
                  <a:srgbClr val="FFFFFF"/>
                </a:solidFill>
                <a:latin typeface="+mn-ea"/>
                <a:ea typeface="+mn-ea"/>
              </a:rPr>
              <a:pPr/>
              <a:t>4</a:t>
            </a:fld>
            <a:endParaRPr lang="zh-Hant" altLang="en-US" dirty="0">
              <a:solidFill>
                <a:srgbClr val="FFFFFF"/>
              </a:solidFill>
              <a:latin typeface="+mn-ea"/>
              <a:ea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风险因素</a:t>
            </a:r>
            <a:endParaRPr lang="en-US" dirty="0"/>
          </a:p>
        </p:txBody>
      </p:sp>
      <p:sp>
        <p:nvSpPr>
          <p:cNvPr id="3" name="内容占位符 2"/>
          <p:cNvSpPr>
            <a:spLocks noGrp="1"/>
          </p:cNvSpPr>
          <p:nvPr>
            <p:ph sz="quarter" idx="15"/>
          </p:nvPr>
        </p:nvSpPr>
        <p:spPr>
          <a:xfrm>
            <a:off x="431800" y="1435100"/>
            <a:ext cx="8077200" cy="4419600"/>
          </a:xfrm>
        </p:spPr>
        <p:txBody>
          <a:bodyPr/>
          <a:lstStyle/>
          <a:p>
            <a:pPr marL="266700" indent="-266700" eaLnBrk="0" hangingPunct="0">
              <a:lnSpc>
                <a:spcPct val="85000"/>
              </a:lnSpc>
              <a:spcBef>
                <a:spcPts val="600"/>
              </a:spcBef>
              <a:spcAft>
                <a:spcPts val="600"/>
              </a:spcAft>
            </a:pPr>
            <a:r>
              <a:rPr lang="zh-CN" altLang="en-US" dirty="0" smtClean="0">
                <a:latin typeface="华文楷体" pitchFamily="2" charset="-122"/>
              </a:rPr>
              <a:t>内部审计协会列出的</a:t>
            </a:r>
            <a:r>
              <a:rPr lang="en-US" altLang="zh-CN" dirty="0" smtClean="0">
                <a:latin typeface="华文楷体" pitchFamily="2" charset="-122"/>
              </a:rPr>
              <a:t>9</a:t>
            </a:r>
            <a:r>
              <a:rPr lang="zh-CN" altLang="en-US" dirty="0" smtClean="0">
                <a:latin typeface="华文楷体" pitchFamily="2" charset="-122"/>
              </a:rPr>
              <a:t>大风险因素</a:t>
            </a:r>
            <a:r>
              <a:rPr lang="en-US" altLang="zh-CN" dirty="0" smtClean="0">
                <a:latin typeface="华文楷体" pitchFamily="2" charset="-122"/>
              </a:rPr>
              <a:t>…</a:t>
            </a:r>
            <a:r>
              <a:rPr lang="zh-CN" altLang="en-US" dirty="0" smtClean="0">
                <a:latin typeface="华文楷体" pitchFamily="2" charset="-122"/>
              </a:rPr>
              <a:t> </a:t>
            </a:r>
          </a:p>
          <a:p>
            <a:pPr marL="266700" indent="-266700" eaLnBrk="0" hangingPunct="0">
              <a:lnSpc>
                <a:spcPct val="85000"/>
              </a:lnSpc>
              <a:spcBef>
                <a:spcPts val="600"/>
              </a:spcBef>
              <a:spcAft>
                <a:spcPts val="600"/>
              </a:spcAft>
              <a:buSzPct val="100000"/>
              <a:buFont typeface="Arial" pitchFamily="34" charset="0"/>
              <a:buChar char="•"/>
            </a:pPr>
            <a:r>
              <a:rPr lang="zh-CN" altLang="zh-CN" dirty="0" smtClean="0">
                <a:latin typeface="华文楷体" pitchFamily="2" charset="-122"/>
              </a:rPr>
              <a:t>管理层的能力</a:t>
            </a:r>
            <a:r>
              <a:rPr lang="zh-CN" altLang="en-US" dirty="0" smtClean="0">
                <a:latin typeface="华文楷体" pitchFamily="2" charset="-122"/>
              </a:rPr>
              <a:t> </a:t>
            </a:r>
            <a:endParaRPr lang="zh-CN" altLang="zh-CN" dirty="0" smtClean="0">
              <a:latin typeface="华文楷体" pitchFamily="2" charset="-122"/>
            </a:endParaRPr>
          </a:p>
          <a:p>
            <a:pPr marL="266700" indent="-266700" eaLnBrk="0" hangingPunct="0">
              <a:lnSpc>
                <a:spcPct val="85000"/>
              </a:lnSpc>
              <a:spcBef>
                <a:spcPts val="600"/>
              </a:spcBef>
              <a:spcAft>
                <a:spcPts val="600"/>
              </a:spcAft>
              <a:buSzPct val="100000"/>
              <a:buFont typeface="Arial" pitchFamily="34" charset="0"/>
              <a:buChar char="•"/>
            </a:pPr>
            <a:r>
              <a:rPr lang="zh-CN" altLang="en-US" dirty="0" smtClean="0">
                <a:latin typeface="华文楷体" pitchFamily="2" charset="-122"/>
              </a:rPr>
              <a:t>管理层的道德观 </a:t>
            </a:r>
          </a:p>
          <a:p>
            <a:pPr marL="266700" indent="-266700" eaLnBrk="0" hangingPunct="0">
              <a:lnSpc>
                <a:spcPct val="85000"/>
              </a:lnSpc>
              <a:spcBef>
                <a:spcPts val="600"/>
              </a:spcBef>
              <a:spcAft>
                <a:spcPts val="600"/>
              </a:spcAft>
              <a:buSzPct val="100000"/>
              <a:buFont typeface="Arial" pitchFamily="34" charset="0"/>
              <a:buChar char="•"/>
            </a:pPr>
            <a:r>
              <a:rPr lang="zh-CN" altLang="en-US" dirty="0" smtClean="0">
                <a:latin typeface="华文楷体" pitchFamily="2" charset="-122"/>
              </a:rPr>
              <a:t>近期系统变化 </a:t>
            </a:r>
          </a:p>
          <a:p>
            <a:pPr marL="266700" indent="-266700" eaLnBrk="0" hangingPunct="0">
              <a:lnSpc>
                <a:spcPct val="85000"/>
              </a:lnSpc>
              <a:spcBef>
                <a:spcPts val="600"/>
              </a:spcBef>
              <a:spcAft>
                <a:spcPts val="600"/>
              </a:spcAft>
              <a:buSzPct val="100000"/>
              <a:buFont typeface="Arial" pitchFamily="34" charset="0"/>
              <a:buChar char="•"/>
            </a:pPr>
            <a:r>
              <a:rPr lang="zh-CN" altLang="en-US" dirty="0" smtClean="0">
                <a:latin typeface="华文楷体" pitchFamily="2" charset="-122"/>
              </a:rPr>
              <a:t>组织规模 </a:t>
            </a:r>
          </a:p>
          <a:p>
            <a:pPr marL="266700" indent="-266700" eaLnBrk="0" hangingPunct="0">
              <a:lnSpc>
                <a:spcPct val="85000"/>
              </a:lnSpc>
              <a:spcBef>
                <a:spcPts val="600"/>
              </a:spcBef>
              <a:spcAft>
                <a:spcPts val="600"/>
              </a:spcAft>
              <a:buSzPct val="100000"/>
              <a:buFont typeface="Arial" pitchFamily="34" charset="0"/>
              <a:buChar char="•"/>
            </a:pPr>
            <a:r>
              <a:rPr lang="zh-CN" altLang="en-US" dirty="0" smtClean="0">
                <a:latin typeface="华文楷体" pitchFamily="2" charset="-122"/>
              </a:rPr>
              <a:t>资产流动性 </a:t>
            </a:r>
            <a:endParaRPr lang="zh-CN" altLang="zh-CN" dirty="0" smtClean="0">
              <a:latin typeface="华文楷体" pitchFamily="2" charset="-122"/>
            </a:endParaRPr>
          </a:p>
          <a:p>
            <a:pPr marL="266700" indent="-266700" eaLnBrk="0" hangingPunct="0">
              <a:lnSpc>
                <a:spcPct val="85000"/>
              </a:lnSpc>
              <a:spcBef>
                <a:spcPts val="600"/>
              </a:spcBef>
              <a:spcAft>
                <a:spcPts val="600"/>
              </a:spcAft>
              <a:buSzPct val="100000"/>
              <a:buFont typeface="Arial" pitchFamily="34" charset="0"/>
              <a:buChar char="•"/>
            </a:pPr>
            <a:r>
              <a:rPr lang="zh-CN" altLang="en-US" dirty="0" smtClean="0">
                <a:latin typeface="华文楷体" pitchFamily="2" charset="-122"/>
              </a:rPr>
              <a:t>变革 </a:t>
            </a:r>
          </a:p>
          <a:p>
            <a:pPr marL="266700" indent="-266700" eaLnBrk="0" hangingPunct="0">
              <a:lnSpc>
                <a:spcPct val="85000"/>
              </a:lnSpc>
              <a:spcBef>
                <a:spcPts val="600"/>
              </a:spcBef>
              <a:spcAft>
                <a:spcPts val="600"/>
              </a:spcAft>
              <a:buSzPct val="100000"/>
              <a:buFont typeface="Arial" pitchFamily="34" charset="0"/>
              <a:buChar char="•"/>
            </a:pPr>
            <a:r>
              <a:rPr lang="zh-CN" altLang="en-US" dirty="0" smtClean="0">
                <a:latin typeface="华文楷体" pitchFamily="2" charset="-122"/>
              </a:rPr>
              <a:t>复杂程度 </a:t>
            </a:r>
          </a:p>
          <a:p>
            <a:pPr marL="266700" indent="-266700" eaLnBrk="0" hangingPunct="0">
              <a:lnSpc>
                <a:spcPct val="85000"/>
              </a:lnSpc>
              <a:spcBef>
                <a:spcPts val="600"/>
              </a:spcBef>
              <a:spcAft>
                <a:spcPts val="600"/>
              </a:spcAft>
              <a:buSzPct val="100000"/>
              <a:buFont typeface="Arial" pitchFamily="34" charset="0"/>
              <a:buChar char="•"/>
            </a:pPr>
            <a:r>
              <a:rPr lang="zh-CN" altLang="en-US" dirty="0" smtClean="0">
                <a:latin typeface="华文楷体" pitchFamily="2" charset="-122"/>
              </a:rPr>
              <a:t>快速增长 </a:t>
            </a:r>
          </a:p>
          <a:p>
            <a:pPr marL="266700" indent="-266700" eaLnBrk="0" hangingPunct="0">
              <a:lnSpc>
                <a:spcPct val="85000"/>
              </a:lnSpc>
              <a:spcBef>
                <a:spcPts val="600"/>
              </a:spcBef>
              <a:spcAft>
                <a:spcPts val="600"/>
              </a:spcAft>
              <a:buSzPct val="100000"/>
              <a:buFont typeface="Arial" pitchFamily="34" charset="0"/>
              <a:buChar char="•"/>
            </a:pPr>
            <a:r>
              <a:rPr lang="zh-CN" altLang="en-US" dirty="0" smtClean="0">
                <a:latin typeface="华文楷体" pitchFamily="2" charset="-122"/>
              </a:rPr>
              <a:t>规章制度是否健全 </a:t>
            </a:r>
          </a:p>
          <a:p>
            <a:pPr>
              <a:spcBef>
                <a:spcPts val="600"/>
              </a:spcBef>
              <a:spcAft>
                <a:spcPts val="600"/>
              </a:spcAft>
            </a:pPr>
            <a:endParaRPr lang="en-US" dirty="0">
              <a:latin typeface="华文楷体" pitchFamily="2" charset="-122"/>
              <a:ea typeface="华文楷体" pitchFamily="2" charset="-122"/>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40</a:t>
            </a:fld>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685800"/>
            <a:ext cx="8077200" cy="495300"/>
          </a:xfrm>
        </p:spPr>
        <p:txBody>
          <a:bodyPr/>
          <a:lstStyle/>
          <a:p>
            <a:r>
              <a:rPr lang="zh-CN" altLang="en-US" dirty="0" smtClean="0"/>
              <a:t>案例分析</a:t>
            </a:r>
            <a:r>
              <a:rPr lang="en-US" altLang="zh-CN" dirty="0" smtClean="0"/>
              <a:t> - </a:t>
            </a:r>
            <a:r>
              <a:rPr lang="en-GB" altLang="en-US" dirty="0" err="1" smtClean="0"/>
              <a:t>ERP系统实施中的</a:t>
            </a:r>
            <a:r>
              <a:rPr lang="zh-CN" altLang="en-GB" dirty="0" smtClean="0"/>
              <a:t>风险</a:t>
            </a:r>
            <a:endParaRPr lang="en-US" altLang="en-US" dirty="0"/>
          </a:p>
        </p:txBody>
      </p:sp>
      <p:sp>
        <p:nvSpPr>
          <p:cNvPr id="3" name="内容占位符 2"/>
          <p:cNvSpPr>
            <a:spLocks noGrp="1"/>
          </p:cNvSpPr>
          <p:nvPr>
            <p:ph sz="quarter" idx="15"/>
          </p:nvPr>
        </p:nvSpPr>
        <p:spPr>
          <a:xfrm>
            <a:off x="546100" y="1447800"/>
            <a:ext cx="8077200" cy="4419600"/>
          </a:xfrm>
        </p:spPr>
        <p:txBody>
          <a:bodyPr/>
          <a:lstStyle/>
          <a:p>
            <a:pPr marL="268288" indent="-268288" defTabSz="695325">
              <a:buSzPct val="120000"/>
              <a:buFontTx/>
              <a:buChar char="•"/>
            </a:pPr>
            <a:r>
              <a:rPr lang="en-US" altLang="zh-CN" dirty="0" smtClean="0">
                <a:latin typeface="华文楷体" pitchFamily="2" charset="-122"/>
                <a:ea typeface="华文楷体" pitchFamily="2" charset="-122"/>
                <a:cs typeface="Arial Unicode MS" pitchFamily="34" charset="-122"/>
              </a:rPr>
              <a:t>ERP</a:t>
            </a:r>
            <a:r>
              <a:rPr lang="zh-CN" altLang="en-US" dirty="0" smtClean="0">
                <a:latin typeface="华文楷体" pitchFamily="2" charset="-122"/>
                <a:ea typeface="华文楷体" pitchFamily="2" charset="-122"/>
                <a:cs typeface="Arial Unicode MS" pitchFamily="34" charset="-122"/>
              </a:rPr>
              <a:t>的实施可以很好的将企业各项资源、数据与业务流程进行很好的整合，将企业的资源进行有效规划，最大化企业收益。</a:t>
            </a:r>
          </a:p>
          <a:p>
            <a:pPr marL="268288" indent="-268288" defTabSz="695325">
              <a:buSzPct val="120000"/>
              <a:buFontTx/>
              <a:buChar char="•"/>
            </a:pPr>
            <a:r>
              <a:rPr lang="zh-CN" altLang="en-US" dirty="0" smtClean="0">
                <a:latin typeface="华文楷体" pitchFamily="2" charset="-122"/>
                <a:ea typeface="华文楷体" pitchFamily="2" charset="-122"/>
                <a:cs typeface="Arial Unicode MS" pitchFamily="34" charset="-122"/>
              </a:rPr>
              <a:t>但是根据统计在所有</a:t>
            </a:r>
            <a:r>
              <a:rPr lang="en-US" altLang="zh-CN" dirty="0" smtClean="0">
                <a:latin typeface="华文楷体" pitchFamily="2" charset="-122"/>
                <a:ea typeface="华文楷体" pitchFamily="2" charset="-122"/>
                <a:cs typeface="Arial Unicode MS" pitchFamily="34" charset="-122"/>
              </a:rPr>
              <a:t>ERP</a:t>
            </a:r>
            <a:r>
              <a:rPr lang="zh-CN" altLang="en-US" dirty="0" smtClean="0">
                <a:latin typeface="华文楷体" pitchFamily="2" charset="-122"/>
                <a:ea typeface="华文楷体" pitchFamily="2" charset="-122"/>
                <a:cs typeface="Arial Unicode MS" pitchFamily="34" charset="-122"/>
              </a:rPr>
              <a:t>实施企业中，只有少部分企业针对</a:t>
            </a:r>
            <a:r>
              <a:rPr lang="en-US" altLang="zh-CN" dirty="0" smtClean="0">
                <a:latin typeface="华文楷体" pitchFamily="2" charset="-122"/>
                <a:ea typeface="华文楷体" pitchFamily="2" charset="-122"/>
                <a:cs typeface="Arial Unicode MS" pitchFamily="34" charset="-122"/>
              </a:rPr>
              <a:t>ERP</a:t>
            </a:r>
            <a:r>
              <a:rPr lang="zh-CN" altLang="en-US" dirty="0" smtClean="0">
                <a:latin typeface="华文楷体" pitchFamily="2" charset="-122"/>
                <a:ea typeface="华文楷体" pitchFamily="2" charset="-122"/>
                <a:cs typeface="Arial Unicode MS" pitchFamily="34" charset="-122"/>
              </a:rPr>
              <a:t>实施进行项目质量保障。一份国际性的</a:t>
            </a:r>
            <a:r>
              <a:rPr lang="en-US" altLang="zh-CN" dirty="0" smtClean="0">
                <a:latin typeface="华文楷体" pitchFamily="2" charset="-122"/>
                <a:ea typeface="华文楷体" pitchFamily="2" charset="-122"/>
                <a:cs typeface="Arial Unicode MS" pitchFamily="34" charset="-122"/>
              </a:rPr>
              <a:t>2008</a:t>
            </a:r>
            <a:r>
              <a:rPr lang="zh-CN" altLang="en-US" dirty="0" smtClean="0">
                <a:latin typeface="华文楷体" pitchFamily="2" charset="-122"/>
                <a:ea typeface="华文楷体" pitchFamily="2" charset="-122"/>
                <a:cs typeface="Arial Unicode MS" pitchFamily="34" charset="-122"/>
              </a:rPr>
              <a:t>年</a:t>
            </a:r>
            <a:r>
              <a:rPr lang="en-US" altLang="zh-CN" dirty="0" smtClean="0">
                <a:latin typeface="华文楷体" pitchFamily="2" charset="-122"/>
                <a:ea typeface="华文楷体" pitchFamily="2" charset="-122"/>
                <a:cs typeface="Arial Unicode MS" pitchFamily="34" charset="-122"/>
              </a:rPr>
              <a:t>ERP</a:t>
            </a:r>
            <a:r>
              <a:rPr lang="zh-CN" altLang="en-US" dirty="0" smtClean="0">
                <a:latin typeface="华文楷体" pitchFamily="2" charset="-122"/>
                <a:ea typeface="华文楷体" pitchFamily="2" charset="-122"/>
                <a:cs typeface="Arial Unicode MS" pitchFamily="34" charset="-122"/>
              </a:rPr>
              <a:t>报告总结了</a:t>
            </a:r>
            <a:r>
              <a:rPr lang="en-US" altLang="zh-CN" dirty="0" smtClean="0">
                <a:latin typeface="华文楷体" pitchFamily="2" charset="-122"/>
                <a:ea typeface="华文楷体" pitchFamily="2" charset="-122"/>
                <a:cs typeface="Arial Unicode MS" pitchFamily="34" charset="-122"/>
              </a:rPr>
              <a:t>ERP</a:t>
            </a:r>
            <a:r>
              <a:rPr lang="zh-CN" altLang="en-US" dirty="0" smtClean="0">
                <a:latin typeface="华文楷体" pitchFamily="2" charset="-122"/>
                <a:ea typeface="华文楷体" pitchFamily="2" charset="-122"/>
                <a:cs typeface="Arial Unicode MS" pitchFamily="34" charset="-122"/>
              </a:rPr>
              <a:t>实施的经验教训，报告统计了从</a:t>
            </a:r>
            <a:r>
              <a:rPr lang="en-US" altLang="zh-CN" dirty="0" smtClean="0">
                <a:latin typeface="华文楷体" pitchFamily="2" charset="-122"/>
                <a:ea typeface="华文楷体" pitchFamily="2" charset="-122"/>
                <a:cs typeface="Arial Unicode MS" pitchFamily="34" charset="-122"/>
              </a:rPr>
              <a:t>2005</a:t>
            </a:r>
            <a:r>
              <a:rPr lang="zh-CN" altLang="en-US" dirty="0" smtClean="0">
                <a:latin typeface="华文楷体" pitchFamily="2" charset="-122"/>
                <a:ea typeface="华文楷体" pitchFamily="2" charset="-122"/>
                <a:cs typeface="Arial Unicode MS" pitchFamily="34" charset="-122"/>
              </a:rPr>
              <a:t>年</a:t>
            </a:r>
            <a:r>
              <a:rPr lang="en-US" altLang="zh-CN" dirty="0" smtClean="0">
                <a:latin typeface="华文楷体" pitchFamily="2" charset="-122"/>
                <a:ea typeface="华文楷体" pitchFamily="2" charset="-122"/>
                <a:cs typeface="Arial Unicode MS" pitchFamily="34" charset="-122"/>
              </a:rPr>
              <a:t>12</a:t>
            </a:r>
            <a:r>
              <a:rPr lang="zh-CN" altLang="en-US" dirty="0" smtClean="0">
                <a:latin typeface="华文楷体" pitchFamily="2" charset="-122"/>
                <a:ea typeface="华文楷体" pitchFamily="2" charset="-122"/>
                <a:cs typeface="Arial Unicode MS" pitchFamily="34" charset="-122"/>
              </a:rPr>
              <a:t>月至</a:t>
            </a:r>
            <a:r>
              <a:rPr lang="en-US" altLang="zh-CN" dirty="0" smtClean="0">
                <a:latin typeface="华文楷体" pitchFamily="2" charset="-122"/>
                <a:ea typeface="华文楷体" pitchFamily="2" charset="-122"/>
                <a:cs typeface="Arial Unicode MS" pitchFamily="34" charset="-122"/>
              </a:rPr>
              <a:t>2008</a:t>
            </a:r>
            <a:r>
              <a:rPr lang="zh-CN" altLang="en-US" dirty="0" smtClean="0">
                <a:latin typeface="华文楷体" pitchFamily="2" charset="-122"/>
                <a:ea typeface="华文楷体" pitchFamily="2" charset="-122"/>
                <a:cs typeface="Arial Unicode MS" pitchFamily="34" charset="-122"/>
              </a:rPr>
              <a:t>年</a:t>
            </a:r>
            <a:r>
              <a:rPr lang="en-US" altLang="zh-CN" dirty="0" smtClean="0">
                <a:latin typeface="华文楷体" pitchFamily="2" charset="-122"/>
                <a:ea typeface="华文楷体" pitchFamily="2" charset="-122"/>
                <a:cs typeface="Arial Unicode MS" pitchFamily="34" charset="-122"/>
              </a:rPr>
              <a:t>11</a:t>
            </a:r>
            <a:r>
              <a:rPr lang="zh-CN" altLang="en-US" dirty="0" smtClean="0">
                <a:latin typeface="华文楷体" pitchFamily="2" charset="-122"/>
                <a:ea typeface="华文楷体" pitchFamily="2" charset="-122"/>
                <a:cs typeface="Arial Unicode MS" pitchFamily="34" charset="-122"/>
              </a:rPr>
              <a:t>月共</a:t>
            </a:r>
            <a:r>
              <a:rPr lang="en-US" altLang="zh-CN" dirty="0" smtClean="0">
                <a:latin typeface="华文楷体" pitchFamily="2" charset="-122"/>
                <a:ea typeface="华文楷体" pitchFamily="2" charset="-122"/>
                <a:cs typeface="Arial Unicode MS" pitchFamily="34" charset="-122"/>
              </a:rPr>
              <a:t>1322</a:t>
            </a:r>
            <a:r>
              <a:rPr lang="zh-CN" altLang="en-US" dirty="0" smtClean="0">
                <a:latin typeface="华文楷体" pitchFamily="2" charset="-122"/>
                <a:ea typeface="华文楷体" pitchFamily="2" charset="-122"/>
                <a:cs typeface="Arial Unicode MS" pitchFamily="34" charset="-122"/>
              </a:rPr>
              <a:t>家范围遍布全球的</a:t>
            </a:r>
            <a:r>
              <a:rPr lang="en-US" altLang="zh-CN" dirty="0" smtClean="0">
                <a:latin typeface="华文楷体" pitchFamily="2" charset="-122"/>
                <a:ea typeface="华文楷体" pitchFamily="2" charset="-122"/>
                <a:cs typeface="Arial Unicode MS" pitchFamily="34" charset="-122"/>
              </a:rPr>
              <a:t>ERP</a:t>
            </a:r>
            <a:r>
              <a:rPr lang="zh-CN" altLang="en-US" dirty="0" smtClean="0">
                <a:latin typeface="华文楷体" pitchFamily="2" charset="-122"/>
                <a:ea typeface="华文楷体" pitchFamily="2" charset="-122"/>
                <a:cs typeface="Arial Unicode MS" pitchFamily="34" charset="-122"/>
              </a:rPr>
              <a:t>实施企业对于本企业实施</a:t>
            </a:r>
            <a:r>
              <a:rPr lang="en-US" altLang="zh-CN" dirty="0" smtClean="0">
                <a:latin typeface="华文楷体" pitchFamily="2" charset="-122"/>
                <a:ea typeface="华文楷体" pitchFamily="2" charset="-122"/>
                <a:cs typeface="Arial Unicode MS" pitchFamily="34" charset="-122"/>
              </a:rPr>
              <a:t>ERP</a:t>
            </a:r>
            <a:r>
              <a:rPr lang="zh-CN" altLang="en-US" dirty="0" smtClean="0">
                <a:latin typeface="华文楷体" pitchFamily="2" charset="-122"/>
                <a:ea typeface="华文楷体" pitchFamily="2" charset="-122"/>
                <a:cs typeface="Arial Unicode MS" pitchFamily="34" charset="-122"/>
              </a:rPr>
              <a:t>项目各方面的反馈，如图：</a:t>
            </a:r>
          </a:p>
          <a:p>
            <a:endParaRPr lang="en-US" dirty="0">
              <a:latin typeface="华文楷体" pitchFamily="2" charset="-122"/>
              <a:ea typeface="华文楷体" pitchFamily="2" charset="-122"/>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41</a:t>
            </a:fld>
            <a:endParaRPr lang="en-GB"/>
          </a:p>
        </p:txBody>
      </p:sp>
      <p:sp>
        <p:nvSpPr>
          <p:cNvPr id="5" name="Rectangle 4"/>
          <p:cNvSpPr>
            <a:spLocks noChangeArrowheads="1"/>
          </p:cNvSpPr>
          <p:nvPr/>
        </p:nvSpPr>
        <p:spPr bwMode="auto">
          <a:xfrm>
            <a:off x="3603625" y="3802063"/>
            <a:ext cx="3754438" cy="174625"/>
          </a:xfrm>
          <a:prstGeom prst="rect">
            <a:avLst/>
          </a:prstGeom>
          <a:solidFill>
            <a:schemeClr val="bg2"/>
          </a:solidFill>
          <a:ln w="9525">
            <a:noFill/>
            <a:miter lim="800000"/>
            <a:headEnd/>
            <a:tailEnd/>
          </a:ln>
        </p:spPr>
        <p:txBody>
          <a:bodyPr/>
          <a:lstStyle/>
          <a:p>
            <a:endParaRPr lang="en-US">
              <a:solidFill>
                <a:schemeClr val="accent2">
                  <a:lumMod val="50000"/>
                </a:schemeClr>
              </a:solidFill>
              <a:latin typeface="华文楷体" pitchFamily="2" charset="-122"/>
              <a:ea typeface="华文楷体" pitchFamily="2" charset="-122"/>
            </a:endParaRPr>
          </a:p>
        </p:txBody>
      </p:sp>
      <p:sp>
        <p:nvSpPr>
          <p:cNvPr id="6" name="Rectangle 5"/>
          <p:cNvSpPr>
            <a:spLocks noChangeArrowheads="1"/>
          </p:cNvSpPr>
          <p:nvPr/>
        </p:nvSpPr>
        <p:spPr bwMode="auto">
          <a:xfrm>
            <a:off x="3603625" y="4070350"/>
            <a:ext cx="2449513" cy="174625"/>
          </a:xfrm>
          <a:prstGeom prst="rect">
            <a:avLst/>
          </a:prstGeom>
          <a:solidFill>
            <a:schemeClr val="bg2"/>
          </a:solidFill>
          <a:ln w="9525">
            <a:noFill/>
            <a:miter lim="800000"/>
            <a:headEnd/>
            <a:tailEnd/>
          </a:ln>
        </p:spPr>
        <p:txBody>
          <a:bodyPr/>
          <a:lstStyle/>
          <a:p>
            <a:endParaRPr lang="en-US">
              <a:solidFill>
                <a:schemeClr val="accent2">
                  <a:lumMod val="50000"/>
                </a:schemeClr>
              </a:solidFill>
              <a:latin typeface="华文楷体" pitchFamily="2" charset="-122"/>
              <a:ea typeface="华文楷体" pitchFamily="2" charset="-122"/>
            </a:endParaRPr>
          </a:p>
        </p:txBody>
      </p:sp>
      <p:sp>
        <p:nvSpPr>
          <p:cNvPr id="7" name="Rectangle 6"/>
          <p:cNvSpPr>
            <a:spLocks noChangeArrowheads="1"/>
          </p:cNvSpPr>
          <p:nvPr/>
        </p:nvSpPr>
        <p:spPr bwMode="auto">
          <a:xfrm>
            <a:off x="3603625" y="4343400"/>
            <a:ext cx="595313" cy="198438"/>
          </a:xfrm>
          <a:prstGeom prst="rect">
            <a:avLst/>
          </a:prstGeom>
          <a:solidFill>
            <a:schemeClr val="bg2"/>
          </a:solidFill>
          <a:ln w="9525">
            <a:noFill/>
            <a:miter lim="800000"/>
            <a:headEnd/>
            <a:tailEnd/>
          </a:ln>
        </p:spPr>
        <p:txBody>
          <a:bodyPr/>
          <a:lstStyle/>
          <a:p>
            <a:endParaRPr lang="en-US">
              <a:solidFill>
                <a:schemeClr val="accent2">
                  <a:lumMod val="50000"/>
                </a:schemeClr>
              </a:solidFill>
              <a:latin typeface="华文楷体" pitchFamily="2" charset="-122"/>
              <a:ea typeface="华文楷体" pitchFamily="2" charset="-122"/>
            </a:endParaRPr>
          </a:p>
        </p:txBody>
      </p:sp>
      <p:sp>
        <p:nvSpPr>
          <p:cNvPr id="8" name="Rectangle 7"/>
          <p:cNvSpPr>
            <a:spLocks noChangeArrowheads="1"/>
          </p:cNvSpPr>
          <p:nvPr/>
        </p:nvSpPr>
        <p:spPr bwMode="auto">
          <a:xfrm>
            <a:off x="3603625" y="4616450"/>
            <a:ext cx="1547813" cy="171450"/>
          </a:xfrm>
          <a:prstGeom prst="rect">
            <a:avLst/>
          </a:prstGeom>
          <a:solidFill>
            <a:schemeClr val="bg2"/>
          </a:solidFill>
          <a:ln w="9525">
            <a:noFill/>
            <a:miter lim="800000"/>
            <a:headEnd/>
            <a:tailEnd/>
          </a:ln>
        </p:spPr>
        <p:txBody>
          <a:bodyPr/>
          <a:lstStyle/>
          <a:p>
            <a:endParaRPr lang="en-US">
              <a:solidFill>
                <a:schemeClr val="accent2">
                  <a:lumMod val="50000"/>
                </a:schemeClr>
              </a:solidFill>
              <a:latin typeface="华文楷体" pitchFamily="2" charset="-122"/>
              <a:ea typeface="华文楷体" pitchFamily="2" charset="-122"/>
            </a:endParaRPr>
          </a:p>
        </p:txBody>
      </p:sp>
      <p:sp>
        <p:nvSpPr>
          <p:cNvPr id="9" name="Rectangle 8"/>
          <p:cNvSpPr>
            <a:spLocks noChangeArrowheads="1"/>
          </p:cNvSpPr>
          <p:nvPr/>
        </p:nvSpPr>
        <p:spPr bwMode="auto">
          <a:xfrm>
            <a:off x="3603625" y="4889500"/>
            <a:ext cx="2349500" cy="195263"/>
          </a:xfrm>
          <a:prstGeom prst="rect">
            <a:avLst/>
          </a:prstGeom>
          <a:solidFill>
            <a:schemeClr val="bg2"/>
          </a:solidFill>
          <a:ln w="9525">
            <a:noFill/>
            <a:miter lim="800000"/>
            <a:headEnd/>
            <a:tailEnd/>
          </a:ln>
        </p:spPr>
        <p:txBody>
          <a:bodyPr/>
          <a:lstStyle/>
          <a:p>
            <a:endParaRPr lang="en-US">
              <a:solidFill>
                <a:schemeClr val="accent2">
                  <a:lumMod val="50000"/>
                </a:schemeClr>
              </a:solidFill>
              <a:latin typeface="华文楷体" pitchFamily="2" charset="-122"/>
              <a:ea typeface="华文楷体" pitchFamily="2" charset="-122"/>
            </a:endParaRPr>
          </a:p>
        </p:txBody>
      </p:sp>
      <p:sp>
        <p:nvSpPr>
          <p:cNvPr id="10" name="Rectangle 9"/>
          <p:cNvSpPr>
            <a:spLocks noChangeArrowheads="1"/>
          </p:cNvSpPr>
          <p:nvPr/>
        </p:nvSpPr>
        <p:spPr bwMode="auto">
          <a:xfrm>
            <a:off x="3603625" y="5162550"/>
            <a:ext cx="846138" cy="166688"/>
          </a:xfrm>
          <a:prstGeom prst="rect">
            <a:avLst/>
          </a:prstGeom>
          <a:solidFill>
            <a:schemeClr val="bg2"/>
          </a:solidFill>
          <a:ln w="9525">
            <a:noFill/>
            <a:miter lim="800000"/>
            <a:headEnd/>
            <a:tailEnd/>
          </a:ln>
        </p:spPr>
        <p:txBody>
          <a:bodyPr/>
          <a:lstStyle/>
          <a:p>
            <a:pPr marL="58738" eaLnBrk="0" hangingPunct="0">
              <a:buClr>
                <a:schemeClr val="accent2"/>
              </a:buClr>
              <a:buFont typeface="Wingdings" pitchFamily="2" charset="2"/>
              <a:buNone/>
            </a:pPr>
            <a:endParaRPr lang="en-GB" sz="2000">
              <a:solidFill>
                <a:schemeClr val="accent2">
                  <a:lumMod val="50000"/>
                </a:schemeClr>
              </a:solidFill>
              <a:latin typeface="华文楷体" pitchFamily="2" charset="-122"/>
              <a:ea typeface="华文楷体" pitchFamily="2" charset="-122"/>
              <a:cs typeface="Arial Unicode MS" pitchFamily="34" charset="-122"/>
            </a:endParaRPr>
          </a:p>
        </p:txBody>
      </p:sp>
      <p:sp>
        <p:nvSpPr>
          <p:cNvPr id="11" name="Line 10"/>
          <p:cNvSpPr>
            <a:spLocks noChangeShapeType="1"/>
          </p:cNvSpPr>
          <p:nvPr/>
        </p:nvSpPr>
        <p:spPr bwMode="auto">
          <a:xfrm>
            <a:off x="3603625" y="5392738"/>
            <a:ext cx="4002088" cy="0"/>
          </a:xfrm>
          <a:prstGeom prst="line">
            <a:avLst/>
          </a:prstGeom>
          <a:noFill/>
          <a:ln w="0">
            <a:solidFill>
              <a:srgbClr val="000000"/>
            </a:solidFill>
            <a:round/>
            <a:headEnd/>
            <a:tailEnd/>
          </a:ln>
        </p:spPr>
        <p:txBody>
          <a:bodyPr/>
          <a:lstStyle/>
          <a:p>
            <a:endParaRPr lang="en-US">
              <a:solidFill>
                <a:schemeClr val="accent2">
                  <a:lumMod val="50000"/>
                </a:schemeClr>
              </a:solidFill>
              <a:latin typeface="华文楷体" pitchFamily="2" charset="-122"/>
              <a:ea typeface="华文楷体" pitchFamily="2" charset="-122"/>
            </a:endParaRPr>
          </a:p>
        </p:txBody>
      </p:sp>
      <p:sp>
        <p:nvSpPr>
          <p:cNvPr id="12" name="Line 11"/>
          <p:cNvSpPr>
            <a:spLocks noChangeShapeType="1"/>
          </p:cNvSpPr>
          <p:nvPr/>
        </p:nvSpPr>
        <p:spPr bwMode="auto">
          <a:xfrm flipV="1">
            <a:off x="3603625" y="5392738"/>
            <a:ext cx="0" cy="19050"/>
          </a:xfrm>
          <a:prstGeom prst="line">
            <a:avLst/>
          </a:prstGeom>
          <a:noFill/>
          <a:ln w="0">
            <a:solidFill>
              <a:srgbClr val="000000"/>
            </a:solidFill>
            <a:round/>
            <a:headEnd/>
            <a:tailEnd/>
          </a:ln>
        </p:spPr>
        <p:txBody>
          <a:bodyPr/>
          <a:lstStyle/>
          <a:p>
            <a:endParaRPr lang="en-US">
              <a:solidFill>
                <a:schemeClr val="accent2">
                  <a:lumMod val="50000"/>
                </a:schemeClr>
              </a:solidFill>
              <a:latin typeface="华文楷体" pitchFamily="2" charset="-122"/>
              <a:ea typeface="华文楷体" pitchFamily="2" charset="-122"/>
            </a:endParaRPr>
          </a:p>
        </p:txBody>
      </p:sp>
      <p:sp>
        <p:nvSpPr>
          <p:cNvPr id="13" name="Line 12"/>
          <p:cNvSpPr>
            <a:spLocks noChangeShapeType="1"/>
          </p:cNvSpPr>
          <p:nvPr/>
        </p:nvSpPr>
        <p:spPr bwMode="auto">
          <a:xfrm flipV="1">
            <a:off x="4403725" y="5392738"/>
            <a:ext cx="0" cy="19050"/>
          </a:xfrm>
          <a:prstGeom prst="line">
            <a:avLst/>
          </a:prstGeom>
          <a:noFill/>
          <a:ln w="0">
            <a:solidFill>
              <a:srgbClr val="000000"/>
            </a:solidFill>
            <a:round/>
            <a:headEnd/>
            <a:tailEnd/>
          </a:ln>
        </p:spPr>
        <p:txBody>
          <a:bodyPr/>
          <a:lstStyle/>
          <a:p>
            <a:endParaRPr lang="en-US">
              <a:solidFill>
                <a:schemeClr val="accent2">
                  <a:lumMod val="50000"/>
                </a:schemeClr>
              </a:solidFill>
              <a:latin typeface="华文楷体" pitchFamily="2" charset="-122"/>
              <a:ea typeface="华文楷体" pitchFamily="2" charset="-122"/>
            </a:endParaRPr>
          </a:p>
        </p:txBody>
      </p:sp>
      <p:sp>
        <p:nvSpPr>
          <p:cNvPr id="14" name="Line 13"/>
          <p:cNvSpPr>
            <a:spLocks noChangeShapeType="1"/>
          </p:cNvSpPr>
          <p:nvPr/>
        </p:nvSpPr>
        <p:spPr bwMode="auto">
          <a:xfrm flipV="1">
            <a:off x="5205413" y="5392738"/>
            <a:ext cx="0" cy="19050"/>
          </a:xfrm>
          <a:prstGeom prst="line">
            <a:avLst/>
          </a:prstGeom>
          <a:noFill/>
          <a:ln w="0">
            <a:solidFill>
              <a:srgbClr val="000000"/>
            </a:solidFill>
            <a:round/>
            <a:headEnd/>
            <a:tailEnd/>
          </a:ln>
        </p:spPr>
        <p:txBody>
          <a:bodyPr/>
          <a:lstStyle/>
          <a:p>
            <a:endParaRPr lang="en-US">
              <a:solidFill>
                <a:schemeClr val="accent2">
                  <a:lumMod val="50000"/>
                </a:schemeClr>
              </a:solidFill>
              <a:latin typeface="华文楷体" pitchFamily="2" charset="-122"/>
              <a:ea typeface="华文楷体" pitchFamily="2" charset="-122"/>
            </a:endParaRPr>
          </a:p>
        </p:txBody>
      </p:sp>
      <p:sp>
        <p:nvSpPr>
          <p:cNvPr id="15" name="Line 14"/>
          <p:cNvSpPr>
            <a:spLocks noChangeShapeType="1"/>
          </p:cNvSpPr>
          <p:nvPr/>
        </p:nvSpPr>
        <p:spPr bwMode="auto">
          <a:xfrm flipV="1">
            <a:off x="6005513" y="5392738"/>
            <a:ext cx="0" cy="19050"/>
          </a:xfrm>
          <a:prstGeom prst="line">
            <a:avLst/>
          </a:prstGeom>
          <a:noFill/>
          <a:ln w="0">
            <a:solidFill>
              <a:srgbClr val="000000"/>
            </a:solidFill>
            <a:round/>
            <a:headEnd/>
            <a:tailEnd/>
          </a:ln>
        </p:spPr>
        <p:txBody>
          <a:bodyPr/>
          <a:lstStyle/>
          <a:p>
            <a:endParaRPr lang="en-US">
              <a:solidFill>
                <a:schemeClr val="accent2">
                  <a:lumMod val="50000"/>
                </a:schemeClr>
              </a:solidFill>
              <a:latin typeface="华文楷体" pitchFamily="2" charset="-122"/>
              <a:ea typeface="华文楷体" pitchFamily="2" charset="-122"/>
            </a:endParaRPr>
          </a:p>
        </p:txBody>
      </p:sp>
      <p:sp>
        <p:nvSpPr>
          <p:cNvPr id="16" name="Line 15"/>
          <p:cNvSpPr>
            <a:spLocks noChangeShapeType="1"/>
          </p:cNvSpPr>
          <p:nvPr/>
        </p:nvSpPr>
        <p:spPr bwMode="auto">
          <a:xfrm flipV="1">
            <a:off x="6800850" y="5392738"/>
            <a:ext cx="0" cy="19050"/>
          </a:xfrm>
          <a:prstGeom prst="line">
            <a:avLst/>
          </a:prstGeom>
          <a:noFill/>
          <a:ln w="0">
            <a:solidFill>
              <a:srgbClr val="000000"/>
            </a:solidFill>
            <a:round/>
            <a:headEnd/>
            <a:tailEnd/>
          </a:ln>
        </p:spPr>
        <p:txBody>
          <a:bodyPr/>
          <a:lstStyle/>
          <a:p>
            <a:endParaRPr lang="en-US">
              <a:solidFill>
                <a:schemeClr val="accent2">
                  <a:lumMod val="50000"/>
                </a:schemeClr>
              </a:solidFill>
              <a:latin typeface="华文楷体" pitchFamily="2" charset="-122"/>
              <a:ea typeface="华文楷体" pitchFamily="2" charset="-122"/>
            </a:endParaRPr>
          </a:p>
        </p:txBody>
      </p:sp>
      <p:sp>
        <p:nvSpPr>
          <p:cNvPr id="17" name="Line 16"/>
          <p:cNvSpPr>
            <a:spLocks noChangeShapeType="1"/>
          </p:cNvSpPr>
          <p:nvPr/>
        </p:nvSpPr>
        <p:spPr bwMode="auto">
          <a:xfrm flipV="1">
            <a:off x="7605713" y="5392738"/>
            <a:ext cx="0" cy="19050"/>
          </a:xfrm>
          <a:prstGeom prst="line">
            <a:avLst/>
          </a:prstGeom>
          <a:noFill/>
          <a:ln w="0">
            <a:solidFill>
              <a:srgbClr val="000000"/>
            </a:solidFill>
            <a:round/>
            <a:headEnd/>
            <a:tailEnd/>
          </a:ln>
        </p:spPr>
        <p:txBody>
          <a:bodyPr/>
          <a:lstStyle/>
          <a:p>
            <a:endParaRPr lang="en-US">
              <a:solidFill>
                <a:schemeClr val="accent2">
                  <a:lumMod val="50000"/>
                </a:schemeClr>
              </a:solidFill>
              <a:latin typeface="华文楷体" pitchFamily="2" charset="-122"/>
              <a:ea typeface="华文楷体" pitchFamily="2" charset="-122"/>
            </a:endParaRPr>
          </a:p>
        </p:txBody>
      </p:sp>
      <p:sp>
        <p:nvSpPr>
          <p:cNvPr id="18" name="Line 17"/>
          <p:cNvSpPr>
            <a:spLocks noChangeShapeType="1"/>
          </p:cNvSpPr>
          <p:nvPr/>
        </p:nvSpPr>
        <p:spPr bwMode="auto">
          <a:xfrm>
            <a:off x="3598863" y="3703638"/>
            <a:ext cx="4762" cy="1689100"/>
          </a:xfrm>
          <a:prstGeom prst="line">
            <a:avLst/>
          </a:prstGeom>
          <a:noFill/>
          <a:ln w="0">
            <a:solidFill>
              <a:srgbClr val="000000"/>
            </a:solidFill>
            <a:round/>
            <a:headEnd/>
            <a:tailEnd/>
          </a:ln>
        </p:spPr>
        <p:txBody>
          <a:bodyPr/>
          <a:lstStyle/>
          <a:p>
            <a:endParaRPr lang="en-US">
              <a:solidFill>
                <a:schemeClr val="accent2">
                  <a:lumMod val="50000"/>
                </a:schemeClr>
              </a:solidFill>
              <a:latin typeface="华文楷体" pitchFamily="2" charset="-122"/>
              <a:ea typeface="华文楷体" pitchFamily="2" charset="-122"/>
            </a:endParaRPr>
          </a:p>
        </p:txBody>
      </p:sp>
      <p:sp>
        <p:nvSpPr>
          <p:cNvPr id="19" name="Line 18"/>
          <p:cNvSpPr>
            <a:spLocks noChangeShapeType="1"/>
          </p:cNvSpPr>
          <p:nvPr/>
        </p:nvSpPr>
        <p:spPr bwMode="auto">
          <a:xfrm>
            <a:off x="3513138" y="3749675"/>
            <a:ext cx="90487" cy="0"/>
          </a:xfrm>
          <a:prstGeom prst="line">
            <a:avLst/>
          </a:prstGeom>
          <a:noFill/>
          <a:ln w="0">
            <a:solidFill>
              <a:srgbClr val="000000"/>
            </a:solidFill>
            <a:round/>
            <a:headEnd/>
            <a:tailEnd/>
          </a:ln>
        </p:spPr>
        <p:txBody>
          <a:bodyPr/>
          <a:lstStyle/>
          <a:p>
            <a:endParaRPr lang="en-US">
              <a:solidFill>
                <a:schemeClr val="accent2">
                  <a:lumMod val="50000"/>
                </a:schemeClr>
              </a:solidFill>
              <a:latin typeface="华文楷体" pitchFamily="2" charset="-122"/>
              <a:ea typeface="华文楷体" pitchFamily="2" charset="-122"/>
            </a:endParaRPr>
          </a:p>
        </p:txBody>
      </p:sp>
      <p:sp>
        <p:nvSpPr>
          <p:cNvPr id="20" name="Line 19"/>
          <p:cNvSpPr>
            <a:spLocks noChangeShapeType="1"/>
          </p:cNvSpPr>
          <p:nvPr/>
        </p:nvSpPr>
        <p:spPr bwMode="auto">
          <a:xfrm>
            <a:off x="3513138" y="4024313"/>
            <a:ext cx="90487" cy="0"/>
          </a:xfrm>
          <a:prstGeom prst="line">
            <a:avLst/>
          </a:prstGeom>
          <a:noFill/>
          <a:ln w="0">
            <a:solidFill>
              <a:srgbClr val="000000"/>
            </a:solidFill>
            <a:round/>
            <a:headEnd/>
            <a:tailEnd/>
          </a:ln>
        </p:spPr>
        <p:txBody>
          <a:bodyPr/>
          <a:lstStyle/>
          <a:p>
            <a:endParaRPr lang="en-US">
              <a:solidFill>
                <a:schemeClr val="accent2">
                  <a:lumMod val="50000"/>
                </a:schemeClr>
              </a:solidFill>
              <a:latin typeface="华文楷体" pitchFamily="2" charset="-122"/>
              <a:ea typeface="华文楷体" pitchFamily="2" charset="-122"/>
            </a:endParaRPr>
          </a:p>
        </p:txBody>
      </p:sp>
      <p:sp>
        <p:nvSpPr>
          <p:cNvPr id="21" name="Line 20"/>
          <p:cNvSpPr>
            <a:spLocks noChangeShapeType="1"/>
          </p:cNvSpPr>
          <p:nvPr/>
        </p:nvSpPr>
        <p:spPr bwMode="auto">
          <a:xfrm>
            <a:off x="3513138" y="4297363"/>
            <a:ext cx="90487" cy="0"/>
          </a:xfrm>
          <a:prstGeom prst="line">
            <a:avLst/>
          </a:prstGeom>
          <a:noFill/>
          <a:ln w="0">
            <a:solidFill>
              <a:srgbClr val="000000"/>
            </a:solidFill>
            <a:round/>
            <a:headEnd/>
            <a:tailEnd/>
          </a:ln>
        </p:spPr>
        <p:txBody>
          <a:bodyPr/>
          <a:lstStyle/>
          <a:p>
            <a:endParaRPr lang="en-US">
              <a:solidFill>
                <a:schemeClr val="accent2">
                  <a:lumMod val="50000"/>
                </a:schemeClr>
              </a:solidFill>
              <a:latin typeface="华文楷体" pitchFamily="2" charset="-122"/>
              <a:ea typeface="华文楷体" pitchFamily="2" charset="-122"/>
            </a:endParaRPr>
          </a:p>
        </p:txBody>
      </p:sp>
      <p:sp>
        <p:nvSpPr>
          <p:cNvPr id="22" name="Line 21"/>
          <p:cNvSpPr>
            <a:spLocks noChangeShapeType="1"/>
          </p:cNvSpPr>
          <p:nvPr/>
        </p:nvSpPr>
        <p:spPr bwMode="auto">
          <a:xfrm>
            <a:off x="3513138" y="4570413"/>
            <a:ext cx="90487" cy="0"/>
          </a:xfrm>
          <a:prstGeom prst="line">
            <a:avLst/>
          </a:prstGeom>
          <a:noFill/>
          <a:ln w="0">
            <a:solidFill>
              <a:srgbClr val="000000"/>
            </a:solidFill>
            <a:round/>
            <a:headEnd/>
            <a:tailEnd/>
          </a:ln>
        </p:spPr>
        <p:txBody>
          <a:bodyPr/>
          <a:lstStyle/>
          <a:p>
            <a:endParaRPr lang="en-US">
              <a:solidFill>
                <a:schemeClr val="accent2">
                  <a:lumMod val="50000"/>
                </a:schemeClr>
              </a:solidFill>
              <a:latin typeface="华文楷体" pitchFamily="2" charset="-122"/>
              <a:ea typeface="华文楷体" pitchFamily="2" charset="-122"/>
            </a:endParaRPr>
          </a:p>
        </p:txBody>
      </p:sp>
      <p:sp>
        <p:nvSpPr>
          <p:cNvPr id="23" name="Line 22"/>
          <p:cNvSpPr>
            <a:spLocks noChangeShapeType="1"/>
          </p:cNvSpPr>
          <p:nvPr/>
        </p:nvSpPr>
        <p:spPr bwMode="auto">
          <a:xfrm>
            <a:off x="3513138" y="4845050"/>
            <a:ext cx="90487" cy="0"/>
          </a:xfrm>
          <a:prstGeom prst="line">
            <a:avLst/>
          </a:prstGeom>
          <a:noFill/>
          <a:ln w="0">
            <a:solidFill>
              <a:srgbClr val="000000"/>
            </a:solidFill>
            <a:round/>
            <a:headEnd/>
            <a:tailEnd/>
          </a:ln>
        </p:spPr>
        <p:txBody>
          <a:bodyPr/>
          <a:lstStyle/>
          <a:p>
            <a:endParaRPr lang="en-US">
              <a:solidFill>
                <a:schemeClr val="accent2">
                  <a:lumMod val="50000"/>
                </a:schemeClr>
              </a:solidFill>
              <a:latin typeface="华文楷体" pitchFamily="2" charset="-122"/>
              <a:ea typeface="华文楷体" pitchFamily="2" charset="-122"/>
            </a:endParaRPr>
          </a:p>
        </p:txBody>
      </p:sp>
      <p:sp>
        <p:nvSpPr>
          <p:cNvPr id="24" name="Line 23"/>
          <p:cNvSpPr>
            <a:spLocks noChangeShapeType="1"/>
          </p:cNvSpPr>
          <p:nvPr/>
        </p:nvSpPr>
        <p:spPr bwMode="auto">
          <a:xfrm>
            <a:off x="3513138" y="5118100"/>
            <a:ext cx="90487" cy="0"/>
          </a:xfrm>
          <a:prstGeom prst="line">
            <a:avLst/>
          </a:prstGeom>
          <a:noFill/>
          <a:ln w="0">
            <a:solidFill>
              <a:srgbClr val="000000"/>
            </a:solidFill>
            <a:round/>
            <a:headEnd/>
            <a:tailEnd/>
          </a:ln>
        </p:spPr>
        <p:txBody>
          <a:bodyPr/>
          <a:lstStyle/>
          <a:p>
            <a:endParaRPr lang="en-US">
              <a:solidFill>
                <a:schemeClr val="accent2">
                  <a:lumMod val="50000"/>
                </a:schemeClr>
              </a:solidFill>
              <a:latin typeface="华文楷体" pitchFamily="2" charset="-122"/>
              <a:ea typeface="华文楷体" pitchFamily="2" charset="-122"/>
            </a:endParaRPr>
          </a:p>
        </p:txBody>
      </p:sp>
      <p:sp>
        <p:nvSpPr>
          <p:cNvPr id="25" name="Line 24"/>
          <p:cNvSpPr>
            <a:spLocks noChangeShapeType="1"/>
          </p:cNvSpPr>
          <p:nvPr/>
        </p:nvSpPr>
        <p:spPr bwMode="auto">
          <a:xfrm>
            <a:off x="3513138" y="5392738"/>
            <a:ext cx="90487" cy="0"/>
          </a:xfrm>
          <a:prstGeom prst="line">
            <a:avLst/>
          </a:prstGeom>
          <a:noFill/>
          <a:ln w="0">
            <a:solidFill>
              <a:srgbClr val="000000"/>
            </a:solidFill>
            <a:round/>
            <a:headEnd/>
            <a:tailEnd/>
          </a:ln>
        </p:spPr>
        <p:txBody>
          <a:bodyPr/>
          <a:lstStyle/>
          <a:p>
            <a:endParaRPr lang="en-US">
              <a:solidFill>
                <a:schemeClr val="accent2">
                  <a:lumMod val="50000"/>
                </a:schemeClr>
              </a:solidFill>
              <a:latin typeface="华文楷体" pitchFamily="2" charset="-122"/>
              <a:ea typeface="华文楷体" pitchFamily="2" charset="-122"/>
            </a:endParaRPr>
          </a:p>
        </p:txBody>
      </p:sp>
      <p:sp>
        <p:nvSpPr>
          <p:cNvPr id="26" name="Rectangle 25"/>
          <p:cNvSpPr>
            <a:spLocks noChangeArrowheads="1"/>
          </p:cNvSpPr>
          <p:nvPr/>
        </p:nvSpPr>
        <p:spPr bwMode="auto">
          <a:xfrm>
            <a:off x="7474900" y="3849688"/>
            <a:ext cx="263213" cy="138499"/>
          </a:xfrm>
          <a:prstGeom prst="rect">
            <a:avLst/>
          </a:prstGeom>
          <a:noFill/>
          <a:ln w="9525">
            <a:noFill/>
            <a:miter lim="800000"/>
            <a:headEnd/>
            <a:tailEnd/>
          </a:ln>
        </p:spPr>
        <p:txBody>
          <a:bodyPr wrap="none" lIns="0" tIns="0" rIns="0" bIns="0">
            <a:spAutoFit/>
          </a:bodyPr>
          <a:lstStyle/>
          <a:p>
            <a:pPr marL="58738" eaLnBrk="0" hangingPunct="0">
              <a:buClr>
                <a:schemeClr val="accent2"/>
              </a:buClr>
              <a:buFont typeface="Wingdings" pitchFamily="2" charset="2"/>
              <a:buNone/>
            </a:pPr>
            <a:r>
              <a:rPr lang="en-US" altLang="zh-CN" sz="900" b="0">
                <a:solidFill>
                  <a:schemeClr val="accent2">
                    <a:lumMod val="50000"/>
                  </a:schemeClr>
                </a:solidFill>
                <a:latin typeface="华文楷体" pitchFamily="2" charset="-122"/>
                <a:ea typeface="华文楷体" pitchFamily="2" charset="-122"/>
                <a:cs typeface="Arial Unicode MS" pitchFamily="34" charset="-122"/>
              </a:rPr>
              <a:t>93%</a:t>
            </a:r>
            <a:endParaRPr lang="en-GB" sz="2000">
              <a:solidFill>
                <a:schemeClr val="accent2">
                  <a:lumMod val="50000"/>
                </a:schemeClr>
              </a:solidFill>
              <a:latin typeface="华文楷体" pitchFamily="2" charset="-122"/>
              <a:ea typeface="华文楷体" pitchFamily="2" charset="-122"/>
              <a:cs typeface="Arial Unicode MS" pitchFamily="34" charset="-122"/>
            </a:endParaRPr>
          </a:p>
        </p:txBody>
      </p:sp>
      <p:sp>
        <p:nvSpPr>
          <p:cNvPr id="27" name="Rectangle 26"/>
          <p:cNvSpPr>
            <a:spLocks noChangeArrowheads="1"/>
          </p:cNvSpPr>
          <p:nvPr/>
        </p:nvSpPr>
        <p:spPr bwMode="auto">
          <a:xfrm>
            <a:off x="6273162" y="4122738"/>
            <a:ext cx="263214" cy="138499"/>
          </a:xfrm>
          <a:prstGeom prst="rect">
            <a:avLst/>
          </a:prstGeom>
          <a:noFill/>
          <a:ln w="9525">
            <a:noFill/>
            <a:miter lim="800000"/>
            <a:headEnd/>
            <a:tailEnd/>
          </a:ln>
        </p:spPr>
        <p:txBody>
          <a:bodyPr wrap="none" lIns="0" tIns="0" rIns="0" bIns="0">
            <a:spAutoFit/>
          </a:bodyPr>
          <a:lstStyle/>
          <a:p>
            <a:pPr marL="58738" eaLnBrk="0" hangingPunct="0">
              <a:buClr>
                <a:schemeClr val="accent2"/>
              </a:buClr>
              <a:buFont typeface="Wingdings" pitchFamily="2" charset="2"/>
              <a:buNone/>
            </a:pPr>
            <a:r>
              <a:rPr lang="en-GB" altLang="zh-CN" sz="900" b="0">
                <a:solidFill>
                  <a:schemeClr val="accent2">
                    <a:lumMod val="50000"/>
                  </a:schemeClr>
                </a:solidFill>
                <a:latin typeface="华文楷体" pitchFamily="2" charset="-122"/>
                <a:ea typeface="华文楷体" pitchFamily="2" charset="-122"/>
                <a:cs typeface="Arial Unicode MS" pitchFamily="34" charset="-122"/>
              </a:rPr>
              <a:t>59%</a:t>
            </a:r>
            <a:endParaRPr lang="en-GB" sz="2000">
              <a:solidFill>
                <a:schemeClr val="accent2">
                  <a:lumMod val="50000"/>
                </a:schemeClr>
              </a:solidFill>
              <a:latin typeface="华文楷体" pitchFamily="2" charset="-122"/>
              <a:ea typeface="华文楷体" pitchFamily="2" charset="-122"/>
              <a:cs typeface="Arial Unicode MS" pitchFamily="34" charset="-122"/>
            </a:endParaRPr>
          </a:p>
        </p:txBody>
      </p:sp>
      <p:sp>
        <p:nvSpPr>
          <p:cNvPr id="28" name="Rectangle 27"/>
          <p:cNvSpPr>
            <a:spLocks noChangeArrowheads="1"/>
          </p:cNvSpPr>
          <p:nvPr/>
        </p:nvSpPr>
        <p:spPr bwMode="auto">
          <a:xfrm>
            <a:off x="4317362" y="4395788"/>
            <a:ext cx="263214" cy="138499"/>
          </a:xfrm>
          <a:prstGeom prst="rect">
            <a:avLst/>
          </a:prstGeom>
          <a:noFill/>
          <a:ln w="9525">
            <a:noFill/>
            <a:miter lim="800000"/>
            <a:headEnd/>
            <a:tailEnd/>
          </a:ln>
        </p:spPr>
        <p:txBody>
          <a:bodyPr wrap="none" lIns="0" tIns="0" rIns="0" bIns="0">
            <a:spAutoFit/>
          </a:bodyPr>
          <a:lstStyle/>
          <a:p>
            <a:pPr marL="58738" eaLnBrk="0" hangingPunct="0">
              <a:buClr>
                <a:schemeClr val="accent2"/>
              </a:buClr>
              <a:buFont typeface="Wingdings" pitchFamily="2" charset="2"/>
              <a:buNone/>
            </a:pPr>
            <a:r>
              <a:rPr lang="en-US" altLang="zh-CN" sz="900" b="0">
                <a:solidFill>
                  <a:schemeClr val="accent2">
                    <a:lumMod val="50000"/>
                  </a:schemeClr>
                </a:solidFill>
                <a:latin typeface="华文楷体" pitchFamily="2" charset="-122"/>
                <a:ea typeface="华文楷体" pitchFamily="2" charset="-122"/>
                <a:cs typeface="Arial Unicode MS" pitchFamily="34" charset="-122"/>
              </a:rPr>
              <a:t>13%</a:t>
            </a:r>
            <a:endParaRPr lang="en-GB" sz="2000">
              <a:solidFill>
                <a:schemeClr val="accent2">
                  <a:lumMod val="50000"/>
                </a:schemeClr>
              </a:solidFill>
              <a:latin typeface="华文楷体" pitchFamily="2" charset="-122"/>
              <a:ea typeface="华文楷体" pitchFamily="2" charset="-122"/>
              <a:cs typeface="Arial Unicode MS" pitchFamily="34" charset="-122"/>
            </a:endParaRPr>
          </a:p>
        </p:txBody>
      </p:sp>
      <p:sp>
        <p:nvSpPr>
          <p:cNvPr id="29" name="Rectangle 28"/>
          <p:cNvSpPr>
            <a:spLocks noChangeArrowheads="1"/>
          </p:cNvSpPr>
          <p:nvPr/>
        </p:nvSpPr>
        <p:spPr bwMode="auto">
          <a:xfrm>
            <a:off x="5320662" y="4672013"/>
            <a:ext cx="263214" cy="138499"/>
          </a:xfrm>
          <a:prstGeom prst="rect">
            <a:avLst/>
          </a:prstGeom>
          <a:noFill/>
          <a:ln w="9525">
            <a:noFill/>
            <a:miter lim="800000"/>
            <a:headEnd/>
            <a:tailEnd/>
          </a:ln>
        </p:spPr>
        <p:txBody>
          <a:bodyPr wrap="none" lIns="0" tIns="0" rIns="0" bIns="0">
            <a:spAutoFit/>
          </a:bodyPr>
          <a:lstStyle/>
          <a:p>
            <a:pPr marL="58738" eaLnBrk="0" hangingPunct="0">
              <a:buClr>
                <a:schemeClr val="accent2"/>
              </a:buClr>
              <a:buFont typeface="Wingdings" pitchFamily="2" charset="2"/>
              <a:buNone/>
            </a:pPr>
            <a:r>
              <a:rPr lang="en-GB" altLang="zh-CN" sz="900" b="0">
                <a:solidFill>
                  <a:schemeClr val="accent2">
                    <a:lumMod val="50000"/>
                  </a:schemeClr>
                </a:solidFill>
                <a:latin typeface="华文楷体" pitchFamily="2" charset="-122"/>
                <a:ea typeface="华文楷体" pitchFamily="2" charset="-122"/>
                <a:cs typeface="Arial Unicode MS" pitchFamily="34" charset="-122"/>
              </a:rPr>
              <a:t>38%</a:t>
            </a:r>
            <a:endParaRPr lang="en-GB" sz="2000">
              <a:solidFill>
                <a:schemeClr val="accent2">
                  <a:lumMod val="50000"/>
                </a:schemeClr>
              </a:solidFill>
              <a:latin typeface="华文楷体" pitchFamily="2" charset="-122"/>
              <a:ea typeface="华文楷体" pitchFamily="2" charset="-122"/>
              <a:cs typeface="Arial Unicode MS" pitchFamily="34" charset="-122"/>
            </a:endParaRPr>
          </a:p>
        </p:txBody>
      </p:sp>
      <p:sp>
        <p:nvSpPr>
          <p:cNvPr id="30" name="Rectangle 29"/>
          <p:cNvSpPr>
            <a:spLocks noChangeArrowheads="1"/>
          </p:cNvSpPr>
          <p:nvPr/>
        </p:nvSpPr>
        <p:spPr bwMode="auto">
          <a:xfrm>
            <a:off x="6071550" y="4943475"/>
            <a:ext cx="263213" cy="138499"/>
          </a:xfrm>
          <a:prstGeom prst="rect">
            <a:avLst/>
          </a:prstGeom>
          <a:noFill/>
          <a:ln w="9525">
            <a:noFill/>
            <a:miter lim="800000"/>
            <a:headEnd/>
            <a:tailEnd/>
          </a:ln>
        </p:spPr>
        <p:txBody>
          <a:bodyPr wrap="none" lIns="0" tIns="0" rIns="0" bIns="0">
            <a:spAutoFit/>
          </a:bodyPr>
          <a:lstStyle/>
          <a:p>
            <a:pPr marL="58738" eaLnBrk="0" hangingPunct="0">
              <a:buClr>
                <a:schemeClr val="accent2"/>
              </a:buClr>
              <a:buFont typeface="Wingdings" pitchFamily="2" charset="2"/>
              <a:buNone/>
            </a:pPr>
            <a:r>
              <a:rPr lang="en-GB" altLang="zh-CN" sz="900" b="0">
                <a:solidFill>
                  <a:schemeClr val="accent2">
                    <a:lumMod val="50000"/>
                  </a:schemeClr>
                </a:solidFill>
                <a:latin typeface="华文楷体" pitchFamily="2" charset="-122"/>
                <a:ea typeface="华文楷体" pitchFamily="2" charset="-122"/>
                <a:cs typeface="Arial Unicode MS" pitchFamily="34" charset="-122"/>
              </a:rPr>
              <a:t>57%</a:t>
            </a:r>
            <a:endParaRPr lang="en-GB" sz="2000">
              <a:solidFill>
                <a:schemeClr val="accent2">
                  <a:lumMod val="50000"/>
                </a:schemeClr>
              </a:solidFill>
              <a:latin typeface="华文楷体" pitchFamily="2" charset="-122"/>
              <a:ea typeface="华文楷体" pitchFamily="2" charset="-122"/>
              <a:cs typeface="Arial Unicode MS" pitchFamily="34" charset="-122"/>
            </a:endParaRPr>
          </a:p>
        </p:txBody>
      </p:sp>
      <p:sp>
        <p:nvSpPr>
          <p:cNvPr id="31" name="Rectangle 30"/>
          <p:cNvSpPr>
            <a:spLocks noChangeArrowheads="1"/>
          </p:cNvSpPr>
          <p:nvPr/>
        </p:nvSpPr>
        <p:spPr bwMode="auto">
          <a:xfrm>
            <a:off x="4618987" y="5216525"/>
            <a:ext cx="263214" cy="138499"/>
          </a:xfrm>
          <a:prstGeom prst="rect">
            <a:avLst/>
          </a:prstGeom>
          <a:noFill/>
          <a:ln w="9525">
            <a:noFill/>
            <a:miter lim="800000"/>
            <a:headEnd/>
            <a:tailEnd/>
          </a:ln>
        </p:spPr>
        <p:txBody>
          <a:bodyPr wrap="none" lIns="0" tIns="0" rIns="0" bIns="0">
            <a:spAutoFit/>
          </a:bodyPr>
          <a:lstStyle/>
          <a:p>
            <a:pPr marL="58738" eaLnBrk="0" hangingPunct="0">
              <a:buClr>
                <a:schemeClr val="accent2"/>
              </a:buClr>
              <a:buFont typeface="Wingdings" pitchFamily="2" charset="2"/>
              <a:buNone/>
            </a:pPr>
            <a:r>
              <a:rPr lang="en-GB" altLang="zh-CN" sz="900" b="0">
                <a:solidFill>
                  <a:schemeClr val="accent2">
                    <a:lumMod val="50000"/>
                  </a:schemeClr>
                </a:solidFill>
                <a:latin typeface="华文楷体" pitchFamily="2" charset="-122"/>
                <a:ea typeface="华文楷体" pitchFamily="2" charset="-122"/>
                <a:cs typeface="Arial Unicode MS" pitchFamily="34" charset="-122"/>
              </a:rPr>
              <a:t>21%</a:t>
            </a:r>
            <a:endParaRPr lang="en-GB" sz="2000">
              <a:solidFill>
                <a:schemeClr val="accent2">
                  <a:lumMod val="50000"/>
                </a:schemeClr>
              </a:solidFill>
              <a:latin typeface="华文楷体" pitchFamily="2" charset="-122"/>
              <a:ea typeface="华文楷体" pitchFamily="2" charset="-122"/>
              <a:cs typeface="Arial Unicode MS" pitchFamily="34" charset="-122"/>
            </a:endParaRPr>
          </a:p>
        </p:txBody>
      </p:sp>
      <p:sp>
        <p:nvSpPr>
          <p:cNvPr id="32" name="Rectangle 31"/>
          <p:cNvSpPr>
            <a:spLocks noChangeArrowheads="1"/>
          </p:cNvSpPr>
          <p:nvPr/>
        </p:nvSpPr>
        <p:spPr bwMode="auto">
          <a:xfrm>
            <a:off x="3576264" y="5446713"/>
            <a:ext cx="208710" cy="138499"/>
          </a:xfrm>
          <a:prstGeom prst="rect">
            <a:avLst/>
          </a:prstGeom>
          <a:noFill/>
          <a:ln w="9525">
            <a:noFill/>
            <a:miter lim="800000"/>
            <a:headEnd/>
            <a:tailEnd/>
          </a:ln>
        </p:spPr>
        <p:txBody>
          <a:bodyPr wrap="none" lIns="0" tIns="0" rIns="0" bIns="0">
            <a:spAutoFit/>
          </a:bodyPr>
          <a:lstStyle/>
          <a:p>
            <a:pPr marL="58738" eaLnBrk="0" hangingPunct="0">
              <a:buClr>
                <a:schemeClr val="accent2"/>
              </a:buClr>
              <a:buFont typeface="Wingdings" pitchFamily="2" charset="2"/>
              <a:buNone/>
            </a:pPr>
            <a:r>
              <a:rPr lang="en-GB" sz="900" b="0">
                <a:solidFill>
                  <a:schemeClr val="accent2">
                    <a:lumMod val="50000"/>
                  </a:schemeClr>
                </a:solidFill>
                <a:latin typeface="华文楷体" pitchFamily="2" charset="-122"/>
                <a:ea typeface="华文楷体" pitchFamily="2" charset="-122"/>
                <a:cs typeface="Arial Unicode MS" pitchFamily="34" charset="-122"/>
              </a:rPr>
              <a:t>0</a:t>
            </a:r>
            <a:r>
              <a:rPr lang="en-GB" altLang="zh-CN" sz="900" b="0">
                <a:solidFill>
                  <a:schemeClr val="accent2">
                    <a:lumMod val="50000"/>
                  </a:schemeClr>
                </a:solidFill>
                <a:latin typeface="华文楷体" pitchFamily="2" charset="-122"/>
                <a:ea typeface="华文楷体" pitchFamily="2" charset="-122"/>
                <a:cs typeface="Arial Unicode MS" pitchFamily="34" charset="-122"/>
              </a:rPr>
              <a:t>%</a:t>
            </a:r>
            <a:endParaRPr lang="en-GB" sz="2000">
              <a:solidFill>
                <a:schemeClr val="accent2">
                  <a:lumMod val="50000"/>
                </a:schemeClr>
              </a:solidFill>
              <a:latin typeface="华文楷体" pitchFamily="2" charset="-122"/>
              <a:ea typeface="华文楷体" pitchFamily="2" charset="-122"/>
              <a:cs typeface="Arial Unicode MS" pitchFamily="34" charset="-122"/>
            </a:endParaRPr>
          </a:p>
        </p:txBody>
      </p:sp>
      <p:sp>
        <p:nvSpPr>
          <p:cNvPr id="33" name="Rectangle 32"/>
          <p:cNvSpPr>
            <a:spLocks noChangeArrowheads="1"/>
          </p:cNvSpPr>
          <p:nvPr/>
        </p:nvSpPr>
        <p:spPr bwMode="auto">
          <a:xfrm>
            <a:off x="4355462" y="5446713"/>
            <a:ext cx="263214" cy="138499"/>
          </a:xfrm>
          <a:prstGeom prst="rect">
            <a:avLst/>
          </a:prstGeom>
          <a:noFill/>
          <a:ln w="9525">
            <a:noFill/>
            <a:miter lim="800000"/>
            <a:headEnd/>
            <a:tailEnd/>
          </a:ln>
        </p:spPr>
        <p:txBody>
          <a:bodyPr wrap="none" lIns="0" tIns="0" rIns="0" bIns="0">
            <a:spAutoFit/>
          </a:bodyPr>
          <a:lstStyle/>
          <a:p>
            <a:pPr marL="58738" eaLnBrk="0" hangingPunct="0">
              <a:buClr>
                <a:schemeClr val="accent2"/>
              </a:buClr>
              <a:buFont typeface="Wingdings" pitchFamily="2" charset="2"/>
              <a:buNone/>
            </a:pPr>
            <a:r>
              <a:rPr lang="en-GB" altLang="zh-CN" sz="900" b="0">
                <a:solidFill>
                  <a:schemeClr val="accent2">
                    <a:lumMod val="50000"/>
                  </a:schemeClr>
                </a:solidFill>
                <a:latin typeface="华文楷体" pitchFamily="2" charset="-122"/>
                <a:ea typeface="华文楷体" pitchFamily="2" charset="-122"/>
                <a:cs typeface="Arial Unicode MS" pitchFamily="34" charset="-122"/>
              </a:rPr>
              <a:t>2</a:t>
            </a:r>
            <a:r>
              <a:rPr lang="en-GB" sz="900" b="0">
                <a:solidFill>
                  <a:schemeClr val="accent2">
                    <a:lumMod val="50000"/>
                  </a:schemeClr>
                </a:solidFill>
                <a:latin typeface="华文楷体" pitchFamily="2" charset="-122"/>
                <a:ea typeface="华文楷体" pitchFamily="2" charset="-122"/>
                <a:cs typeface="Arial Unicode MS" pitchFamily="34" charset="-122"/>
              </a:rPr>
              <a:t>0</a:t>
            </a:r>
            <a:r>
              <a:rPr lang="en-GB" altLang="zh-CN" sz="900" b="0">
                <a:solidFill>
                  <a:schemeClr val="accent2">
                    <a:lumMod val="50000"/>
                  </a:schemeClr>
                </a:solidFill>
                <a:latin typeface="华文楷体" pitchFamily="2" charset="-122"/>
                <a:ea typeface="华文楷体" pitchFamily="2" charset="-122"/>
                <a:cs typeface="Arial Unicode MS" pitchFamily="34" charset="-122"/>
              </a:rPr>
              <a:t>%</a:t>
            </a:r>
            <a:endParaRPr lang="en-GB" sz="2000">
              <a:solidFill>
                <a:schemeClr val="accent2">
                  <a:lumMod val="50000"/>
                </a:schemeClr>
              </a:solidFill>
              <a:latin typeface="华文楷体" pitchFamily="2" charset="-122"/>
              <a:ea typeface="华文楷体" pitchFamily="2" charset="-122"/>
              <a:cs typeface="Arial Unicode MS" pitchFamily="34" charset="-122"/>
            </a:endParaRPr>
          </a:p>
        </p:txBody>
      </p:sp>
      <p:sp>
        <p:nvSpPr>
          <p:cNvPr id="34" name="Rectangle 33"/>
          <p:cNvSpPr>
            <a:spLocks noChangeArrowheads="1"/>
          </p:cNvSpPr>
          <p:nvPr/>
        </p:nvSpPr>
        <p:spPr bwMode="auto">
          <a:xfrm>
            <a:off x="5149212" y="5446713"/>
            <a:ext cx="263214" cy="138499"/>
          </a:xfrm>
          <a:prstGeom prst="rect">
            <a:avLst/>
          </a:prstGeom>
          <a:noFill/>
          <a:ln w="9525">
            <a:noFill/>
            <a:miter lim="800000"/>
            <a:headEnd/>
            <a:tailEnd/>
          </a:ln>
        </p:spPr>
        <p:txBody>
          <a:bodyPr wrap="none" lIns="0" tIns="0" rIns="0" bIns="0">
            <a:spAutoFit/>
          </a:bodyPr>
          <a:lstStyle/>
          <a:p>
            <a:pPr marL="58738" eaLnBrk="0" hangingPunct="0">
              <a:buClr>
                <a:schemeClr val="accent2"/>
              </a:buClr>
              <a:buFont typeface="Wingdings" pitchFamily="2" charset="2"/>
              <a:buNone/>
            </a:pPr>
            <a:r>
              <a:rPr lang="en-GB" altLang="zh-CN" sz="900" b="0">
                <a:solidFill>
                  <a:schemeClr val="accent2">
                    <a:lumMod val="50000"/>
                  </a:schemeClr>
                </a:solidFill>
                <a:latin typeface="华文楷体" pitchFamily="2" charset="-122"/>
                <a:ea typeface="华文楷体" pitchFamily="2" charset="-122"/>
                <a:cs typeface="Arial Unicode MS" pitchFamily="34" charset="-122"/>
              </a:rPr>
              <a:t>4</a:t>
            </a:r>
            <a:r>
              <a:rPr lang="en-GB" sz="900" b="0">
                <a:solidFill>
                  <a:schemeClr val="accent2">
                    <a:lumMod val="50000"/>
                  </a:schemeClr>
                </a:solidFill>
                <a:latin typeface="华文楷体" pitchFamily="2" charset="-122"/>
                <a:ea typeface="华文楷体" pitchFamily="2" charset="-122"/>
                <a:cs typeface="Arial Unicode MS" pitchFamily="34" charset="-122"/>
              </a:rPr>
              <a:t>0</a:t>
            </a:r>
            <a:r>
              <a:rPr lang="en-GB" altLang="zh-CN" sz="900" b="0">
                <a:solidFill>
                  <a:schemeClr val="accent2">
                    <a:lumMod val="50000"/>
                  </a:schemeClr>
                </a:solidFill>
                <a:latin typeface="华文楷体" pitchFamily="2" charset="-122"/>
                <a:ea typeface="华文楷体" pitchFamily="2" charset="-122"/>
                <a:cs typeface="Arial Unicode MS" pitchFamily="34" charset="-122"/>
              </a:rPr>
              <a:t>%</a:t>
            </a:r>
            <a:endParaRPr lang="en-GB" sz="2000">
              <a:solidFill>
                <a:schemeClr val="accent2">
                  <a:lumMod val="50000"/>
                </a:schemeClr>
              </a:solidFill>
              <a:latin typeface="华文楷体" pitchFamily="2" charset="-122"/>
              <a:ea typeface="华文楷体" pitchFamily="2" charset="-122"/>
              <a:cs typeface="Arial Unicode MS" pitchFamily="34" charset="-122"/>
            </a:endParaRPr>
          </a:p>
        </p:txBody>
      </p:sp>
      <p:sp>
        <p:nvSpPr>
          <p:cNvPr id="35" name="Rectangle 34"/>
          <p:cNvSpPr>
            <a:spLocks noChangeArrowheads="1"/>
          </p:cNvSpPr>
          <p:nvPr/>
        </p:nvSpPr>
        <p:spPr bwMode="auto">
          <a:xfrm>
            <a:off x="5954075" y="5446713"/>
            <a:ext cx="263213" cy="138499"/>
          </a:xfrm>
          <a:prstGeom prst="rect">
            <a:avLst/>
          </a:prstGeom>
          <a:noFill/>
          <a:ln w="9525">
            <a:noFill/>
            <a:miter lim="800000"/>
            <a:headEnd/>
            <a:tailEnd/>
          </a:ln>
        </p:spPr>
        <p:txBody>
          <a:bodyPr wrap="none" lIns="0" tIns="0" rIns="0" bIns="0">
            <a:spAutoFit/>
          </a:bodyPr>
          <a:lstStyle/>
          <a:p>
            <a:pPr marL="58738" eaLnBrk="0" hangingPunct="0">
              <a:buClr>
                <a:schemeClr val="accent2"/>
              </a:buClr>
              <a:buFont typeface="Wingdings" pitchFamily="2" charset="2"/>
              <a:buNone/>
            </a:pPr>
            <a:r>
              <a:rPr lang="en-GB" altLang="zh-CN" sz="900" b="0">
                <a:solidFill>
                  <a:schemeClr val="accent2">
                    <a:lumMod val="50000"/>
                  </a:schemeClr>
                </a:solidFill>
                <a:latin typeface="华文楷体" pitchFamily="2" charset="-122"/>
                <a:ea typeface="华文楷体" pitchFamily="2" charset="-122"/>
                <a:cs typeface="Arial Unicode MS" pitchFamily="34" charset="-122"/>
              </a:rPr>
              <a:t>6</a:t>
            </a:r>
            <a:r>
              <a:rPr lang="en-GB" sz="900" b="0">
                <a:solidFill>
                  <a:schemeClr val="accent2">
                    <a:lumMod val="50000"/>
                  </a:schemeClr>
                </a:solidFill>
                <a:latin typeface="华文楷体" pitchFamily="2" charset="-122"/>
                <a:ea typeface="华文楷体" pitchFamily="2" charset="-122"/>
                <a:cs typeface="Arial Unicode MS" pitchFamily="34" charset="-122"/>
              </a:rPr>
              <a:t>0</a:t>
            </a:r>
            <a:r>
              <a:rPr lang="en-GB" altLang="zh-CN" sz="900" b="0">
                <a:solidFill>
                  <a:schemeClr val="accent2">
                    <a:lumMod val="50000"/>
                  </a:schemeClr>
                </a:solidFill>
                <a:latin typeface="华文楷体" pitchFamily="2" charset="-122"/>
                <a:ea typeface="华文楷体" pitchFamily="2" charset="-122"/>
                <a:cs typeface="Arial Unicode MS" pitchFamily="34" charset="-122"/>
              </a:rPr>
              <a:t>%</a:t>
            </a:r>
            <a:endParaRPr lang="en-GB" sz="2000">
              <a:solidFill>
                <a:schemeClr val="accent2">
                  <a:lumMod val="50000"/>
                </a:schemeClr>
              </a:solidFill>
              <a:latin typeface="华文楷体" pitchFamily="2" charset="-122"/>
              <a:ea typeface="华文楷体" pitchFamily="2" charset="-122"/>
              <a:cs typeface="Arial Unicode MS" pitchFamily="34" charset="-122"/>
            </a:endParaRPr>
          </a:p>
        </p:txBody>
      </p:sp>
      <p:sp>
        <p:nvSpPr>
          <p:cNvPr id="36" name="Rectangle 35"/>
          <p:cNvSpPr>
            <a:spLocks noChangeArrowheads="1"/>
          </p:cNvSpPr>
          <p:nvPr/>
        </p:nvSpPr>
        <p:spPr bwMode="auto">
          <a:xfrm>
            <a:off x="6751000" y="5446713"/>
            <a:ext cx="263213" cy="138499"/>
          </a:xfrm>
          <a:prstGeom prst="rect">
            <a:avLst/>
          </a:prstGeom>
          <a:noFill/>
          <a:ln w="9525">
            <a:noFill/>
            <a:miter lim="800000"/>
            <a:headEnd/>
            <a:tailEnd/>
          </a:ln>
        </p:spPr>
        <p:txBody>
          <a:bodyPr wrap="none" lIns="0" tIns="0" rIns="0" bIns="0">
            <a:spAutoFit/>
          </a:bodyPr>
          <a:lstStyle/>
          <a:p>
            <a:pPr marL="58738" eaLnBrk="0" hangingPunct="0">
              <a:buClr>
                <a:schemeClr val="accent2"/>
              </a:buClr>
              <a:buFont typeface="Wingdings" pitchFamily="2" charset="2"/>
              <a:buNone/>
            </a:pPr>
            <a:r>
              <a:rPr lang="en-GB" altLang="zh-CN" sz="900" b="0">
                <a:solidFill>
                  <a:schemeClr val="accent2">
                    <a:lumMod val="50000"/>
                  </a:schemeClr>
                </a:solidFill>
                <a:latin typeface="华文楷体" pitchFamily="2" charset="-122"/>
                <a:ea typeface="华文楷体" pitchFamily="2" charset="-122"/>
                <a:cs typeface="Arial Unicode MS" pitchFamily="34" charset="-122"/>
              </a:rPr>
              <a:t>8</a:t>
            </a:r>
            <a:r>
              <a:rPr lang="en-GB" sz="900" b="0">
                <a:solidFill>
                  <a:schemeClr val="accent2">
                    <a:lumMod val="50000"/>
                  </a:schemeClr>
                </a:solidFill>
                <a:latin typeface="华文楷体" pitchFamily="2" charset="-122"/>
                <a:ea typeface="华文楷体" pitchFamily="2" charset="-122"/>
                <a:cs typeface="Arial Unicode MS" pitchFamily="34" charset="-122"/>
              </a:rPr>
              <a:t>0</a:t>
            </a:r>
            <a:r>
              <a:rPr lang="en-GB" altLang="zh-CN" sz="900" b="0">
                <a:solidFill>
                  <a:schemeClr val="accent2">
                    <a:lumMod val="50000"/>
                  </a:schemeClr>
                </a:solidFill>
                <a:latin typeface="华文楷体" pitchFamily="2" charset="-122"/>
                <a:ea typeface="华文楷体" pitchFamily="2" charset="-122"/>
                <a:cs typeface="Arial Unicode MS" pitchFamily="34" charset="-122"/>
              </a:rPr>
              <a:t>%</a:t>
            </a:r>
            <a:endParaRPr lang="en-GB" sz="2000">
              <a:solidFill>
                <a:schemeClr val="accent2">
                  <a:lumMod val="50000"/>
                </a:schemeClr>
              </a:solidFill>
              <a:latin typeface="华文楷体" pitchFamily="2" charset="-122"/>
              <a:ea typeface="华文楷体" pitchFamily="2" charset="-122"/>
              <a:cs typeface="Arial Unicode MS" pitchFamily="34" charset="-122"/>
            </a:endParaRPr>
          </a:p>
        </p:txBody>
      </p:sp>
      <p:sp>
        <p:nvSpPr>
          <p:cNvPr id="37" name="Rectangle 36"/>
          <p:cNvSpPr>
            <a:spLocks noChangeArrowheads="1"/>
          </p:cNvSpPr>
          <p:nvPr/>
        </p:nvSpPr>
        <p:spPr bwMode="auto">
          <a:xfrm>
            <a:off x="7525436" y="5446713"/>
            <a:ext cx="317715" cy="138499"/>
          </a:xfrm>
          <a:prstGeom prst="rect">
            <a:avLst/>
          </a:prstGeom>
          <a:noFill/>
          <a:ln w="9525">
            <a:noFill/>
            <a:miter lim="800000"/>
            <a:headEnd/>
            <a:tailEnd/>
          </a:ln>
        </p:spPr>
        <p:txBody>
          <a:bodyPr wrap="none" lIns="0" tIns="0" rIns="0" bIns="0">
            <a:spAutoFit/>
          </a:bodyPr>
          <a:lstStyle/>
          <a:p>
            <a:pPr marL="58738" eaLnBrk="0" hangingPunct="0">
              <a:buClr>
                <a:schemeClr val="accent2"/>
              </a:buClr>
              <a:buFont typeface="Wingdings" pitchFamily="2" charset="2"/>
              <a:buNone/>
            </a:pPr>
            <a:r>
              <a:rPr lang="en-GB" altLang="zh-CN" sz="900" b="0">
                <a:solidFill>
                  <a:schemeClr val="accent2">
                    <a:lumMod val="50000"/>
                  </a:schemeClr>
                </a:solidFill>
                <a:latin typeface="华文楷体" pitchFamily="2" charset="-122"/>
                <a:ea typeface="华文楷体" pitchFamily="2" charset="-122"/>
                <a:cs typeface="Arial Unicode MS" pitchFamily="34" charset="-122"/>
              </a:rPr>
              <a:t>10</a:t>
            </a:r>
            <a:r>
              <a:rPr lang="en-GB" sz="900" b="0">
                <a:solidFill>
                  <a:schemeClr val="accent2">
                    <a:lumMod val="50000"/>
                  </a:schemeClr>
                </a:solidFill>
                <a:latin typeface="华文楷体" pitchFamily="2" charset="-122"/>
                <a:ea typeface="华文楷体" pitchFamily="2" charset="-122"/>
                <a:cs typeface="Arial Unicode MS" pitchFamily="34" charset="-122"/>
              </a:rPr>
              <a:t>0</a:t>
            </a:r>
            <a:r>
              <a:rPr lang="en-GB" altLang="zh-CN" sz="900" b="0">
                <a:solidFill>
                  <a:schemeClr val="accent2">
                    <a:lumMod val="50000"/>
                  </a:schemeClr>
                </a:solidFill>
                <a:latin typeface="华文楷体" pitchFamily="2" charset="-122"/>
                <a:ea typeface="华文楷体" pitchFamily="2" charset="-122"/>
                <a:cs typeface="Arial Unicode MS" pitchFamily="34" charset="-122"/>
              </a:rPr>
              <a:t>%</a:t>
            </a:r>
            <a:endParaRPr lang="en-GB" sz="2000">
              <a:solidFill>
                <a:schemeClr val="accent2">
                  <a:lumMod val="50000"/>
                </a:schemeClr>
              </a:solidFill>
              <a:latin typeface="华文楷体" pitchFamily="2" charset="-122"/>
              <a:ea typeface="华文楷体" pitchFamily="2" charset="-122"/>
              <a:cs typeface="Arial Unicode MS" pitchFamily="34" charset="-122"/>
            </a:endParaRPr>
          </a:p>
        </p:txBody>
      </p:sp>
      <p:sp>
        <p:nvSpPr>
          <p:cNvPr id="38" name="Rectangle 37"/>
          <p:cNvSpPr>
            <a:spLocks noChangeArrowheads="1"/>
          </p:cNvSpPr>
          <p:nvPr/>
        </p:nvSpPr>
        <p:spPr bwMode="auto">
          <a:xfrm>
            <a:off x="3568700" y="5668963"/>
            <a:ext cx="2805113" cy="152400"/>
          </a:xfrm>
          <a:prstGeom prst="rect">
            <a:avLst/>
          </a:prstGeom>
          <a:noFill/>
          <a:ln w="9525">
            <a:noFill/>
            <a:miter lim="800000"/>
            <a:headEnd/>
            <a:tailEnd/>
          </a:ln>
        </p:spPr>
        <p:txBody>
          <a:bodyPr lIns="0" tIns="0" rIns="0" bIns="0">
            <a:spAutoFit/>
          </a:bodyPr>
          <a:lstStyle/>
          <a:p>
            <a:pPr marL="58738" eaLnBrk="0" hangingPunct="0">
              <a:buClr>
                <a:schemeClr val="accent2"/>
              </a:buClr>
              <a:buFont typeface="Wingdings" pitchFamily="2" charset="2"/>
              <a:buNone/>
            </a:pPr>
            <a:r>
              <a:rPr lang="zh-CN" altLang="en-GB" sz="1000">
                <a:solidFill>
                  <a:schemeClr val="accent2">
                    <a:lumMod val="50000"/>
                  </a:schemeClr>
                </a:solidFill>
                <a:latin typeface="华文楷体" pitchFamily="2" charset="-122"/>
                <a:ea typeface="华文楷体" pitchFamily="2" charset="-122"/>
                <a:cs typeface="Arial Unicode MS" pitchFamily="34" charset="-122"/>
              </a:rPr>
              <a:t>相关调查回复公司所占所有统计范围公司的比重</a:t>
            </a:r>
          </a:p>
        </p:txBody>
      </p:sp>
      <p:sp>
        <p:nvSpPr>
          <p:cNvPr id="39" name="Rectangle 38"/>
          <p:cNvSpPr>
            <a:spLocks noChangeArrowheads="1"/>
          </p:cNvSpPr>
          <p:nvPr/>
        </p:nvSpPr>
        <p:spPr bwMode="auto">
          <a:xfrm>
            <a:off x="1458913" y="3833813"/>
            <a:ext cx="2038350" cy="152400"/>
          </a:xfrm>
          <a:prstGeom prst="rect">
            <a:avLst/>
          </a:prstGeom>
          <a:noFill/>
          <a:ln w="9525">
            <a:noFill/>
            <a:miter lim="800000"/>
            <a:headEnd/>
            <a:tailEnd/>
          </a:ln>
        </p:spPr>
        <p:txBody>
          <a:bodyPr lIns="0" tIns="0" rIns="0" bIns="0">
            <a:spAutoFit/>
          </a:bodyPr>
          <a:lstStyle/>
          <a:p>
            <a:pPr marL="58738" algn="r" eaLnBrk="0" hangingPunct="0">
              <a:buClr>
                <a:schemeClr val="accent2"/>
              </a:buClr>
              <a:buFont typeface="Wingdings" pitchFamily="2" charset="2"/>
              <a:buNone/>
            </a:pPr>
            <a:r>
              <a:rPr lang="zh-CN" altLang="en-US" sz="1000" dirty="0">
                <a:solidFill>
                  <a:schemeClr val="accent2">
                    <a:lumMod val="50000"/>
                  </a:schemeClr>
                </a:solidFill>
                <a:latin typeface="华文楷体" pitchFamily="2" charset="-122"/>
                <a:ea typeface="华文楷体" pitchFamily="2" charset="-122"/>
                <a:cs typeface="Arial Unicode MS" pitchFamily="34" charset="-122"/>
              </a:rPr>
              <a:t>实际</a:t>
            </a:r>
            <a:r>
              <a:rPr lang="en-US" altLang="zh-CN" sz="1000" dirty="0">
                <a:solidFill>
                  <a:schemeClr val="accent2">
                    <a:lumMod val="50000"/>
                  </a:schemeClr>
                </a:solidFill>
                <a:latin typeface="华文楷体" pitchFamily="2" charset="-122"/>
                <a:ea typeface="华文楷体" pitchFamily="2" charset="-122"/>
                <a:cs typeface="Arial Unicode MS" pitchFamily="34" charset="-122"/>
              </a:rPr>
              <a:t>ERP</a:t>
            </a:r>
            <a:r>
              <a:rPr lang="zh-CN" altLang="en-US" sz="1000" dirty="0">
                <a:solidFill>
                  <a:schemeClr val="accent2">
                    <a:lumMod val="50000"/>
                  </a:schemeClr>
                </a:solidFill>
                <a:latin typeface="华文楷体" pitchFamily="2" charset="-122"/>
                <a:ea typeface="华文楷体" pitchFamily="2" charset="-122"/>
                <a:cs typeface="Arial Unicode MS" pitchFamily="34" charset="-122"/>
              </a:rPr>
              <a:t>实施工期长于预期的企业</a:t>
            </a:r>
            <a:endParaRPr lang="zh-CN" altLang="en-GB" sz="1000" dirty="0">
              <a:solidFill>
                <a:schemeClr val="accent2">
                  <a:lumMod val="50000"/>
                </a:schemeClr>
              </a:solidFill>
              <a:latin typeface="华文楷体" pitchFamily="2" charset="-122"/>
              <a:ea typeface="华文楷体" pitchFamily="2" charset="-122"/>
              <a:cs typeface="Arial Unicode MS" pitchFamily="34" charset="-122"/>
            </a:endParaRPr>
          </a:p>
        </p:txBody>
      </p:sp>
      <p:sp>
        <p:nvSpPr>
          <p:cNvPr id="40" name="Rectangle 39"/>
          <p:cNvSpPr>
            <a:spLocks noChangeArrowheads="1"/>
          </p:cNvSpPr>
          <p:nvPr/>
        </p:nvSpPr>
        <p:spPr bwMode="auto">
          <a:xfrm>
            <a:off x="1778000" y="4097338"/>
            <a:ext cx="1719263" cy="152400"/>
          </a:xfrm>
          <a:prstGeom prst="rect">
            <a:avLst/>
          </a:prstGeom>
          <a:noFill/>
          <a:ln w="9525">
            <a:noFill/>
            <a:miter lim="800000"/>
            <a:headEnd/>
            <a:tailEnd/>
          </a:ln>
        </p:spPr>
        <p:txBody>
          <a:bodyPr lIns="0" tIns="0" rIns="0" bIns="0">
            <a:spAutoFit/>
          </a:bodyPr>
          <a:lstStyle/>
          <a:p>
            <a:pPr marL="58738" algn="r" eaLnBrk="0" hangingPunct="0">
              <a:buClr>
                <a:schemeClr val="accent2"/>
              </a:buClr>
              <a:buFont typeface="Wingdings" pitchFamily="2" charset="2"/>
              <a:buNone/>
            </a:pPr>
            <a:r>
              <a:rPr lang="zh-CN" altLang="en-US" sz="1000" dirty="0">
                <a:solidFill>
                  <a:schemeClr val="accent2">
                    <a:lumMod val="50000"/>
                  </a:schemeClr>
                </a:solidFill>
                <a:latin typeface="华文楷体" pitchFamily="2" charset="-122"/>
                <a:ea typeface="华文楷体" pitchFamily="2" charset="-122"/>
                <a:cs typeface="Arial Unicode MS" pitchFamily="34" charset="-122"/>
              </a:rPr>
              <a:t>实际</a:t>
            </a:r>
            <a:r>
              <a:rPr lang="en-US" altLang="zh-CN" sz="1000" dirty="0">
                <a:solidFill>
                  <a:schemeClr val="accent2">
                    <a:lumMod val="50000"/>
                  </a:schemeClr>
                </a:solidFill>
                <a:latin typeface="华文楷体" pitchFamily="2" charset="-122"/>
                <a:ea typeface="华文楷体" pitchFamily="2" charset="-122"/>
                <a:cs typeface="Arial Unicode MS" pitchFamily="34" charset="-122"/>
              </a:rPr>
              <a:t>ERP</a:t>
            </a:r>
            <a:r>
              <a:rPr lang="zh-CN" altLang="en-US" sz="1000" dirty="0">
                <a:solidFill>
                  <a:schemeClr val="accent2">
                    <a:lumMod val="50000"/>
                  </a:schemeClr>
                </a:solidFill>
                <a:latin typeface="华文楷体" pitchFamily="2" charset="-122"/>
                <a:ea typeface="华文楷体" pitchFamily="2" charset="-122"/>
                <a:cs typeface="Arial Unicode MS" pitchFamily="34" charset="-122"/>
              </a:rPr>
              <a:t>实施超过预算的企业</a:t>
            </a:r>
            <a:endParaRPr lang="zh-CN" altLang="en-GB" sz="1000" dirty="0">
              <a:solidFill>
                <a:schemeClr val="accent2">
                  <a:lumMod val="50000"/>
                </a:schemeClr>
              </a:solidFill>
              <a:latin typeface="华文楷体" pitchFamily="2" charset="-122"/>
              <a:ea typeface="华文楷体" pitchFamily="2" charset="-122"/>
              <a:cs typeface="Arial Unicode MS" pitchFamily="34" charset="-122"/>
            </a:endParaRPr>
          </a:p>
        </p:txBody>
      </p:sp>
      <p:sp>
        <p:nvSpPr>
          <p:cNvPr id="41" name="Rectangle 40"/>
          <p:cNvSpPr>
            <a:spLocks noChangeArrowheads="1"/>
          </p:cNvSpPr>
          <p:nvPr/>
        </p:nvSpPr>
        <p:spPr bwMode="auto">
          <a:xfrm>
            <a:off x="1458913" y="4343400"/>
            <a:ext cx="2038350" cy="152400"/>
          </a:xfrm>
          <a:prstGeom prst="rect">
            <a:avLst/>
          </a:prstGeom>
          <a:noFill/>
          <a:ln w="9525">
            <a:noFill/>
            <a:miter lim="800000"/>
            <a:headEnd/>
            <a:tailEnd/>
          </a:ln>
        </p:spPr>
        <p:txBody>
          <a:bodyPr lIns="0" tIns="0" rIns="0" bIns="0">
            <a:spAutoFit/>
          </a:bodyPr>
          <a:lstStyle/>
          <a:p>
            <a:pPr marL="58738" algn="r" eaLnBrk="0" hangingPunct="0">
              <a:buClr>
                <a:schemeClr val="accent2"/>
              </a:buClr>
              <a:buFont typeface="Wingdings" pitchFamily="2" charset="2"/>
              <a:buNone/>
            </a:pPr>
            <a:r>
              <a:rPr lang="zh-CN" altLang="en-US" sz="1000">
                <a:solidFill>
                  <a:schemeClr val="accent2">
                    <a:lumMod val="50000"/>
                  </a:schemeClr>
                </a:solidFill>
                <a:latin typeface="华文楷体" pitchFamily="2" charset="-122"/>
                <a:ea typeface="华文楷体" pitchFamily="2" charset="-122"/>
                <a:cs typeface="Arial Unicode MS" pitchFamily="34" charset="-122"/>
              </a:rPr>
              <a:t>对于</a:t>
            </a:r>
            <a:r>
              <a:rPr lang="en-US" altLang="zh-CN" sz="1000">
                <a:solidFill>
                  <a:schemeClr val="accent2">
                    <a:lumMod val="50000"/>
                  </a:schemeClr>
                </a:solidFill>
                <a:latin typeface="华文楷体" pitchFamily="2" charset="-122"/>
                <a:ea typeface="华文楷体" pitchFamily="2" charset="-122"/>
                <a:cs typeface="Arial Unicode MS" pitchFamily="34" charset="-122"/>
              </a:rPr>
              <a:t>ERP</a:t>
            </a:r>
            <a:r>
              <a:rPr lang="zh-CN" altLang="en-US" sz="1000">
                <a:solidFill>
                  <a:schemeClr val="accent2">
                    <a:lumMod val="50000"/>
                  </a:schemeClr>
                </a:solidFill>
                <a:latin typeface="华文楷体" pitchFamily="2" charset="-122"/>
                <a:ea typeface="华文楷体" pitchFamily="2" charset="-122"/>
                <a:cs typeface="Arial Unicode MS" pitchFamily="34" charset="-122"/>
              </a:rPr>
              <a:t>软件实施表示满意的企业</a:t>
            </a:r>
            <a:endParaRPr lang="zh-CN" altLang="en-GB" sz="1000">
              <a:solidFill>
                <a:schemeClr val="accent2">
                  <a:lumMod val="50000"/>
                </a:schemeClr>
              </a:solidFill>
              <a:latin typeface="华文楷体" pitchFamily="2" charset="-122"/>
              <a:ea typeface="华文楷体" pitchFamily="2" charset="-122"/>
              <a:cs typeface="Arial Unicode MS" pitchFamily="34" charset="-122"/>
            </a:endParaRPr>
          </a:p>
        </p:txBody>
      </p:sp>
      <p:sp>
        <p:nvSpPr>
          <p:cNvPr id="42" name="Rectangle 41"/>
          <p:cNvSpPr>
            <a:spLocks noChangeArrowheads="1"/>
          </p:cNvSpPr>
          <p:nvPr/>
        </p:nvSpPr>
        <p:spPr bwMode="auto">
          <a:xfrm>
            <a:off x="1092200" y="4591050"/>
            <a:ext cx="2405063" cy="292388"/>
          </a:xfrm>
          <a:prstGeom prst="rect">
            <a:avLst/>
          </a:prstGeom>
          <a:noFill/>
          <a:ln w="9525">
            <a:noFill/>
            <a:miter lim="800000"/>
            <a:headEnd/>
            <a:tailEnd/>
          </a:ln>
        </p:spPr>
        <p:txBody>
          <a:bodyPr wrap="square" lIns="0" tIns="0" rIns="0" bIns="0">
            <a:spAutoFit/>
          </a:bodyPr>
          <a:lstStyle/>
          <a:p>
            <a:pPr algn="r" eaLnBrk="0" hangingPunct="0">
              <a:lnSpc>
                <a:spcPct val="95000"/>
              </a:lnSpc>
              <a:buClr>
                <a:schemeClr val="accent2"/>
              </a:buClr>
              <a:buFont typeface="Wingdings" pitchFamily="2" charset="2"/>
              <a:buNone/>
            </a:pPr>
            <a:r>
              <a:rPr lang="zh-CN" altLang="en-US" sz="1000" dirty="0">
                <a:solidFill>
                  <a:schemeClr val="accent2">
                    <a:lumMod val="50000"/>
                  </a:schemeClr>
                </a:solidFill>
                <a:latin typeface="华文楷体" pitchFamily="2" charset="-122"/>
                <a:ea typeface="华文楷体" pitchFamily="2" charset="-122"/>
                <a:cs typeface="Arial Unicode MS" pitchFamily="34" charset="-122"/>
              </a:rPr>
              <a:t>表示“存在员工对于</a:t>
            </a:r>
            <a:r>
              <a:rPr lang="en-US" altLang="zh-CN" sz="1000" dirty="0">
                <a:solidFill>
                  <a:schemeClr val="accent2">
                    <a:lumMod val="50000"/>
                  </a:schemeClr>
                </a:solidFill>
                <a:latin typeface="华文楷体" pitchFamily="2" charset="-122"/>
                <a:ea typeface="华文楷体" pitchFamily="2" charset="-122"/>
                <a:cs typeface="Arial Unicode MS" pitchFamily="34" charset="-122"/>
              </a:rPr>
              <a:t>ERP</a:t>
            </a:r>
            <a:r>
              <a:rPr lang="zh-CN" altLang="en-US" sz="1000" dirty="0">
                <a:solidFill>
                  <a:schemeClr val="accent2">
                    <a:lumMod val="50000"/>
                  </a:schemeClr>
                </a:solidFill>
                <a:latin typeface="华文楷体" pitchFamily="2" charset="-122"/>
                <a:ea typeface="华文楷体" pitchFamily="2" charset="-122"/>
                <a:cs typeface="Arial Unicode MS" pitchFamily="34" charset="-122"/>
              </a:rPr>
              <a:t>应用表示无法接受”成为</a:t>
            </a:r>
            <a:r>
              <a:rPr lang="en-US" altLang="zh-CN" sz="1000" dirty="0">
                <a:solidFill>
                  <a:schemeClr val="accent2">
                    <a:lumMod val="50000"/>
                  </a:schemeClr>
                </a:solidFill>
                <a:latin typeface="华文楷体" pitchFamily="2" charset="-122"/>
                <a:ea typeface="华文楷体" pitchFamily="2" charset="-122"/>
                <a:cs typeface="Arial Unicode MS" pitchFamily="34" charset="-122"/>
              </a:rPr>
              <a:t>ERP</a:t>
            </a:r>
            <a:r>
              <a:rPr lang="zh-CN" altLang="en-US" sz="1000" dirty="0">
                <a:solidFill>
                  <a:schemeClr val="accent2">
                    <a:lumMod val="50000"/>
                  </a:schemeClr>
                </a:solidFill>
                <a:latin typeface="华文楷体" pitchFamily="2" charset="-122"/>
                <a:ea typeface="华文楷体" pitchFamily="2" charset="-122"/>
                <a:cs typeface="Arial Unicode MS" pitchFamily="34" charset="-122"/>
              </a:rPr>
              <a:t>实施最大难题的企业</a:t>
            </a:r>
            <a:endParaRPr lang="zh-CN" altLang="en-GB" sz="1000" dirty="0">
              <a:solidFill>
                <a:schemeClr val="accent2">
                  <a:lumMod val="50000"/>
                </a:schemeClr>
              </a:solidFill>
              <a:latin typeface="华文楷体" pitchFamily="2" charset="-122"/>
              <a:ea typeface="华文楷体" pitchFamily="2" charset="-122"/>
              <a:cs typeface="Arial Unicode MS" pitchFamily="34" charset="-122"/>
            </a:endParaRPr>
          </a:p>
        </p:txBody>
      </p:sp>
      <p:sp>
        <p:nvSpPr>
          <p:cNvPr id="43" name="Rectangle 42"/>
          <p:cNvSpPr>
            <a:spLocks noChangeArrowheads="1"/>
          </p:cNvSpPr>
          <p:nvPr/>
        </p:nvSpPr>
        <p:spPr bwMode="auto">
          <a:xfrm>
            <a:off x="1458913" y="4968875"/>
            <a:ext cx="2038350" cy="152400"/>
          </a:xfrm>
          <a:prstGeom prst="rect">
            <a:avLst/>
          </a:prstGeom>
          <a:noFill/>
          <a:ln w="9525">
            <a:noFill/>
            <a:miter lim="800000"/>
            <a:headEnd/>
            <a:tailEnd/>
          </a:ln>
        </p:spPr>
        <p:txBody>
          <a:bodyPr lIns="0" tIns="0" rIns="0" bIns="0">
            <a:spAutoFit/>
          </a:bodyPr>
          <a:lstStyle/>
          <a:p>
            <a:pPr marL="58738" algn="r" eaLnBrk="0" hangingPunct="0">
              <a:buClr>
                <a:schemeClr val="accent2"/>
              </a:buClr>
              <a:buFont typeface="Wingdings" pitchFamily="2" charset="2"/>
              <a:buNone/>
            </a:pPr>
            <a:r>
              <a:rPr lang="zh-CN" altLang="en-US" sz="1000" dirty="0">
                <a:solidFill>
                  <a:schemeClr val="accent2">
                    <a:lumMod val="50000"/>
                  </a:schemeClr>
                </a:solidFill>
                <a:latin typeface="华文楷体" pitchFamily="2" charset="-122"/>
                <a:ea typeface="华文楷体" pitchFamily="2" charset="-122"/>
                <a:cs typeface="Arial Unicode MS" pitchFamily="34" charset="-122"/>
              </a:rPr>
              <a:t>出现项目实施被迫停滞情况的企业</a:t>
            </a:r>
            <a:endParaRPr lang="zh-CN" altLang="en-GB" sz="1000" dirty="0">
              <a:solidFill>
                <a:schemeClr val="accent2">
                  <a:lumMod val="50000"/>
                </a:schemeClr>
              </a:solidFill>
              <a:latin typeface="华文楷体" pitchFamily="2" charset="-122"/>
              <a:ea typeface="华文楷体" pitchFamily="2" charset="-122"/>
              <a:cs typeface="Arial Unicode MS" pitchFamily="34" charset="-122"/>
            </a:endParaRPr>
          </a:p>
        </p:txBody>
      </p:sp>
      <p:sp>
        <p:nvSpPr>
          <p:cNvPr id="44" name="Rectangle 43"/>
          <p:cNvSpPr>
            <a:spLocks noChangeArrowheads="1"/>
          </p:cNvSpPr>
          <p:nvPr/>
        </p:nvSpPr>
        <p:spPr bwMode="auto">
          <a:xfrm>
            <a:off x="171450" y="5216525"/>
            <a:ext cx="3325813" cy="152400"/>
          </a:xfrm>
          <a:prstGeom prst="rect">
            <a:avLst/>
          </a:prstGeom>
          <a:noFill/>
          <a:ln w="9525">
            <a:noFill/>
            <a:miter lim="800000"/>
            <a:headEnd/>
            <a:tailEnd/>
          </a:ln>
        </p:spPr>
        <p:txBody>
          <a:bodyPr lIns="0" tIns="0" rIns="0" bIns="0">
            <a:spAutoFit/>
          </a:bodyPr>
          <a:lstStyle/>
          <a:p>
            <a:pPr marL="58738" algn="r" eaLnBrk="0" hangingPunct="0">
              <a:buClr>
                <a:schemeClr val="accent2"/>
              </a:buClr>
              <a:buFont typeface="Wingdings" pitchFamily="2" charset="2"/>
              <a:buNone/>
            </a:pPr>
            <a:r>
              <a:rPr lang="zh-CN" altLang="en-US" sz="1000">
                <a:solidFill>
                  <a:schemeClr val="accent2">
                    <a:lumMod val="50000"/>
                  </a:schemeClr>
                </a:solidFill>
                <a:latin typeface="华文楷体" pitchFamily="2" charset="-122"/>
                <a:ea typeface="华文楷体" pitchFamily="2" charset="-122"/>
                <a:cs typeface="Arial Unicode MS" pitchFamily="34" charset="-122"/>
              </a:rPr>
              <a:t>表示由</a:t>
            </a:r>
            <a:r>
              <a:rPr lang="en-US" altLang="zh-CN" sz="1000">
                <a:solidFill>
                  <a:schemeClr val="accent2">
                    <a:lumMod val="50000"/>
                  </a:schemeClr>
                </a:solidFill>
                <a:latin typeface="华文楷体" pitchFamily="2" charset="-122"/>
                <a:ea typeface="华文楷体" pitchFamily="2" charset="-122"/>
                <a:cs typeface="Arial Unicode MS" pitchFamily="34" charset="-122"/>
              </a:rPr>
              <a:t>ERP</a:t>
            </a:r>
            <a:r>
              <a:rPr lang="zh-CN" altLang="en-US" sz="1000">
                <a:solidFill>
                  <a:schemeClr val="accent2">
                    <a:lumMod val="50000"/>
                  </a:schemeClr>
                </a:solidFill>
                <a:latin typeface="华文楷体" pitchFamily="2" charset="-122"/>
                <a:ea typeface="华文楷体" pitchFamily="2" charset="-122"/>
                <a:cs typeface="Arial Unicode MS" pitchFamily="34" charset="-122"/>
              </a:rPr>
              <a:t>实施为企业带来</a:t>
            </a:r>
            <a:r>
              <a:rPr lang="en-US" altLang="zh-CN" sz="1000">
                <a:solidFill>
                  <a:schemeClr val="accent2">
                    <a:lumMod val="50000"/>
                  </a:schemeClr>
                </a:solidFill>
                <a:latin typeface="华文楷体" pitchFamily="2" charset="-122"/>
                <a:ea typeface="华文楷体" pitchFamily="2" charset="-122"/>
                <a:cs typeface="Arial Unicode MS" pitchFamily="34" charset="-122"/>
              </a:rPr>
              <a:t>50%</a:t>
            </a:r>
            <a:r>
              <a:rPr lang="zh-CN" altLang="en-US" sz="1000">
                <a:solidFill>
                  <a:schemeClr val="accent2">
                    <a:lumMod val="50000"/>
                  </a:schemeClr>
                </a:solidFill>
                <a:latin typeface="华文楷体" pitchFamily="2" charset="-122"/>
                <a:ea typeface="华文楷体" pitchFamily="2" charset="-122"/>
                <a:cs typeface="Arial Unicode MS" pitchFamily="34" charset="-122"/>
              </a:rPr>
              <a:t>或更多预期效益的企业</a:t>
            </a:r>
            <a:endParaRPr lang="zh-CN" altLang="en-GB" sz="1000">
              <a:solidFill>
                <a:schemeClr val="accent2">
                  <a:lumMod val="50000"/>
                </a:schemeClr>
              </a:solidFill>
              <a:latin typeface="华文楷体" pitchFamily="2" charset="-122"/>
              <a:ea typeface="华文楷体" pitchFamily="2" charset="-122"/>
              <a:cs typeface="Arial Unicode MS" pitchFamily="34" charset="-122"/>
            </a:endParaRPr>
          </a:p>
        </p:txBody>
      </p:sp>
      <p:sp>
        <p:nvSpPr>
          <p:cNvPr id="85" name="Rectangle 2"/>
          <p:cNvSpPr>
            <a:spLocks noChangeArrowheads="1"/>
          </p:cNvSpPr>
          <p:nvPr/>
        </p:nvSpPr>
        <p:spPr bwMode="auto">
          <a:xfrm>
            <a:off x="198438" y="5927725"/>
            <a:ext cx="8767762" cy="3937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lIns="0" tIns="0" rIns="0" bIns="0"/>
          <a:lstStyle/>
          <a:p>
            <a:pPr algn="ctr">
              <a:lnSpc>
                <a:spcPct val="120000"/>
              </a:lnSpc>
            </a:pPr>
            <a:r>
              <a:rPr lang="zh-CN" altLang="en-GB" sz="2000" b="0" dirty="0">
                <a:solidFill>
                  <a:srgbClr val="FFFFFF"/>
                </a:solidFill>
                <a:latin typeface="华文楷体" pitchFamily="2" charset="-122"/>
                <a:ea typeface="华文楷体" pitchFamily="2" charset="-122"/>
                <a:cs typeface="Arial Unicode MS" pitchFamily="34" charset="-122"/>
              </a:rPr>
              <a:t>内审可对</a:t>
            </a:r>
            <a:r>
              <a:rPr lang="en-GB" altLang="zh-CN" sz="2000" b="0" dirty="0">
                <a:solidFill>
                  <a:srgbClr val="FFFFFF"/>
                </a:solidFill>
                <a:latin typeface="华文楷体" pitchFamily="2" charset="-122"/>
                <a:ea typeface="华文楷体" pitchFamily="2" charset="-122"/>
                <a:cs typeface="Arial Unicode MS" pitchFamily="34" charset="-122"/>
              </a:rPr>
              <a:t>ERP</a:t>
            </a:r>
            <a:r>
              <a:rPr lang="zh-CN" altLang="en-GB" sz="2000" b="0" dirty="0">
                <a:solidFill>
                  <a:srgbClr val="FFFFFF"/>
                </a:solidFill>
                <a:latin typeface="华文楷体" pitchFamily="2" charset="-122"/>
                <a:ea typeface="华文楷体" pitchFamily="2" charset="-122"/>
                <a:cs typeface="Arial Unicode MS" pitchFamily="34" charset="-122"/>
              </a:rPr>
              <a:t>项目进行风险管理分析和效益审计</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案例分析</a:t>
            </a:r>
            <a:r>
              <a:rPr lang="en-US" altLang="zh-CN" dirty="0" smtClean="0"/>
              <a:t>-</a:t>
            </a:r>
            <a:r>
              <a:rPr lang="zh-CN" altLang="en-US" dirty="0" smtClean="0"/>
              <a:t>投资风险</a:t>
            </a:r>
            <a:endParaRPr lang="en-US" altLang="en-US" dirty="0"/>
          </a:p>
        </p:txBody>
      </p:sp>
      <p:sp>
        <p:nvSpPr>
          <p:cNvPr id="3" name="内容占位符 2"/>
          <p:cNvSpPr>
            <a:spLocks noGrp="1"/>
          </p:cNvSpPr>
          <p:nvPr>
            <p:ph sz="quarter" idx="15"/>
          </p:nvPr>
        </p:nvSpPr>
        <p:spPr>
          <a:xfrm>
            <a:off x="596900" y="1600200"/>
            <a:ext cx="7988300" cy="4419600"/>
          </a:xfrm>
        </p:spPr>
        <p:txBody>
          <a:bodyPr/>
          <a:lstStyle/>
          <a:p>
            <a:pPr marL="268288" indent="-268288" defTabSz="695325">
              <a:buFontTx/>
              <a:buChar char="•"/>
            </a:pPr>
            <a:r>
              <a:rPr lang="en-US" altLang="zh-CN" dirty="0" err="1" smtClean="0">
                <a:latin typeface="华文楷体" pitchFamily="2" charset="-122"/>
                <a:ea typeface="华文楷体" pitchFamily="2" charset="-122"/>
                <a:cs typeface="Arial Unicode MS" pitchFamily="34" charset="-122"/>
              </a:rPr>
              <a:t>投资业务的风险分析与控制</a:t>
            </a:r>
            <a:r>
              <a:rPr lang="en-US" altLang="zh-CN" dirty="0" smtClean="0">
                <a:latin typeface="华文楷体" pitchFamily="2" charset="-122"/>
                <a:ea typeface="华文楷体" pitchFamily="2" charset="-122"/>
                <a:cs typeface="Arial Unicode MS" pitchFamily="34" charset="-122"/>
              </a:rPr>
              <a:t> - </a:t>
            </a:r>
            <a:r>
              <a:rPr lang="en-US" altLang="zh-CN" dirty="0" err="1" smtClean="0">
                <a:latin typeface="华文楷体" pitchFamily="2" charset="-122"/>
                <a:ea typeface="华文楷体" pitchFamily="2" charset="-122"/>
                <a:cs typeface="Arial Unicode MS" pitchFamily="34" charset="-122"/>
              </a:rPr>
              <a:t>一家大型国营企业</a:t>
            </a:r>
            <a:r>
              <a:rPr lang="en-US" altLang="zh-CN" dirty="0" smtClean="0">
                <a:latin typeface="华文楷体" pitchFamily="2" charset="-122"/>
                <a:ea typeface="华文楷体" pitchFamily="2" charset="-122"/>
                <a:cs typeface="Arial Unicode MS" pitchFamily="34" charset="-122"/>
              </a:rPr>
              <a:t>。</a:t>
            </a:r>
          </a:p>
          <a:p>
            <a:pPr marL="268288" indent="-268288" defTabSz="695325">
              <a:buFontTx/>
              <a:buChar char="•"/>
            </a:pPr>
            <a:r>
              <a:rPr lang="en-US" altLang="zh-CN" dirty="0" err="1" smtClean="0">
                <a:latin typeface="华文楷体" pitchFamily="2" charset="-122"/>
                <a:ea typeface="华文楷体" pitchFamily="2" charset="-122"/>
                <a:cs typeface="Arial Unicode MS" pitchFamily="34" charset="-122"/>
              </a:rPr>
              <a:t>基于客户海外投资巨大现实，一旦投资失败或不能达到预期的收益将会给公司带来巨大的财务损失</a:t>
            </a:r>
            <a:r>
              <a:rPr lang="en-US" altLang="zh-CN" dirty="0" smtClean="0">
                <a:latin typeface="华文楷体" pitchFamily="2" charset="-122"/>
                <a:ea typeface="华文楷体" pitchFamily="2" charset="-122"/>
                <a:cs typeface="Arial Unicode MS" pitchFamily="34" charset="-122"/>
              </a:rPr>
              <a:t>。</a:t>
            </a:r>
            <a:r>
              <a:rPr lang="en-US" altLang="zh-CN" dirty="0" err="1" smtClean="0">
                <a:latin typeface="华文楷体" pitchFamily="2" charset="-122"/>
                <a:ea typeface="华文楷体" pitchFamily="2" charset="-122"/>
                <a:cs typeface="Arial Unicode MS" pitchFamily="34" charset="-122"/>
              </a:rPr>
              <a:t>为了将投资风险控制在客户可以接受的范围内，该企业正在投资领域中建立关键风险指标体系和控制体系</a:t>
            </a:r>
            <a:r>
              <a:rPr lang="en-US" altLang="zh-CN" dirty="0" smtClean="0">
                <a:latin typeface="华文楷体" pitchFamily="2" charset="-122"/>
                <a:ea typeface="华文楷体" pitchFamily="2" charset="-122"/>
                <a:cs typeface="Arial Unicode MS" pitchFamily="34" charset="-122"/>
              </a:rPr>
              <a:t>。</a:t>
            </a:r>
          </a:p>
          <a:p>
            <a:endParaRPr lang="en-US" dirty="0">
              <a:latin typeface="华文楷体" pitchFamily="2" charset="-122"/>
              <a:ea typeface="华文楷体" pitchFamily="2" charset="-122"/>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42</a:t>
            </a:fld>
            <a:endParaRPr lang="en-GB"/>
          </a:p>
        </p:txBody>
      </p:sp>
      <p:sp>
        <p:nvSpPr>
          <p:cNvPr id="5" name="Rectangle 2"/>
          <p:cNvSpPr>
            <a:spLocks noChangeArrowheads="1"/>
          </p:cNvSpPr>
          <p:nvPr/>
        </p:nvSpPr>
        <p:spPr bwMode="auto">
          <a:xfrm>
            <a:off x="198438" y="4933950"/>
            <a:ext cx="8767762" cy="44132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lIns="0" tIns="0" rIns="0" bIns="0"/>
          <a:lstStyle/>
          <a:p>
            <a:pPr algn="ctr">
              <a:lnSpc>
                <a:spcPct val="120000"/>
              </a:lnSpc>
            </a:pPr>
            <a:r>
              <a:rPr lang="zh-CN" altLang="en-GB" sz="2000" b="0" dirty="0">
                <a:solidFill>
                  <a:srgbClr val="FFFFFF"/>
                </a:solidFill>
                <a:latin typeface="华文楷体" pitchFamily="2" charset="-122"/>
                <a:ea typeface="华文楷体" pitchFamily="2" charset="-122"/>
                <a:cs typeface="Arial Unicode MS" pitchFamily="34" charset="-122"/>
              </a:rPr>
              <a:t>对海外投资风险的监督或将成为该公司内审的主要任务之一</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GB" dirty="0" err="1" smtClean="0"/>
              <a:t>案例分析-缺乏对海外企业的监督导致企业重大损失</a:t>
            </a:r>
            <a:endParaRPr lang="en-US" altLang="en-US" dirty="0"/>
          </a:p>
        </p:txBody>
      </p:sp>
      <p:sp>
        <p:nvSpPr>
          <p:cNvPr id="3" name="内容占位符 2"/>
          <p:cNvSpPr>
            <a:spLocks noGrp="1"/>
          </p:cNvSpPr>
          <p:nvPr>
            <p:ph sz="quarter" idx="15"/>
          </p:nvPr>
        </p:nvSpPr>
        <p:spPr>
          <a:xfrm>
            <a:off x="215900" y="1231900"/>
            <a:ext cx="8128000" cy="4419600"/>
          </a:xfrm>
        </p:spPr>
        <p:txBody>
          <a:bodyPr/>
          <a:lstStyle/>
          <a:p>
            <a:pPr marL="360000" defTabSz="695325">
              <a:buFontTx/>
              <a:buChar char="•"/>
              <a:tabLst>
                <a:tab pos="268288" algn="l"/>
              </a:tabLst>
            </a:pPr>
            <a:r>
              <a:rPr lang="en-US" altLang="zh-CN" sz="1600" dirty="0" smtClean="0">
                <a:latin typeface="华文楷体" pitchFamily="2" charset="-122"/>
                <a:ea typeface="华文楷体" pitchFamily="2" charset="-122"/>
                <a:cs typeface="Arial Unicode MS" pitchFamily="34" charset="-122"/>
              </a:rPr>
              <a:t>在2004年12月，某公司公司披露在投机性的交易中损失了5.5亿美元。在2005年，亦发现首席执行官犯有内幕交易罪 。</a:t>
            </a:r>
          </a:p>
          <a:p>
            <a:pPr marL="360000" defTabSz="695325">
              <a:buFontTx/>
              <a:buChar char="•"/>
              <a:tabLst>
                <a:tab pos="268288" algn="l"/>
              </a:tabLst>
            </a:pPr>
            <a:r>
              <a:rPr lang="en-US" altLang="zh-CN" sz="1600" dirty="0" err="1" smtClean="0">
                <a:latin typeface="华文楷体" pitchFamily="2" charset="-122"/>
                <a:ea typeface="华文楷体" pitchFamily="2" charset="-122"/>
                <a:cs typeface="Arial Unicode MS" pitchFamily="34" charset="-122"/>
              </a:rPr>
              <a:t>首席执行官独立于母公司管理，并两次更换由母公司委任的财务经理</a:t>
            </a:r>
            <a:r>
              <a:rPr lang="en-US" altLang="zh-CN" sz="1600" dirty="0" smtClean="0">
                <a:latin typeface="华文楷体" pitchFamily="2" charset="-122"/>
                <a:ea typeface="华文楷体" pitchFamily="2" charset="-122"/>
                <a:cs typeface="Arial Unicode MS" pitchFamily="34" charset="-122"/>
              </a:rPr>
              <a:t>。</a:t>
            </a:r>
            <a:r>
              <a:rPr lang="en-US" altLang="zh-CN" sz="1600" dirty="0" err="1" smtClean="0">
                <a:latin typeface="华文楷体" pitchFamily="2" charset="-122"/>
                <a:ea typeface="华文楷体" pitchFamily="2" charset="-122"/>
                <a:cs typeface="Arial Unicode MS" pitchFamily="34" charset="-122"/>
              </a:rPr>
              <a:t>母公司对首席执行官没有实施足够的控制</a:t>
            </a:r>
            <a:r>
              <a:rPr lang="en-US" altLang="zh-CN" sz="1600" dirty="0" smtClean="0">
                <a:latin typeface="华文楷体" pitchFamily="2" charset="-122"/>
                <a:ea typeface="华文楷体" pitchFamily="2" charset="-122"/>
                <a:cs typeface="Arial Unicode MS" pitchFamily="34" charset="-122"/>
              </a:rPr>
              <a:t> 。</a:t>
            </a:r>
          </a:p>
          <a:p>
            <a:pPr marL="360000" defTabSz="695325">
              <a:buFontTx/>
              <a:buChar char="•"/>
              <a:tabLst>
                <a:tab pos="268288" algn="l"/>
              </a:tabLst>
            </a:pPr>
            <a:r>
              <a:rPr lang="en-US" altLang="zh-CN" sz="1600" dirty="0" smtClean="0">
                <a:latin typeface="华文楷体" pitchFamily="2" charset="-122"/>
                <a:ea typeface="华文楷体" pitchFamily="2" charset="-122"/>
                <a:cs typeface="Arial Unicode MS" pitchFamily="34" charset="-122"/>
              </a:rPr>
              <a:t>首席执行官扩大业务范围，在2003年，冒险进入衍生品交易风险投资领域。</a:t>
            </a:r>
            <a:r>
              <a:rPr lang="en-US" altLang="zh-CN" sz="1600" dirty="0" err="1" smtClean="0">
                <a:latin typeface="华文楷体" pitchFamily="2" charset="-122"/>
                <a:ea typeface="华文楷体" pitchFamily="2" charset="-122"/>
                <a:cs typeface="Arial Unicode MS" pitchFamily="34" charset="-122"/>
              </a:rPr>
              <a:t>从石油价格的投机性交易造成的巨大损失</a:t>
            </a:r>
            <a:r>
              <a:rPr lang="en-US" altLang="zh-CN" sz="1600" dirty="0" smtClean="0">
                <a:latin typeface="华文楷体" pitchFamily="2" charset="-122"/>
                <a:ea typeface="华文楷体" pitchFamily="2" charset="-122"/>
                <a:cs typeface="Arial Unicode MS" pitchFamily="34" charset="-122"/>
              </a:rPr>
              <a:t>。</a:t>
            </a:r>
            <a:r>
              <a:rPr lang="en-US" altLang="zh-CN" sz="1600" dirty="0" err="1" smtClean="0">
                <a:latin typeface="华文楷体" pitchFamily="2" charset="-122"/>
                <a:ea typeface="华文楷体" pitchFamily="2" charset="-122"/>
                <a:cs typeface="Arial Unicode MS" pitchFamily="34" charset="-122"/>
              </a:rPr>
              <a:t>其场外柜台交易，交易量超过了现货交易总额（违反了公司的规则</a:t>
            </a:r>
            <a:r>
              <a:rPr lang="en-US" altLang="zh-CN" sz="1600" dirty="0" smtClean="0">
                <a:latin typeface="华文楷体" pitchFamily="2" charset="-122"/>
                <a:ea typeface="华文楷体" pitchFamily="2" charset="-122"/>
                <a:cs typeface="Arial Unicode MS" pitchFamily="34" charset="-122"/>
              </a:rPr>
              <a:t>） 。</a:t>
            </a:r>
          </a:p>
          <a:p>
            <a:pPr marL="360000" defTabSz="695325">
              <a:buFontTx/>
              <a:buChar char="•"/>
              <a:tabLst>
                <a:tab pos="268288" algn="l"/>
              </a:tabLst>
            </a:pPr>
            <a:r>
              <a:rPr lang="en-US" altLang="zh-CN" sz="1600" dirty="0" err="1" smtClean="0">
                <a:latin typeface="华文楷体" pitchFamily="2" charset="-122"/>
                <a:ea typeface="华文楷体" pitchFamily="2" charset="-122"/>
                <a:cs typeface="Arial Unicode MS" pitchFamily="34" charset="-122"/>
              </a:rPr>
              <a:t>拥有海外期货企业许可证的企业只能从事套期保值交易，不得从事投机交易</a:t>
            </a:r>
            <a:r>
              <a:rPr lang="en-US" altLang="zh-CN" sz="1600" dirty="0" smtClean="0">
                <a:latin typeface="华文楷体" pitchFamily="2" charset="-122"/>
                <a:ea typeface="华文楷体" pitchFamily="2" charset="-122"/>
                <a:cs typeface="Arial Unicode MS" pitchFamily="34" charset="-122"/>
              </a:rPr>
              <a:t> 。</a:t>
            </a:r>
          </a:p>
          <a:p>
            <a:pPr marL="360000" defTabSz="695325">
              <a:buFontTx/>
              <a:buChar char="•"/>
              <a:tabLst>
                <a:tab pos="268288" algn="l"/>
              </a:tabLst>
            </a:pPr>
            <a:r>
              <a:rPr lang="en-US" altLang="zh-CN" sz="1600" dirty="0" err="1" smtClean="0">
                <a:latin typeface="华文楷体" pitchFamily="2" charset="-122"/>
                <a:ea typeface="华文楷体" pitchFamily="2" charset="-122"/>
                <a:cs typeface="Arial Unicode MS" pitchFamily="34" charset="-122"/>
              </a:rPr>
              <a:t>对交易人员监控的缺失、低效的公司治理及薄弱的公司文化和高管基调，使公司没有很好的掌控套期保值和投机行为的差别</a:t>
            </a:r>
            <a:r>
              <a:rPr lang="en-US" altLang="zh-CN" sz="1600" dirty="0" smtClean="0">
                <a:latin typeface="华文楷体" pitchFamily="2" charset="-122"/>
                <a:ea typeface="华文楷体" pitchFamily="2" charset="-122"/>
                <a:cs typeface="Arial Unicode MS" pitchFamily="34" charset="-122"/>
              </a:rPr>
              <a:t> 。</a:t>
            </a:r>
          </a:p>
          <a:p>
            <a:pPr defTabSz="695325">
              <a:tabLst>
                <a:tab pos="268288" algn="l"/>
              </a:tabLst>
            </a:pPr>
            <a:r>
              <a:rPr lang="en-US" altLang="zh-CN" sz="1600" b="1" dirty="0" err="1" smtClean="0">
                <a:latin typeface="华文楷体" pitchFamily="2" charset="-122"/>
                <a:ea typeface="华文楷体" pitchFamily="2" charset="-122"/>
                <a:cs typeface="Arial Unicode MS" pitchFamily="34" charset="-122"/>
              </a:rPr>
              <a:t>教训</a:t>
            </a:r>
            <a:r>
              <a:rPr lang="en-US" altLang="zh-CN" sz="1600" b="1" dirty="0" smtClean="0">
                <a:latin typeface="华文楷体" pitchFamily="2" charset="-122"/>
                <a:ea typeface="华文楷体" pitchFamily="2" charset="-122"/>
                <a:cs typeface="Arial Unicode MS" pitchFamily="34" charset="-122"/>
              </a:rPr>
              <a:t>:</a:t>
            </a:r>
          </a:p>
          <a:p>
            <a:pPr defTabSz="695325">
              <a:buFontTx/>
              <a:buChar char="•"/>
              <a:tabLst>
                <a:tab pos="268288" algn="l"/>
              </a:tabLst>
            </a:pPr>
            <a:r>
              <a:rPr lang="en-US" altLang="zh-CN" sz="1600" dirty="0" err="1" smtClean="0">
                <a:latin typeface="华文楷体" pitchFamily="2" charset="-122"/>
                <a:ea typeface="华文楷体" pitchFamily="2" charset="-122"/>
                <a:cs typeface="Arial Unicode MS" pitchFamily="34" charset="-122"/>
              </a:rPr>
              <a:t>视线之外，想法之外（对于控制来说</a:t>
            </a:r>
            <a:r>
              <a:rPr lang="en-US" altLang="zh-CN" sz="1600" dirty="0" smtClean="0">
                <a:latin typeface="华文楷体" pitchFamily="2" charset="-122"/>
                <a:ea typeface="华文楷体" pitchFamily="2" charset="-122"/>
                <a:cs typeface="Arial Unicode MS" pitchFamily="34" charset="-122"/>
              </a:rPr>
              <a:t>），</a:t>
            </a:r>
            <a:r>
              <a:rPr lang="en-US" altLang="zh-CN" sz="1600" dirty="0" err="1" smtClean="0">
                <a:latin typeface="华文楷体" pitchFamily="2" charset="-122"/>
                <a:ea typeface="华文楷体" pitchFamily="2" charset="-122"/>
                <a:cs typeface="Arial Unicode MS" pitchFamily="34" charset="-122"/>
              </a:rPr>
              <a:t>尤其是带来可观的海外收益的时候</a:t>
            </a:r>
            <a:endParaRPr lang="en-US" altLang="zh-CN" sz="1600" dirty="0" smtClean="0">
              <a:latin typeface="华文楷体" pitchFamily="2" charset="-122"/>
              <a:ea typeface="华文楷体" pitchFamily="2" charset="-122"/>
              <a:cs typeface="Arial Unicode MS" pitchFamily="34" charset="-122"/>
            </a:endParaRPr>
          </a:p>
          <a:p>
            <a:pPr defTabSz="695325">
              <a:buFontTx/>
              <a:buChar char="•"/>
              <a:tabLst>
                <a:tab pos="268288" algn="l"/>
              </a:tabLst>
            </a:pPr>
            <a:r>
              <a:rPr lang="en-US" altLang="zh-CN" sz="1600" dirty="0" err="1" smtClean="0">
                <a:latin typeface="华文楷体" pitchFamily="2" charset="-122"/>
                <a:ea typeface="华文楷体" pitchFamily="2" charset="-122"/>
                <a:cs typeface="Arial Unicode MS" pitchFamily="34" charset="-122"/>
              </a:rPr>
              <a:t>内部控制不足-监管结构，风险报告制度不足</a:t>
            </a:r>
            <a:endParaRPr lang="en-US" altLang="zh-CN" sz="1600" dirty="0" smtClean="0">
              <a:latin typeface="华文楷体" pitchFamily="2" charset="-122"/>
              <a:ea typeface="华文楷体" pitchFamily="2" charset="-122"/>
              <a:cs typeface="Arial Unicode MS" pitchFamily="34" charset="-122"/>
            </a:endParaRPr>
          </a:p>
          <a:p>
            <a:pPr defTabSz="695325">
              <a:buFontTx/>
              <a:buChar char="•"/>
              <a:tabLst>
                <a:tab pos="268288" algn="l"/>
              </a:tabLst>
            </a:pPr>
            <a:r>
              <a:rPr lang="en-US" altLang="zh-CN" sz="1600" dirty="0" err="1" smtClean="0">
                <a:latin typeface="华文楷体" pitchFamily="2" charset="-122"/>
                <a:ea typeface="华文楷体" pitchFamily="2" charset="-122"/>
                <a:cs typeface="Arial Unicode MS" pitchFamily="34" charset="-122"/>
              </a:rPr>
              <a:t>首席执行官权利过大，监管不足</a:t>
            </a:r>
            <a:endParaRPr lang="en-US" altLang="zh-CN" sz="1600" dirty="0" smtClean="0">
              <a:latin typeface="华文楷体" pitchFamily="2" charset="-122"/>
              <a:ea typeface="华文楷体" pitchFamily="2" charset="-122"/>
              <a:cs typeface="Arial Unicode MS" pitchFamily="34" charset="-122"/>
            </a:endParaRPr>
          </a:p>
          <a:p>
            <a:endParaRPr lang="en-US" sz="1600" dirty="0">
              <a:latin typeface="华文楷体" pitchFamily="2" charset="-122"/>
              <a:ea typeface="华文楷体" pitchFamily="2" charset="-122"/>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43</a:t>
            </a:fld>
            <a:endParaRPr lang="en-GB"/>
          </a:p>
        </p:txBody>
      </p:sp>
      <p:sp>
        <p:nvSpPr>
          <p:cNvPr id="5" name="Rectangle 2"/>
          <p:cNvSpPr>
            <a:spLocks noChangeArrowheads="1"/>
          </p:cNvSpPr>
          <p:nvPr/>
        </p:nvSpPr>
        <p:spPr bwMode="auto">
          <a:xfrm>
            <a:off x="185738" y="5737225"/>
            <a:ext cx="8767762" cy="40005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lstStyle/>
          <a:p>
            <a:pPr algn="ctr">
              <a:lnSpc>
                <a:spcPct val="120000"/>
              </a:lnSpc>
            </a:pPr>
            <a:r>
              <a:rPr lang="zh-CN" altLang="en-GB" sz="2000" dirty="0">
                <a:solidFill>
                  <a:srgbClr val="FFFFFF"/>
                </a:solidFill>
                <a:latin typeface="华文楷体" pitchFamily="2" charset="-122"/>
                <a:ea typeface="华文楷体" pitchFamily="2" charset="-122"/>
                <a:cs typeface="Arial Unicode MS" pitchFamily="34" charset="-122"/>
              </a:rPr>
              <a:t>如果该公司内审能够发挥充分作用， 也许</a:t>
            </a:r>
            <a:r>
              <a:rPr lang="en-GB" altLang="zh-CN" sz="2000" dirty="0">
                <a:solidFill>
                  <a:srgbClr val="FFFFFF"/>
                </a:solidFill>
                <a:latin typeface="华文楷体" pitchFamily="2" charset="-122"/>
                <a:ea typeface="华文楷体" pitchFamily="2" charset="-122"/>
                <a:cs typeface="Arial Unicode MS" pitchFamily="34" charset="-122"/>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案例分析</a:t>
            </a:r>
            <a:r>
              <a:rPr lang="en-US" altLang="zh-CN" dirty="0" smtClean="0"/>
              <a:t>-</a:t>
            </a:r>
            <a:r>
              <a:rPr lang="zh-CN" altLang="en-US" dirty="0" smtClean="0"/>
              <a:t>全球舞弊及腐败风险</a:t>
            </a:r>
            <a:endParaRPr lang="en-US" altLang="en-GB" dirty="0"/>
          </a:p>
        </p:txBody>
      </p:sp>
      <p:sp>
        <p:nvSpPr>
          <p:cNvPr id="3" name="内容占位符 2"/>
          <p:cNvSpPr>
            <a:spLocks noGrp="1"/>
          </p:cNvSpPr>
          <p:nvPr>
            <p:ph sz="quarter" idx="15"/>
          </p:nvPr>
        </p:nvSpPr>
        <p:spPr>
          <a:xfrm>
            <a:off x="533400" y="1308100"/>
            <a:ext cx="8077200" cy="3708400"/>
          </a:xfrm>
        </p:spPr>
        <p:txBody>
          <a:bodyPr/>
          <a:lstStyle/>
          <a:p>
            <a:pPr marL="358775" indent="-358775" defTabSz="695325">
              <a:spcBef>
                <a:spcPts val="600"/>
              </a:spcBef>
              <a:spcAft>
                <a:spcPts val="600"/>
              </a:spcAft>
              <a:buSzPct val="100000"/>
              <a:buFont typeface="Arial" pitchFamily="34" charset="0"/>
              <a:buChar char="•"/>
              <a:tabLst>
                <a:tab pos="268288" algn="l"/>
              </a:tabLst>
            </a:pPr>
            <a:r>
              <a:rPr lang="zh-CN" altLang="en-US" dirty="0" smtClean="0">
                <a:latin typeface="华文楷体" pitchFamily="2" charset="-122"/>
                <a:ea typeface="华文楷体" pitchFamily="2" charset="-122"/>
                <a:cs typeface="Arial Unicode MS" pitchFamily="34" charset="-122"/>
              </a:rPr>
              <a:t>每年有超过</a:t>
            </a:r>
            <a:r>
              <a:rPr lang="en-US" altLang="zh-CN" dirty="0" smtClean="0">
                <a:latin typeface="华文楷体" pitchFamily="2" charset="-122"/>
                <a:ea typeface="华文楷体" pitchFamily="2" charset="-122"/>
                <a:cs typeface="Arial Unicode MS" pitchFamily="34" charset="-122"/>
              </a:rPr>
              <a:t>1</a:t>
            </a:r>
            <a:r>
              <a:rPr lang="zh-CN" altLang="en-US" dirty="0" smtClean="0">
                <a:latin typeface="华文楷体" pitchFamily="2" charset="-122"/>
                <a:ea typeface="华文楷体" pitchFamily="2" charset="-122"/>
                <a:cs typeface="Arial Unicode MS" pitchFamily="34" charset="-122"/>
              </a:rPr>
              <a:t>万亿美元被用来行贿</a:t>
            </a:r>
          </a:p>
          <a:p>
            <a:pPr marL="358775" indent="-358775" defTabSz="695325">
              <a:spcBef>
                <a:spcPts val="600"/>
              </a:spcBef>
              <a:spcAft>
                <a:spcPts val="600"/>
              </a:spcAft>
              <a:buSzPct val="100000"/>
              <a:buFontTx/>
              <a:buChar char="•"/>
              <a:tabLst>
                <a:tab pos="268288" algn="l"/>
              </a:tabLst>
            </a:pPr>
            <a:r>
              <a:rPr lang="zh-CN" altLang="en-US" dirty="0" smtClean="0">
                <a:latin typeface="华文楷体" pitchFamily="2" charset="-122"/>
                <a:ea typeface="华文楷体" pitchFamily="2" charset="-122"/>
                <a:cs typeface="Arial Unicode MS" pitchFamily="34" charset="-122"/>
              </a:rPr>
              <a:t>在</a:t>
            </a:r>
            <a:r>
              <a:rPr lang="en-US" altLang="zh-CN" dirty="0" smtClean="0">
                <a:latin typeface="华文楷体" pitchFamily="2" charset="-122"/>
                <a:ea typeface="华文楷体" pitchFamily="2" charset="-122"/>
                <a:cs typeface="Arial Unicode MS" pitchFamily="34" charset="-122"/>
              </a:rPr>
              <a:t>2003</a:t>
            </a:r>
            <a:r>
              <a:rPr lang="zh-CN" altLang="en-US" dirty="0" smtClean="0">
                <a:latin typeface="华文楷体" pitchFamily="2" charset="-122"/>
                <a:ea typeface="华文楷体" pitchFamily="2" charset="-122"/>
                <a:cs typeface="Arial Unicode MS" pitchFamily="34" charset="-122"/>
              </a:rPr>
              <a:t>年</a:t>
            </a:r>
            <a:r>
              <a:rPr lang="en-US" altLang="zh-CN" dirty="0" smtClean="0">
                <a:latin typeface="华文楷体" pitchFamily="2" charset="-122"/>
                <a:ea typeface="华文楷体" pitchFamily="2" charset="-122"/>
                <a:cs typeface="Arial Unicode MS" pitchFamily="34" charset="-122"/>
              </a:rPr>
              <a:t>5</a:t>
            </a:r>
            <a:r>
              <a:rPr lang="zh-CN" altLang="en-US" dirty="0" smtClean="0">
                <a:latin typeface="华文楷体" pitchFamily="2" charset="-122"/>
                <a:ea typeface="华文楷体" pitchFamily="2" charset="-122"/>
                <a:cs typeface="Arial Unicode MS" pitchFamily="34" charset="-122"/>
              </a:rPr>
              <a:t>月到</a:t>
            </a:r>
            <a:r>
              <a:rPr lang="en-US" altLang="zh-CN" dirty="0" smtClean="0">
                <a:latin typeface="华文楷体" pitchFamily="2" charset="-122"/>
                <a:ea typeface="华文楷体" pitchFamily="2" charset="-122"/>
                <a:cs typeface="Arial Unicode MS" pitchFamily="34" charset="-122"/>
              </a:rPr>
              <a:t>2004</a:t>
            </a:r>
            <a:r>
              <a:rPr lang="zh-CN" altLang="en-US" dirty="0" smtClean="0">
                <a:latin typeface="华文楷体" pitchFamily="2" charset="-122"/>
                <a:ea typeface="华文楷体" pitchFamily="2" charset="-122"/>
                <a:cs typeface="Arial Unicode MS" pitchFamily="34" charset="-122"/>
              </a:rPr>
              <a:t>年</a:t>
            </a:r>
            <a:r>
              <a:rPr lang="en-US" altLang="zh-CN" dirty="0" smtClean="0">
                <a:latin typeface="华文楷体" pitchFamily="2" charset="-122"/>
                <a:ea typeface="华文楷体" pitchFamily="2" charset="-122"/>
                <a:cs typeface="Arial Unicode MS" pitchFamily="34" charset="-122"/>
              </a:rPr>
              <a:t>4</a:t>
            </a:r>
            <a:r>
              <a:rPr lang="zh-CN" altLang="en-US" dirty="0" smtClean="0">
                <a:latin typeface="华文楷体" pitchFamily="2" charset="-122"/>
                <a:ea typeface="华文楷体" pitchFamily="2" charset="-122"/>
                <a:cs typeface="Arial Unicode MS" pitchFamily="34" charset="-122"/>
              </a:rPr>
              <a:t>月间，超过</a:t>
            </a:r>
            <a:r>
              <a:rPr lang="en-US" altLang="zh-CN" dirty="0" smtClean="0">
                <a:latin typeface="华文楷体" pitchFamily="2" charset="-122"/>
                <a:ea typeface="华文楷体" pitchFamily="2" charset="-122"/>
                <a:cs typeface="Arial Unicode MS" pitchFamily="34" charset="-122"/>
              </a:rPr>
              <a:t>47</a:t>
            </a:r>
            <a:r>
              <a:rPr lang="zh-CN" altLang="en-US" dirty="0" smtClean="0">
                <a:latin typeface="华文楷体" pitchFamily="2" charset="-122"/>
                <a:ea typeface="华文楷体" pitchFamily="2" charset="-122"/>
                <a:cs typeface="Arial Unicode MS" pitchFamily="34" charset="-122"/>
              </a:rPr>
              <a:t>份总价值</a:t>
            </a:r>
            <a:r>
              <a:rPr lang="en-US" altLang="zh-CN" dirty="0" smtClean="0">
                <a:latin typeface="华文楷体" pitchFamily="2" charset="-122"/>
                <a:ea typeface="华文楷体" pitchFamily="2" charset="-122"/>
                <a:cs typeface="Arial Unicode MS" pitchFamily="34" charset="-122"/>
              </a:rPr>
              <a:t>180</a:t>
            </a:r>
            <a:r>
              <a:rPr lang="zh-CN" altLang="en-US" dirty="0" smtClean="0">
                <a:latin typeface="华文楷体" pitchFamily="2" charset="-122"/>
                <a:ea typeface="华文楷体" pitchFamily="2" charset="-122"/>
                <a:cs typeface="Arial Unicode MS" pitchFamily="34" charset="-122"/>
              </a:rPr>
              <a:t>亿美元合同的竞争中，存在来自国外的贿赂</a:t>
            </a:r>
          </a:p>
          <a:p>
            <a:pPr marL="358775" indent="-358775" defTabSz="695325">
              <a:spcBef>
                <a:spcPts val="600"/>
              </a:spcBef>
              <a:spcAft>
                <a:spcPts val="600"/>
              </a:spcAft>
              <a:buSzPct val="100000"/>
              <a:buFontTx/>
              <a:buChar char="•"/>
              <a:tabLst>
                <a:tab pos="268288" algn="l"/>
              </a:tabLst>
            </a:pPr>
            <a:r>
              <a:rPr lang="zh-CN" altLang="en-US" dirty="0" smtClean="0">
                <a:latin typeface="华文楷体" pitchFamily="2" charset="-122"/>
                <a:ea typeface="华文楷体" pitchFamily="2" charset="-122"/>
                <a:cs typeface="Arial Unicode MS" pitchFamily="34" charset="-122"/>
              </a:rPr>
              <a:t>通常当地政府在国民生产总值中所享有的份额比较重大时就会滋生更高层次的腐败</a:t>
            </a:r>
          </a:p>
          <a:p>
            <a:pPr marL="358775" indent="-358775" defTabSz="695325">
              <a:spcBef>
                <a:spcPts val="600"/>
              </a:spcBef>
              <a:spcAft>
                <a:spcPts val="600"/>
              </a:spcAft>
              <a:buSzPct val="100000"/>
              <a:buFontTx/>
              <a:buChar char="•"/>
              <a:tabLst>
                <a:tab pos="268288" algn="l"/>
              </a:tabLst>
            </a:pPr>
            <a:r>
              <a:rPr lang="zh-CN" altLang="en-US" dirty="0" smtClean="0">
                <a:latin typeface="华文楷体" pitchFamily="2" charset="-122"/>
                <a:ea typeface="华文楷体" pitchFamily="2" charset="-122"/>
                <a:cs typeface="Arial Unicode MS" pitchFamily="34" charset="-122"/>
              </a:rPr>
              <a:t>收入分配的不平等增加了贿赂和其他非法形式收入分配的风险</a:t>
            </a:r>
          </a:p>
          <a:p>
            <a:pPr marL="358775" indent="-358775" defTabSz="695325">
              <a:spcBef>
                <a:spcPts val="600"/>
              </a:spcBef>
              <a:spcAft>
                <a:spcPts val="600"/>
              </a:spcAft>
              <a:buSzPct val="100000"/>
              <a:buFontTx/>
              <a:buChar char="•"/>
              <a:tabLst>
                <a:tab pos="268288" algn="l"/>
              </a:tabLst>
            </a:pPr>
            <a:r>
              <a:rPr lang="zh-CN" altLang="en-US" dirty="0" smtClean="0">
                <a:latin typeface="华文楷体" pitchFamily="2" charset="-122"/>
                <a:ea typeface="华文楷体" pitchFamily="2" charset="-122"/>
                <a:cs typeface="Arial Unicode MS" pitchFamily="34" charset="-122"/>
              </a:rPr>
              <a:t>美国</a:t>
            </a:r>
            <a:r>
              <a:rPr lang="en-US" altLang="zh-CN" dirty="0" smtClean="0">
                <a:latin typeface="华文楷体" pitchFamily="2" charset="-122"/>
                <a:ea typeface="华文楷体" pitchFamily="2" charset="-122"/>
                <a:cs typeface="Arial Unicode MS" pitchFamily="34" charset="-122"/>
              </a:rPr>
              <a:t>《</a:t>
            </a:r>
            <a:r>
              <a:rPr lang="zh-CN" altLang="en-US" dirty="0" smtClean="0">
                <a:latin typeface="华文楷体" pitchFamily="2" charset="-122"/>
                <a:ea typeface="华文楷体" pitchFamily="2" charset="-122"/>
                <a:cs typeface="Arial Unicode MS" pitchFamily="34" charset="-122"/>
              </a:rPr>
              <a:t>海外反腐败法</a:t>
            </a:r>
            <a:r>
              <a:rPr lang="en-US" altLang="zh-CN" dirty="0" smtClean="0">
                <a:latin typeface="华文楷体" pitchFamily="2" charset="-122"/>
                <a:ea typeface="华文楷体" pitchFamily="2" charset="-122"/>
                <a:cs typeface="Arial Unicode MS" pitchFamily="34" charset="-122"/>
              </a:rPr>
              <a:t>》</a:t>
            </a:r>
            <a:r>
              <a:rPr lang="zh-CN" altLang="en-US" dirty="0" smtClean="0">
                <a:latin typeface="华文楷体" pitchFamily="2" charset="-122"/>
                <a:ea typeface="华文楷体" pitchFamily="2" charset="-122"/>
                <a:cs typeface="Arial Unicode MS" pitchFamily="34" charset="-122"/>
              </a:rPr>
              <a:t>又称</a:t>
            </a:r>
            <a:r>
              <a:rPr lang="en-US" altLang="zh-CN" dirty="0" smtClean="0">
                <a:latin typeface="华文楷体" pitchFamily="2" charset="-122"/>
                <a:ea typeface="华文楷体" pitchFamily="2" charset="-122"/>
                <a:cs typeface="Arial Unicode MS" pitchFamily="34" charset="-122"/>
              </a:rPr>
              <a:t>《</a:t>
            </a:r>
            <a:r>
              <a:rPr lang="zh-CN" altLang="en-US" dirty="0" smtClean="0">
                <a:latin typeface="华文楷体" pitchFamily="2" charset="-122"/>
                <a:ea typeface="华文楷体" pitchFamily="2" charset="-122"/>
                <a:cs typeface="Arial Unicode MS" pitchFamily="34" charset="-122"/>
              </a:rPr>
              <a:t>海外反贿赂法</a:t>
            </a:r>
            <a:r>
              <a:rPr lang="en-US" altLang="zh-CN" dirty="0" smtClean="0">
                <a:latin typeface="华文楷体" pitchFamily="2" charset="-122"/>
                <a:ea typeface="华文楷体" pitchFamily="2" charset="-122"/>
                <a:cs typeface="Arial Unicode MS" pitchFamily="34" charset="-122"/>
              </a:rPr>
              <a:t>》</a:t>
            </a:r>
            <a:r>
              <a:rPr lang="zh-CN" altLang="en-US" dirty="0" smtClean="0">
                <a:latin typeface="华文楷体" pitchFamily="2" charset="-122"/>
                <a:ea typeface="华文楷体" pitchFamily="2" charset="-122"/>
                <a:cs typeface="Arial Unicode MS" pitchFamily="34" charset="-122"/>
              </a:rPr>
              <a:t>，于</a:t>
            </a:r>
            <a:r>
              <a:rPr lang="en-US" altLang="zh-CN" dirty="0" smtClean="0">
                <a:latin typeface="华文楷体" pitchFamily="2" charset="-122"/>
                <a:ea typeface="华文楷体" pitchFamily="2" charset="-122"/>
                <a:cs typeface="Arial Unicode MS" pitchFamily="34" charset="-122"/>
              </a:rPr>
              <a:t>1977</a:t>
            </a:r>
            <a:r>
              <a:rPr lang="zh-CN" altLang="en-US" dirty="0" smtClean="0">
                <a:latin typeface="华文楷体" pitchFamily="2" charset="-122"/>
                <a:ea typeface="华文楷体" pitchFamily="2" charset="-122"/>
                <a:cs typeface="Arial Unicode MS" pitchFamily="34" charset="-122"/>
              </a:rPr>
              <a:t>年制定，</a:t>
            </a:r>
            <a:r>
              <a:rPr lang="en-US" altLang="zh-CN" dirty="0" smtClean="0">
                <a:latin typeface="华文楷体" pitchFamily="2" charset="-122"/>
                <a:ea typeface="华文楷体" pitchFamily="2" charset="-122"/>
                <a:cs typeface="Arial Unicode MS" pitchFamily="34" charset="-122"/>
              </a:rPr>
              <a:t>1988</a:t>
            </a:r>
            <a:r>
              <a:rPr lang="zh-CN" altLang="en-US" dirty="0" smtClean="0">
                <a:latin typeface="华文楷体" pitchFamily="2" charset="-122"/>
                <a:ea typeface="华文楷体" pitchFamily="2" charset="-122"/>
                <a:cs typeface="Arial Unicode MS" pitchFamily="34" charset="-122"/>
              </a:rPr>
              <a:t>年修订，旨在限制美国公司利用个人贿赂国外政府官员的行为，并对在美国上市公司的财会制度作出了相关规定。</a:t>
            </a:r>
          </a:p>
          <a:p>
            <a:endParaRPr lang="en-US" sz="1600" dirty="0">
              <a:latin typeface="华文楷体" pitchFamily="2" charset="-122"/>
              <a:ea typeface="华文楷体" pitchFamily="2" charset="-122"/>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44</a:t>
            </a:fld>
            <a:endParaRPr lang="en-GB"/>
          </a:p>
        </p:txBody>
      </p:sp>
      <p:sp>
        <p:nvSpPr>
          <p:cNvPr id="5" name="Rectangle 5"/>
          <p:cNvSpPr>
            <a:spLocks noChangeArrowheads="1"/>
          </p:cNvSpPr>
          <p:nvPr/>
        </p:nvSpPr>
        <p:spPr bwMode="auto">
          <a:xfrm>
            <a:off x="173038" y="5380038"/>
            <a:ext cx="8767762" cy="427037"/>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lstStyle/>
          <a:p>
            <a:pPr algn="ctr">
              <a:lnSpc>
                <a:spcPct val="120000"/>
              </a:lnSpc>
            </a:pPr>
            <a:r>
              <a:rPr lang="zh-CN" altLang="zh-CN" sz="2000" b="0" dirty="0">
                <a:solidFill>
                  <a:srgbClr val="FFFFFF"/>
                </a:solidFill>
                <a:latin typeface="华文楷体" pitchFamily="2" charset="-122"/>
                <a:ea typeface="华文楷体" pitchFamily="2" charset="-122"/>
                <a:cs typeface="Arial Unicode MS" pitchFamily="34" charset="-122"/>
              </a:rPr>
              <a:t>越来越高的国际业务风险给内审带来了新的挑战</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latin typeface="+mj-ea"/>
              </a:rPr>
              <a:t>风险评估的步骤</a:t>
            </a:r>
            <a:r>
              <a:rPr lang="en-GB" altLang="zh-CN" b="0" dirty="0" smtClean="0">
                <a:solidFill>
                  <a:srgbClr val="3A4972"/>
                </a:solidFill>
                <a:latin typeface="+mj-ea"/>
              </a:rPr>
              <a:t/>
            </a:r>
            <a:br>
              <a:rPr lang="en-GB" altLang="zh-CN" b="0" dirty="0" smtClean="0">
                <a:solidFill>
                  <a:srgbClr val="3A4972"/>
                </a:solidFill>
                <a:latin typeface="+mj-ea"/>
              </a:rPr>
            </a:b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45</a:t>
            </a:fld>
            <a:endParaRPr lang="en-GB"/>
          </a:p>
        </p:txBody>
      </p:sp>
      <p:grpSp>
        <p:nvGrpSpPr>
          <p:cNvPr id="5" name="Group 2"/>
          <p:cNvGrpSpPr>
            <a:grpSpLocks/>
          </p:cNvGrpSpPr>
          <p:nvPr/>
        </p:nvGrpSpPr>
        <p:grpSpPr bwMode="auto">
          <a:xfrm>
            <a:off x="6753225" y="2347913"/>
            <a:ext cx="531813" cy="3657600"/>
            <a:chOff x="4674" y="1630"/>
            <a:chExt cx="335" cy="2304"/>
          </a:xfrm>
        </p:grpSpPr>
        <p:sp>
          <p:nvSpPr>
            <p:cNvPr id="6" name="Line 3"/>
            <p:cNvSpPr>
              <a:spLocks noChangeShapeType="1"/>
            </p:cNvSpPr>
            <p:nvPr/>
          </p:nvSpPr>
          <p:spPr bwMode="auto">
            <a:xfrm>
              <a:off x="4674" y="1630"/>
              <a:ext cx="335" cy="0"/>
            </a:xfrm>
            <a:prstGeom prst="line">
              <a:avLst/>
            </a:prstGeom>
            <a:noFill/>
            <a:ln w="9525">
              <a:solidFill>
                <a:schemeClr val="tx1"/>
              </a:solidFill>
              <a:round/>
              <a:headEnd/>
              <a:tailEnd type="triangle" w="med" len="med"/>
            </a:ln>
            <a:effectLst/>
          </p:spPr>
          <p:txBody>
            <a:bodyPr/>
            <a:lstStyle/>
            <a:p>
              <a:endParaRPr lang="en-US">
                <a:latin typeface="+mj-ea"/>
                <a:ea typeface="+mj-ea"/>
              </a:endParaRPr>
            </a:p>
          </p:txBody>
        </p:sp>
        <p:sp>
          <p:nvSpPr>
            <p:cNvPr id="7" name="Line 4"/>
            <p:cNvSpPr>
              <a:spLocks noChangeShapeType="1"/>
            </p:cNvSpPr>
            <p:nvPr/>
          </p:nvSpPr>
          <p:spPr bwMode="auto">
            <a:xfrm>
              <a:off x="4674" y="3118"/>
              <a:ext cx="335" cy="96"/>
            </a:xfrm>
            <a:prstGeom prst="line">
              <a:avLst/>
            </a:prstGeom>
            <a:noFill/>
            <a:ln w="9525">
              <a:solidFill>
                <a:schemeClr val="tx1"/>
              </a:solidFill>
              <a:round/>
              <a:headEnd/>
              <a:tailEnd type="triangle" w="med" len="med"/>
            </a:ln>
            <a:effectLst/>
          </p:spPr>
          <p:txBody>
            <a:bodyPr/>
            <a:lstStyle/>
            <a:p>
              <a:endParaRPr lang="en-US">
                <a:latin typeface="+mj-ea"/>
                <a:ea typeface="+mj-ea"/>
              </a:endParaRPr>
            </a:p>
          </p:txBody>
        </p:sp>
        <p:sp>
          <p:nvSpPr>
            <p:cNvPr id="8" name="Line 5"/>
            <p:cNvSpPr>
              <a:spLocks noChangeShapeType="1"/>
            </p:cNvSpPr>
            <p:nvPr/>
          </p:nvSpPr>
          <p:spPr bwMode="auto">
            <a:xfrm>
              <a:off x="4674" y="3550"/>
              <a:ext cx="335" cy="0"/>
            </a:xfrm>
            <a:prstGeom prst="line">
              <a:avLst/>
            </a:prstGeom>
            <a:noFill/>
            <a:ln w="9525">
              <a:solidFill>
                <a:schemeClr val="tx1"/>
              </a:solidFill>
              <a:round/>
              <a:headEnd/>
              <a:tailEnd type="triangle" w="med" len="med"/>
            </a:ln>
            <a:effectLst/>
          </p:spPr>
          <p:txBody>
            <a:bodyPr/>
            <a:lstStyle/>
            <a:p>
              <a:endParaRPr lang="en-US">
                <a:latin typeface="+mj-ea"/>
                <a:ea typeface="+mj-ea"/>
              </a:endParaRPr>
            </a:p>
          </p:txBody>
        </p:sp>
        <p:sp>
          <p:nvSpPr>
            <p:cNvPr id="9" name="Line 6"/>
            <p:cNvSpPr>
              <a:spLocks noChangeShapeType="1"/>
            </p:cNvSpPr>
            <p:nvPr/>
          </p:nvSpPr>
          <p:spPr bwMode="auto">
            <a:xfrm flipV="1">
              <a:off x="4674" y="2974"/>
              <a:ext cx="335" cy="96"/>
            </a:xfrm>
            <a:prstGeom prst="line">
              <a:avLst/>
            </a:prstGeom>
            <a:noFill/>
            <a:ln w="9525">
              <a:solidFill>
                <a:schemeClr val="tx1"/>
              </a:solidFill>
              <a:round/>
              <a:headEnd/>
              <a:tailEnd type="triangle" w="med" len="med"/>
            </a:ln>
            <a:effectLst/>
          </p:spPr>
          <p:txBody>
            <a:bodyPr/>
            <a:lstStyle/>
            <a:p>
              <a:endParaRPr lang="en-US">
                <a:latin typeface="+mj-ea"/>
                <a:ea typeface="+mj-ea"/>
              </a:endParaRPr>
            </a:p>
          </p:txBody>
        </p:sp>
        <p:sp>
          <p:nvSpPr>
            <p:cNvPr id="10" name="Line 7"/>
            <p:cNvSpPr>
              <a:spLocks noChangeShapeType="1"/>
            </p:cNvSpPr>
            <p:nvPr/>
          </p:nvSpPr>
          <p:spPr bwMode="auto">
            <a:xfrm>
              <a:off x="4674" y="1918"/>
              <a:ext cx="335" cy="0"/>
            </a:xfrm>
            <a:prstGeom prst="line">
              <a:avLst/>
            </a:prstGeom>
            <a:noFill/>
            <a:ln w="9525">
              <a:solidFill>
                <a:schemeClr val="tx1"/>
              </a:solidFill>
              <a:round/>
              <a:headEnd/>
              <a:tailEnd type="triangle" w="med" len="med"/>
            </a:ln>
            <a:effectLst/>
          </p:spPr>
          <p:txBody>
            <a:bodyPr/>
            <a:lstStyle/>
            <a:p>
              <a:endParaRPr lang="en-US">
                <a:latin typeface="+mj-ea"/>
                <a:ea typeface="+mj-ea"/>
              </a:endParaRPr>
            </a:p>
          </p:txBody>
        </p:sp>
        <p:sp>
          <p:nvSpPr>
            <p:cNvPr id="11" name="Line 8"/>
            <p:cNvSpPr>
              <a:spLocks noChangeShapeType="1"/>
            </p:cNvSpPr>
            <p:nvPr/>
          </p:nvSpPr>
          <p:spPr bwMode="auto">
            <a:xfrm>
              <a:off x="4674" y="2206"/>
              <a:ext cx="335" cy="0"/>
            </a:xfrm>
            <a:prstGeom prst="line">
              <a:avLst/>
            </a:prstGeom>
            <a:noFill/>
            <a:ln w="9525">
              <a:solidFill>
                <a:schemeClr val="tx1"/>
              </a:solidFill>
              <a:round/>
              <a:headEnd/>
              <a:tailEnd type="triangle" w="med" len="med"/>
            </a:ln>
            <a:effectLst/>
          </p:spPr>
          <p:txBody>
            <a:bodyPr/>
            <a:lstStyle/>
            <a:p>
              <a:endParaRPr lang="en-US">
                <a:latin typeface="+mj-ea"/>
                <a:ea typeface="+mj-ea"/>
              </a:endParaRPr>
            </a:p>
          </p:txBody>
        </p:sp>
        <p:sp>
          <p:nvSpPr>
            <p:cNvPr id="12" name="Line 9"/>
            <p:cNvSpPr>
              <a:spLocks noChangeShapeType="1"/>
            </p:cNvSpPr>
            <p:nvPr/>
          </p:nvSpPr>
          <p:spPr bwMode="auto">
            <a:xfrm>
              <a:off x="4674" y="2686"/>
              <a:ext cx="335" cy="0"/>
            </a:xfrm>
            <a:prstGeom prst="line">
              <a:avLst/>
            </a:prstGeom>
            <a:noFill/>
            <a:ln w="9525">
              <a:solidFill>
                <a:schemeClr val="tx1"/>
              </a:solidFill>
              <a:round/>
              <a:headEnd/>
              <a:tailEnd type="triangle" w="med" len="med"/>
            </a:ln>
            <a:effectLst/>
          </p:spPr>
          <p:txBody>
            <a:bodyPr/>
            <a:lstStyle/>
            <a:p>
              <a:endParaRPr lang="en-US">
                <a:latin typeface="+mj-ea"/>
                <a:ea typeface="+mj-ea"/>
              </a:endParaRPr>
            </a:p>
          </p:txBody>
        </p:sp>
        <p:sp>
          <p:nvSpPr>
            <p:cNvPr id="13" name="Line 10"/>
            <p:cNvSpPr>
              <a:spLocks noChangeShapeType="1"/>
            </p:cNvSpPr>
            <p:nvPr/>
          </p:nvSpPr>
          <p:spPr bwMode="auto">
            <a:xfrm>
              <a:off x="4674" y="3934"/>
              <a:ext cx="335" cy="0"/>
            </a:xfrm>
            <a:prstGeom prst="line">
              <a:avLst/>
            </a:prstGeom>
            <a:noFill/>
            <a:ln w="9525">
              <a:solidFill>
                <a:schemeClr val="tx1"/>
              </a:solidFill>
              <a:round/>
              <a:headEnd/>
              <a:tailEnd type="triangle" w="med" len="med"/>
            </a:ln>
            <a:effectLst/>
          </p:spPr>
          <p:txBody>
            <a:bodyPr/>
            <a:lstStyle/>
            <a:p>
              <a:endParaRPr lang="en-US">
                <a:latin typeface="+mj-ea"/>
                <a:ea typeface="+mj-ea"/>
              </a:endParaRPr>
            </a:p>
          </p:txBody>
        </p:sp>
      </p:grpSp>
      <p:grpSp>
        <p:nvGrpSpPr>
          <p:cNvPr id="14" name="Group 11"/>
          <p:cNvGrpSpPr>
            <a:grpSpLocks/>
          </p:cNvGrpSpPr>
          <p:nvPr/>
        </p:nvGrpSpPr>
        <p:grpSpPr bwMode="auto">
          <a:xfrm>
            <a:off x="709614" y="1430338"/>
            <a:ext cx="750887" cy="4700588"/>
            <a:chOff x="447" y="971"/>
            <a:chExt cx="473" cy="2961"/>
          </a:xfrm>
        </p:grpSpPr>
        <p:sp>
          <p:nvSpPr>
            <p:cNvPr id="15" name="Text Box 12"/>
            <p:cNvSpPr txBox="1">
              <a:spLocks noChangeArrowheads="1"/>
            </p:cNvSpPr>
            <p:nvPr/>
          </p:nvSpPr>
          <p:spPr bwMode="auto">
            <a:xfrm rot="10800000" flipH="1" flipV="1">
              <a:off x="464" y="3199"/>
              <a:ext cx="427" cy="733"/>
            </a:xfrm>
            <a:prstGeom prst="rect">
              <a:avLst/>
            </a:prstGeom>
            <a:noFill/>
            <a:ln w="9525">
              <a:noFill/>
              <a:miter lim="800000"/>
              <a:headEnd/>
              <a:tailEnd/>
            </a:ln>
            <a:effectLst/>
          </p:spPr>
          <p:txBody>
            <a:bodyPr vert="eaVert" wrap="none">
              <a:spAutoFit/>
            </a:bodyPr>
            <a:lstStyle/>
            <a:p>
              <a:pPr algn="ctr"/>
              <a:r>
                <a:rPr lang="zh-CN" altLang="en-GB" sz="1600" dirty="0">
                  <a:solidFill>
                    <a:schemeClr val="accent2">
                      <a:lumMod val="50000"/>
                    </a:schemeClr>
                  </a:solidFill>
                  <a:latin typeface="华文楷体" pitchFamily="2" charset="-122"/>
                  <a:ea typeface="华文楷体" pitchFamily="2" charset="-122"/>
                  <a:cs typeface="Arial" pitchFamily="34" charset="0"/>
                </a:rPr>
                <a:t>信息</a:t>
              </a:r>
              <a:endParaRPr lang="zh-CN" altLang="en-US" sz="1600" dirty="0">
                <a:solidFill>
                  <a:schemeClr val="accent2">
                    <a:lumMod val="50000"/>
                  </a:schemeClr>
                </a:solidFill>
                <a:latin typeface="华文楷体" pitchFamily="2" charset="-122"/>
                <a:ea typeface="华文楷体" pitchFamily="2" charset="-122"/>
                <a:cs typeface="Arial" pitchFamily="34" charset="0"/>
              </a:endParaRPr>
            </a:p>
            <a:p>
              <a:pPr algn="ctr"/>
              <a:r>
                <a:rPr lang="zh-CN" altLang="en-US" sz="1600" dirty="0">
                  <a:solidFill>
                    <a:schemeClr val="accent2">
                      <a:lumMod val="50000"/>
                    </a:schemeClr>
                  </a:solidFill>
                  <a:latin typeface="华文楷体" pitchFamily="2" charset="-122"/>
                  <a:ea typeface="华文楷体" pitchFamily="2" charset="-122"/>
                  <a:cs typeface="Arial" pitchFamily="34" charset="0"/>
                </a:rPr>
                <a:t>重要</a:t>
              </a:r>
              <a:r>
                <a:rPr lang="zh-CN" altLang="en-GB" sz="1600" dirty="0">
                  <a:solidFill>
                    <a:schemeClr val="accent2">
                      <a:lumMod val="50000"/>
                    </a:schemeClr>
                  </a:solidFill>
                  <a:latin typeface="华文楷体" pitchFamily="2" charset="-122"/>
                  <a:ea typeface="华文楷体" pitchFamily="2" charset="-122"/>
                  <a:cs typeface="Arial" pitchFamily="34" charset="0"/>
                </a:rPr>
                <a:t>经营</a:t>
              </a:r>
              <a:endParaRPr lang="zh-CN" altLang="en-US" sz="1600" dirty="0">
                <a:solidFill>
                  <a:schemeClr val="accent2">
                    <a:lumMod val="50000"/>
                  </a:schemeClr>
                </a:solidFill>
                <a:latin typeface="华文楷体" pitchFamily="2" charset="-122"/>
                <a:ea typeface="华文楷体" pitchFamily="2" charset="-122"/>
                <a:cs typeface="Arial" pitchFamily="34" charset="0"/>
              </a:endParaRPr>
            </a:p>
          </p:txBody>
        </p:sp>
        <p:sp>
          <p:nvSpPr>
            <p:cNvPr id="16" name="Text Box 13"/>
            <p:cNvSpPr txBox="1">
              <a:spLocks noChangeArrowheads="1"/>
            </p:cNvSpPr>
            <p:nvPr/>
          </p:nvSpPr>
          <p:spPr bwMode="auto">
            <a:xfrm rot="10800000" flipH="1" flipV="1">
              <a:off x="462" y="2208"/>
              <a:ext cx="427" cy="901"/>
            </a:xfrm>
            <a:prstGeom prst="rect">
              <a:avLst/>
            </a:prstGeom>
            <a:noFill/>
            <a:ln w="9525">
              <a:noFill/>
              <a:miter lim="800000"/>
              <a:headEnd/>
              <a:tailEnd/>
            </a:ln>
            <a:effectLst/>
          </p:spPr>
          <p:txBody>
            <a:bodyPr vert="eaVert" wrap="none">
              <a:spAutoFit/>
            </a:bodyPr>
            <a:lstStyle/>
            <a:p>
              <a:pPr algn="ctr"/>
              <a:r>
                <a:rPr lang="zh-CN" altLang="en-GB" sz="1600" dirty="0">
                  <a:solidFill>
                    <a:schemeClr val="accent2">
                      <a:lumMod val="50000"/>
                    </a:schemeClr>
                  </a:solidFill>
                  <a:latin typeface="华文楷体" pitchFamily="2" charset="-122"/>
                  <a:ea typeface="华文楷体" pitchFamily="2" charset="-122"/>
                  <a:cs typeface="Arial" pitchFamily="34" charset="0"/>
                </a:rPr>
                <a:t>披露</a:t>
              </a:r>
              <a:endParaRPr lang="zh-CN" altLang="en-US" sz="1600" dirty="0">
                <a:solidFill>
                  <a:schemeClr val="accent2">
                    <a:lumMod val="50000"/>
                  </a:schemeClr>
                </a:solidFill>
                <a:latin typeface="华文楷体" pitchFamily="2" charset="-122"/>
                <a:ea typeface="华文楷体" pitchFamily="2" charset="-122"/>
                <a:cs typeface="Arial" pitchFamily="34" charset="0"/>
              </a:endParaRPr>
            </a:p>
            <a:p>
              <a:pPr algn="ctr"/>
              <a:r>
                <a:rPr lang="zh-CN" altLang="en-GB" sz="1600" dirty="0">
                  <a:solidFill>
                    <a:schemeClr val="accent2">
                      <a:lumMod val="50000"/>
                    </a:schemeClr>
                  </a:solidFill>
                  <a:latin typeface="华文楷体" pitchFamily="2" charset="-122"/>
                  <a:ea typeface="华文楷体" pitchFamily="2" charset="-122"/>
                  <a:cs typeface="Arial" pitchFamily="34" charset="0"/>
                </a:rPr>
                <a:t>非财务信息</a:t>
              </a:r>
            </a:p>
          </p:txBody>
        </p:sp>
        <p:sp>
          <p:nvSpPr>
            <p:cNvPr id="17" name="Text Box 14"/>
            <p:cNvSpPr txBox="1">
              <a:spLocks noChangeArrowheads="1"/>
            </p:cNvSpPr>
            <p:nvPr/>
          </p:nvSpPr>
          <p:spPr bwMode="auto">
            <a:xfrm rot="10800000" flipH="1" flipV="1">
              <a:off x="493" y="1321"/>
              <a:ext cx="427" cy="831"/>
            </a:xfrm>
            <a:prstGeom prst="rect">
              <a:avLst/>
            </a:prstGeom>
            <a:noFill/>
            <a:ln w="9525">
              <a:noFill/>
              <a:miter lim="800000"/>
              <a:headEnd/>
              <a:tailEnd/>
            </a:ln>
            <a:effectLst/>
          </p:spPr>
          <p:txBody>
            <a:bodyPr vert="eaVert">
              <a:spAutoFit/>
            </a:bodyPr>
            <a:lstStyle/>
            <a:p>
              <a:pPr algn="ctr"/>
              <a:r>
                <a:rPr lang="zh-CN" altLang="en-GB" sz="1600" dirty="0">
                  <a:solidFill>
                    <a:schemeClr val="accent2">
                      <a:lumMod val="50000"/>
                    </a:schemeClr>
                  </a:solidFill>
                  <a:latin typeface="华文楷体" pitchFamily="2" charset="-122"/>
                  <a:ea typeface="华文楷体" pitchFamily="2" charset="-122"/>
                  <a:cs typeface="Arial" pitchFamily="34" charset="0"/>
                </a:rPr>
                <a:t>披露</a:t>
              </a:r>
            </a:p>
            <a:p>
              <a:pPr algn="ctr"/>
              <a:r>
                <a:rPr lang="zh-CN" altLang="en-GB" sz="1600" dirty="0">
                  <a:solidFill>
                    <a:schemeClr val="accent2">
                      <a:lumMod val="50000"/>
                    </a:schemeClr>
                  </a:solidFill>
                  <a:latin typeface="华文楷体" pitchFamily="2" charset="-122"/>
                  <a:ea typeface="华文楷体" pitchFamily="2" charset="-122"/>
                  <a:cs typeface="Arial" pitchFamily="34" charset="0"/>
                </a:rPr>
                <a:t>财务信息</a:t>
              </a:r>
            </a:p>
          </p:txBody>
        </p:sp>
        <p:sp>
          <p:nvSpPr>
            <p:cNvPr id="18" name="Text Box 15"/>
            <p:cNvSpPr txBox="1">
              <a:spLocks noChangeArrowheads="1"/>
            </p:cNvSpPr>
            <p:nvPr/>
          </p:nvSpPr>
          <p:spPr bwMode="auto">
            <a:xfrm>
              <a:off x="447" y="971"/>
              <a:ext cx="323" cy="194"/>
            </a:xfrm>
            <a:prstGeom prst="rect">
              <a:avLst/>
            </a:prstGeom>
            <a:noFill/>
            <a:ln w="9525">
              <a:noFill/>
              <a:miter lim="800000"/>
              <a:headEnd/>
              <a:tailEnd/>
            </a:ln>
            <a:effectLst/>
          </p:spPr>
          <p:txBody>
            <a:bodyPr wrap="none" lIns="0" tIns="0" rIns="0" bIns="0">
              <a:spAutoFit/>
            </a:bodyPr>
            <a:lstStyle/>
            <a:p>
              <a:pPr algn="l" eaLnBrk="0" hangingPunct="0">
                <a:spcBef>
                  <a:spcPct val="50000"/>
                </a:spcBef>
              </a:pPr>
              <a:r>
                <a:rPr lang="zh-CN" altLang="en-US" sz="2000" dirty="0">
                  <a:solidFill>
                    <a:srgbClr val="000000"/>
                  </a:solidFill>
                  <a:latin typeface="华文楷体" pitchFamily="2" charset="-122"/>
                  <a:ea typeface="华文楷体" pitchFamily="2" charset="-122"/>
                  <a:cs typeface="Arial" pitchFamily="34" charset="0"/>
                </a:rPr>
                <a:t>目标</a:t>
              </a:r>
            </a:p>
          </p:txBody>
        </p:sp>
      </p:grpSp>
      <p:grpSp>
        <p:nvGrpSpPr>
          <p:cNvPr id="19" name="Group 16"/>
          <p:cNvGrpSpPr>
            <a:grpSpLocks/>
          </p:cNvGrpSpPr>
          <p:nvPr/>
        </p:nvGrpSpPr>
        <p:grpSpPr bwMode="auto">
          <a:xfrm>
            <a:off x="1828800" y="2195513"/>
            <a:ext cx="1370013" cy="3962400"/>
            <a:chOff x="576" y="1104"/>
            <a:chExt cx="864" cy="2496"/>
          </a:xfrm>
        </p:grpSpPr>
        <p:sp>
          <p:nvSpPr>
            <p:cNvPr id="20" name="AutoShape 17"/>
            <p:cNvSpPr>
              <a:spLocks noChangeArrowheads="1"/>
            </p:cNvSpPr>
            <p:nvPr/>
          </p:nvSpPr>
          <p:spPr bwMode="auto">
            <a:xfrm>
              <a:off x="672" y="1200"/>
              <a:ext cx="240" cy="240"/>
            </a:xfrm>
            <a:prstGeom prst="star8">
              <a:avLst>
                <a:gd name="adj" fmla="val 3825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21" name="AutoShape 18"/>
            <p:cNvSpPr>
              <a:spLocks noChangeArrowheads="1"/>
            </p:cNvSpPr>
            <p:nvPr/>
          </p:nvSpPr>
          <p:spPr bwMode="auto">
            <a:xfrm>
              <a:off x="1200" y="1296"/>
              <a:ext cx="240" cy="240"/>
            </a:xfrm>
            <a:prstGeom prst="star8">
              <a:avLst>
                <a:gd name="adj" fmla="val 3825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22" name="AutoShape 19"/>
            <p:cNvSpPr>
              <a:spLocks noChangeArrowheads="1"/>
            </p:cNvSpPr>
            <p:nvPr/>
          </p:nvSpPr>
          <p:spPr bwMode="auto">
            <a:xfrm>
              <a:off x="1008" y="3360"/>
              <a:ext cx="240" cy="240"/>
            </a:xfrm>
            <a:prstGeom prst="star8">
              <a:avLst>
                <a:gd name="adj" fmla="val 3825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23" name="AutoShape 20"/>
            <p:cNvSpPr>
              <a:spLocks noChangeArrowheads="1"/>
            </p:cNvSpPr>
            <p:nvPr/>
          </p:nvSpPr>
          <p:spPr bwMode="auto">
            <a:xfrm>
              <a:off x="768" y="3264"/>
              <a:ext cx="240" cy="240"/>
            </a:xfrm>
            <a:prstGeom prst="star8">
              <a:avLst>
                <a:gd name="adj" fmla="val 3825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24" name="AutoShape 21"/>
            <p:cNvSpPr>
              <a:spLocks noChangeArrowheads="1"/>
            </p:cNvSpPr>
            <p:nvPr/>
          </p:nvSpPr>
          <p:spPr bwMode="auto">
            <a:xfrm>
              <a:off x="960" y="2976"/>
              <a:ext cx="240" cy="240"/>
            </a:xfrm>
            <a:prstGeom prst="star8">
              <a:avLst>
                <a:gd name="adj" fmla="val 3825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25" name="AutoShape 22"/>
            <p:cNvSpPr>
              <a:spLocks noChangeArrowheads="1"/>
            </p:cNvSpPr>
            <p:nvPr/>
          </p:nvSpPr>
          <p:spPr bwMode="auto">
            <a:xfrm>
              <a:off x="624" y="3024"/>
              <a:ext cx="240" cy="240"/>
            </a:xfrm>
            <a:prstGeom prst="star8">
              <a:avLst>
                <a:gd name="adj" fmla="val 3825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26" name="AutoShape 23"/>
            <p:cNvSpPr>
              <a:spLocks noChangeArrowheads="1"/>
            </p:cNvSpPr>
            <p:nvPr/>
          </p:nvSpPr>
          <p:spPr bwMode="auto">
            <a:xfrm>
              <a:off x="1056" y="2592"/>
              <a:ext cx="240" cy="240"/>
            </a:xfrm>
            <a:prstGeom prst="star8">
              <a:avLst>
                <a:gd name="adj" fmla="val 3825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27" name="AutoShape 24"/>
            <p:cNvSpPr>
              <a:spLocks noChangeArrowheads="1"/>
            </p:cNvSpPr>
            <p:nvPr/>
          </p:nvSpPr>
          <p:spPr bwMode="auto">
            <a:xfrm>
              <a:off x="720" y="2640"/>
              <a:ext cx="240" cy="240"/>
            </a:xfrm>
            <a:prstGeom prst="star8">
              <a:avLst>
                <a:gd name="adj" fmla="val 3825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28" name="AutoShape 25"/>
            <p:cNvSpPr>
              <a:spLocks noChangeArrowheads="1"/>
            </p:cNvSpPr>
            <p:nvPr/>
          </p:nvSpPr>
          <p:spPr bwMode="auto">
            <a:xfrm>
              <a:off x="1152" y="2352"/>
              <a:ext cx="240" cy="240"/>
            </a:xfrm>
            <a:prstGeom prst="star8">
              <a:avLst>
                <a:gd name="adj" fmla="val 3825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29" name="AutoShape 26"/>
            <p:cNvSpPr>
              <a:spLocks noChangeArrowheads="1"/>
            </p:cNvSpPr>
            <p:nvPr/>
          </p:nvSpPr>
          <p:spPr bwMode="auto">
            <a:xfrm>
              <a:off x="960" y="2016"/>
              <a:ext cx="240" cy="240"/>
            </a:xfrm>
            <a:prstGeom prst="star8">
              <a:avLst>
                <a:gd name="adj" fmla="val 3825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30" name="AutoShape 27"/>
            <p:cNvSpPr>
              <a:spLocks noChangeArrowheads="1"/>
            </p:cNvSpPr>
            <p:nvPr/>
          </p:nvSpPr>
          <p:spPr bwMode="auto">
            <a:xfrm>
              <a:off x="768" y="2352"/>
              <a:ext cx="240" cy="240"/>
            </a:xfrm>
            <a:prstGeom prst="star8">
              <a:avLst>
                <a:gd name="adj" fmla="val 3825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31" name="AutoShape 28"/>
            <p:cNvSpPr>
              <a:spLocks noChangeArrowheads="1"/>
            </p:cNvSpPr>
            <p:nvPr/>
          </p:nvSpPr>
          <p:spPr bwMode="auto">
            <a:xfrm>
              <a:off x="576" y="2112"/>
              <a:ext cx="240" cy="240"/>
            </a:xfrm>
            <a:prstGeom prst="star8">
              <a:avLst>
                <a:gd name="adj" fmla="val 3825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32" name="AutoShape 29"/>
            <p:cNvSpPr>
              <a:spLocks noChangeArrowheads="1"/>
            </p:cNvSpPr>
            <p:nvPr/>
          </p:nvSpPr>
          <p:spPr bwMode="auto">
            <a:xfrm>
              <a:off x="960" y="1104"/>
              <a:ext cx="240" cy="240"/>
            </a:xfrm>
            <a:prstGeom prst="star8">
              <a:avLst>
                <a:gd name="adj" fmla="val 3825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33" name="AutoShape 30"/>
            <p:cNvSpPr>
              <a:spLocks noChangeArrowheads="1"/>
            </p:cNvSpPr>
            <p:nvPr/>
          </p:nvSpPr>
          <p:spPr bwMode="auto">
            <a:xfrm>
              <a:off x="912" y="1440"/>
              <a:ext cx="240" cy="240"/>
            </a:xfrm>
            <a:prstGeom prst="star8">
              <a:avLst>
                <a:gd name="adj" fmla="val 3825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34" name="AutoShape 31"/>
            <p:cNvSpPr>
              <a:spLocks noChangeArrowheads="1"/>
            </p:cNvSpPr>
            <p:nvPr/>
          </p:nvSpPr>
          <p:spPr bwMode="auto">
            <a:xfrm>
              <a:off x="624" y="1488"/>
              <a:ext cx="240" cy="240"/>
            </a:xfrm>
            <a:prstGeom prst="star8">
              <a:avLst>
                <a:gd name="adj" fmla="val 3825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35" name="AutoShape 32"/>
            <p:cNvSpPr>
              <a:spLocks noChangeArrowheads="1"/>
            </p:cNvSpPr>
            <p:nvPr/>
          </p:nvSpPr>
          <p:spPr bwMode="auto">
            <a:xfrm>
              <a:off x="1056" y="1632"/>
              <a:ext cx="240" cy="240"/>
            </a:xfrm>
            <a:prstGeom prst="star8">
              <a:avLst>
                <a:gd name="adj" fmla="val 3825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36" name="AutoShape 33"/>
            <p:cNvSpPr>
              <a:spLocks noChangeArrowheads="1"/>
            </p:cNvSpPr>
            <p:nvPr/>
          </p:nvSpPr>
          <p:spPr bwMode="auto">
            <a:xfrm>
              <a:off x="768" y="1680"/>
              <a:ext cx="240" cy="240"/>
            </a:xfrm>
            <a:prstGeom prst="star8">
              <a:avLst>
                <a:gd name="adj" fmla="val 3825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grpSp>
      <p:sp>
        <p:nvSpPr>
          <p:cNvPr id="37" name="Text Box 34"/>
          <p:cNvSpPr txBox="1">
            <a:spLocks noChangeArrowheads="1"/>
          </p:cNvSpPr>
          <p:nvPr/>
        </p:nvSpPr>
        <p:spPr bwMode="auto">
          <a:xfrm>
            <a:off x="1801813" y="1430338"/>
            <a:ext cx="1025922" cy="307777"/>
          </a:xfrm>
          <a:prstGeom prst="rect">
            <a:avLst/>
          </a:prstGeom>
          <a:noFill/>
          <a:ln w="9525" algn="ctr">
            <a:noFill/>
            <a:miter lim="800000"/>
            <a:headEnd/>
            <a:tailEnd/>
          </a:ln>
          <a:effectLst/>
        </p:spPr>
        <p:txBody>
          <a:bodyPr wrap="none" lIns="0" tIns="0" rIns="0" bIns="0">
            <a:spAutoFit/>
          </a:bodyPr>
          <a:lstStyle/>
          <a:p>
            <a:pPr algn="l" eaLnBrk="0" hangingPunct="0">
              <a:spcBef>
                <a:spcPct val="50000"/>
              </a:spcBef>
            </a:pPr>
            <a:r>
              <a:rPr lang="zh-CN" altLang="en-US" sz="2000" dirty="0">
                <a:solidFill>
                  <a:srgbClr val="000000"/>
                </a:solidFill>
                <a:latin typeface="华文楷体" pitchFamily="2" charset="-122"/>
                <a:ea typeface="华文楷体" pitchFamily="2" charset="-122"/>
                <a:cs typeface="Arial" pitchFamily="34" charset="0"/>
              </a:rPr>
              <a:t>风险识别</a:t>
            </a:r>
          </a:p>
        </p:txBody>
      </p:sp>
      <p:grpSp>
        <p:nvGrpSpPr>
          <p:cNvPr id="38" name="Group 35"/>
          <p:cNvGrpSpPr>
            <a:grpSpLocks/>
          </p:cNvGrpSpPr>
          <p:nvPr/>
        </p:nvGrpSpPr>
        <p:grpSpPr bwMode="auto">
          <a:xfrm>
            <a:off x="3594100" y="2255838"/>
            <a:ext cx="1447800" cy="3581400"/>
            <a:chOff x="2638" y="1572"/>
            <a:chExt cx="912" cy="2256"/>
          </a:xfrm>
        </p:grpSpPr>
        <p:sp>
          <p:nvSpPr>
            <p:cNvPr id="39" name="AutoShape 36"/>
            <p:cNvSpPr>
              <a:spLocks noChangeArrowheads="1"/>
            </p:cNvSpPr>
            <p:nvPr/>
          </p:nvSpPr>
          <p:spPr bwMode="auto">
            <a:xfrm rot="10800000" flipH="1">
              <a:off x="2638" y="3444"/>
              <a:ext cx="912" cy="384"/>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40" name="AutoShape 37"/>
            <p:cNvSpPr>
              <a:spLocks noChangeArrowheads="1"/>
            </p:cNvSpPr>
            <p:nvPr/>
          </p:nvSpPr>
          <p:spPr bwMode="auto">
            <a:xfrm rot="10800000" flipH="1">
              <a:off x="2638" y="2508"/>
              <a:ext cx="912" cy="384"/>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41" name="AutoShape 38"/>
            <p:cNvSpPr>
              <a:spLocks noChangeArrowheads="1"/>
            </p:cNvSpPr>
            <p:nvPr/>
          </p:nvSpPr>
          <p:spPr bwMode="auto">
            <a:xfrm rot="10800000" flipH="1">
              <a:off x="2638" y="1572"/>
              <a:ext cx="912" cy="384"/>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grpSp>
      <p:sp>
        <p:nvSpPr>
          <p:cNvPr id="42" name="Text Box 39"/>
          <p:cNvSpPr txBox="1">
            <a:spLocks noChangeArrowheads="1"/>
          </p:cNvSpPr>
          <p:nvPr/>
        </p:nvSpPr>
        <p:spPr bwMode="auto">
          <a:xfrm>
            <a:off x="3606800" y="1430338"/>
            <a:ext cx="1025922" cy="307777"/>
          </a:xfrm>
          <a:prstGeom prst="rect">
            <a:avLst/>
          </a:prstGeom>
          <a:noFill/>
          <a:ln w="9525" algn="ctr">
            <a:noFill/>
            <a:miter lim="800000"/>
            <a:headEnd/>
            <a:tailEnd/>
          </a:ln>
          <a:effectLst/>
        </p:spPr>
        <p:txBody>
          <a:bodyPr wrap="none" lIns="0" tIns="0" rIns="0" bIns="0">
            <a:spAutoFit/>
          </a:bodyPr>
          <a:lstStyle/>
          <a:p>
            <a:pPr algn="l" eaLnBrk="0" hangingPunct="0">
              <a:spcBef>
                <a:spcPct val="50000"/>
              </a:spcBef>
            </a:pPr>
            <a:r>
              <a:rPr lang="zh-CN" altLang="en-US" sz="2000" dirty="0">
                <a:solidFill>
                  <a:srgbClr val="000000"/>
                </a:solidFill>
                <a:latin typeface="华文楷体" pitchFamily="2" charset="-122"/>
                <a:ea typeface="华文楷体" pitchFamily="2" charset="-122"/>
                <a:cs typeface="Arial" pitchFamily="34" charset="0"/>
              </a:rPr>
              <a:t>风险分析</a:t>
            </a:r>
            <a:endParaRPr lang="en-US" altLang="zh-CN" sz="2000" dirty="0">
              <a:solidFill>
                <a:srgbClr val="000000"/>
              </a:solidFill>
              <a:latin typeface="华文楷体" pitchFamily="2" charset="-122"/>
              <a:ea typeface="华文楷体" pitchFamily="2" charset="-122"/>
              <a:cs typeface="Arial" pitchFamily="34" charset="0"/>
            </a:endParaRPr>
          </a:p>
        </p:txBody>
      </p:sp>
      <p:grpSp>
        <p:nvGrpSpPr>
          <p:cNvPr id="43" name="Group 40"/>
          <p:cNvGrpSpPr>
            <a:grpSpLocks/>
          </p:cNvGrpSpPr>
          <p:nvPr/>
        </p:nvGrpSpPr>
        <p:grpSpPr bwMode="auto">
          <a:xfrm>
            <a:off x="5932488" y="2195513"/>
            <a:ext cx="381000" cy="3962400"/>
            <a:chOff x="2496" y="1104"/>
            <a:chExt cx="240" cy="2496"/>
          </a:xfrm>
        </p:grpSpPr>
        <p:sp>
          <p:nvSpPr>
            <p:cNvPr id="44" name="AutoShape 41"/>
            <p:cNvSpPr>
              <a:spLocks noChangeArrowheads="1"/>
            </p:cNvSpPr>
            <p:nvPr/>
          </p:nvSpPr>
          <p:spPr bwMode="auto">
            <a:xfrm>
              <a:off x="2496" y="1104"/>
              <a:ext cx="240" cy="240"/>
            </a:xfrm>
            <a:prstGeom prst="star8">
              <a:avLst>
                <a:gd name="adj" fmla="val 3825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45" name="AutoShape 42"/>
            <p:cNvSpPr>
              <a:spLocks noChangeArrowheads="1"/>
            </p:cNvSpPr>
            <p:nvPr/>
          </p:nvSpPr>
          <p:spPr bwMode="auto">
            <a:xfrm>
              <a:off x="2496" y="1632"/>
              <a:ext cx="240" cy="240"/>
            </a:xfrm>
            <a:prstGeom prst="star8">
              <a:avLst>
                <a:gd name="adj" fmla="val 3825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46" name="AutoShape 43"/>
            <p:cNvSpPr>
              <a:spLocks noChangeArrowheads="1"/>
            </p:cNvSpPr>
            <p:nvPr/>
          </p:nvSpPr>
          <p:spPr bwMode="auto">
            <a:xfrm>
              <a:off x="2496" y="2112"/>
              <a:ext cx="240" cy="240"/>
            </a:xfrm>
            <a:prstGeom prst="star8">
              <a:avLst>
                <a:gd name="adj" fmla="val 3825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47" name="AutoShape 44"/>
            <p:cNvSpPr>
              <a:spLocks noChangeArrowheads="1"/>
            </p:cNvSpPr>
            <p:nvPr/>
          </p:nvSpPr>
          <p:spPr bwMode="auto">
            <a:xfrm>
              <a:off x="2496" y="2544"/>
              <a:ext cx="240" cy="240"/>
            </a:xfrm>
            <a:prstGeom prst="star8">
              <a:avLst>
                <a:gd name="adj" fmla="val 3825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48" name="AutoShape 45"/>
            <p:cNvSpPr>
              <a:spLocks noChangeArrowheads="1"/>
            </p:cNvSpPr>
            <p:nvPr/>
          </p:nvSpPr>
          <p:spPr bwMode="auto">
            <a:xfrm>
              <a:off x="2496" y="2976"/>
              <a:ext cx="240" cy="240"/>
            </a:xfrm>
            <a:prstGeom prst="star8">
              <a:avLst>
                <a:gd name="adj" fmla="val 3825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49" name="AutoShape 46"/>
            <p:cNvSpPr>
              <a:spLocks noChangeArrowheads="1"/>
            </p:cNvSpPr>
            <p:nvPr/>
          </p:nvSpPr>
          <p:spPr bwMode="auto">
            <a:xfrm>
              <a:off x="2496" y="3360"/>
              <a:ext cx="240" cy="240"/>
            </a:xfrm>
            <a:prstGeom prst="star8">
              <a:avLst>
                <a:gd name="adj" fmla="val 3825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50" name="AutoShape 47"/>
            <p:cNvSpPr>
              <a:spLocks noChangeArrowheads="1"/>
            </p:cNvSpPr>
            <p:nvPr/>
          </p:nvSpPr>
          <p:spPr bwMode="auto">
            <a:xfrm>
              <a:off x="2496" y="1344"/>
              <a:ext cx="240" cy="240"/>
            </a:xfrm>
            <a:prstGeom prst="star8">
              <a:avLst>
                <a:gd name="adj" fmla="val 3825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grpSp>
      <p:sp>
        <p:nvSpPr>
          <p:cNvPr id="51" name="Text Box 48"/>
          <p:cNvSpPr txBox="1">
            <a:spLocks noChangeArrowheads="1"/>
          </p:cNvSpPr>
          <p:nvPr/>
        </p:nvSpPr>
        <p:spPr bwMode="auto">
          <a:xfrm>
            <a:off x="5411788" y="1430338"/>
            <a:ext cx="1025922" cy="307777"/>
          </a:xfrm>
          <a:prstGeom prst="rect">
            <a:avLst/>
          </a:prstGeom>
          <a:noFill/>
          <a:ln w="9525" algn="ctr">
            <a:noFill/>
            <a:miter lim="800000"/>
            <a:headEnd/>
            <a:tailEnd/>
          </a:ln>
          <a:effectLst/>
        </p:spPr>
        <p:txBody>
          <a:bodyPr wrap="none" lIns="0" tIns="0" rIns="0" bIns="0">
            <a:spAutoFit/>
          </a:bodyPr>
          <a:lstStyle/>
          <a:p>
            <a:pPr algn="l" eaLnBrk="0" hangingPunct="0">
              <a:spcBef>
                <a:spcPct val="50000"/>
              </a:spcBef>
            </a:pPr>
            <a:r>
              <a:rPr lang="zh-CN" altLang="en-US" sz="2000" dirty="0">
                <a:solidFill>
                  <a:srgbClr val="000000"/>
                </a:solidFill>
                <a:latin typeface="华文楷体" pitchFamily="2" charset="-122"/>
                <a:ea typeface="华文楷体" pitchFamily="2" charset="-122"/>
                <a:cs typeface="Arial" pitchFamily="34" charset="0"/>
              </a:rPr>
              <a:t>主要风险</a:t>
            </a:r>
          </a:p>
        </p:txBody>
      </p:sp>
      <p:grpSp>
        <p:nvGrpSpPr>
          <p:cNvPr id="52" name="Group 49"/>
          <p:cNvGrpSpPr>
            <a:grpSpLocks/>
          </p:cNvGrpSpPr>
          <p:nvPr/>
        </p:nvGrpSpPr>
        <p:grpSpPr bwMode="auto">
          <a:xfrm>
            <a:off x="7724775" y="2195513"/>
            <a:ext cx="381000" cy="3962400"/>
            <a:chOff x="5057" y="1534"/>
            <a:chExt cx="240" cy="2496"/>
          </a:xfrm>
        </p:grpSpPr>
        <p:sp>
          <p:nvSpPr>
            <p:cNvPr id="53" name="AutoShape 50"/>
            <p:cNvSpPr>
              <a:spLocks noChangeArrowheads="1"/>
            </p:cNvSpPr>
            <p:nvPr/>
          </p:nvSpPr>
          <p:spPr bwMode="auto">
            <a:xfrm>
              <a:off x="5057" y="1534"/>
              <a:ext cx="240" cy="240"/>
            </a:xfrm>
            <a:prstGeom prst="triangle">
              <a:avLst>
                <a:gd name="adj" fmla="val 5000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54" name="AutoShape 51"/>
            <p:cNvSpPr>
              <a:spLocks noChangeArrowheads="1"/>
            </p:cNvSpPr>
            <p:nvPr/>
          </p:nvSpPr>
          <p:spPr bwMode="auto">
            <a:xfrm>
              <a:off x="5057" y="1822"/>
              <a:ext cx="240" cy="240"/>
            </a:xfrm>
            <a:prstGeom prst="triangle">
              <a:avLst>
                <a:gd name="adj" fmla="val 5000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55" name="AutoShape 52"/>
            <p:cNvSpPr>
              <a:spLocks noChangeArrowheads="1"/>
            </p:cNvSpPr>
            <p:nvPr/>
          </p:nvSpPr>
          <p:spPr bwMode="auto">
            <a:xfrm>
              <a:off x="5057" y="2110"/>
              <a:ext cx="240" cy="240"/>
            </a:xfrm>
            <a:prstGeom prst="triangle">
              <a:avLst>
                <a:gd name="adj" fmla="val 5000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56" name="AutoShape 53"/>
            <p:cNvSpPr>
              <a:spLocks noChangeArrowheads="1"/>
            </p:cNvSpPr>
            <p:nvPr/>
          </p:nvSpPr>
          <p:spPr bwMode="auto">
            <a:xfrm>
              <a:off x="5057" y="2494"/>
              <a:ext cx="240" cy="240"/>
            </a:xfrm>
            <a:prstGeom prst="triangle">
              <a:avLst>
                <a:gd name="adj" fmla="val 5000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57" name="AutoShape 54"/>
            <p:cNvSpPr>
              <a:spLocks noChangeArrowheads="1"/>
            </p:cNvSpPr>
            <p:nvPr/>
          </p:nvSpPr>
          <p:spPr bwMode="auto">
            <a:xfrm>
              <a:off x="5057" y="2782"/>
              <a:ext cx="240" cy="240"/>
            </a:xfrm>
            <a:prstGeom prst="triangle">
              <a:avLst>
                <a:gd name="adj" fmla="val 5000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58" name="AutoShape 55"/>
            <p:cNvSpPr>
              <a:spLocks noChangeArrowheads="1"/>
            </p:cNvSpPr>
            <p:nvPr/>
          </p:nvSpPr>
          <p:spPr bwMode="auto">
            <a:xfrm>
              <a:off x="5057" y="3070"/>
              <a:ext cx="240" cy="240"/>
            </a:xfrm>
            <a:prstGeom prst="triangle">
              <a:avLst>
                <a:gd name="adj" fmla="val 5000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59" name="AutoShape 56"/>
            <p:cNvSpPr>
              <a:spLocks noChangeArrowheads="1"/>
            </p:cNvSpPr>
            <p:nvPr/>
          </p:nvSpPr>
          <p:spPr bwMode="auto">
            <a:xfrm>
              <a:off x="5057" y="3406"/>
              <a:ext cx="240" cy="240"/>
            </a:xfrm>
            <a:prstGeom prst="triangle">
              <a:avLst>
                <a:gd name="adj" fmla="val 5000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sp>
          <p:nvSpPr>
            <p:cNvPr id="60" name="AutoShape 57"/>
            <p:cNvSpPr>
              <a:spLocks noChangeArrowheads="1"/>
            </p:cNvSpPr>
            <p:nvPr/>
          </p:nvSpPr>
          <p:spPr bwMode="auto">
            <a:xfrm>
              <a:off x="5057" y="3790"/>
              <a:ext cx="240" cy="240"/>
            </a:xfrm>
            <a:prstGeom prst="triangle">
              <a:avLst>
                <a:gd name="adj" fmla="val 50000"/>
              </a:avLst>
            </a:prstGeom>
            <a:solidFill>
              <a:schemeClr val="tx2"/>
            </a:solidFill>
            <a:ln w="9525">
              <a:solidFill>
                <a:schemeClr val="hlink"/>
              </a:solidFill>
              <a:miter lim="800000"/>
              <a:headEnd/>
              <a:tailEnd/>
            </a:ln>
            <a:effectLst/>
          </p:spPr>
          <p:txBody>
            <a:bodyPr wrap="none" anchor="ctr"/>
            <a:lstStyle/>
            <a:p>
              <a:endParaRPr lang="en-US">
                <a:latin typeface="+mj-ea"/>
                <a:ea typeface="+mj-ea"/>
              </a:endParaRPr>
            </a:p>
          </p:txBody>
        </p:sp>
      </p:grpSp>
      <p:sp>
        <p:nvSpPr>
          <p:cNvPr id="61" name="Text Box 58"/>
          <p:cNvSpPr txBox="1">
            <a:spLocks noChangeArrowheads="1"/>
          </p:cNvSpPr>
          <p:nvPr/>
        </p:nvSpPr>
        <p:spPr bwMode="auto">
          <a:xfrm>
            <a:off x="7204075" y="1430338"/>
            <a:ext cx="1025922" cy="307777"/>
          </a:xfrm>
          <a:prstGeom prst="rect">
            <a:avLst/>
          </a:prstGeom>
          <a:noFill/>
          <a:ln w="9525" algn="ctr">
            <a:noFill/>
            <a:miter lim="800000"/>
            <a:headEnd/>
            <a:tailEnd/>
          </a:ln>
          <a:effectLst/>
        </p:spPr>
        <p:txBody>
          <a:bodyPr wrap="none" lIns="0" tIns="0" rIns="0" bIns="0">
            <a:spAutoFit/>
          </a:bodyPr>
          <a:lstStyle/>
          <a:p>
            <a:pPr algn="l" eaLnBrk="0" hangingPunct="0">
              <a:spcBef>
                <a:spcPct val="50000"/>
              </a:spcBef>
            </a:pPr>
            <a:r>
              <a:rPr lang="zh-CN" altLang="en-US" sz="2000" dirty="0">
                <a:solidFill>
                  <a:srgbClr val="000000"/>
                </a:solidFill>
                <a:latin typeface="华文楷体" pitchFamily="2" charset="-122"/>
                <a:ea typeface="华文楷体" pitchFamily="2" charset="-122"/>
                <a:cs typeface="Arial" pitchFamily="34" charset="0"/>
              </a:rPr>
              <a:t>控制措施</a:t>
            </a:r>
          </a:p>
        </p:txBody>
      </p:sp>
      <p:sp>
        <p:nvSpPr>
          <p:cNvPr id="62" name="Rectangle 59"/>
          <p:cNvSpPr>
            <a:spLocks noChangeArrowheads="1"/>
          </p:cNvSpPr>
          <p:nvPr/>
        </p:nvSpPr>
        <p:spPr bwMode="auto">
          <a:xfrm rot="10800000" flipH="1">
            <a:off x="3960813" y="2012950"/>
            <a:ext cx="458787" cy="4114800"/>
          </a:xfrm>
          <a:prstGeom prst="rect">
            <a:avLst/>
          </a:prstGeom>
          <a:solidFill>
            <a:schemeClr val="bg1"/>
          </a:solidFill>
          <a:ln w="28575">
            <a:solidFill>
              <a:schemeClr val="tx1"/>
            </a:solidFill>
            <a:miter lim="800000"/>
            <a:headEnd/>
            <a:tailEnd/>
          </a:ln>
          <a:effectLst/>
        </p:spPr>
        <p:txBody>
          <a:bodyPr rot="10800000" wrap="none" anchor="ctr"/>
          <a:lstStyle/>
          <a:p>
            <a:r>
              <a:rPr lang="zh-CN" altLang="en-GB" sz="2000" dirty="0">
                <a:solidFill>
                  <a:srgbClr val="FFFFFF"/>
                </a:solidFill>
                <a:latin typeface="华文楷体" pitchFamily="2" charset="-122"/>
                <a:ea typeface="华文楷体" pitchFamily="2" charset="-122"/>
                <a:cs typeface="Arial" pitchFamily="34" charset="0"/>
              </a:rPr>
              <a:t>过</a:t>
            </a:r>
          </a:p>
          <a:p>
            <a:r>
              <a:rPr lang="zh-CN" altLang="en-GB" sz="2000" dirty="0">
                <a:solidFill>
                  <a:srgbClr val="FFFFFF"/>
                </a:solidFill>
                <a:latin typeface="华文楷体" pitchFamily="2" charset="-122"/>
                <a:ea typeface="华文楷体" pitchFamily="2" charset="-122"/>
                <a:cs typeface="Arial" pitchFamily="34" charset="0"/>
              </a:rPr>
              <a:t>滤</a:t>
            </a:r>
            <a:endParaRPr lang="zh-CN" altLang="en-US" sz="2000" dirty="0">
              <a:solidFill>
                <a:srgbClr val="FFFFFF"/>
              </a:solidFill>
              <a:latin typeface="华文楷体" pitchFamily="2" charset="-122"/>
              <a:ea typeface="华文楷体" pitchFamily="2" charset="-122"/>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dissolve">
                                      <p:cBhvr>
                                        <p:cTn id="11" dur="5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dissolve">
                                      <p:cBhvr>
                                        <p:cTn id="21" dur="5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slide(fromLeft)">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anim calcmode="lin" valueType="num">
                                      <p:cBhvr>
                                        <p:cTn id="31" dur="1000" fill="hold"/>
                                        <p:tgtEl>
                                          <p:spTgt spid="62"/>
                                        </p:tgtEl>
                                        <p:attrNameLst>
                                          <p:attrName>ppt_w</p:attrName>
                                        </p:attrNameLst>
                                      </p:cBhvr>
                                      <p:tavLst>
                                        <p:tav tm="0">
                                          <p:val>
                                            <p:strVal val="#ppt_w*0.70"/>
                                          </p:val>
                                        </p:tav>
                                        <p:tav tm="100000">
                                          <p:val>
                                            <p:strVal val="#ppt_w"/>
                                          </p:val>
                                        </p:tav>
                                      </p:tavLst>
                                    </p:anim>
                                    <p:anim calcmode="lin" valueType="num">
                                      <p:cBhvr>
                                        <p:cTn id="32" dur="1000" fill="hold"/>
                                        <p:tgtEl>
                                          <p:spTgt spid="62"/>
                                        </p:tgtEl>
                                        <p:attrNameLst>
                                          <p:attrName>ppt_h</p:attrName>
                                        </p:attrNameLst>
                                      </p:cBhvr>
                                      <p:tavLst>
                                        <p:tav tm="0">
                                          <p:val>
                                            <p:strVal val="#ppt_h"/>
                                          </p:val>
                                        </p:tav>
                                        <p:tav tm="100000">
                                          <p:val>
                                            <p:strVal val="#ppt_h"/>
                                          </p:val>
                                        </p:tav>
                                      </p:tavLst>
                                    </p:anim>
                                    <p:animEffect transition="in" filter="fade">
                                      <p:cBhvr>
                                        <p:cTn id="33" dur="1000"/>
                                        <p:tgtEl>
                                          <p:spTgt spid="6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dissolve">
                                      <p:cBhvr>
                                        <p:cTn id="38" dur="500"/>
                                        <p:tgtEl>
                                          <p:spTgt spid="51"/>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dissolve">
                                      <p:cBhvr>
                                        <p:cTn id="43" dur="500"/>
                                        <p:tgtEl>
                                          <p:spTgt spid="4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dissolve">
                                      <p:cBhvr>
                                        <p:cTn id="48" dur="500"/>
                                        <p:tgtEl>
                                          <p:spTgt spid="61"/>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8"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slide(fromLeft)">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dissolve">
                                      <p:cBhvr>
                                        <p:cTn id="5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2" grpId="0"/>
      <p:bldP spid="51" grpId="0"/>
      <p:bldP spid="61" grpId="0"/>
      <p:bldP spid="6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风险评估与内部审计项目的联系</a:t>
            </a:r>
            <a:r>
              <a:rPr lang="zh-CN" altLang="en-GB" dirty="0" smtClean="0">
                <a:latin typeface="+mj-ea"/>
              </a:rPr>
              <a:t/>
            </a:r>
            <a:br>
              <a:rPr lang="zh-CN" altLang="en-GB" dirty="0" smtClean="0">
                <a:latin typeface="+mj-ea"/>
              </a:rPr>
            </a:br>
            <a:endParaRPr lang="en-US" dirty="0"/>
          </a:p>
        </p:txBody>
      </p:sp>
      <p:sp>
        <p:nvSpPr>
          <p:cNvPr id="3" name="内容占位符 2"/>
          <p:cNvSpPr>
            <a:spLocks noGrp="1"/>
          </p:cNvSpPr>
          <p:nvPr>
            <p:ph sz="quarter" idx="15"/>
          </p:nvPr>
        </p:nvSpPr>
        <p:spPr/>
        <p:txBody>
          <a:bodyPr/>
          <a:lstStyle/>
          <a:p>
            <a:pPr marL="358775" indent="-358775" defTabSz="695325">
              <a:spcBef>
                <a:spcPts val="600"/>
              </a:spcBef>
              <a:spcAft>
                <a:spcPts val="600"/>
              </a:spcAft>
              <a:buSzPct val="100000"/>
              <a:buFontTx/>
              <a:buChar char="•"/>
              <a:tabLst>
                <a:tab pos="268288" algn="l"/>
              </a:tabLst>
            </a:pPr>
            <a:r>
              <a:rPr lang="zh-CN" altLang="en-GB" dirty="0" smtClean="0">
                <a:latin typeface="华文楷体" pitchFamily="2" charset="-122"/>
                <a:ea typeface="华文楷体" pitchFamily="2" charset="-122"/>
                <a:cs typeface="Arial Unicode MS" pitchFamily="34" charset="-122"/>
              </a:rPr>
              <a:t>对影响企业的目标的风险依重要性排序，从而制定风险导向战略计划年度审计计划。</a:t>
            </a:r>
          </a:p>
          <a:p>
            <a:pPr marL="358775" indent="-358775" defTabSz="695325">
              <a:spcBef>
                <a:spcPts val="600"/>
              </a:spcBef>
              <a:spcAft>
                <a:spcPts val="600"/>
              </a:spcAft>
              <a:buSzPct val="100000"/>
              <a:buFontTx/>
              <a:buChar char="•"/>
              <a:tabLst>
                <a:tab pos="268288" algn="l"/>
              </a:tabLst>
            </a:pPr>
            <a:r>
              <a:rPr lang="zh-CN" altLang="en-US" dirty="0" smtClean="0">
                <a:latin typeface="华文楷体" pitchFamily="2" charset="-122"/>
                <a:ea typeface="华文楷体" pitchFamily="2" charset="-122"/>
                <a:cs typeface="Arial Unicode MS" pitchFamily="34" charset="-122"/>
              </a:rPr>
              <a:t>对主要风险的措施予以重点关注和审计。</a:t>
            </a:r>
            <a:endParaRPr lang="en-US" altLang="zh-CN" dirty="0" smtClean="0">
              <a:latin typeface="华文楷体" pitchFamily="2" charset="-122"/>
              <a:ea typeface="华文楷体" pitchFamily="2" charset="-122"/>
              <a:cs typeface="Arial Unicode MS" pitchFamily="34" charset="-122"/>
            </a:endParaRPr>
          </a:p>
          <a:p>
            <a:pPr marL="358775" indent="-358775" defTabSz="695325">
              <a:spcBef>
                <a:spcPts val="600"/>
              </a:spcBef>
              <a:spcAft>
                <a:spcPts val="600"/>
              </a:spcAft>
              <a:buSzPct val="100000"/>
              <a:buFontTx/>
              <a:buChar char="•"/>
              <a:tabLst>
                <a:tab pos="268288" algn="l"/>
              </a:tabLst>
            </a:pPr>
            <a:r>
              <a:rPr lang="zh-CN" altLang="en-GB" dirty="0" smtClean="0">
                <a:latin typeface="华文楷体" pitchFamily="2" charset="-122"/>
                <a:ea typeface="华文楷体" pitchFamily="2" charset="-122"/>
                <a:cs typeface="Arial Unicode MS" pitchFamily="34" charset="-122"/>
              </a:rPr>
              <a:t>还可以用于确认对企业目标和风险具较大影响的业务单元，并将其按影响大小排序，这些业务单元也在更进一步的风险评估中被涵盖，例如业务单元或业务流程层面的风险评估。</a:t>
            </a:r>
          </a:p>
          <a:p>
            <a:pPr marL="358775" indent="-358775" defTabSz="695325">
              <a:spcBef>
                <a:spcPts val="600"/>
              </a:spcBef>
              <a:spcAft>
                <a:spcPts val="600"/>
              </a:spcAft>
              <a:buSzPct val="100000"/>
              <a:buFontTx/>
              <a:buChar char="•"/>
              <a:tabLst>
                <a:tab pos="268288" algn="l"/>
              </a:tabLst>
            </a:pPr>
            <a:r>
              <a:rPr lang="zh-CN" altLang="en-US" dirty="0" smtClean="0">
                <a:latin typeface="华文楷体" pitchFamily="2" charset="-122"/>
                <a:ea typeface="华文楷体" pitchFamily="2" charset="-122"/>
                <a:cs typeface="Arial Unicode MS" pitchFamily="34" charset="-122"/>
              </a:rPr>
              <a:t>在审计计划阶段对审计对象的风险进行初步评估</a:t>
            </a:r>
            <a:r>
              <a:rPr lang="en-US" altLang="zh-CN" dirty="0" smtClean="0">
                <a:latin typeface="华文楷体" pitchFamily="2" charset="-122"/>
                <a:ea typeface="华文楷体" pitchFamily="2" charset="-122"/>
                <a:cs typeface="Arial Unicode MS" pitchFamily="34" charset="-122"/>
              </a:rPr>
              <a:t>, </a:t>
            </a:r>
            <a:r>
              <a:rPr lang="zh-CN" altLang="en-US" dirty="0" smtClean="0">
                <a:latin typeface="华文楷体" pitchFamily="2" charset="-122"/>
                <a:ea typeface="华文楷体" pitchFamily="2" charset="-122"/>
                <a:cs typeface="Arial Unicode MS" pitchFamily="34" charset="-122"/>
              </a:rPr>
              <a:t>复核已完成的战略计划，并根据评估的结果制定年度审计计划。</a:t>
            </a:r>
          </a:p>
          <a:p>
            <a:pPr marL="358775" indent="-358775" defTabSz="695325">
              <a:spcBef>
                <a:spcPts val="600"/>
              </a:spcBef>
              <a:spcAft>
                <a:spcPts val="600"/>
              </a:spcAft>
              <a:buSzPct val="100000"/>
              <a:buFontTx/>
              <a:buChar char="•"/>
              <a:tabLst>
                <a:tab pos="268288" algn="l"/>
              </a:tabLst>
            </a:pPr>
            <a:r>
              <a:rPr lang="zh-CN" altLang="en-US" dirty="0" smtClean="0">
                <a:latin typeface="华文楷体" pitchFamily="2" charset="-122"/>
                <a:ea typeface="华文楷体" pitchFamily="2" charset="-122"/>
                <a:cs typeface="Arial Unicode MS" pitchFamily="34" charset="-122"/>
              </a:rPr>
              <a:t>在审计工作完成后，对剩余风险进行评估。</a:t>
            </a:r>
          </a:p>
          <a:p>
            <a:endParaRPr lang="en-US" dirty="0">
              <a:latin typeface="华文楷体" pitchFamily="2" charset="-122"/>
              <a:ea typeface="华文楷体" pitchFamily="2" charset="-122"/>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46</a:t>
            </a:fld>
            <a:endParaRPr lang="en-GB"/>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风险导向审计流程</a:t>
            </a:r>
            <a:r>
              <a:rPr lang="zh-CN" altLang="en-GB" dirty="0" smtClean="0">
                <a:latin typeface="+mj-ea"/>
              </a:rPr>
              <a:t/>
            </a:r>
            <a:br>
              <a:rPr lang="zh-CN" altLang="en-GB" dirty="0" smtClean="0">
                <a:latin typeface="+mj-ea"/>
              </a:rPr>
            </a:b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47</a:t>
            </a:fld>
            <a:endParaRPr lang="en-GB"/>
          </a:p>
        </p:txBody>
      </p:sp>
      <p:sp>
        <p:nvSpPr>
          <p:cNvPr id="5" name="Freeform 2"/>
          <p:cNvSpPr>
            <a:spLocks/>
          </p:cNvSpPr>
          <p:nvPr/>
        </p:nvSpPr>
        <p:spPr bwMode="auto">
          <a:xfrm>
            <a:off x="3143250" y="1412875"/>
            <a:ext cx="2827338" cy="1160463"/>
          </a:xfrm>
          <a:custGeom>
            <a:avLst/>
            <a:gdLst/>
            <a:ahLst/>
            <a:cxnLst>
              <a:cxn ang="0">
                <a:pos x="0" y="0"/>
              </a:cxn>
              <a:cxn ang="0">
                <a:pos x="1090" y="0"/>
              </a:cxn>
              <a:cxn ang="0">
                <a:pos x="1308" y="177"/>
              </a:cxn>
              <a:cxn ang="0">
                <a:pos x="1082" y="355"/>
              </a:cxn>
              <a:cxn ang="0">
                <a:pos x="0" y="354"/>
              </a:cxn>
              <a:cxn ang="0">
                <a:pos x="217" y="177"/>
              </a:cxn>
              <a:cxn ang="0">
                <a:pos x="0" y="0"/>
              </a:cxn>
            </a:cxnLst>
            <a:rect l="0" t="0" r="r" b="b"/>
            <a:pathLst>
              <a:path w="1309" h="356">
                <a:moveTo>
                  <a:pt x="0" y="0"/>
                </a:moveTo>
                <a:lnTo>
                  <a:pt x="1090" y="0"/>
                </a:lnTo>
                <a:lnTo>
                  <a:pt x="1308" y="177"/>
                </a:lnTo>
                <a:lnTo>
                  <a:pt x="1082" y="355"/>
                </a:lnTo>
                <a:lnTo>
                  <a:pt x="0" y="354"/>
                </a:lnTo>
                <a:lnTo>
                  <a:pt x="217" y="177"/>
                </a:lnTo>
                <a:lnTo>
                  <a:pt x="0" y="0"/>
                </a:lnTo>
              </a:path>
            </a:pathLst>
          </a:custGeom>
          <a:solidFill>
            <a:schemeClr val="tx1"/>
          </a:solidFill>
          <a:ln w="12700" cap="rnd" cmpd="sng">
            <a:solidFill>
              <a:schemeClr val="bg1"/>
            </a:solidFill>
            <a:prstDash val="solid"/>
            <a:round/>
            <a:headEnd/>
            <a:tailEnd/>
          </a:ln>
          <a:effectLst/>
        </p:spPr>
        <p:txBody>
          <a:bodyPr/>
          <a:lstStyle/>
          <a:p>
            <a:endParaRPr lang="en-US">
              <a:solidFill>
                <a:schemeClr val="accent2">
                  <a:lumMod val="50000"/>
                </a:schemeClr>
              </a:solidFill>
              <a:latin typeface="华文楷体" pitchFamily="2" charset="-122"/>
              <a:ea typeface="华文楷体" pitchFamily="2" charset="-122"/>
            </a:endParaRPr>
          </a:p>
        </p:txBody>
      </p:sp>
      <p:sp>
        <p:nvSpPr>
          <p:cNvPr id="6" name="Freeform 3"/>
          <p:cNvSpPr>
            <a:spLocks/>
          </p:cNvSpPr>
          <p:nvPr/>
        </p:nvSpPr>
        <p:spPr bwMode="auto">
          <a:xfrm>
            <a:off x="5407025" y="1412875"/>
            <a:ext cx="2765425" cy="1160463"/>
          </a:xfrm>
          <a:custGeom>
            <a:avLst/>
            <a:gdLst/>
            <a:ahLst/>
            <a:cxnLst>
              <a:cxn ang="0">
                <a:pos x="12" y="0"/>
              </a:cxn>
              <a:cxn ang="0">
                <a:pos x="1103" y="0"/>
              </a:cxn>
              <a:cxn ang="0">
                <a:pos x="1321" y="177"/>
              </a:cxn>
              <a:cxn ang="0">
                <a:pos x="1103" y="354"/>
              </a:cxn>
              <a:cxn ang="0">
                <a:pos x="0" y="355"/>
              </a:cxn>
              <a:cxn ang="0">
                <a:pos x="229" y="177"/>
              </a:cxn>
              <a:cxn ang="0">
                <a:pos x="12" y="0"/>
              </a:cxn>
            </a:cxnLst>
            <a:rect l="0" t="0" r="r" b="b"/>
            <a:pathLst>
              <a:path w="1322" h="356">
                <a:moveTo>
                  <a:pt x="12" y="0"/>
                </a:moveTo>
                <a:lnTo>
                  <a:pt x="1103" y="0"/>
                </a:lnTo>
                <a:lnTo>
                  <a:pt x="1321" y="177"/>
                </a:lnTo>
                <a:lnTo>
                  <a:pt x="1103" y="354"/>
                </a:lnTo>
                <a:lnTo>
                  <a:pt x="0" y="355"/>
                </a:lnTo>
                <a:lnTo>
                  <a:pt x="229" y="177"/>
                </a:lnTo>
                <a:lnTo>
                  <a:pt x="12" y="0"/>
                </a:lnTo>
              </a:path>
            </a:pathLst>
          </a:custGeom>
          <a:solidFill>
            <a:schemeClr val="tx1"/>
          </a:solidFill>
          <a:ln w="12700" cap="rnd" cmpd="sng">
            <a:solidFill>
              <a:schemeClr val="bg1"/>
            </a:solidFill>
            <a:prstDash val="solid"/>
            <a:round/>
            <a:headEnd/>
            <a:tailEnd/>
          </a:ln>
          <a:effectLst/>
        </p:spPr>
        <p:txBody>
          <a:bodyPr/>
          <a:lstStyle/>
          <a:p>
            <a:endParaRPr lang="en-US">
              <a:solidFill>
                <a:schemeClr val="accent2">
                  <a:lumMod val="50000"/>
                </a:schemeClr>
              </a:solidFill>
              <a:latin typeface="华文楷体" pitchFamily="2" charset="-122"/>
              <a:ea typeface="华文楷体" pitchFamily="2" charset="-122"/>
            </a:endParaRPr>
          </a:p>
        </p:txBody>
      </p:sp>
      <p:sp>
        <p:nvSpPr>
          <p:cNvPr id="7" name="Freeform 4"/>
          <p:cNvSpPr>
            <a:spLocks/>
          </p:cNvSpPr>
          <p:nvPr/>
        </p:nvSpPr>
        <p:spPr bwMode="auto">
          <a:xfrm>
            <a:off x="1057275" y="1412875"/>
            <a:ext cx="2543175" cy="1160463"/>
          </a:xfrm>
          <a:custGeom>
            <a:avLst/>
            <a:gdLst/>
            <a:ahLst/>
            <a:cxnLst>
              <a:cxn ang="0">
                <a:pos x="1" y="0"/>
              </a:cxn>
              <a:cxn ang="0">
                <a:pos x="1091" y="0"/>
              </a:cxn>
              <a:cxn ang="0">
                <a:pos x="1309" y="177"/>
              </a:cxn>
              <a:cxn ang="0">
                <a:pos x="1109" y="355"/>
              </a:cxn>
              <a:cxn ang="0">
                <a:pos x="1" y="354"/>
              </a:cxn>
              <a:cxn ang="0">
                <a:pos x="0" y="179"/>
              </a:cxn>
              <a:cxn ang="0">
                <a:pos x="1" y="0"/>
              </a:cxn>
            </a:cxnLst>
            <a:rect l="0" t="0" r="r" b="b"/>
            <a:pathLst>
              <a:path w="1310" h="356">
                <a:moveTo>
                  <a:pt x="1" y="0"/>
                </a:moveTo>
                <a:lnTo>
                  <a:pt x="1091" y="0"/>
                </a:lnTo>
                <a:lnTo>
                  <a:pt x="1309" y="177"/>
                </a:lnTo>
                <a:lnTo>
                  <a:pt x="1109" y="355"/>
                </a:lnTo>
                <a:lnTo>
                  <a:pt x="1" y="354"/>
                </a:lnTo>
                <a:lnTo>
                  <a:pt x="0" y="179"/>
                </a:lnTo>
                <a:lnTo>
                  <a:pt x="1" y="0"/>
                </a:lnTo>
              </a:path>
            </a:pathLst>
          </a:custGeom>
          <a:solidFill>
            <a:schemeClr val="tx1"/>
          </a:solidFill>
          <a:ln w="12700" cap="rnd" cmpd="sng">
            <a:solidFill>
              <a:schemeClr val="bg1"/>
            </a:solidFill>
            <a:prstDash val="solid"/>
            <a:round/>
            <a:headEnd/>
            <a:tailEnd/>
          </a:ln>
          <a:effectLst/>
        </p:spPr>
        <p:txBody>
          <a:bodyPr/>
          <a:lstStyle/>
          <a:p>
            <a:endParaRPr lang="en-US">
              <a:solidFill>
                <a:schemeClr val="accent2">
                  <a:lumMod val="50000"/>
                </a:schemeClr>
              </a:solidFill>
              <a:latin typeface="华文楷体" pitchFamily="2" charset="-122"/>
              <a:ea typeface="华文楷体" pitchFamily="2" charset="-122"/>
            </a:endParaRPr>
          </a:p>
        </p:txBody>
      </p:sp>
      <p:sp>
        <p:nvSpPr>
          <p:cNvPr id="8" name="Rectangle 5"/>
          <p:cNvSpPr>
            <a:spLocks noChangeArrowheads="1"/>
          </p:cNvSpPr>
          <p:nvPr/>
        </p:nvSpPr>
        <p:spPr bwMode="auto">
          <a:xfrm>
            <a:off x="1047750" y="2632075"/>
            <a:ext cx="2362200" cy="3352800"/>
          </a:xfrm>
          <a:prstGeom prst="rect">
            <a:avLst/>
          </a:prstGeom>
          <a:solidFill>
            <a:schemeClr val="bg1"/>
          </a:solidFill>
          <a:ln w="12700">
            <a:solidFill>
              <a:schemeClr val="tx1"/>
            </a:solidFill>
            <a:miter lim="800000"/>
            <a:headEnd/>
            <a:tailEnd/>
          </a:ln>
          <a:effectLst/>
        </p:spPr>
        <p:txBody>
          <a:bodyPr lIns="54000" tIns="54000" rIns="54000" bIns="54000"/>
          <a:lstStyle/>
          <a:p>
            <a:pPr marL="271463" indent="-271463" algn="l" eaLnBrk="0" hangingPunct="0">
              <a:lnSpc>
                <a:spcPct val="90000"/>
              </a:lnSpc>
              <a:spcBef>
                <a:spcPct val="25000"/>
              </a:spcBef>
              <a:buClr>
                <a:schemeClr val="tx1"/>
              </a:buClr>
              <a:buSzPct val="65000"/>
              <a:buFont typeface="Wingdings" pitchFamily="2" charset="2"/>
              <a:buChar char="l"/>
            </a:pPr>
            <a:endParaRPr lang="zh-CN" altLang="en-US" sz="1800" b="0" dirty="0">
              <a:solidFill>
                <a:srgbClr val="FFFFFF"/>
              </a:solidFill>
              <a:latin typeface="华文楷体" pitchFamily="2" charset="-122"/>
              <a:ea typeface="华文楷体" pitchFamily="2" charset="-122"/>
            </a:endParaRPr>
          </a:p>
          <a:p>
            <a:pPr marL="271463" indent="-271463" algn="l" eaLnBrk="0" hangingPunct="0">
              <a:lnSpc>
                <a:spcPct val="90000"/>
              </a:lnSpc>
              <a:spcBef>
                <a:spcPct val="25000"/>
              </a:spcBef>
              <a:buClr>
                <a:schemeClr val="tx1"/>
              </a:buClr>
              <a:buSzPct val="65000"/>
              <a:buFont typeface="Wingdings" pitchFamily="2" charset="2"/>
              <a:buChar char="l"/>
            </a:pPr>
            <a:r>
              <a:rPr lang="zh-CN" altLang="en-US" sz="1800" b="0" dirty="0">
                <a:solidFill>
                  <a:srgbClr val="FFFFFF"/>
                </a:solidFill>
                <a:latin typeface="华文楷体" pitchFamily="2" charset="-122"/>
                <a:ea typeface="华文楷体" pitchFamily="2" charset="-122"/>
              </a:rPr>
              <a:t>实施风险评估程序  </a:t>
            </a:r>
          </a:p>
          <a:p>
            <a:pPr marL="271463" indent="-271463" algn="l" eaLnBrk="0" hangingPunct="0">
              <a:lnSpc>
                <a:spcPct val="90000"/>
              </a:lnSpc>
              <a:spcBef>
                <a:spcPct val="25000"/>
              </a:spcBef>
              <a:buClr>
                <a:schemeClr val="tx1"/>
              </a:buClr>
              <a:buSzPct val="65000"/>
              <a:buFont typeface="Wingdings" pitchFamily="2" charset="2"/>
              <a:buChar char="l"/>
            </a:pPr>
            <a:r>
              <a:rPr lang="zh-CN" altLang="en-US" sz="1800" b="0" dirty="0">
                <a:solidFill>
                  <a:srgbClr val="FFFFFF"/>
                </a:solidFill>
                <a:latin typeface="华文楷体" pitchFamily="2" charset="-122"/>
                <a:ea typeface="华文楷体" pitchFamily="2" charset="-122"/>
              </a:rPr>
              <a:t>了解业务战略和目标</a:t>
            </a:r>
          </a:p>
          <a:p>
            <a:pPr marL="271463" indent="-271463" algn="l" eaLnBrk="0" hangingPunct="0">
              <a:lnSpc>
                <a:spcPct val="90000"/>
              </a:lnSpc>
              <a:spcBef>
                <a:spcPct val="25000"/>
              </a:spcBef>
              <a:buClr>
                <a:schemeClr val="tx1"/>
              </a:buClr>
              <a:buSzPct val="65000"/>
              <a:buFont typeface="Wingdings" pitchFamily="2" charset="2"/>
              <a:buChar char="l"/>
            </a:pPr>
            <a:r>
              <a:rPr lang="zh-CN" altLang="en-US" sz="1800" b="0" dirty="0">
                <a:solidFill>
                  <a:srgbClr val="FFFFFF"/>
                </a:solidFill>
                <a:latin typeface="华文楷体" pitchFamily="2" charset="-122"/>
                <a:ea typeface="华文楷体" pitchFamily="2" charset="-122"/>
              </a:rPr>
              <a:t>记录审计范畴</a:t>
            </a:r>
          </a:p>
          <a:p>
            <a:pPr marL="271463" indent="-271463" algn="l" eaLnBrk="0" hangingPunct="0">
              <a:lnSpc>
                <a:spcPct val="90000"/>
              </a:lnSpc>
              <a:spcBef>
                <a:spcPct val="25000"/>
              </a:spcBef>
              <a:buClr>
                <a:schemeClr val="tx1"/>
              </a:buClr>
              <a:buSzPct val="65000"/>
              <a:buFont typeface="Wingdings" pitchFamily="2" charset="2"/>
              <a:buChar char="l"/>
            </a:pPr>
            <a:r>
              <a:rPr lang="zh-CN" altLang="en-US" sz="1800" b="0" dirty="0">
                <a:solidFill>
                  <a:srgbClr val="FFFFFF"/>
                </a:solidFill>
                <a:latin typeface="华文楷体" pitchFamily="2" charset="-122"/>
                <a:ea typeface="华文楷体" pitchFamily="2" charset="-122"/>
              </a:rPr>
              <a:t>确定目标程序/风险</a:t>
            </a:r>
          </a:p>
          <a:p>
            <a:pPr marL="271463" indent="-271463" algn="l" eaLnBrk="0" hangingPunct="0">
              <a:lnSpc>
                <a:spcPct val="90000"/>
              </a:lnSpc>
              <a:spcBef>
                <a:spcPct val="25000"/>
              </a:spcBef>
              <a:buClr>
                <a:schemeClr val="tx1"/>
              </a:buClr>
              <a:buSzPct val="65000"/>
              <a:buFont typeface="Wingdings" pitchFamily="2" charset="2"/>
              <a:buChar char="l"/>
            </a:pPr>
            <a:r>
              <a:rPr lang="zh-CN" altLang="en-US" sz="1800" b="0" dirty="0">
                <a:solidFill>
                  <a:srgbClr val="FFFFFF"/>
                </a:solidFill>
                <a:latin typeface="华文楷体" pitchFamily="2" charset="-122"/>
                <a:ea typeface="华文楷体" pitchFamily="2" charset="-122"/>
              </a:rPr>
              <a:t>排列风险优先次序</a:t>
            </a:r>
          </a:p>
          <a:p>
            <a:pPr marL="271463" indent="-271463" algn="l" eaLnBrk="0" hangingPunct="0">
              <a:lnSpc>
                <a:spcPct val="90000"/>
              </a:lnSpc>
              <a:spcBef>
                <a:spcPct val="25000"/>
              </a:spcBef>
              <a:buClr>
                <a:schemeClr val="tx1"/>
              </a:buClr>
              <a:buSzPct val="65000"/>
              <a:buFont typeface="Wingdings" pitchFamily="2" charset="2"/>
              <a:buChar char="l"/>
            </a:pPr>
            <a:r>
              <a:rPr lang="zh-CN" altLang="en-US" sz="1800" b="0" dirty="0">
                <a:solidFill>
                  <a:srgbClr val="FFFFFF"/>
                </a:solidFill>
                <a:latin typeface="华文楷体" pitchFamily="2" charset="-122"/>
                <a:ea typeface="华文楷体" pitchFamily="2" charset="-122"/>
              </a:rPr>
              <a:t>制定战略计划</a:t>
            </a:r>
          </a:p>
          <a:p>
            <a:pPr marL="271463" indent="-271463" algn="l" eaLnBrk="0" hangingPunct="0">
              <a:lnSpc>
                <a:spcPct val="90000"/>
              </a:lnSpc>
              <a:spcBef>
                <a:spcPct val="25000"/>
              </a:spcBef>
              <a:buClr>
                <a:schemeClr val="tx1"/>
              </a:buClr>
              <a:buSzPct val="65000"/>
              <a:buFont typeface="Wingdings" pitchFamily="2" charset="2"/>
              <a:buChar char="l"/>
            </a:pPr>
            <a:r>
              <a:rPr lang="zh-CN" altLang="en-US" sz="1800" b="0" dirty="0">
                <a:solidFill>
                  <a:srgbClr val="FFFFFF"/>
                </a:solidFill>
                <a:latin typeface="华文楷体" pitchFamily="2" charset="-122"/>
                <a:ea typeface="华文楷体" pitchFamily="2" charset="-122"/>
              </a:rPr>
              <a:t>审批战略计划</a:t>
            </a:r>
          </a:p>
          <a:p>
            <a:pPr marL="271463" indent="-271463" algn="l" eaLnBrk="0" hangingPunct="0">
              <a:lnSpc>
                <a:spcPct val="90000"/>
              </a:lnSpc>
              <a:spcBef>
                <a:spcPct val="25000"/>
              </a:spcBef>
              <a:buClr>
                <a:schemeClr val="tx1"/>
              </a:buClr>
              <a:buSzPct val="65000"/>
              <a:buFont typeface="Wingdings" pitchFamily="2" charset="2"/>
              <a:buChar char="l"/>
            </a:pPr>
            <a:r>
              <a:rPr lang="zh-CN" altLang="en-US" sz="1800" b="0" dirty="0">
                <a:solidFill>
                  <a:srgbClr val="FFFFFF"/>
                </a:solidFill>
                <a:latin typeface="华文楷体" pitchFamily="2" charset="-122"/>
                <a:ea typeface="华文楷体" pitchFamily="2" charset="-122"/>
              </a:rPr>
              <a:t>监督及更新计划</a:t>
            </a:r>
          </a:p>
        </p:txBody>
      </p:sp>
      <p:sp>
        <p:nvSpPr>
          <p:cNvPr id="9" name="Rectangle 6"/>
          <p:cNvSpPr>
            <a:spLocks noChangeArrowheads="1"/>
          </p:cNvSpPr>
          <p:nvPr/>
        </p:nvSpPr>
        <p:spPr bwMode="auto">
          <a:xfrm>
            <a:off x="3298825" y="2632075"/>
            <a:ext cx="2320925" cy="3352800"/>
          </a:xfrm>
          <a:prstGeom prst="rect">
            <a:avLst/>
          </a:prstGeom>
          <a:solidFill>
            <a:schemeClr val="bg1"/>
          </a:solidFill>
          <a:ln w="12700" algn="ctr">
            <a:solidFill>
              <a:schemeClr val="tx1"/>
            </a:solidFill>
            <a:miter lim="800000"/>
            <a:headEnd/>
            <a:tailEnd/>
          </a:ln>
          <a:effectLst/>
        </p:spPr>
        <p:txBody>
          <a:bodyPr lIns="54000" tIns="54000" rIns="54000" bIns="54000"/>
          <a:lstStyle/>
          <a:p>
            <a:pPr marL="271463" indent="-271463" algn="l" eaLnBrk="0" hangingPunct="0">
              <a:lnSpc>
                <a:spcPct val="90000"/>
              </a:lnSpc>
              <a:spcBef>
                <a:spcPct val="25000"/>
              </a:spcBef>
              <a:buClr>
                <a:schemeClr val="tx1"/>
              </a:buClr>
              <a:buSzPct val="65000"/>
              <a:buFont typeface="Wingdings" pitchFamily="2" charset="2"/>
              <a:buChar char="l"/>
            </a:pPr>
            <a:endParaRPr lang="zh-CN" altLang="en-US" sz="1800" b="0">
              <a:solidFill>
                <a:srgbClr val="FFFFFF"/>
              </a:solidFill>
              <a:latin typeface="华文楷体" pitchFamily="2" charset="-122"/>
              <a:ea typeface="华文楷体" pitchFamily="2" charset="-122"/>
              <a:cs typeface="Arial Unicode MS" pitchFamily="34" charset="-122"/>
            </a:endParaRPr>
          </a:p>
          <a:p>
            <a:pPr marL="271463" indent="-271463" algn="l" eaLnBrk="0" hangingPunct="0">
              <a:lnSpc>
                <a:spcPct val="90000"/>
              </a:lnSpc>
              <a:spcBef>
                <a:spcPct val="25000"/>
              </a:spcBef>
              <a:buClr>
                <a:schemeClr val="tx1"/>
              </a:buClr>
              <a:buSzPct val="65000"/>
              <a:buFont typeface="Wingdings" pitchFamily="2" charset="2"/>
              <a:buChar char="l"/>
            </a:pPr>
            <a:r>
              <a:rPr lang="zh-CN" altLang="en-US" sz="1800" b="0">
                <a:solidFill>
                  <a:srgbClr val="FFFFFF"/>
                </a:solidFill>
                <a:latin typeface="华文楷体" pitchFamily="2" charset="-122"/>
                <a:ea typeface="华文楷体" pitchFamily="2" charset="-122"/>
                <a:cs typeface="Arial Unicode MS" pitchFamily="34" charset="-122"/>
              </a:rPr>
              <a:t>复核已完成的战略计划和风险评估</a:t>
            </a:r>
          </a:p>
          <a:p>
            <a:pPr marL="271463" indent="-271463" algn="l" eaLnBrk="0" hangingPunct="0">
              <a:lnSpc>
                <a:spcPct val="90000"/>
              </a:lnSpc>
              <a:spcBef>
                <a:spcPct val="25000"/>
              </a:spcBef>
              <a:buClr>
                <a:schemeClr val="tx1"/>
              </a:buClr>
              <a:buSzPct val="65000"/>
              <a:buFont typeface="Wingdings" pitchFamily="2" charset="2"/>
              <a:buChar char="l"/>
            </a:pPr>
            <a:r>
              <a:rPr lang="zh-CN" altLang="en-US" sz="1800" b="0">
                <a:solidFill>
                  <a:srgbClr val="FFFFFF"/>
                </a:solidFill>
                <a:latin typeface="华文楷体" pitchFamily="2" charset="-122"/>
                <a:ea typeface="华文楷体" pitchFamily="2" charset="-122"/>
                <a:cs typeface="Arial Unicode MS" pitchFamily="34" charset="-122"/>
              </a:rPr>
              <a:t>对业务经营单位开展初步的评估</a:t>
            </a:r>
          </a:p>
          <a:p>
            <a:pPr marL="271463" indent="-271463" algn="l" eaLnBrk="0" hangingPunct="0">
              <a:lnSpc>
                <a:spcPct val="90000"/>
              </a:lnSpc>
              <a:spcBef>
                <a:spcPct val="25000"/>
              </a:spcBef>
              <a:buClr>
                <a:schemeClr val="tx1"/>
              </a:buClr>
              <a:buSzPct val="65000"/>
              <a:buFont typeface="Wingdings" pitchFamily="2" charset="2"/>
              <a:buChar char="l"/>
            </a:pPr>
            <a:r>
              <a:rPr lang="zh-CN" altLang="en-US" sz="1800" b="0">
                <a:solidFill>
                  <a:srgbClr val="FFFFFF"/>
                </a:solidFill>
                <a:latin typeface="华文楷体" pitchFamily="2" charset="-122"/>
                <a:ea typeface="华文楷体" pitchFamily="2" charset="-122"/>
                <a:cs typeface="Arial Unicode MS" pitchFamily="34" charset="-122"/>
              </a:rPr>
              <a:t>了解业务流程</a:t>
            </a:r>
          </a:p>
          <a:p>
            <a:pPr marL="271463" indent="-271463" algn="l" eaLnBrk="0" hangingPunct="0">
              <a:lnSpc>
                <a:spcPct val="90000"/>
              </a:lnSpc>
              <a:spcBef>
                <a:spcPct val="25000"/>
              </a:spcBef>
              <a:buClr>
                <a:schemeClr val="tx1"/>
              </a:buClr>
              <a:buSzPct val="65000"/>
              <a:buFont typeface="Wingdings" pitchFamily="2" charset="2"/>
              <a:buChar char="l"/>
            </a:pPr>
            <a:r>
              <a:rPr lang="zh-CN" altLang="en-US" sz="1800" b="0">
                <a:solidFill>
                  <a:srgbClr val="FFFFFF"/>
                </a:solidFill>
                <a:latin typeface="华文楷体" pitchFamily="2" charset="-122"/>
                <a:ea typeface="华文楷体" pitchFamily="2" charset="-122"/>
                <a:cs typeface="Arial Unicode MS" pitchFamily="34" charset="-122"/>
              </a:rPr>
              <a:t>评估流程中的风险并确定审计范围</a:t>
            </a:r>
          </a:p>
        </p:txBody>
      </p:sp>
      <p:sp>
        <p:nvSpPr>
          <p:cNvPr id="10" name="Rectangle 7"/>
          <p:cNvSpPr>
            <a:spLocks noChangeArrowheads="1"/>
          </p:cNvSpPr>
          <p:nvPr/>
        </p:nvSpPr>
        <p:spPr bwMode="auto">
          <a:xfrm>
            <a:off x="5619750" y="2632075"/>
            <a:ext cx="2362200" cy="3352800"/>
          </a:xfrm>
          <a:prstGeom prst="rect">
            <a:avLst/>
          </a:prstGeom>
          <a:solidFill>
            <a:schemeClr val="bg1"/>
          </a:solidFill>
          <a:ln w="12700" algn="ctr">
            <a:solidFill>
              <a:schemeClr val="tx1"/>
            </a:solidFill>
            <a:miter lim="800000"/>
            <a:headEnd/>
            <a:tailEnd/>
          </a:ln>
          <a:effectLst/>
        </p:spPr>
        <p:txBody>
          <a:bodyPr lIns="54000" tIns="54000" rIns="54000" bIns="54000"/>
          <a:lstStyle/>
          <a:p>
            <a:pPr marL="271463" indent="-271463" algn="l" eaLnBrk="0" hangingPunct="0">
              <a:lnSpc>
                <a:spcPct val="90000"/>
              </a:lnSpc>
              <a:spcBef>
                <a:spcPct val="25000"/>
              </a:spcBef>
              <a:buClr>
                <a:schemeClr val="tx1"/>
              </a:buClr>
              <a:buSzPct val="65000"/>
              <a:buFont typeface="Wingdings" pitchFamily="2" charset="2"/>
              <a:buChar char="l"/>
            </a:pPr>
            <a:endParaRPr lang="zh-CN" altLang="en-US" sz="1800" b="0" dirty="0">
              <a:solidFill>
                <a:srgbClr val="FFFFFF"/>
              </a:solidFill>
              <a:latin typeface="华文楷体" pitchFamily="2" charset="-122"/>
              <a:ea typeface="华文楷体" pitchFamily="2" charset="-122"/>
              <a:cs typeface="Arial Unicode MS" pitchFamily="34" charset="-122"/>
            </a:endParaRPr>
          </a:p>
          <a:p>
            <a:pPr marL="271463" indent="-271463" algn="l" eaLnBrk="0" hangingPunct="0">
              <a:lnSpc>
                <a:spcPct val="90000"/>
              </a:lnSpc>
              <a:spcBef>
                <a:spcPct val="25000"/>
              </a:spcBef>
              <a:buClr>
                <a:schemeClr val="tx1"/>
              </a:buClr>
              <a:buSzPct val="65000"/>
              <a:buFont typeface="Wingdings" pitchFamily="2" charset="2"/>
              <a:buChar char="l"/>
            </a:pPr>
            <a:r>
              <a:rPr lang="zh-CN" altLang="en-US" sz="1800" b="0" dirty="0">
                <a:solidFill>
                  <a:srgbClr val="FFFFFF"/>
                </a:solidFill>
                <a:latin typeface="华文楷体" pitchFamily="2" charset="-122"/>
                <a:ea typeface="华文楷体" pitchFamily="2" charset="-122"/>
                <a:cs typeface="Arial Unicode MS" pitchFamily="34" charset="-122"/>
              </a:rPr>
              <a:t>联系已确认的控制或风险制定测试计划</a:t>
            </a:r>
          </a:p>
          <a:p>
            <a:pPr marL="271463" indent="-271463" algn="l" eaLnBrk="0" hangingPunct="0">
              <a:lnSpc>
                <a:spcPct val="90000"/>
              </a:lnSpc>
              <a:spcBef>
                <a:spcPct val="25000"/>
              </a:spcBef>
              <a:buClr>
                <a:schemeClr val="tx1"/>
              </a:buClr>
              <a:buSzPct val="65000"/>
              <a:buFont typeface="Wingdings" pitchFamily="2" charset="2"/>
              <a:buChar char="l"/>
            </a:pPr>
            <a:r>
              <a:rPr lang="zh-CN" altLang="en-US" sz="1800" b="0" dirty="0">
                <a:solidFill>
                  <a:srgbClr val="FFFFFF"/>
                </a:solidFill>
                <a:latin typeface="华文楷体" pitchFamily="2" charset="-122"/>
                <a:ea typeface="华文楷体" pitchFamily="2" charset="-122"/>
                <a:cs typeface="Arial Unicode MS" pitchFamily="34" charset="-122"/>
              </a:rPr>
              <a:t>测试关键控制</a:t>
            </a:r>
          </a:p>
          <a:p>
            <a:pPr marL="271463" indent="-271463" algn="l" eaLnBrk="0" hangingPunct="0">
              <a:lnSpc>
                <a:spcPct val="90000"/>
              </a:lnSpc>
              <a:spcBef>
                <a:spcPct val="25000"/>
              </a:spcBef>
              <a:buClr>
                <a:schemeClr val="tx1"/>
              </a:buClr>
              <a:buSzPct val="65000"/>
              <a:buFont typeface="Wingdings" pitchFamily="2" charset="2"/>
              <a:buChar char="l"/>
            </a:pPr>
            <a:r>
              <a:rPr lang="zh-CN" altLang="en-US" sz="1800" b="0" dirty="0">
                <a:solidFill>
                  <a:srgbClr val="FFFFFF"/>
                </a:solidFill>
                <a:latin typeface="华文楷体" pitchFamily="2" charset="-122"/>
                <a:ea typeface="华文楷体" pitchFamily="2" charset="-122"/>
                <a:cs typeface="Arial Unicode MS" pitchFamily="34" charset="-122"/>
              </a:rPr>
              <a:t>考虑风险的基础上汇总结果</a:t>
            </a:r>
          </a:p>
        </p:txBody>
      </p:sp>
      <p:sp>
        <p:nvSpPr>
          <p:cNvPr id="11" name="Rectangle 8"/>
          <p:cNvSpPr>
            <a:spLocks noChangeArrowheads="1"/>
          </p:cNvSpPr>
          <p:nvPr/>
        </p:nvSpPr>
        <p:spPr bwMode="auto">
          <a:xfrm>
            <a:off x="1133475" y="1535113"/>
            <a:ext cx="2003425" cy="576262"/>
          </a:xfrm>
          <a:prstGeom prst="rect">
            <a:avLst/>
          </a:prstGeom>
          <a:solidFill>
            <a:schemeClr val="tx1"/>
          </a:solidFill>
          <a:ln w="9525">
            <a:noFill/>
            <a:miter lim="800000"/>
            <a:headEnd/>
            <a:tailEnd/>
          </a:ln>
          <a:effectLst/>
        </p:spPr>
        <p:txBody>
          <a:bodyPr wrap="square" lIns="0" tIns="0" rIns="0" bIns="0" anchor="ctr">
            <a:spAutoFit/>
          </a:bodyPr>
          <a:lstStyle/>
          <a:p>
            <a:pPr eaLnBrk="0" hangingPunct="0">
              <a:spcBef>
                <a:spcPct val="10000"/>
              </a:spcBef>
            </a:pPr>
            <a:r>
              <a:rPr lang="zh-CN" altLang="en-US" sz="1800" u="sng" dirty="0">
                <a:solidFill>
                  <a:schemeClr val="accent2">
                    <a:lumMod val="50000"/>
                  </a:schemeClr>
                </a:solidFill>
                <a:latin typeface="华文楷体" pitchFamily="2" charset="-122"/>
                <a:ea typeface="华文楷体" pitchFamily="2" charset="-122"/>
              </a:rPr>
              <a:t>第一阶段</a:t>
            </a:r>
          </a:p>
          <a:p>
            <a:pPr eaLnBrk="0" hangingPunct="0">
              <a:spcBef>
                <a:spcPct val="10000"/>
              </a:spcBef>
            </a:pPr>
            <a:r>
              <a:rPr lang="zh-CN" altLang="en-US" sz="1800" dirty="0">
                <a:solidFill>
                  <a:schemeClr val="accent2">
                    <a:lumMod val="50000"/>
                  </a:schemeClr>
                </a:solidFill>
                <a:latin typeface="华文楷体" pitchFamily="2" charset="-122"/>
                <a:ea typeface="华文楷体" pitchFamily="2" charset="-122"/>
              </a:rPr>
              <a:t>风险导向战略计划</a:t>
            </a:r>
          </a:p>
        </p:txBody>
      </p:sp>
      <p:sp>
        <p:nvSpPr>
          <p:cNvPr id="12" name="Rectangle 9"/>
          <p:cNvSpPr>
            <a:spLocks noChangeArrowheads="1"/>
          </p:cNvSpPr>
          <p:nvPr/>
        </p:nvSpPr>
        <p:spPr bwMode="auto">
          <a:xfrm>
            <a:off x="3600451" y="1503433"/>
            <a:ext cx="1898650" cy="858697"/>
          </a:xfrm>
          <a:prstGeom prst="rect">
            <a:avLst/>
          </a:prstGeom>
          <a:solidFill>
            <a:schemeClr val="tx1"/>
          </a:solidFill>
          <a:ln w="9525">
            <a:noFill/>
            <a:miter lim="800000"/>
            <a:headEnd/>
            <a:tailEnd/>
          </a:ln>
          <a:effectLst/>
        </p:spPr>
        <p:txBody>
          <a:bodyPr wrap="square" lIns="0" tIns="0" rIns="0" bIns="0" anchor="ctr">
            <a:spAutoFit/>
          </a:bodyPr>
          <a:lstStyle/>
          <a:p>
            <a:pPr eaLnBrk="0" hangingPunct="0">
              <a:spcBef>
                <a:spcPct val="10000"/>
              </a:spcBef>
            </a:pPr>
            <a:r>
              <a:rPr lang="zh-CN" altLang="en-US" sz="1800" u="sng" dirty="0">
                <a:solidFill>
                  <a:schemeClr val="accent2">
                    <a:lumMod val="50000"/>
                  </a:schemeClr>
                </a:solidFill>
                <a:latin typeface="华文楷体" pitchFamily="2" charset="-122"/>
                <a:ea typeface="华文楷体" pitchFamily="2" charset="-122"/>
              </a:rPr>
              <a:t>第二阶段</a:t>
            </a:r>
          </a:p>
          <a:p>
            <a:pPr eaLnBrk="0" hangingPunct="0">
              <a:spcBef>
                <a:spcPct val="10000"/>
              </a:spcBef>
            </a:pPr>
            <a:r>
              <a:rPr lang="zh-CN" altLang="en-US" sz="1800" dirty="0">
                <a:solidFill>
                  <a:schemeClr val="accent2">
                    <a:lumMod val="50000"/>
                  </a:schemeClr>
                </a:solidFill>
                <a:latin typeface="华文楷体" pitchFamily="2" charset="-122"/>
                <a:ea typeface="华文楷体" pitchFamily="2" charset="-122"/>
              </a:rPr>
              <a:t>风险导向审计的计划</a:t>
            </a:r>
          </a:p>
        </p:txBody>
      </p:sp>
      <p:sp>
        <p:nvSpPr>
          <p:cNvPr id="13" name="Rectangle 10"/>
          <p:cNvSpPr>
            <a:spLocks noChangeArrowheads="1"/>
          </p:cNvSpPr>
          <p:nvPr/>
        </p:nvSpPr>
        <p:spPr bwMode="auto">
          <a:xfrm>
            <a:off x="5988050" y="1525658"/>
            <a:ext cx="1758950" cy="858697"/>
          </a:xfrm>
          <a:prstGeom prst="rect">
            <a:avLst/>
          </a:prstGeom>
          <a:solidFill>
            <a:schemeClr val="tx1"/>
          </a:solidFill>
          <a:ln w="9525">
            <a:noFill/>
            <a:miter lim="800000"/>
            <a:headEnd/>
            <a:tailEnd/>
          </a:ln>
          <a:effectLst/>
        </p:spPr>
        <p:txBody>
          <a:bodyPr wrap="square" lIns="0" tIns="0" rIns="0" bIns="0" anchor="ctr">
            <a:spAutoFit/>
          </a:bodyPr>
          <a:lstStyle/>
          <a:p>
            <a:pPr eaLnBrk="0" hangingPunct="0">
              <a:spcBef>
                <a:spcPct val="10000"/>
              </a:spcBef>
            </a:pPr>
            <a:r>
              <a:rPr lang="zh-CN" altLang="en-US" sz="1800" u="sng" dirty="0">
                <a:solidFill>
                  <a:schemeClr val="accent2">
                    <a:lumMod val="50000"/>
                  </a:schemeClr>
                </a:solidFill>
                <a:latin typeface="华文楷体" pitchFamily="2" charset="-122"/>
                <a:ea typeface="华文楷体" pitchFamily="2" charset="-122"/>
              </a:rPr>
              <a:t>第三阶段</a:t>
            </a:r>
          </a:p>
          <a:p>
            <a:pPr eaLnBrk="0" hangingPunct="0">
              <a:spcBef>
                <a:spcPct val="10000"/>
              </a:spcBef>
            </a:pPr>
            <a:r>
              <a:rPr lang="zh-CN" altLang="en-US" sz="1800" dirty="0">
                <a:solidFill>
                  <a:schemeClr val="accent2">
                    <a:lumMod val="50000"/>
                  </a:schemeClr>
                </a:solidFill>
                <a:latin typeface="华文楷体" pitchFamily="2" charset="-122"/>
                <a:ea typeface="华文楷体" pitchFamily="2" charset="-122"/>
              </a:rPr>
              <a:t>风险导向审计的实施</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latin typeface="+mj-ea"/>
              </a:rPr>
              <a:t>制定正式的内审战略</a:t>
            </a:r>
            <a:r>
              <a:rPr lang="en-US" altLang="zh-CN" dirty="0" smtClean="0">
                <a:latin typeface="+mj-ea"/>
              </a:rPr>
              <a:t/>
            </a:r>
            <a:br>
              <a:rPr lang="en-US" altLang="zh-CN" dirty="0" smtClean="0">
                <a:latin typeface="+mj-ea"/>
              </a:rPr>
            </a:br>
            <a:endParaRPr lang="en-US" altLang="en-US" dirty="0">
              <a:latin typeface="+mj-ea"/>
            </a:endParaRPr>
          </a:p>
        </p:txBody>
      </p:sp>
      <p:sp>
        <p:nvSpPr>
          <p:cNvPr id="3" name="内容占位符 2"/>
          <p:cNvSpPr>
            <a:spLocks noGrp="1"/>
          </p:cNvSpPr>
          <p:nvPr>
            <p:ph sz="quarter" idx="15"/>
          </p:nvPr>
        </p:nvSpPr>
        <p:spPr>
          <a:xfrm>
            <a:off x="368300" y="1231900"/>
            <a:ext cx="8077200" cy="4419600"/>
          </a:xfrm>
        </p:spPr>
        <p:txBody>
          <a:bodyPr/>
          <a:lstStyle/>
          <a:p>
            <a:pPr defTabSz="695325">
              <a:tabLst>
                <a:tab pos="268288" algn="l"/>
              </a:tabLst>
            </a:pPr>
            <a:r>
              <a:rPr lang="zh-CN" altLang="en-US" sz="1600" dirty="0" smtClean="0">
                <a:latin typeface="华文楷体" pitchFamily="2" charset="-122"/>
                <a:ea typeface="华文楷体" pitchFamily="2" charset="-122"/>
                <a:cs typeface="Arial" pitchFamily="34" charset="0"/>
              </a:rPr>
              <a:t>好的内审战略帮助并指导建立内审职能，将内审的价值定位和服务对象落到实处</a:t>
            </a:r>
          </a:p>
          <a:p>
            <a:pPr marL="324000" defTabSz="695325">
              <a:spcAft>
                <a:spcPts val="1200"/>
              </a:spcAft>
              <a:buFontTx/>
              <a:buChar char="•"/>
              <a:tabLst>
                <a:tab pos="268288" algn="l"/>
              </a:tabLst>
            </a:pPr>
            <a:r>
              <a:rPr lang="zh-CN" altLang="en-US" sz="1600" dirty="0" smtClean="0">
                <a:latin typeface="华文楷体" pitchFamily="2" charset="-122"/>
                <a:ea typeface="华文楷体" pitchFamily="2" charset="-122"/>
                <a:cs typeface="Arial" pitchFamily="34" charset="0"/>
              </a:rPr>
              <a:t>未来三至五年要开展的工作重点以及经费和人力资源的需求。包括计划中的关键假设与第三方数据进行比较的基准指标。</a:t>
            </a:r>
          </a:p>
          <a:p>
            <a:pPr defTabSz="695325">
              <a:buFontTx/>
              <a:buChar char="•"/>
              <a:tabLst>
                <a:tab pos="268288" algn="l"/>
              </a:tabLst>
            </a:pPr>
            <a:r>
              <a:rPr lang="zh-CN" altLang="en-US" sz="1600" dirty="0" smtClean="0">
                <a:latin typeface="华文楷体" pitchFamily="2" charset="-122"/>
                <a:ea typeface="华文楷体" pitchFamily="2" charset="-122"/>
                <a:cs typeface="Arial" pitchFamily="34" charset="0"/>
              </a:rPr>
              <a:t>该计划同时可能考虑使用不同方法实现预期结果的成本和收益，包括：</a:t>
            </a:r>
          </a:p>
          <a:p>
            <a:pPr defTabSz="695325">
              <a:tabLst>
                <a:tab pos="268288" algn="l"/>
              </a:tabLst>
            </a:pPr>
            <a:r>
              <a:rPr lang="en-US" altLang="zh-CN" sz="1600" dirty="0" smtClean="0">
                <a:latin typeface="华文楷体" pitchFamily="2" charset="-122"/>
                <a:ea typeface="华文楷体" pitchFamily="2" charset="-122"/>
                <a:cs typeface="Arial" pitchFamily="34" charset="0"/>
              </a:rPr>
              <a:t>	- </a:t>
            </a:r>
            <a:r>
              <a:rPr lang="zh-CN" altLang="en-US" sz="1600" dirty="0" smtClean="0">
                <a:latin typeface="华文楷体" pitchFamily="2" charset="-122"/>
                <a:ea typeface="华文楷体" pitchFamily="2" charset="-122"/>
                <a:cs typeface="Arial" pitchFamily="34" charset="0"/>
              </a:rPr>
              <a:t>与其他风险和控制监控职能的优化整合，如法律、合规、信用、市场、安全和舞弊</a:t>
            </a:r>
            <a:r>
              <a:rPr lang="en-US" altLang="zh-CN" sz="1600" dirty="0" smtClean="0">
                <a:latin typeface="华文楷体" pitchFamily="2" charset="-122"/>
                <a:ea typeface="华文楷体" pitchFamily="2" charset="-122"/>
                <a:cs typeface="Arial" pitchFamily="34" charset="0"/>
              </a:rPr>
              <a:t>	- </a:t>
            </a:r>
            <a:r>
              <a:rPr lang="zh-CN" altLang="en-US" sz="1600" dirty="0" smtClean="0">
                <a:latin typeface="华文楷体" pitchFamily="2" charset="-122"/>
                <a:ea typeface="华文楷体" pitchFamily="2" charset="-122"/>
                <a:cs typeface="Arial" pitchFamily="34" charset="0"/>
              </a:rPr>
              <a:t>风险管理职能</a:t>
            </a:r>
          </a:p>
          <a:p>
            <a:pPr defTabSz="695325">
              <a:tabLst>
                <a:tab pos="268288" algn="l"/>
              </a:tabLst>
            </a:pPr>
            <a:r>
              <a:rPr lang="en-US" altLang="zh-CN" sz="1600" dirty="0" smtClean="0">
                <a:latin typeface="华文楷体" pitchFamily="2" charset="-122"/>
                <a:ea typeface="华文楷体" pitchFamily="2" charset="-122"/>
                <a:cs typeface="Arial" pitchFamily="34" charset="0"/>
              </a:rPr>
              <a:t>	- </a:t>
            </a:r>
            <a:r>
              <a:rPr lang="zh-CN" altLang="en-US" sz="1600" dirty="0" smtClean="0">
                <a:latin typeface="华文楷体" pitchFamily="2" charset="-122"/>
                <a:ea typeface="华文楷体" pitchFamily="2" charset="-122"/>
                <a:cs typeface="Arial" pitchFamily="34" charset="0"/>
              </a:rPr>
              <a:t>使用外包服务以提供专业的技术、技能</a:t>
            </a:r>
          </a:p>
          <a:p>
            <a:pPr defTabSz="695325">
              <a:tabLst>
                <a:tab pos="268288" algn="l"/>
              </a:tabLst>
            </a:pPr>
            <a:r>
              <a:rPr lang="en-US" altLang="zh-CN" sz="1600" dirty="0" smtClean="0">
                <a:latin typeface="华文楷体" pitchFamily="2" charset="-122"/>
                <a:ea typeface="华文楷体" pitchFamily="2" charset="-122"/>
                <a:cs typeface="Arial" pitchFamily="34" charset="0"/>
              </a:rPr>
              <a:t>	- </a:t>
            </a:r>
            <a:r>
              <a:rPr lang="zh-CN" altLang="en-US" sz="1600" dirty="0" smtClean="0">
                <a:latin typeface="华文楷体" pitchFamily="2" charset="-122"/>
                <a:ea typeface="华文楷体" pitchFamily="2" charset="-122"/>
                <a:cs typeface="Arial" pitchFamily="34" charset="0"/>
              </a:rPr>
              <a:t>建立控制自我评估程序</a:t>
            </a:r>
          </a:p>
          <a:p>
            <a:pPr defTabSz="695325">
              <a:buFontTx/>
              <a:buChar char="•"/>
              <a:tabLst>
                <a:tab pos="268288" algn="l"/>
              </a:tabLst>
            </a:pPr>
            <a:r>
              <a:rPr lang="zh-CN" altLang="en-US" sz="1600" dirty="0" smtClean="0">
                <a:latin typeface="华文楷体" pitchFamily="2" charset="-122"/>
                <a:ea typeface="华文楷体" pitchFamily="2" charset="-122"/>
                <a:cs typeface="Arial" pitchFamily="34" charset="0"/>
              </a:rPr>
              <a:t>战略计划应该强调沟通问题如：</a:t>
            </a:r>
          </a:p>
          <a:p>
            <a:pPr defTabSz="695325">
              <a:tabLst>
                <a:tab pos="268288" algn="l"/>
              </a:tabLst>
            </a:pPr>
            <a:r>
              <a:rPr lang="en-US" altLang="zh-CN" sz="1600" dirty="0" smtClean="0">
                <a:latin typeface="华文楷体" pitchFamily="2" charset="-122"/>
                <a:ea typeface="华文楷体" pitchFamily="2" charset="-122"/>
                <a:cs typeface="Arial" pitchFamily="34" charset="0"/>
              </a:rPr>
              <a:t>	- </a:t>
            </a:r>
            <a:r>
              <a:rPr lang="zh-CN" altLang="en-US" sz="1600" dirty="0" smtClean="0">
                <a:latin typeface="华文楷体" pitchFamily="2" charset="-122"/>
                <a:ea typeface="华文楷体" pitchFamily="2" charset="-122"/>
                <a:cs typeface="Arial" pitchFamily="34" charset="0"/>
              </a:rPr>
              <a:t>由企业的审计委员会及高级管理层向内部进行初步沟通</a:t>
            </a:r>
          </a:p>
          <a:p>
            <a:pPr defTabSz="695325">
              <a:tabLst>
                <a:tab pos="268288" algn="l"/>
              </a:tabLst>
            </a:pPr>
            <a:r>
              <a:rPr lang="en-US" altLang="zh-CN" sz="1600" dirty="0" smtClean="0">
                <a:latin typeface="华文楷体" pitchFamily="2" charset="-122"/>
                <a:ea typeface="华文楷体" pitchFamily="2" charset="-122"/>
                <a:cs typeface="Arial" pitchFamily="34" charset="0"/>
              </a:rPr>
              <a:t>	- </a:t>
            </a:r>
            <a:r>
              <a:rPr lang="zh-CN" altLang="en-US" sz="1600" dirty="0" smtClean="0">
                <a:latin typeface="华文楷体" pitchFamily="2" charset="-122"/>
                <a:ea typeface="华文楷体" pitchFamily="2" charset="-122"/>
                <a:cs typeface="Arial" pitchFamily="34" charset="0"/>
              </a:rPr>
              <a:t>对内审职责和权力的通告</a:t>
            </a:r>
          </a:p>
          <a:p>
            <a:pPr defTabSz="695325">
              <a:tabLst>
                <a:tab pos="268288" algn="l"/>
              </a:tabLst>
            </a:pPr>
            <a:r>
              <a:rPr lang="en-US" altLang="zh-CN" sz="1600" dirty="0" smtClean="0">
                <a:latin typeface="华文楷体" pitchFamily="2" charset="-122"/>
                <a:ea typeface="华文楷体" pitchFamily="2" charset="-122"/>
                <a:cs typeface="Arial" pitchFamily="34" charset="0"/>
              </a:rPr>
              <a:t>	- </a:t>
            </a:r>
            <a:r>
              <a:rPr lang="zh-CN" altLang="en-US" sz="1600" dirty="0" smtClean="0">
                <a:latin typeface="华文楷体" pitchFamily="2" charset="-122"/>
                <a:ea typeface="华文楷体" pitchFamily="2" charset="-122"/>
                <a:cs typeface="Arial" pitchFamily="34" charset="0"/>
              </a:rPr>
              <a:t>企业期望对内审使命的支持</a:t>
            </a:r>
          </a:p>
          <a:p>
            <a:pPr defTabSz="695325">
              <a:tabLst>
                <a:tab pos="268288" algn="l"/>
              </a:tabLst>
            </a:pPr>
            <a:r>
              <a:rPr lang="en-US" altLang="zh-CN" sz="1600" dirty="0" smtClean="0">
                <a:latin typeface="华文楷体" pitchFamily="2" charset="-122"/>
                <a:ea typeface="华文楷体" pitchFamily="2" charset="-122"/>
                <a:cs typeface="Arial" pitchFamily="34" charset="0"/>
              </a:rPr>
              <a:t>	- </a:t>
            </a:r>
            <a:r>
              <a:rPr lang="zh-CN" altLang="en-US" sz="1600" dirty="0" smtClean="0">
                <a:latin typeface="华文楷体" pitchFamily="2" charset="-122"/>
                <a:ea typeface="华文楷体" pitchFamily="2" charset="-122"/>
                <a:cs typeface="Arial" pitchFamily="34" charset="0"/>
              </a:rPr>
              <a:t>企业期望对解决内部审计发现的控制缺陷和问题的决心</a:t>
            </a:r>
          </a:p>
          <a:p>
            <a:pPr defTabSz="695325">
              <a:buFontTx/>
              <a:buChar char="•"/>
              <a:tabLst>
                <a:tab pos="268288" algn="l"/>
              </a:tabLst>
            </a:pPr>
            <a:r>
              <a:rPr lang="zh-CN" altLang="en-US" sz="1600" dirty="0" smtClean="0">
                <a:latin typeface="华文楷体" pitchFamily="2" charset="-122"/>
                <a:ea typeface="华文楷体" pitchFamily="2" charset="-122"/>
                <a:cs typeface="Arial" pitchFamily="34" charset="0"/>
              </a:rPr>
              <a:t> 企业应每年重新审阅和修订战略计划并获取利益相关者的批准</a:t>
            </a:r>
          </a:p>
          <a:p>
            <a:endParaRPr lang="en-US" sz="1600" dirty="0">
              <a:latin typeface="华文楷体" pitchFamily="2" charset="-122"/>
              <a:ea typeface="华文楷体" pitchFamily="2" charset="-122"/>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48</a:t>
            </a:fld>
            <a:endParaRPr lang="en-GB"/>
          </a:p>
        </p:txBody>
      </p:sp>
      <p:sp>
        <p:nvSpPr>
          <p:cNvPr id="6" name="Rectangle 6"/>
          <p:cNvSpPr>
            <a:spLocks noChangeArrowheads="1"/>
          </p:cNvSpPr>
          <p:nvPr/>
        </p:nvSpPr>
        <p:spPr bwMode="auto">
          <a:xfrm>
            <a:off x="198438" y="5978525"/>
            <a:ext cx="8767762" cy="40005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0" tIns="0" rIns="0" bIns="0"/>
          <a:lstStyle/>
          <a:p>
            <a:pPr algn="ctr">
              <a:lnSpc>
                <a:spcPct val="120000"/>
              </a:lnSpc>
            </a:pPr>
            <a:r>
              <a:rPr lang="zh-CN" altLang="zh-CN" sz="2000" b="0" dirty="0">
                <a:solidFill>
                  <a:srgbClr val="FFFFFF"/>
                </a:solidFill>
                <a:latin typeface="华文楷体" pitchFamily="2" charset="-122"/>
                <a:ea typeface="华文楷体" pitchFamily="2" charset="-122"/>
                <a:cs typeface="Arial Unicode MS" pitchFamily="34" charset="-122"/>
              </a:rPr>
              <a:t>风险导向的内部审计</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latin typeface="+mj-ea"/>
              </a:rPr>
              <a:t>制定正式的内审战略</a:t>
            </a:r>
            <a:r>
              <a:rPr lang="en-US" altLang="zh-CN" dirty="0" smtClean="0">
                <a:latin typeface="+mj-ea"/>
              </a:rPr>
              <a:t/>
            </a:r>
            <a:br>
              <a:rPr lang="en-US" altLang="zh-CN" dirty="0" smtClean="0">
                <a:latin typeface="+mj-ea"/>
              </a:rPr>
            </a:br>
            <a:endParaRPr lang="en-US" altLang="zh-CN" dirty="0">
              <a:latin typeface="+mj-ea"/>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49</a:t>
            </a:fld>
            <a:endParaRPr lang="en-GB"/>
          </a:p>
        </p:txBody>
      </p:sp>
      <p:sp>
        <p:nvSpPr>
          <p:cNvPr id="5" name="Rectangle 3"/>
          <p:cNvSpPr>
            <a:spLocks noChangeArrowheads="1"/>
          </p:cNvSpPr>
          <p:nvPr/>
        </p:nvSpPr>
        <p:spPr bwMode="auto">
          <a:xfrm>
            <a:off x="160338" y="1752600"/>
            <a:ext cx="4330700" cy="4127500"/>
          </a:xfrm>
          <a:prstGeom prst="rect">
            <a:avLst/>
          </a:prstGeom>
          <a:noFill/>
          <a:ln w="9525">
            <a:noFill/>
            <a:miter lim="800000"/>
            <a:headEnd/>
            <a:tailEnd/>
          </a:ln>
          <a:effectLst/>
        </p:spPr>
        <p:txBody>
          <a:bodyPr lIns="0" tIns="0" rIns="0" bIns="0"/>
          <a:lstStyle/>
          <a:p>
            <a:pPr marL="358775" indent="-358775" defTabSz="695325" fontAlgn="base">
              <a:spcBef>
                <a:spcPts val="600"/>
              </a:spcBef>
              <a:spcAft>
                <a:spcPts val="600"/>
              </a:spcAft>
              <a:buClr>
                <a:schemeClr val="tx1"/>
              </a:buClr>
              <a:buSzPct val="100000"/>
              <a:tabLst>
                <a:tab pos="268288" algn="l"/>
              </a:tabLst>
            </a:pPr>
            <a:r>
              <a:rPr lang="zh-CN" altLang="en-US" sz="2000" b="1" dirty="0">
                <a:solidFill>
                  <a:srgbClr val="000000"/>
                </a:solidFill>
                <a:latin typeface="华文楷体" pitchFamily="2" charset="-122"/>
                <a:ea typeface="华文楷体" pitchFamily="2" charset="-122"/>
                <a:cs typeface="Arial Unicode MS" pitchFamily="34" charset="-122"/>
              </a:rPr>
              <a:t>以风险为导向</a:t>
            </a:r>
          </a:p>
          <a:p>
            <a:pPr defTabSz="695325" fontAlgn="base">
              <a:spcBef>
                <a:spcPts val="600"/>
              </a:spcBef>
              <a:spcAft>
                <a:spcPts val="600"/>
              </a:spcAft>
              <a:buClr>
                <a:schemeClr val="tx1"/>
              </a:buClr>
              <a:buSzPct val="100000"/>
              <a:buFontTx/>
              <a:buChar char="•"/>
              <a:tabLst>
                <a:tab pos="268288" algn="l"/>
              </a:tabLst>
            </a:pPr>
            <a:r>
              <a:rPr lang="zh-CN" altLang="en-US" sz="2000" dirty="0" smtClean="0">
                <a:solidFill>
                  <a:srgbClr val="000000"/>
                </a:solidFill>
                <a:latin typeface="华文楷体" pitchFamily="2" charset="-122"/>
                <a:ea typeface="华文楷体" pitchFamily="2" charset="-122"/>
                <a:cs typeface="Arial Unicode MS" pitchFamily="34" charset="-122"/>
              </a:rPr>
              <a:t>   使用</a:t>
            </a:r>
            <a:r>
              <a:rPr lang="zh-CN" altLang="en-US" sz="2000" dirty="0">
                <a:solidFill>
                  <a:srgbClr val="000000"/>
                </a:solidFill>
                <a:latin typeface="华文楷体" pitchFamily="2" charset="-122"/>
                <a:ea typeface="华文楷体" pitchFamily="2" charset="-122"/>
                <a:cs typeface="Arial Unicode MS" pitchFamily="34" charset="-122"/>
              </a:rPr>
              <a:t>风险优先级表对各利益相关方	的沟通非常关键</a:t>
            </a:r>
          </a:p>
          <a:p>
            <a:pPr defTabSz="695325" fontAlgn="base">
              <a:spcBef>
                <a:spcPts val="600"/>
              </a:spcBef>
              <a:spcAft>
                <a:spcPts val="600"/>
              </a:spcAft>
              <a:buClr>
                <a:schemeClr val="tx1"/>
              </a:buClr>
              <a:buSzPct val="100000"/>
              <a:buFontTx/>
              <a:buChar char="•"/>
              <a:tabLst>
                <a:tab pos="268288" algn="l"/>
              </a:tabLst>
            </a:pPr>
            <a:r>
              <a:rPr lang="zh-CN" altLang="en-US" sz="2000" dirty="0" smtClean="0">
                <a:solidFill>
                  <a:srgbClr val="000000"/>
                </a:solidFill>
                <a:latin typeface="华文楷体" pitchFamily="2" charset="-122"/>
                <a:ea typeface="华文楷体" pitchFamily="2" charset="-122"/>
                <a:cs typeface="Arial Unicode MS" pitchFamily="34" charset="-122"/>
              </a:rPr>
              <a:t>   每</a:t>
            </a:r>
            <a:r>
              <a:rPr lang="zh-CN" altLang="en-US" sz="2000" dirty="0">
                <a:solidFill>
                  <a:srgbClr val="000000"/>
                </a:solidFill>
                <a:latin typeface="华文楷体" pitchFamily="2" charset="-122"/>
                <a:ea typeface="华文楷体" pitchFamily="2" charset="-122"/>
                <a:cs typeface="Arial Unicode MS" pitchFamily="34" charset="-122"/>
              </a:rPr>
              <a:t>项风险都应该进行评估并且结合	其他风险来为其制定优先级</a:t>
            </a:r>
          </a:p>
          <a:p>
            <a:pPr defTabSz="695325" fontAlgn="base">
              <a:spcBef>
                <a:spcPts val="600"/>
              </a:spcBef>
              <a:spcAft>
                <a:spcPts val="600"/>
              </a:spcAft>
              <a:buClr>
                <a:schemeClr val="tx1"/>
              </a:buClr>
              <a:buSzPct val="100000"/>
              <a:buFontTx/>
              <a:buChar char="•"/>
              <a:tabLst>
                <a:tab pos="268288" algn="l"/>
              </a:tabLst>
            </a:pPr>
            <a:r>
              <a:rPr lang="zh-CN" altLang="en-US" sz="2000" dirty="0" smtClean="0">
                <a:solidFill>
                  <a:srgbClr val="000000"/>
                </a:solidFill>
                <a:latin typeface="华文楷体" pitchFamily="2" charset="-122"/>
                <a:ea typeface="华文楷体" pitchFamily="2" charset="-122"/>
                <a:cs typeface="Arial Unicode MS" pitchFamily="34" charset="-122"/>
              </a:rPr>
              <a:t>   管理</a:t>
            </a:r>
            <a:r>
              <a:rPr lang="zh-CN" altLang="en-US" sz="2000" dirty="0">
                <a:solidFill>
                  <a:srgbClr val="000000"/>
                </a:solidFill>
                <a:latin typeface="华文楷体" pitchFamily="2" charset="-122"/>
                <a:ea typeface="华文楷体" pitchFamily="2" charset="-122"/>
                <a:cs typeface="Arial Unicode MS" pitchFamily="34" charset="-122"/>
              </a:rPr>
              <a:t>层应该评估热度图的排名风险</a:t>
            </a:r>
          </a:p>
          <a:p>
            <a:pPr defTabSz="695325" fontAlgn="base">
              <a:spcBef>
                <a:spcPts val="600"/>
              </a:spcBef>
              <a:spcAft>
                <a:spcPts val="600"/>
              </a:spcAft>
              <a:buClr>
                <a:schemeClr val="tx1"/>
              </a:buClr>
              <a:buSzPct val="100000"/>
              <a:buFontTx/>
              <a:buChar char="•"/>
              <a:tabLst>
                <a:tab pos="268288" algn="l"/>
              </a:tabLst>
            </a:pPr>
            <a:r>
              <a:rPr lang="zh-CN" altLang="en-US" sz="2000" dirty="0" smtClean="0">
                <a:solidFill>
                  <a:srgbClr val="000000"/>
                </a:solidFill>
                <a:latin typeface="华文楷体" pitchFamily="2" charset="-122"/>
                <a:ea typeface="华文楷体" pitchFamily="2" charset="-122"/>
                <a:cs typeface="Arial Unicode MS" pitchFamily="34" charset="-122"/>
              </a:rPr>
              <a:t>   对</a:t>
            </a:r>
            <a:r>
              <a:rPr lang="zh-CN" altLang="en-US" sz="2000" dirty="0">
                <a:solidFill>
                  <a:srgbClr val="000000"/>
                </a:solidFill>
                <a:latin typeface="华文楷体" pitchFamily="2" charset="-122"/>
                <a:ea typeface="华文楷体" pitchFamily="2" charset="-122"/>
                <a:cs typeface="Arial Unicode MS" pitchFamily="34" charset="-122"/>
              </a:rPr>
              <a:t>重要风险领域的关键控制进行测	</a:t>
            </a:r>
            <a:r>
              <a:rPr lang="zh-CN" altLang="en-US" sz="2000" dirty="0" smtClean="0">
                <a:solidFill>
                  <a:srgbClr val="000000"/>
                </a:solidFill>
                <a:latin typeface="华文楷体" pitchFamily="2" charset="-122"/>
                <a:ea typeface="华文楷体" pitchFamily="2" charset="-122"/>
                <a:cs typeface="Arial Unicode MS" pitchFamily="34" charset="-122"/>
              </a:rPr>
              <a:t>试（</a:t>
            </a:r>
            <a:r>
              <a:rPr lang="zh-CN" altLang="en-US" sz="2000" dirty="0">
                <a:solidFill>
                  <a:srgbClr val="000000"/>
                </a:solidFill>
                <a:latin typeface="华文楷体" pitchFamily="2" charset="-122"/>
                <a:ea typeface="华文楷体" pitchFamily="2" charset="-122"/>
                <a:cs typeface="Arial Unicode MS" pitchFamily="34" charset="-122"/>
              </a:rPr>
              <a:t>即自上而下的方法）</a:t>
            </a:r>
          </a:p>
        </p:txBody>
      </p:sp>
      <p:sp>
        <p:nvSpPr>
          <p:cNvPr id="6" name="Rectangle 2"/>
          <p:cNvSpPr>
            <a:spLocks noChangeArrowheads="1"/>
          </p:cNvSpPr>
          <p:nvPr/>
        </p:nvSpPr>
        <p:spPr bwMode="auto">
          <a:xfrm>
            <a:off x="5168900" y="4664075"/>
            <a:ext cx="2446338" cy="152400"/>
          </a:xfrm>
          <a:prstGeom prst="rect">
            <a:avLst/>
          </a:prstGeom>
          <a:noFill/>
          <a:ln w="9525">
            <a:noFill/>
            <a:miter lim="800000"/>
            <a:headEnd/>
            <a:tailEnd/>
          </a:ln>
        </p:spPr>
        <p:txBody>
          <a:bodyPr lIns="0" tIns="0" rIns="0" bIns="0">
            <a:spAutoFit/>
          </a:bodyPr>
          <a:lstStyle/>
          <a:p>
            <a:pPr algn="l" eaLnBrk="0" hangingPunct="0"/>
            <a:r>
              <a:rPr lang="zh-CN" altLang="en-US" sz="1000" b="0" dirty="0">
                <a:solidFill>
                  <a:srgbClr val="3A4972"/>
                </a:solidFill>
                <a:latin typeface="华文楷体" pitchFamily="2" charset="-122"/>
                <a:ea typeface="华文楷体" pitchFamily="2" charset="-122"/>
                <a:cs typeface="Arial Unicode MS" pitchFamily="34" charset="-122"/>
              </a:rPr>
              <a:t>优先级</a:t>
            </a:r>
            <a:r>
              <a:rPr lang="en-US" altLang="zh-CN" sz="1000" b="0" dirty="0">
                <a:solidFill>
                  <a:srgbClr val="3A4972"/>
                </a:solidFill>
                <a:latin typeface="华文楷体" pitchFamily="2" charset="-122"/>
                <a:ea typeface="华文楷体" pitchFamily="2" charset="-122"/>
                <a:cs typeface="Arial Unicode MS" pitchFamily="34" charset="-122"/>
              </a:rPr>
              <a:t>: </a:t>
            </a:r>
            <a:r>
              <a:rPr lang="zh-CN" altLang="en-US" sz="1000" b="0" dirty="0">
                <a:solidFill>
                  <a:srgbClr val="3A4972"/>
                </a:solidFill>
                <a:latin typeface="华文楷体" pitchFamily="2" charset="-122"/>
                <a:ea typeface="华文楷体" pitchFamily="2" charset="-122"/>
                <a:cs typeface="Arial Unicode MS" pitchFamily="34" charset="-122"/>
              </a:rPr>
              <a:t>绿色</a:t>
            </a:r>
            <a:r>
              <a:rPr lang="en-US" altLang="zh-CN" sz="1000" b="0" dirty="0">
                <a:solidFill>
                  <a:srgbClr val="3A4972"/>
                </a:solidFill>
                <a:latin typeface="华文楷体" pitchFamily="2" charset="-122"/>
                <a:ea typeface="华文楷体" pitchFamily="2" charset="-122"/>
                <a:cs typeface="Arial Unicode MS" pitchFamily="34" charset="-122"/>
              </a:rPr>
              <a:t>=</a:t>
            </a:r>
            <a:r>
              <a:rPr lang="zh-CN" altLang="en-US" sz="1000" b="0" dirty="0">
                <a:solidFill>
                  <a:srgbClr val="3A4972"/>
                </a:solidFill>
                <a:latin typeface="华文楷体" pitchFamily="2" charset="-122"/>
                <a:ea typeface="华文楷体" pitchFamily="2" charset="-122"/>
                <a:cs typeface="Arial Unicode MS" pitchFamily="34" charset="-122"/>
              </a:rPr>
              <a:t>低	     黄色</a:t>
            </a:r>
            <a:r>
              <a:rPr lang="en-US" altLang="zh-CN" sz="1000" b="0" dirty="0">
                <a:solidFill>
                  <a:srgbClr val="3A4972"/>
                </a:solidFill>
                <a:latin typeface="华文楷体" pitchFamily="2" charset="-122"/>
                <a:ea typeface="华文楷体" pitchFamily="2" charset="-122"/>
                <a:cs typeface="Arial Unicode MS" pitchFamily="34" charset="-122"/>
              </a:rPr>
              <a:t>=</a:t>
            </a:r>
            <a:r>
              <a:rPr lang="zh-CN" altLang="en-US" sz="1000" b="0" dirty="0">
                <a:solidFill>
                  <a:srgbClr val="3A4972"/>
                </a:solidFill>
                <a:latin typeface="华文楷体" pitchFamily="2" charset="-122"/>
                <a:ea typeface="华文楷体" pitchFamily="2" charset="-122"/>
                <a:cs typeface="Arial Unicode MS" pitchFamily="34" charset="-122"/>
              </a:rPr>
              <a:t>中     红色</a:t>
            </a:r>
            <a:r>
              <a:rPr lang="en-US" altLang="zh-CN" sz="1000" b="0" dirty="0">
                <a:solidFill>
                  <a:srgbClr val="3A4972"/>
                </a:solidFill>
                <a:latin typeface="华文楷体" pitchFamily="2" charset="-122"/>
                <a:ea typeface="华文楷体" pitchFamily="2" charset="-122"/>
                <a:cs typeface="Arial Unicode MS" pitchFamily="34" charset="-122"/>
              </a:rPr>
              <a:t>=</a:t>
            </a:r>
            <a:r>
              <a:rPr lang="zh-CN" altLang="en-US" sz="1000" b="0" dirty="0">
                <a:solidFill>
                  <a:srgbClr val="3A4972"/>
                </a:solidFill>
                <a:latin typeface="华文楷体" pitchFamily="2" charset="-122"/>
                <a:ea typeface="华文楷体" pitchFamily="2" charset="-122"/>
                <a:cs typeface="Arial Unicode MS" pitchFamily="34" charset="-122"/>
              </a:rPr>
              <a:t>高</a:t>
            </a:r>
            <a:endParaRPr lang="zh-CN" altLang="en-US" sz="2400" b="0" dirty="0">
              <a:solidFill>
                <a:srgbClr val="3A4972"/>
              </a:solidFill>
              <a:latin typeface="华文楷体" pitchFamily="2" charset="-122"/>
              <a:ea typeface="华文楷体" pitchFamily="2" charset="-122"/>
              <a:cs typeface="Arial Unicode MS" pitchFamily="34" charset="-122"/>
            </a:endParaRPr>
          </a:p>
        </p:txBody>
      </p:sp>
      <p:sp>
        <p:nvSpPr>
          <p:cNvPr id="7" name="Rectangle 5"/>
          <p:cNvSpPr>
            <a:spLocks noChangeArrowheads="1"/>
          </p:cNvSpPr>
          <p:nvPr/>
        </p:nvSpPr>
        <p:spPr bwMode="auto">
          <a:xfrm>
            <a:off x="4833938" y="2160588"/>
            <a:ext cx="331787" cy="182562"/>
          </a:xfrm>
          <a:prstGeom prst="rect">
            <a:avLst/>
          </a:prstGeom>
          <a:noFill/>
          <a:ln w="9525">
            <a:noFill/>
            <a:miter lim="800000"/>
            <a:headEnd/>
            <a:tailEnd/>
          </a:ln>
        </p:spPr>
        <p:txBody>
          <a:bodyPr/>
          <a:lstStyle/>
          <a:p>
            <a:endParaRPr lang="en-US">
              <a:latin typeface="华文楷体" pitchFamily="2" charset="-122"/>
              <a:ea typeface="华文楷体" pitchFamily="2" charset="-122"/>
            </a:endParaRPr>
          </a:p>
        </p:txBody>
      </p:sp>
      <p:sp>
        <p:nvSpPr>
          <p:cNvPr id="8" name="Rectangle 6"/>
          <p:cNvSpPr>
            <a:spLocks noChangeArrowheads="1"/>
          </p:cNvSpPr>
          <p:nvPr/>
        </p:nvSpPr>
        <p:spPr bwMode="auto">
          <a:xfrm>
            <a:off x="4889500" y="2197100"/>
            <a:ext cx="279400" cy="152400"/>
          </a:xfrm>
          <a:prstGeom prst="rect">
            <a:avLst/>
          </a:prstGeom>
          <a:noFill/>
          <a:ln w="9525">
            <a:noFill/>
            <a:miter lim="800000"/>
            <a:headEnd/>
            <a:tailEnd/>
          </a:ln>
        </p:spPr>
        <p:txBody>
          <a:bodyPr/>
          <a:lstStyle/>
          <a:p>
            <a:endParaRPr lang="en-US">
              <a:latin typeface="华文楷体" pitchFamily="2" charset="-122"/>
              <a:ea typeface="华文楷体" pitchFamily="2" charset="-122"/>
            </a:endParaRPr>
          </a:p>
        </p:txBody>
      </p:sp>
      <p:sp>
        <p:nvSpPr>
          <p:cNvPr id="9" name="Rectangle 7"/>
          <p:cNvSpPr>
            <a:spLocks noChangeArrowheads="1"/>
          </p:cNvSpPr>
          <p:nvPr/>
        </p:nvSpPr>
        <p:spPr bwMode="auto">
          <a:xfrm>
            <a:off x="4869706" y="2190750"/>
            <a:ext cx="230832" cy="276999"/>
          </a:xfrm>
          <a:prstGeom prst="rect">
            <a:avLst/>
          </a:prstGeom>
          <a:noFill/>
          <a:ln w="9525">
            <a:noFill/>
            <a:miter lim="800000"/>
            <a:headEnd/>
            <a:tailEnd/>
          </a:ln>
        </p:spPr>
        <p:txBody>
          <a:bodyPr wrap="none" lIns="0" tIns="0" rIns="0" bIns="0">
            <a:spAutoFit/>
          </a:bodyPr>
          <a:lstStyle/>
          <a:p>
            <a:pPr eaLnBrk="0" hangingPunct="0"/>
            <a:r>
              <a:rPr lang="en-GB" b="0" dirty="0">
                <a:solidFill>
                  <a:schemeClr val="accent2">
                    <a:lumMod val="50000"/>
                  </a:schemeClr>
                </a:solidFill>
                <a:latin typeface="华文楷体" pitchFamily="2" charset="-122"/>
                <a:ea typeface="华文楷体" pitchFamily="2" charset="-122"/>
                <a:cs typeface="Arial Unicode MS" pitchFamily="34" charset="-122"/>
              </a:rPr>
              <a:t>高</a:t>
            </a:r>
          </a:p>
        </p:txBody>
      </p:sp>
      <p:sp>
        <p:nvSpPr>
          <p:cNvPr id="10" name="Rectangle 8"/>
          <p:cNvSpPr>
            <a:spLocks noChangeArrowheads="1"/>
          </p:cNvSpPr>
          <p:nvPr/>
        </p:nvSpPr>
        <p:spPr bwMode="auto">
          <a:xfrm>
            <a:off x="4869706" y="2863850"/>
            <a:ext cx="230832" cy="276999"/>
          </a:xfrm>
          <a:prstGeom prst="rect">
            <a:avLst/>
          </a:prstGeom>
          <a:noFill/>
          <a:ln w="9525">
            <a:noFill/>
            <a:miter lim="800000"/>
            <a:headEnd/>
            <a:tailEnd/>
          </a:ln>
        </p:spPr>
        <p:txBody>
          <a:bodyPr wrap="none" lIns="0" tIns="0" rIns="0" bIns="0">
            <a:spAutoFit/>
          </a:bodyPr>
          <a:lstStyle/>
          <a:p>
            <a:pPr eaLnBrk="0" hangingPunct="0"/>
            <a:r>
              <a:rPr lang="en-GB" b="0" dirty="0">
                <a:solidFill>
                  <a:schemeClr val="accent2">
                    <a:lumMod val="50000"/>
                  </a:schemeClr>
                </a:solidFill>
                <a:latin typeface="华文楷体" pitchFamily="2" charset="-122"/>
                <a:ea typeface="华文楷体" pitchFamily="2" charset="-122"/>
                <a:cs typeface="Arial Unicode MS" pitchFamily="34" charset="-122"/>
              </a:rPr>
              <a:t>中</a:t>
            </a:r>
            <a:endParaRPr lang="en-GB" sz="2400" b="0" dirty="0">
              <a:solidFill>
                <a:schemeClr val="accent2">
                  <a:lumMod val="50000"/>
                </a:schemeClr>
              </a:solidFill>
              <a:latin typeface="华文楷体" pitchFamily="2" charset="-122"/>
              <a:ea typeface="华文楷体" pitchFamily="2" charset="-122"/>
              <a:cs typeface="Arial Unicode MS" pitchFamily="34" charset="-122"/>
            </a:endParaRPr>
          </a:p>
        </p:txBody>
      </p:sp>
      <p:sp>
        <p:nvSpPr>
          <p:cNvPr id="11" name="Rectangle 9"/>
          <p:cNvSpPr>
            <a:spLocks noChangeArrowheads="1"/>
          </p:cNvSpPr>
          <p:nvPr/>
        </p:nvSpPr>
        <p:spPr bwMode="auto">
          <a:xfrm>
            <a:off x="4849813" y="3505200"/>
            <a:ext cx="315912" cy="180975"/>
          </a:xfrm>
          <a:prstGeom prst="rect">
            <a:avLst/>
          </a:prstGeom>
          <a:noFill/>
          <a:ln w="9525">
            <a:noFill/>
            <a:miter lim="800000"/>
            <a:headEnd/>
            <a:tailEnd/>
          </a:ln>
        </p:spPr>
        <p:txBody>
          <a:bodyPr/>
          <a:lstStyle/>
          <a:p>
            <a:endParaRPr lang="en-US">
              <a:latin typeface="华文楷体" pitchFamily="2" charset="-122"/>
              <a:ea typeface="华文楷体" pitchFamily="2" charset="-122"/>
            </a:endParaRPr>
          </a:p>
        </p:txBody>
      </p:sp>
      <p:sp>
        <p:nvSpPr>
          <p:cNvPr id="12" name="Rectangle 10"/>
          <p:cNvSpPr>
            <a:spLocks noChangeArrowheads="1"/>
          </p:cNvSpPr>
          <p:nvPr/>
        </p:nvSpPr>
        <p:spPr bwMode="auto">
          <a:xfrm>
            <a:off x="4902200" y="3540125"/>
            <a:ext cx="265113" cy="153988"/>
          </a:xfrm>
          <a:prstGeom prst="rect">
            <a:avLst/>
          </a:prstGeom>
          <a:noFill/>
          <a:ln w="9525">
            <a:noFill/>
            <a:miter lim="800000"/>
            <a:headEnd/>
            <a:tailEnd/>
          </a:ln>
        </p:spPr>
        <p:txBody>
          <a:bodyPr/>
          <a:lstStyle/>
          <a:p>
            <a:endParaRPr lang="en-US">
              <a:latin typeface="华文楷体" pitchFamily="2" charset="-122"/>
              <a:ea typeface="华文楷体" pitchFamily="2" charset="-122"/>
            </a:endParaRPr>
          </a:p>
        </p:txBody>
      </p:sp>
      <p:sp>
        <p:nvSpPr>
          <p:cNvPr id="13" name="Rectangle 11"/>
          <p:cNvSpPr>
            <a:spLocks noChangeArrowheads="1"/>
          </p:cNvSpPr>
          <p:nvPr/>
        </p:nvSpPr>
        <p:spPr bwMode="auto">
          <a:xfrm>
            <a:off x="4869706" y="3533775"/>
            <a:ext cx="230832" cy="276999"/>
          </a:xfrm>
          <a:prstGeom prst="rect">
            <a:avLst/>
          </a:prstGeom>
          <a:noFill/>
          <a:ln w="9525">
            <a:noFill/>
            <a:miter lim="800000"/>
            <a:headEnd/>
            <a:tailEnd/>
          </a:ln>
        </p:spPr>
        <p:txBody>
          <a:bodyPr wrap="none" lIns="0" tIns="0" rIns="0" bIns="0">
            <a:spAutoFit/>
          </a:bodyPr>
          <a:lstStyle/>
          <a:p>
            <a:pPr eaLnBrk="0" hangingPunct="0"/>
            <a:r>
              <a:rPr lang="en-GB" b="0">
                <a:solidFill>
                  <a:schemeClr val="accent2">
                    <a:lumMod val="50000"/>
                  </a:schemeClr>
                </a:solidFill>
                <a:latin typeface="华文楷体" pitchFamily="2" charset="-122"/>
                <a:ea typeface="华文楷体" pitchFamily="2" charset="-122"/>
                <a:cs typeface="Arial Unicode MS" pitchFamily="34" charset="-122"/>
              </a:rPr>
              <a:t>低</a:t>
            </a:r>
            <a:endParaRPr lang="en-GB" sz="2400" b="0">
              <a:solidFill>
                <a:schemeClr val="accent2">
                  <a:lumMod val="50000"/>
                </a:schemeClr>
              </a:solidFill>
              <a:latin typeface="华文楷体" pitchFamily="2" charset="-122"/>
              <a:ea typeface="华文楷体" pitchFamily="2" charset="-122"/>
              <a:cs typeface="Arial Unicode MS" pitchFamily="34" charset="-122"/>
            </a:endParaRPr>
          </a:p>
        </p:txBody>
      </p:sp>
      <p:sp>
        <p:nvSpPr>
          <p:cNvPr id="14" name="Rectangle 12"/>
          <p:cNvSpPr>
            <a:spLocks noChangeArrowheads="1"/>
          </p:cNvSpPr>
          <p:nvPr/>
        </p:nvSpPr>
        <p:spPr bwMode="auto">
          <a:xfrm>
            <a:off x="5046353" y="3487738"/>
            <a:ext cx="64120" cy="307777"/>
          </a:xfrm>
          <a:prstGeom prst="rect">
            <a:avLst/>
          </a:prstGeom>
          <a:noFill/>
          <a:ln w="9525">
            <a:noFill/>
            <a:miter lim="800000"/>
            <a:headEnd/>
            <a:tailEnd/>
          </a:ln>
        </p:spPr>
        <p:txBody>
          <a:bodyPr wrap="none" lIns="0" tIns="0" rIns="0" bIns="0">
            <a:spAutoFit/>
          </a:bodyPr>
          <a:lstStyle/>
          <a:p>
            <a:pPr eaLnBrk="0" hangingPunct="0"/>
            <a:r>
              <a:rPr lang="en-GB" sz="2000" b="0">
                <a:solidFill>
                  <a:srgbClr val="000000"/>
                </a:solidFill>
                <a:latin typeface="华文楷体" pitchFamily="2" charset="-122"/>
                <a:ea typeface="华文楷体" pitchFamily="2" charset="-122"/>
                <a:cs typeface="Arial Unicode MS" pitchFamily="34" charset="-122"/>
              </a:rPr>
              <a:t> </a:t>
            </a:r>
            <a:endParaRPr lang="en-GB" sz="2400" b="0">
              <a:latin typeface="华文楷体" pitchFamily="2" charset="-122"/>
              <a:ea typeface="华文楷体" pitchFamily="2" charset="-122"/>
              <a:cs typeface="Arial Unicode MS" pitchFamily="34" charset="-122"/>
            </a:endParaRPr>
          </a:p>
        </p:txBody>
      </p:sp>
      <p:sp>
        <p:nvSpPr>
          <p:cNvPr id="15" name="Rectangle 13"/>
          <p:cNvSpPr>
            <a:spLocks noChangeArrowheads="1"/>
          </p:cNvSpPr>
          <p:nvPr/>
        </p:nvSpPr>
        <p:spPr bwMode="auto">
          <a:xfrm>
            <a:off x="6788150" y="4049713"/>
            <a:ext cx="446088" cy="184150"/>
          </a:xfrm>
          <a:prstGeom prst="rect">
            <a:avLst/>
          </a:prstGeom>
          <a:noFill/>
          <a:ln w="9525">
            <a:noFill/>
            <a:miter lim="800000"/>
            <a:headEnd/>
            <a:tailEnd/>
          </a:ln>
        </p:spPr>
        <p:txBody>
          <a:bodyPr/>
          <a:lstStyle/>
          <a:p>
            <a:endParaRPr lang="en-US">
              <a:latin typeface="华文楷体" pitchFamily="2" charset="-122"/>
              <a:ea typeface="华文楷体" pitchFamily="2" charset="-122"/>
            </a:endParaRPr>
          </a:p>
        </p:txBody>
      </p:sp>
      <p:sp>
        <p:nvSpPr>
          <p:cNvPr id="16" name="Rectangle 14"/>
          <p:cNvSpPr>
            <a:spLocks noChangeArrowheads="1"/>
          </p:cNvSpPr>
          <p:nvPr/>
        </p:nvSpPr>
        <p:spPr bwMode="auto">
          <a:xfrm>
            <a:off x="6868369" y="4083050"/>
            <a:ext cx="230832" cy="276999"/>
          </a:xfrm>
          <a:prstGeom prst="rect">
            <a:avLst/>
          </a:prstGeom>
          <a:noFill/>
          <a:ln w="9525">
            <a:noFill/>
            <a:miter lim="800000"/>
            <a:headEnd/>
            <a:tailEnd/>
          </a:ln>
        </p:spPr>
        <p:txBody>
          <a:bodyPr wrap="none" lIns="0" tIns="0" rIns="0" bIns="0">
            <a:spAutoFit/>
          </a:bodyPr>
          <a:lstStyle/>
          <a:p>
            <a:pPr eaLnBrk="0" hangingPunct="0"/>
            <a:r>
              <a:rPr lang="en-GB" b="0">
                <a:solidFill>
                  <a:schemeClr val="accent2">
                    <a:lumMod val="50000"/>
                  </a:schemeClr>
                </a:solidFill>
                <a:latin typeface="华文楷体" pitchFamily="2" charset="-122"/>
                <a:ea typeface="华文楷体" pitchFamily="2" charset="-122"/>
                <a:cs typeface="Arial Unicode MS" pitchFamily="34" charset="-122"/>
              </a:rPr>
              <a:t>中</a:t>
            </a:r>
            <a:endParaRPr lang="en-GB" sz="2400" b="0">
              <a:solidFill>
                <a:schemeClr val="accent2">
                  <a:lumMod val="50000"/>
                </a:schemeClr>
              </a:solidFill>
              <a:latin typeface="华文楷体" pitchFamily="2" charset="-122"/>
              <a:ea typeface="华文楷体" pitchFamily="2" charset="-122"/>
              <a:cs typeface="Arial Unicode MS" pitchFamily="34" charset="-122"/>
            </a:endParaRPr>
          </a:p>
        </p:txBody>
      </p:sp>
      <p:sp>
        <p:nvSpPr>
          <p:cNvPr id="17" name="Rectangle 15"/>
          <p:cNvSpPr>
            <a:spLocks noChangeArrowheads="1"/>
          </p:cNvSpPr>
          <p:nvPr/>
        </p:nvSpPr>
        <p:spPr bwMode="auto">
          <a:xfrm>
            <a:off x="7991475" y="4087813"/>
            <a:ext cx="231775" cy="152400"/>
          </a:xfrm>
          <a:prstGeom prst="rect">
            <a:avLst/>
          </a:prstGeom>
          <a:noFill/>
          <a:ln w="9525">
            <a:noFill/>
            <a:miter lim="800000"/>
            <a:headEnd/>
            <a:tailEnd/>
          </a:ln>
        </p:spPr>
        <p:txBody>
          <a:bodyPr/>
          <a:lstStyle/>
          <a:p>
            <a:endParaRPr lang="en-US">
              <a:latin typeface="华文楷体" pitchFamily="2" charset="-122"/>
              <a:ea typeface="华文楷体" pitchFamily="2" charset="-122"/>
            </a:endParaRPr>
          </a:p>
        </p:txBody>
      </p:sp>
      <p:sp>
        <p:nvSpPr>
          <p:cNvPr id="18" name="Rectangle 16"/>
          <p:cNvSpPr>
            <a:spLocks noChangeArrowheads="1"/>
          </p:cNvSpPr>
          <p:nvPr/>
        </p:nvSpPr>
        <p:spPr bwMode="auto">
          <a:xfrm>
            <a:off x="7981206" y="4083050"/>
            <a:ext cx="230832" cy="276999"/>
          </a:xfrm>
          <a:prstGeom prst="rect">
            <a:avLst/>
          </a:prstGeom>
          <a:noFill/>
          <a:ln w="9525">
            <a:noFill/>
            <a:miter lim="800000"/>
            <a:headEnd/>
            <a:tailEnd/>
          </a:ln>
        </p:spPr>
        <p:txBody>
          <a:bodyPr wrap="none" lIns="0" tIns="0" rIns="0" bIns="0">
            <a:spAutoFit/>
          </a:bodyPr>
          <a:lstStyle/>
          <a:p>
            <a:pPr eaLnBrk="0" hangingPunct="0"/>
            <a:r>
              <a:rPr lang="en-GB" b="0" dirty="0">
                <a:solidFill>
                  <a:schemeClr val="accent2">
                    <a:lumMod val="50000"/>
                  </a:schemeClr>
                </a:solidFill>
                <a:latin typeface="华文楷体" pitchFamily="2" charset="-122"/>
                <a:ea typeface="华文楷体" pitchFamily="2" charset="-122"/>
                <a:cs typeface="Arial Unicode MS" pitchFamily="34" charset="-122"/>
              </a:rPr>
              <a:t>高</a:t>
            </a:r>
            <a:endParaRPr lang="en-GB" sz="2400" b="0" dirty="0">
              <a:solidFill>
                <a:schemeClr val="accent2">
                  <a:lumMod val="50000"/>
                </a:schemeClr>
              </a:solidFill>
              <a:latin typeface="华文楷体" pitchFamily="2" charset="-122"/>
              <a:ea typeface="华文楷体" pitchFamily="2" charset="-122"/>
              <a:cs typeface="Arial Unicode MS" pitchFamily="34" charset="-122"/>
            </a:endParaRPr>
          </a:p>
        </p:txBody>
      </p:sp>
      <p:sp>
        <p:nvSpPr>
          <p:cNvPr id="19" name="Freeform 17"/>
          <p:cNvSpPr>
            <a:spLocks/>
          </p:cNvSpPr>
          <p:nvPr/>
        </p:nvSpPr>
        <p:spPr bwMode="auto">
          <a:xfrm>
            <a:off x="5168900" y="2865438"/>
            <a:ext cx="1057275" cy="1117600"/>
          </a:xfrm>
          <a:custGeom>
            <a:avLst/>
            <a:gdLst/>
            <a:ahLst/>
            <a:cxnLst>
              <a:cxn ang="0">
                <a:pos x="1156" y="1082"/>
              </a:cxn>
              <a:cxn ang="0">
                <a:pos x="1097" y="1081"/>
              </a:cxn>
              <a:cxn ang="0">
                <a:pos x="1038" y="1078"/>
              </a:cxn>
              <a:cxn ang="0">
                <a:pos x="980" y="1070"/>
              </a:cxn>
              <a:cxn ang="0">
                <a:pos x="924" y="1060"/>
              </a:cxn>
              <a:cxn ang="0">
                <a:pos x="867" y="1047"/>
              </a:cxn>
              <a:cxn ang="0">
                <a:pos x="813" y="1033"/>
              </a:cxn>
              <a:cxn ang="0">
                <a:pos x="760" y="1016"/>
              </a:cxn>
              <a:cxn ang="0">
                <a:pos x="707" y="997"/>
              </a:cxn>
              <a:cxn ang="0">
                <a:pos x="656" y="976"/>
              </a:cxn>
              <a:cxn ang="0">
                <a:pos x="606" y="952"/>
              </a:cxn>
              <a:cxn ang="0">
                <a:pos x="557" y="925"/>
              </a:cxn>
              <a:cxn ang="0">
                <a:pos x="510" y="896"/>
              </a:cxn>
              <a:cxn ang="0">
                <a:pos x="465" y="868"/>
              </a:cxn>
              <a:cxn ang="0">
                <a:pos x="421" y="836"/>
              </a:cxn>
              <a:cxn ang="0">
                <a:pos x="379" y="801"/>
              </a:cxn>
              <a:cxn ang="0">
                <a:pos x="339" y="764"/>
              </a:cxn>
              <a:cxn ang="0">
                <a:pos x="301" y="728"/>
              </a:cxn>
              <a:cxn ang="0">
                <a:pos x="266" y="689"/>
              </a:cxn>
              <a:cxn ang="0">
                <a:pos x="230" y="648"/>
              </a:cxn>
              <a:cxn ang="0">
                <a:pos x="198" y="605"/>
              </a:cxn>
              <a:cxn ang="0">
                <a:pos x="168" y="562"/>
              </a:cxn>
              <a:cxn ang="0">
                <a:pos x="139" y="516"/>
              </a:cxn>
              <a:cxn ang="0">
                <a:pos x="114" y="470"/>
              </a:cxn>
              <a:cxn ang="0">
                <a:pos x="91" y="422"/>
              </a:cxn>
              <a:cxn ang="0">
                <a:pos x="70" y="374"/>
              </a:cxn>
              <a:cxn ang="0">
                <a:pos x="53" y="323"/>
              </a:cxn>
              <a:cxn ang="0">
                <a:pos x="37" y="272"/>
              </a:cxn>
              <a:cxn ang="0">
                <a:pos x="24" y="220"/>
              </a:cxn>
              <a:cxn ang="0">
                <a:pos x="13" y="167"/>
              </a:cxn>
              <a:cxn ang="0">
                <a:pos x="6" y="113"/>
              </a:cxn>
              <a:cxn ang="0">
                <a:pos x="2" y="58"/>
              </a:cxn>
              <a:cxn ang="0">
                <a:pos x="0" y="3"/>
              </a:cxn>
              <a:cxn ang="0">
                <a:pos x="1161" y="0"/>
              </a:cxn>
              <a:cxn ang="0">
                <a:pos x="1156" y="1082"/>
              </a:cxn>
            </a:cxnLst>
            <a:rect l="0" t="0" r="r" b="b"/>
            <a:pathLst>
              <a:path w="1161" h="1082">
                <a:moveTo>
                  <a:pt x="1156" y="1082"/>
                </a:moveTo>
                <a:lnTo>
                  <a:pt x="1097" y="1081"/>
                </a:lnTo>
                <a:lnTo>
                  <a:pt x="1038" y="1078"/>
                </a:lnTo>
                <a:lnTo>
                  <a:pt x="980" y="1070"/>
                </a:lnTo>
                <a:lnTo>
                  <a:pt x="924" y="1060"/>
                </a:lnTo>
                <a:lnTo>
                  <a:pt x="867" y="1047"/>
                </a:lnTo>
                <a:lnTo>
                  <a:pt x="813" y="1033"/>
                </a:lnTo>
                <a:lnTo>
                  <a:pt x="760" y="1016"/>
                </a:lnTo>
                <a:lnTo>
                  <a:pt x="707" y="997"/>
                </a:lnTo>
                <a:lnTo>
                  <a:pt x="656" y="976"/>
                </a:lnTo>
                <a:lnTo>
                  <a:pt x="606" y="952"/>
                </a:lnTo>
                <a:lnTo>
                  <a:pt x="557" y="925"/>
                </a:lnTo>
                <a:lnTo>
                  <a:pt x="510" y="896"/>
                </a:lnTo>
                <a:lnTo>
                  <a:pt x="465" y="868"/>
                </a:lnTo>
                <a:lnTo>
                  <a:pt x="421" y="836"/>
                </a:lnTo>
                <a:lnTo>
                  <a:pt x="379" y="801"/>
                </a:lnTo>
                <a:lnTo>
                  <a:pt x="339" y="764"/>
                </a:lnTo>
                <a:lnTo>
                  <a:pt x="301" y="728"/>
                </a:lnTo>
                <a:lnTo>
                  <a:pt x="266" y="689"/>
                </a:lnTo>
                <a:lnTo>
                  <a:pt x="230" y="648"/>
                </a:lnTo>
                <a:lnTo>
                  <a:pt x="198" y="605"/>
                </a:lnTo>
                <a:lnTo>
                  <a:pt x="168" y="562"/>
                </a:lnTo>
                <a:lnTo>
                  <a:pt x="139" y="516"/>
                </a:lnTo>
                <a:lnTo>
                  <a:pt x="114" y="470"/>
                </a:lnTo>
                <a:lnTo>
                  <a:pt x="91" y="422"/>
                </a:lnTo>
                <a:lnTo>
                  <a:pt x="70" y="374"/>
                </a:lnTo>
                <a:lnTo>
                  <a:pt x="53" y="323"/>
                </a:lnTo>
                <a:lnTo>
                  <a:pt x="37" y="272"/>
                </a:lnTo>
                <a:lnTo>
                  <a:pt x="24" y="220"/>
                </a:lnTo>
                <a:lnTo>
                  <a:pt x="13" y="167"/>
                </a:lnTo>
                <a:lnTo>
                  <a:pt x="6" y="113"/>
                </a:lnTo>
                <a:lnTo>
                  <a:pt x="2" y="58"/>
                </a:lnTo>
                <a:lnTo>
                  <a:pt x="0" y="3"/>
                </a:lnTo>
                <a:lnTo>
                  <a:pt x="1161" y="0"/>
                </a:lnTo>
                <a:lnTo>
                  <a:pt x="1156" y="1082"/>
                </a:lnTo>
                <a:close/>
              </a:path>
            </a:pathLst>
          </a:custGeom>
          <a:solidFill>
            <a:srgbClr val="009966"/>
          </a:solidFill>
          <a:ln w="9525">
            <a:noFill/>
            <a:round/>
            <a:headEnd/>
            <a:tailEnd/>
          </a:ln>
        </p:spPr>
        <p:txBody>
          <a:bodyPr/>
          <a:lstStyle/>
          <a:p>
            <a:endParaRPr lang="en-US">
              <a:latin typeface="华文楷体" pitchFamily="2" charset="-122"/>
              <a:ea typeface="华文楷体" pitchFamily="2" charset="-122"/>
            </a:endParaRPr>
          </a:p>
        </p:txBody>
      </p:sp>
      <p:sp>
        <p:nvSpPr>
          <p:cNvPr id="20" name="Freeform 18"/>
          <p:cNvSpPr>
            <a:spLocks/>
          </p:cNvSpPr>
          <p:nvPr/>
        </p:nvSpPr>
        <p:spPr bwMode="auto">
          <a:xfrm>
            <a:off x="5159375" y="2865438"/>
            <a:ext cx="1055688" cy="1112837"/>
          </a:xfrm>
          <a:custGeom>
            <a:avLst/>
            <a:gdLst/>
            <a:ahLst/>
            <a:cxnLst>
              <a:cxn ang="0">
                <a:pos x="1161" y="1079"/>
              </a:cxn>
              <a:cxn ang="0">
                <a:pos x="1100" y="1078"/>
              </a:cxn>
              <a:cxn ang="0">
                <a:pos x="1041" y="1075"/>
              </a:cxn>
              <a:cxn ang="0">
                <a:pos x="984" y="1067"/>
              </a:cxn>
              <a:cxn ang="0">
                <a:pos x="926" y="1057"/>
              </a:cxn>
              <a:cxn ang="0">
                <a:pos x="870" y="1044"/>
              </a:cxn>
              <a:cxn ang="0">
                <a:pos x="816" y="1030"/>
              </a:cxn>
              <a:cxn ang="0">
                <a:pos x="761" y="1013"/>
              </a:cxn>
              <a:cxn ang="0">
                <a:pos x="709" y="994"/>
              </a:cxn>
              <a:cxn ang="0">
                <a:pos x="657" y="973"/>
              </a:cxn>
              <a:cxn ang="0">
                <a:pos x="608" y="949"/>
              </a:cxn>
              <a:cxn ang="0">
                <a:pos x="560" y="922"/>
              </a:cxn>
              <a:cxn ang="0">
                <a:pos x="513" y="893"/>
              </a:cxn>
              <a:cxn ang="0">
                <a:pos x="467" y="865"/>
              </a:cxn>
              <a:cxn ang="0">
                <a:pos x="422" y="833"/>
              </a:cxn>
              <a:cxn ang="0">
                <a:pos x="381" y="798"/>
              </a:cxn>
              <a:cxn ang="0">
                <a:pos x="341" y="761"/>
              </a:cxn>
              <a:cxn ang="0">
                <a:pos x="301" y="725"/>
              </a:cxn>
              <a:cxn ang="0">
                <a:pos x="266" y="686"/>
              </a:cxn>
              <a:cxn ang="0">
                <a:pos x="230" y="645"/>
              </a:cxn>
              <a:cxn ang="0">
                <a:pos x="198" y="602"/>
              </a:cxn>
              <a:cxn ang="0">
                <a:pos x="170" y="559"/>
              </a:cxn>
              <a:cxn ang="0">
                <a:pos x="141" y="513"/>
              </a:cxn>
              <a:cxn ang="0">
                <a:pos x="115" y="467"/>
              </a:cxn>
              <a:cxn ang="0">
                <a:pos x="93" y="419"/>
              </a:cxn>
              <a:cxn ang="0">
                <a:pos x="70" y="371"/>
              </a:cxn>
              <a:cxn ang="0">
                <a:pos x="53" y="320"/>
              </a:cxn>
              <a:cxn ang="0">
                <a:pos x="37" y="269"/>
              </a:cxn>
              <a:cxn ang="0">
                <a:pos x="24" y="217"/>
              </a:cxn>
              <a:cxn ang="0">
                <a:pos x="13" y="164"/>
              </a:cxn>
              <a:cxn ang="0">
                <a:pos x="6" y="110"/>
              </a:cxn>
              <a:cxn ang="0">
                <a:pos x="2" y="55"/>
              </a:cxn>
              <a:cxn ang="0">
                <a:pos x="0" y="0"/>
              </a:cxn>
            </a:cxnLst>
            <a:rect l="0" t="0" r="r" b="b"/>
            <a:pathLst>
              <a:path w="1161" h="1079">
                <a:moveTo>
                  <a:pt x="1161" y="1079"/>
                </a:moveTo>
                <a:lnTo>
                  <a:pt x="1100" y="1078"/>
                </a:lnTo>
                <a:lnTo>
                  <a:pt x="1041" y="1075"/>
                </a:lnTo>
                <a:lnTo>
                  <a:pt x="984" y="1067"/>
                </a:lnTo>
                <a:lnTo>
                  <a:pt x="926" y="1057"/>
                </a:lnTo>
                <a:lnTo>
                  <a:pt x="870" y="1044"/>
                </a:lnTo>
                <a:lnTo>
                  <a:pt x="816" y="1030"/>
                </a:lnTo>
                <a:lnTo>
                  <a:pt x="761" y="1013"/>
                </a:lnTo>
                <a:lnTo>
                  <a:pt x="709" y="994"/>
                </a:lnTo>
                <a:lnTo>
                  <a:pt x="657" y="973"/>
                </a:lnTo>
                <a:lnTo>
                  <a:pt x="608" y="949"/>
                </a:lnTo>
                <a:lnTo>
                  <a:pt x="560" y="922"/>
                </a:lnTo>
                <a:lnTo>
                  <a:pt x="513" y="893"/>
                </a:lnTo>
                <a:lnTo>
                  <a:pt x="467" y="865"/>
                </a:lnTo>
                <a:lnTo>
                  <a:pt x="422" y="833"/>
                </a:lnTo>
                <a:lnTo>
                  <a:pt x="381" y="798"/>
                </a:lnTo>
                <a:lnTo>
                  <a:pt x="341" y="761"/>
                </a:lnTo>
                <a:lnTo>
                  <a:pt x="301" y="725"/>
                </a:lnTo>
                <a:lnTo>
                  <a:pt x="266" y="686"/>
                </a:lnTo>
                <a:lnTo>
                  <a:pt x="230" y="645"/>
                </a:lnTo>
                <a:lnTo>
                  <a:pt x="198" y="602"/>
                </a:lnTo>
                <a:lnTo>
                  <a:pt x="170" y="559"/>
                </a:lnTo>
                <a:lnTo>
                  <a:pt x="141" y="513"/>
                </a:lnTo>
                <a:lnTo>
                  <a:pt x="115" y="467"/>
                </a:lnTo>
                <a:lnTo>
                  <a:pt x="93" y="419"/>
                </a:lnTo>
                <a:lnTo>
                  <a:pt x="70" y="371"/>
                </a:lnTo>
                <a:lnTo>
                  <a:pt x="53" y="320"/>
                </a:lnTo>
                <a:lnTo>
                  <a:pt x="37" y="269"/>
                </a:lnTo>
                <a:lnTo>
                  <a:pt x="24" y="217"/>
                </a:lnTo>
                <a:lnTo>
                  <a:pt x="13" y="164"/>
                </a:lnTo>
                <a:lnTo>
                  <a:pt x="6" y="110"/>
                </a:lnTo>
                <a:lnTo>
                  <a:pt x="2" y="55"/>
                </a:lnTo>
                <a:lnTo>
                  <a:pt x="0" y="0"/>
                </a:lnTo>
              </a:path>
            </a:pathLst>
          </a:custGeom>
          <a:noFill/>
          <a:ln w="12700">
            <a:solidFill>
              <a:srgbClr val="000000"/>
            </a:solidFill>
            <a:prstDash val="solid"/>
            <a:round/>
            <a:headEnd/>
            <a:tailEnd/>
          </a:ln>
        </p:spPr>
        <p:txBody>
          <a:bodyPr/>
          <a:lstStyle/>
          <a:p>
            <a:endParaRPr lang="en-US">
              <a:latin typeface="华文楷体" pitchFamily="2" charset="-122"/>
              <a:ea typeface="华文楷体" pitchFamily="2" charset="-122"/>
            </a:endParaRPr>
          </a:p>
        </p:txBody>
      </p:sp>
      <p:sp>
        <p:nvSpPr>
          <p:cNvPr id="21" name="Rectangle 19"/>
          <p:cNvSpPr>
            <a:spLocks noChangeArrowheads="1"/>
          </p:cNvSpPr>
          <p:nvPr/>
        </p:nvSpPr>
        <p:spPr bwMode="auto">
          <a:xfrm>
            <a:off x="5168900" y="1966913"/>
            <a:ext cx="1058863" cy="915987"/>
          </a:xfrm>
          <a:prstGeom prst="rect">
            <a:avLst/>
          </a:prstGeom>
          <a:solidFill>
            <a:srgbClr val="009966"/>
          </a:solidFill>
          <a:ln w="9525">
            <a:noFill/>
            <a:miter lim="800000"/>
            <a:headEnd/>
            <a:tailEnd/>
          </a:ln>
        </p:spPr>
        <p:txBody>
          <a:bodyPr/>
          <a:lstStyle/>
          <a:p>
            <a:endParaRPr lang="en-US">
              <a:latin typeface="华文楷体" pitchFamily="2" charset="-122"/>
              <a:ea typeface="华文楷体" pitchFamily="2" charset="-122"/>
            </a:endParaRPr>
          </a:p>
        </p:txBody>
      </p:sp>
      <p:sp>
        <p:nvSpPr>
          <p:cNvPr id="22" name="Rectangle 20"/>
          <p:cNvSpPr>
            <a:spLocks noChangeArrowheads="1"/>
          </p:cNvSpPr>
          <p:nvPr/>
        </p:nvSpPr>
        <p:spPr bwMode="auto">
          <a:xfrm>
            <a:off x="6216650" y="2762250"/>
            <a:ext cx="1965325" cy="1219200"/>
          </a:xfrm>
          <a:prstGeom prst="rect">
            <a:avLst/>
          </a:prstGeom>
          <a:solidFill>
            <a:srgbClr val="009966"/>
          </a:solidFill>
          <a:ln w="9525">
            <a:noFill/>
            <a:miter lim="800000"/>
            <a:headEnd/>
            <a:tailEnd/>
          </a:ln>
        </p:spPr>
        <p:txBody>
          <a:bodyPr/>
          <a:lstStyle/>
          <a:p>
            <a:endParaRPr lang="en-US">
              <a:latin typeface="华文楷体" pitchFamily="2" charset="-122"/>
              <a:ea typeface="华文楷体" pitchFamily="2" charset="-122"/>
            </a:endParaRPr>
          </a:p>
        </p:txBody>
      </p:sp>
      <p:sp>
        <p:nvSpPr>
          <p:cNvPr id="23" name="Freeform 21"/>
          <p:cNvSpPr>
            <a:spLocks/>
          </p:cNvSpPr>
          <p:nvPr/>
        </p:nvSpPr>
        <p:spPr bwMode="auto">
          <a:xfrm>
            <a:off x="5502275" y="1965325"/>
            <a:ext cx="2679700" cy="1676400"/>
          </a:xfrm>
          <a:custGeom>
            <a:avLst/>
            <a:gdLst/>
            <a:ahLst/>
            <a:cxnLst>
              <a:cxn ang="0">
                <a:pos x="2943" y="1623"/>
              </a:cxn>
              <a:cxn ang="0">
                <a:pos x="2791" y="1620"/>
              </a:cxn>
              <a:cxn ang="0">
                <a:pos x="2643" y="1614"/>
              </a:cxn>
              <a:cxn ang="0">
                <a:pos x="2494" y="1604"/>
              </a:cxn>
              <a:cxn ang="0">
                <a:pos x="2350" y="1590"/>
              </a:cxn>
              <a:cxn ang="0">
                <a:pos x="2208" y="1571"/>
              </a:cxn>
              <a:cxn ang="0">
                <a:pos x="2069" y="1548"/>
              </a:cxn>
              <a:cxn ang="0">
                <a:pos x="1931" y="1523"/>
              </a:cxn>
              <a:cxn ang="0">
                <a:pos x="1798" y="1494"/>
              </a:cxn>
              <a:cxn ang="0">
                <a:pos x="1667" y="1461"/>
              </a:cxn>
              <a:cxn ang="0">
                <a:pos x="1541" y="1426"/>
              </a:cxn>
              <a:cxn ang="0">
                <a:pos x="1418" y="1386"/>
              </a:cxn>
              <a:cxn ang="0">
                <a:pos x="1299" y="1345"/>
              </a:cxn>
              <a:cxn ang="0">
                <a:pos x="1182" y="1299"/>
              </a:cxn>
              <a:cxn ang="0">
                <a:pos x="1072" y="1252"/>
              </a:cxn>
              <a:cxn ang="0">
                <a:pos x="1019" y="1225"/>
              </a:cxn>
              <a:cxn ang="0">
                <a:pos x="965" y="1201"/>
              </a:cxn>
              <a:cxn ang="0">
                <a:pos x="915" y="1174"/>
              </a:cxn>
              <a:cxn ang="0">
                <a:pos x="864" y="1147"/>
              </a:cxn>
              <a:cxn ang="0">
                <a:pos x="815" y="1119"/>
              </a:cxn>
              <a:cxn ang="0">
                <a:pos x="765" y="1090"/>
              </a:cxn>
              <a:cxn ang="0">
                <a:pos x="719" y="1061"/>
              </a:cxn>
              <a:cxn ang="0">
                <a:pos x="674" y="1031"/>
              </a:cxn>
              <a:cxn ang="0">
                <a:pos x="629" y="1003"/>
              </a:cxn>
              <a:cxn ang="0">
                <a:pos x="586" y="971"/>
              </a:cxn>
              <a:cxn ang="0">
                <a:pos x="544" y="939"/>
              </a:cxn>
              <a:cxn ang="0">
                <a:pos x="504" y="907"/>
              </a:cxn>
              <a:cxn ang="0">
                <a:pos x="464" y="875"/>
              </a:cxn>
              <a:cxn ang="0">
                <a:pos x="428" y="842"/>
              </a:cxn>
              <a:cxn ang="0">
                <a:pos x="392" y="808"/>
              </a:cxn>
              <a:cxn ang="0">
                <a:pos x="357" y="773"/>
              </a:cxn>
              <a:cxn ang="0">
                <a:pos x="324" y="740"/>
              </a:cxn>
              <a:cxn ang="0">
                <a:pos x="292" y="705"/>
              </a:cxn>
              <a:cxn ang="0">
                <a:pos x="261" y="668"/>
              </a:cxn>
              <a:cxn ang="0">
                <a:pos x="232" y="633"/>
              </a:cxn>
              <a:cxn ang="0">
                <a:pos x="205" y="597"/>
              </a:cxn>
              <a:cxn ang="0">
                <a:pos x="180" y="560"/>
              </a:cxn>
              <a:cxn ang="0">
                <a:pos x="156" y="522"/>
              </a:cxn>
              <a:cxn ang="0">
                <a:pos x="133" y="485"/>
              </a:cxn>
              <a:cxn ang="0">
                <a:pos x="112" y="446"/>
              </a:cxn>
              <a:cxn ang="0">
                <a:pos x="95" y="407"/>
              </a:cxn>
              <a:cxn ang="0">
                <a:pos x="76" y="369"/>
              </a:cxn>
              <a:cxn ang="0">
                <a:pos x="61" y="329"/>
              </a:cxn>
              <a:cxn ang="0">
                <a:pos x="47" y="290"/>
              </a:cxn>
              <a:cxn ang="0">
                <a:pos x="34" y="250"/>
              </a:cxn>
              <a:cxn ang="0">
                <a:pos x="24" y="210"/>
              </a:cxn>
              <a:cxn ang="0">
                <a:pos x="16" y="169"/>
              </a:cxn>
              <a:cxn ang="0">
                <a:pos x="8" y="127"/>
              </a:cxn>
              <a:cxn ang="0">
                <a:pos x="4" y="86"/>
              </a:cxn>
              <a:cxn ang="0">
                <a:pos x="0" y="44"/>
              </a:cxn>
              <a:cxn ang="0">
                <a:pos x="0" y="3"/>
              </a:cxn>
              <a:cxn ang="0">
                <a:pos x="2950" y="0"/>
              </a:cxn>
              <a:cxn ang="0">
                <a:pos x="2943" y="1623"/>
              </a:cxn>
            </a:cxnLst>
            <a:rect l="0" t="0" r="r" b="b"/>
            <a:pathLst>
              <a:path w="2950" h="1623">
                <a:moveTo>
                  <a:pt x="2943" y="1623"/>
                </a:moveTo>
                <a:lnTo>
                  <a:pt x="2791" y="1620"/>
                </a:lnTo>
                <a:lnTo>
                  <a:pt x="2643" y="1614"/>
                </a:lnTo>
                <a:lnTo>
                  <a:pt x="2494" y="1604"/>
                </a:lnTo>
                <a:lnTo>
                  <a:pt x="2350" y="1590"/>
                </a:lnTo>
                <a:lnTo>
                  <a:pt x="2208" y="1571"/>
                </a:lnTo>
                <a:lnTo>
                  <a:pt x="2069" y="1548"/>
                </a:lnTo>
                <a:lnTo>
                  <a:pt x="1931" y="1523"/>
                </a:lnTo>
                <a:lnTo>
                  <a:pt x="1798" y="1494"/>
                </a:lnTo>
                <a:lnTo>
                  <a:pt x="1667" y="1461"/>
                </a:lnTo>
                <a:lnTo>
                  <a:pt x="1541" y="1426"/>
                </a:lnTo>
                <a:lnTo>
                  <a:pt x="1418" y="1386"/>
                </a:lnTo>
                <a:lnTo>
                  <a:pt x="1299" y="1345"/>
                </a:lnTo>
                <a:lnTo>
                  <a:pt x="1182" y="1299"/>
                </a:lnTo>
                <a:lnTo>
                  <a:pt x="1072" y="1252"/>
                </a:lnTo>
                <a:lnTo>
                  <a:pt x="1019" y="1225"/>
                </a:lnTo>
                <a:lnTo>
                  <a:pt x="965" y="1201"/>
                </a:lnTo>
                <a:lnTo>
                  <a:pt x="915" y="1174"/>
                </a:lnTo>
                <a:lnTo>
                  <a:pt x="864" y="1147"/>
                </a:lnTo>
                <a:lnTo>
                  <a:pt x="815" y="1119"/>
                </a:lnTo>
                <a:lnTo>
                  <a:pt x="765" y="1090"/>
                </a:lnTo>
                <a:lnTo>
                  <a:pt x="719" y="1061"/>
                </a:lnTo>
                <a:lnTo>
                  <a:pt x="674" y="1031"/>
                </a:lnTo>
                <a:lnTo>
                  <a:pt x="629" y="1003"/>
                </a:lnTo>
                <a:lnTo>
                  <a:pt x="586" y="971"/>
                </a:lnTo>
                <a:lnTo>
                  <a:pt x="544" y="939"/>
                </a:lnTo>
                <a:lnTo>
                  <a:pt x="504" y="907"/>
                </a:lnTo>
                <a:lnTo>
                  <a:pt x="464" y="875"/>
                </a:lnTo>
                <a:lnTo>
                  <a:pt x="428" y="842"/>
                </a:lnTo>
                <a:lnTo>
                  <a:pt x="392" y="808"/>
                </a:lnTo>
                <a:lnTo>
                  <a:pt x="357" y="773"/>
                </a:lnTo>
                <a:lnTo>
                  <a:pt x="324" y="740"/>
                </a:lnTo>
                <a:lnTo>
                  <a:pt x="292" y="705"/>
                </a:lnTo>
                <a:lnTo>
                  <a:pt x="261" y="668"/>
                </a:lnTo>
                <a:lnTo>
                  <a:pt x="232" y="633"/>
                </a:lnTo>
                <a:lnTo>
                  <a:pt x="205" y="597"/>
                </a:lnTo>
                <a:lnTo>
                  <a:pt x="180" y="560"/>
                </a:lnTo>
                <a:lnTo>
                  <a:pt x="156" y="522"/>
                </a:lnTo>
                <a:lnTo>
                  <a:pt x="133" y="485"/>
                </a:lnTo>
                <a:lnTo>
                  <a:pt x="112" y="446"/>
                </a:lnTo>
                <a:lnTo>
                  <a:pt x="95" y="407"/>
                </a:lnTo>
                <a:lnTo>
                  <a:pt x="76" y="369"/>
                </a:lnTo>
                <a:lnTo>
                  <a:pt x="61" y="329"/>
                </a:lnTo>
                <a:lnTo>
                  <a:pt x="47" y="290"/>
                </a:lnTo>
                <a:lnTo>
                  <a:pt x="34" y="250"/>
                </a:lnTo>
                <a:lnTo>
                  <a:pt x="24" y="210"/>
                </a:lnTo>
                <a:lnTo>
                  <a:pt x="16" y="169"/>
                </a:lnTo>
                <a:lnTo>
                  <a:pt x="8" y="127"/>
                </a:lnTo>
                <a:lnTo>
                  <a:pt x="4" y="86"/>
                </a:lnTo>
                <a:lnTo>
                  <a:pt x="0" y="44"/>
                </a:lnTo>
                <a:lnTo>
                  <a:pt x="0" y="3"/>
                </a:lnTo>
                <a:lnTo>
                  <a:pt x="2950" y="0"/>
                </a:lnTo>
                <a:lnTo>
                  <a:pt x="2943" y="1623"/>
                </a:lnTo>
                <a:close/>
              </a:path>
            </a:pathLst>
          </a:custGeom>
          <a:solidFill>
            <a:srgbClr val="FFFF00"/>
          </a:solidFill>
          <a:ln w="9525">
            <a:noFill/>
            <a:round/>
            <a:headEnd/>
            <a:tailEnd/>
          </a:ln>
        </p:spPr>
        <p:txBody>
          <a:bodyPr/>
          <a:lstStyle/>
          <a:p>
            <a:endParaRPr lang="en-US">
              <a:latin typeface="华文楷体" pitchFamily="2" charset="-122"/>
              <a:ea typeface="华文楷体" pitchFamily="2" charset="-122"/>
            </a:endParaRPr>
          </a:p>
        </p:txBody>
      </p:sp>
      <p:sp>
        <p:nvSpPr>
          <p:cNvPr id="24" name="Freeform 22"/>
          <p:cNvSpPr>
            <a:spLocks/>
          </p:cNvSpPr>
          <p:nvPr/>
        </p:nvSpPr>
        <p:spPr bwMode="auto">
          <a:xfrm>
            <a:off x="6210300" y="1965325"/>
            <a:ext cx="1974850" cy="1011238"/>
          </a:xfrm>
          <a:custGeom>
            <a:avLst/>
            <a:gdLst/>
            <a:ahLst/>
            <a:cxnLst>
              <a:cxn ang="0">
                <a:pos x="2163" y="980"/>
              </a:cxn>
              <a:cxn ang="0">
                <a:pos x="2051" y="978"/>
              </a:cxn>
              <a:cxn ang="0">
                <a:pos x="1942" y="974"/>
              </a:cxn>
              <a:cxn ang="0">
                <a:pos x="1835" y="967"/>
              </a:cxn>
              <a:cxn ang="0">
                <a:pos x="1728" y="959"/>
              </a:cxn>
              <a:cxn ang="0">
                <a:pos x="1624" y="948"/>
              </a:cxn>
              <a:cxn ang="0">
                <a:pos x="1520" y="934"/>
              </a:cxn>
              <a:cxn ang="0">
                <a:pos x="1421" y="919"/>
              </a:cxn>
              <a:cxn ang="0">
                <a:pos x="1323" y="902"/>
              </a:cxn>
              <a:cxn ang="0">
                <a:pos x="1227" y="883"/>
              </a:cxn>
              <a:cxn ang="0">
                <a:pos x="1133" y="861"/>
              </a:cxn>
              <a:cxn ang="0">
                <a:pos x="1043" y="837"/>
              </a:cxn>
              <a:cxn ang="0">
                <a:pos x="955" y="811"/>
              </a:cxn>
              <a:cxn ang="0">
                <a:pos x="872" y="784"/>
              </a:cxn>
              <a:cxn ang="0">
                <a:pos x="789" y="755"/>
              </a:cxn>
              <a:cxn ang="0">
                <a:pos x="712" y="725"/>
              </a:cxn>
              <a:cxn ang="0">
                <a:pos x="635" y="692"/>
              </a:cxn>
              <a:cxn ang="0">
                <a:pos x="563" y="658"/>
              </a:cxn>
              <a:cxn ang="0">
                <a:pos x="496" y="623"/>
              </a:cxn>
              <a:cxn ang="0">
                <a:pos x="432" y="587"/>
              </a:cxn>
              <a:cxn ang="0">
                <a:pos x="371" y="547"/>
              </a:cxn>
              <a:cxn ang="0">
                <a:pos x="315" y="507"/>
              </a:cxn>
              <a:cxn ang="0">
                <a:pos x="263" y="467"/>
              </a:cxn>
              <a:cxn ang="0">
                <a:pos x="216" y="424"/>
              </a:cxn>
              <a:cxn ang="0">
                <a:pos x="192" y="404"/>
              </a:cxn>
              <a:cxn ang="0">
                <a:pos x="171" y="381"/>
              </a:cxn>
              <a:cxn ang="0">
                <a:pos x="152" y="361"/>
              </a:cxn>
              <a:cxn ang="0">
                <a:pos x="133" y="339"/>
              </a:cxn>
              <a:cxn ang="0">
                <a:pos x="115" y="316"/>
              </a:cxn>
              <a:cxn ang="0">
                <a:pos x="99" y="292"/>
              </a:cxn>
              <a:cxn ang="0">
                <a:pos x="83" y="270"/>
              </a:cxn>
              <a:cxn ang="0">
                <a:pos x="71" y="246"/>
              </a:cxn>
              <a:cxn ang="0">
                <a:pos x="56" y="224"/>
              </a:cxn>
              <a:cxn ang="0">
                <a:pos x="45" y="200"/>
              </a:cxn>
              <a:cxn ang="0">
                <a:pos x="35" y="176"/>
              </a:cxn>
              <a:cxn ang="0">
                <a:pos x="26" y="151"/>
              </a:cxn>
              <a:cxn ang="0">
                <a:pos x="19" y="127"/>
              </a:cxn>
              <a:cxn ang="0">
                <a:pos x="11" y="103"/>
              </a:cxn>
              <a:cxn ang="0">
                <a:pos x="7" y="79"/>
              </a:cxn>
              <a:cxn ang="0">
                <a:pos x="3" y="54"/>
              </a:cxn>
              <a:cxn ang="0">
                <a:pos x="0" y="30"/>
              </a:cxn>
              <a:cxn ang="0">
                <a:pos x="0" y="3"/>
              </a:cxn>
              <a:cxn ang="0">
                <a:pos x="2171" y="0"/>
              </a:cxn>
              <a:cxn ang="0">
                <a:pos x="2163" y="980"/>
              </a:cxn>
            </a:cxnLst>
            <a:rect l="0" t="0" r="r" b="b"/>
            <a:pathLst>
              <a:path w="2171" h="980">
                <a:moveTo>
                  <a:pt x="2163" y="980"/>
                </a:moveTo>
                <a:lnTo>
                  <a:pt x="2051" y="978"/>
                </a:lnTo>
                <a:lnTo>
                  <a:pt x="1942" y="974"/>
                </a:lnTo>
                <a:lnTo>
                  <a:pt x="1835" y="967"/>
                </a:lnTo>
                <a:lnTo>
                  <a:pt x="1728" y="959"/>
                </a:lnTo>
                <a:lnTo>
                  <a:pt x="1624" y="948"/>
                </a:lnTo>
                <a:lnTo>
                  <a:pt x="1520" y="934"/>
                </a:lnTo>
                <a:lnTo>
                  <a:pt x="1421" y="919"/>
                </a:lnTo>
                <a:lnTo>
                  <a:pt x="1323" y="902"/>
                </a:lnTo>
                <a:lnTo>
                  <a:pt x="1227" y="883"/>
                </a:lnTo>
                <a:lnTo>
                  <a:pt x="1133" y="861"/>
                </a:lnTo>
                <a:lnTo>
                  <a:pt x="1043" y="837"/>
                </a:lnTo>
                <a:lnTo>
                  <a:pt x="955" y="811"/>
                </a:lnTo>
                <a:lnTo>
                  <a:pt x="872" y="784"/>
                </a:lnTo>
                <a:lnTo>
                  <a:pt x="789" y="755"/>
                </a:lnTo>
                <a:lnTo>
                  <a:pt x="712" y="725"/>
                </a:lnTo>
                <a:lnTo>
                  <a:pt x="635" y="692"/>
                </a:lnTo>
                <a:lnTo>
                  <a:pt x="563" y="658"/>
                </a:lnTo>
                <a:lnTo>
                  <a:pt x="496" y="623"/>
                </a:lnTo>
                <a:lnTo>
                  <a:pt x="432" y="587"/>
                </a:lnTo>
                <a:lnTo>
                  <a:pt x="371" y="547"/>
                </a:lnTo>
                <a:lnTo>
                  <a:pt x="315" y="507"/>
                </a:lnTo>
                <a:lnTo>
                  <a:pt x="263" y="467"/>
                </a:lnTo>
                <a:lnTo>
                  <a:pt x="216" y="424"/>
                </a:lnTo>
                <a:lnTo>
                  <a:pt x="192" y="404"/>
                </a:lnTo>
                <a:lnTo>
                  <a:pt x="171" y="381"/>
                </a:lnTo>
                <a:lnTo>
                  <a:pt x="152" y="361"/>
                </a:lnTo>
                <a:lnTo>
                  <a:pt x="133" y="339"/>
                </a:lnTo>
                <a:lnTo>
                  <a:pt x="115" y="316"/>
                </a:lnTo>
                <a:lnTo>
                  <a:pt x="99" y="292"/>
                </a:lnTo>
                <a:lnTo>
                  <a:pt x="83" y="270"/>
                </a:lnTo>
                <a:lnTo>
                  <a:pt x="71" y="246"/>
                </a:lnTo>
                <a:lnTo>
                  <a:pt x="56" y="224"/>
                </a:lnTo>
                <a:lnTo>
                  <a:pt x="45" y="200"/>
                </a:lnTo>
                <a:lnTo>
                  <a:pt x="35" y="176"/>
                </a:lnTo>
                <a:lnTo>
                  <a:pt x="26" y="151"/>
                </a:lnTo>
                <a:lnTo>
                  <a:pt x="19" y="127"/>
                </a:lnTo>
                <a:lnTo>
                  <a:pt x="11" y="103"/>
                </a:lnTo>
                <a:lnTo>
                  <a:pt x="7" y="79"/>
                </a:lnTo>
                <a:lnTo>
                  <a:pt x="3" y="54"/>
                </a:lnTo>
                <a:lnTo>
                  <a:pt x="0" y="30"/>
                </a:lnTo>
                <a:lnTo>
                  <a:pt x="0" y="3"/>
                </a:lnTo>
                <a:lnTo>
                  <a:pt x="2171" y="0"/>
                </a:lnTo>
                <a:lnTo>
                  <a:pt x="2163" y="980"/>
                </a:lnTo>
                <a:close/>
              </a:path>
            </a:pathLst>
          </a:custGeom>
          <a:solidFill>
            <a:srgbClr val="FF0033"/>
          </a:solidFill>
          <a:ln w="9525">
            <a:noFill/>
            <a:round/>
            <a:headEnd/>
            <a:tailEnd/>
          </a:ln>
        </p:spPr>
        <p:txBody>
          <a:bodyPr/>
          <a:lstStyle/>
          <a:p>
            <a:endParaRPr lang="en-US">
              <a:latin typeface="华文楷体" pitchFamily="2" charset="-122"/>
              <a:ea typeface="华文楷体" pitchFamily="2" charset="-122"/>
            </a:endParaRPr>
          </a:p>
        </p:txBody>
      </p:sp>
      <p:sp>
        <p:nvSpPr>
          <p:cNvPr id="25" name="Rectangle 23"/>
          <p:cNvSpPr>
            <a:spLocks noChangeArrowheads="1"/>
          </p:cNvSpPr>
          <p:nvPr/>
        </p:nvSpPr>
        <p:spPr bwMode="auto">
          <a:xfrm>
            <a:off x="7086600" y="2144713"/>
            <a:ext cx="1127125" cy="346075"/>
          </a:xfrm>
          <a:prstGeom prst="rect">
            <a:avLst/>
          </a:prstGeom>
          <a:noFill/>
          <a:ln w="9525">
            <a:noFill/>
            <a:miter lim="800000"/>
            <a:headEnd/>
            <a:tailEnd/>
          </a:ln>
        </p:spPr>
        <p:txBody>
          <a:bodyPr/>
          <a:lstStyle/>
          <a:p>
            <a:endParaRPr lang="en-US">
              <a:latin typeface="华文楷体" pitchFamily="2" charset="-122"/>
              <a:ea typeface="华文楷体" pitchFamily="2" charset="-122"/>
            </a:endParaRPr>
          </a:p>
        </p:txBody>
      </p:sp>
      <p:sp>
        <p:nvSpPr>
          <p:cNvPr id="26" name="Rectangle 24"/>
          <p:cNvSpPr>
            <a:spLocks noChangeArrowheads="1"/>
          </p:cNvSpPr>
          <p:nvPr/>
        </p:nvSpPr>
        <p:spPr bwMode="auto">
          <a:xfrm>
            <a:off x="7372350" y="2184400"/>
            <a:ext cx="628650" cy="169863"/>
          </a:xfrm>
          <a:prstGeom prst="rect">
            <a:avLst/>
          </a:prstGeom>
          <a:noFill/>
          <a:ln w="9525">
            <a:noFill/>
            <a:miter lim="800000"/>
            <a:headEnd/>
            <a:tailEnd/>
          </a:ln>
        </p:spPr>
        <p:txBody>
          <a:bodyPr/>
          <a:lstStyle/>
          <a:p>
            <a:endParaRPr lang="en-US">
              <a:latin typeface="华文楷体" pitchFamily="2" charset="-122"/>
              <a:ea typeface="华文楷体" pitchFamily="2" charset="-122"/>
            </a:endParaRPr>
          </a:p>
        </p:txBody>
      </p:sp>
      <p:sp>
        <p:nvSpPr>
          <p:cNvPr id="27" name="Rectangle 25"/>
          <p:cNvSpPr>
            <a:spLocks noChangeArrowheads="1"/>
          </p:cNvSpPr>
          <p:nvPr/>
        </p:nvSpPr>
        <p:spPr bwMode="auto">
          <a:xfrm>
            <a:off x="7951478" y="2152650"/>
            <a:ext cx="64120" cy="307777"/>
          </a:xfrm>
          <a:prstGeom prst="rect">
            <a:avLst/>
          </a:prstGeom>
          <a:noFill/>
          <a:ln w="9525">
            <a:noFill/>
            <a:miter lim="800000"/>
            <a:headEnd/>
            <a:tailEnd/>
          </a:ln>
        </p:spPr>
        <p:txBody>
          <a:bodyPr wrap="none" lIns="0" tIns="0" rIns="0" bIns="0">
            <a:spAutoFit/>
          </a:bodyPr>
          <a:lstStyle/>
          <a:p>
            <a:pPr eaLnBrk="0" hangingPunct="0"/>
            <a:r>
              <a:rPr lang="en-GB" sz="2000" b="0">
                <a:solidFill>
                  <a:srgbClr val="000000"/>
                </a:solidFill>
                <a:latin typeface="华文楷体" pitchFamily="2" charset="-122"/>
                <a:ea typeface="华文楷体" pitchFamily="2" charset="-122"/>
                <a:cs typeface="Arial Unicode MS" pitchFamily="34" charset="-122"/>
              </a:rPr>
              <a:t> </a:t>
            </a:r>
            <a:endParaRPr lang="en-GB" sz="2400" b="0">
              <a:latin typeface="华文楷体" pitchFamily="2" charset="-122"/>
              <a:ea typeface="华文楷体" pitchFamily="2" charset="-122"/>
              <a:cs typeface="Arial Unicode MS" pitchFamily="34" charset="-122"/>
            </a:endParaRPr>
          </a:p>
        </p:txBody>
      </p:sp>
      <p:sp>
        <p:nvSpPr>
          <p:cNvPr id="28" name="Rectangle 26"/>
          <p:cNvSpPr>
            <a:spLocks noChangeArrowheads="1"/>
          </p:cNvSpPr>
          <p:nvPr/>
        </p:nvSpPr>
        <p:spPr bwMode="auto">
          <a:xfrm>
            <a:off x="7367588" y="2179638"/>
            <a:ext cx="628650" cy="169862"/>
          </a:xfrm>
          <a:prstGeom prst="rect">
            <a:avLst/>
          </a:prstGeom>
          <a:noFill/>
          <a:ln w="9525">
            <a:noFill/>
            <a:miter lim="800000"/>
            <a:headEnd/>
            <a:tailEnd/>
          </a:ln>
        </p:spPr>
        <p:txBody>
          <a:bodyPr/>
          <a:lstStyle/>
          <a:p>
            <a:endParaRPr lang="en-US">
              <a:latin typeface="华文楷体" pitchFamily="2" charset="-122"/>
              <a:ea typeface="华文楷体" pitchFamily="2" charset="-122"/>
            </a:endParaRPr>
          </a:p>
        </p:txBody>
      </p:sp>
      <p:sp>
        <p:nvSpPr>
          <p:cNvPr id="29" name="Rectangle 27"/>
          <p:cNvSpPr>
            <a:spLocks noChangeArrowheads="1"/>
          </p:cNvSpPr>
          <p:nvPr/>
        </p:nvSpPr>
        <p:spPr bwMode="auto">
          <a:xfrm>
            <a:off x="7075971" y="2168525"/>
            <a:ext cx="884858" cy="215444"/>
          </a:xfrm>
          <a:prstGeom prst="rect">
            <a:avLst/>
          </a:prstGeom>
          <a:noFill/>
          <a:ln w="9525">
            <a:noFill/>
            <a:miter lim="800000"/>
            <a:headEnd/>
            <a:tailEnd/>
          </a:ln>
        </p:spPr>
        <p:txBody>
          <a:bodyPr wrap="none" lIns="0" tIns="0" rIns="0" bIns="0">
            <a:spAutoFit/>
          </a:bodyPr>
          <a:lstStyle/>
          <a:p>
            <a:pPr eaLnBrk="0" hangingPunct="0"/>
            <a:r>
              <a:rPr lang="en-GB" sz="1400">
                <a:solidFill>
                  <a:srgbClr val="FFFFFF"/>
                </a:solidFill>
                <a:latin typeface="华文楷体" pitchFamily="2" charset="-122"/>
                <a:ea typeface="华文楷体" pitchFamily="2" charset="-122"/>
                <a:cs typeface="Arial Unicode MS" pitchFamily="34" charset="-122"/>
              </a:rPr>
              <a:t>“A”</a:t>
            </a:r>
            <a:r>
              <a:rPr lang="zh-CN" altLang="en-GB" sz="1400">
                <a:solidFill>
                  <a:srgbClr val="FFFFFF"/>
                </a:solidFill>
                <a:latin typeface="华文楷体" pitchFamily="2" charset="-122"/>
                <a:ea typeface="华文楷体" pitchFamily="2" charset="-122"/>
                <a:cs typeface="Arial Unicode MS" pitchFamily="34" charset="-122"/>
              </a:rPr>
              <a:t>审计 </a:t>
            </a:r>
            <a:endParaRPr lang="zh-CN" altLang="en-GB" sz="1400" b="0">
              <a:latin typeface="华文楷体" pitchFamily="2" charset="-122"/>
              <a:ea typeface="华文楷体" pitchFamily="2" charset="-122"/>
              <a:cs typeface="Arial Unicode MS" pitchFamily="34" charset="-122"/>
            </a:endParaRPr>
          </a:p>
        </p:txBody>
      </p:sp>
      <p:sp>
        <p:nvSpPr>
          <p:cNvPr id="30" name="Rectangle 28"/>
          <p:cNvSpPr>
            <a:spLocks noChangeArrowheads="1"/>
          </p:cNvSpPr>
          <p:nvPr/>
        </p:nvSpPr>
        <p:spPr bwMode="auto">
          <a:xfrm>
            <a:off x="7857815" y="2152650"/>
            <a:ext cx="64120" cy="307777"/>
          </a:xfrm>
          <a:prstGeom prst="rect">
            <a:avLst/>
          </a:prstGeom>
          <a:noFill/>
          <a:ln w="9525">
            <a:noFill/>
            <a:miter lim="800000"/>
            <a:headEnd/>
            <a:tailEnd/>
          </a:ln>
        </p:spPr>
        <p:txBody>
          <a:bodyPr wrap="none" lIns="0" tIns="0" rIns="0" bIns="0">
            <a:spAutoFit/>
          </a:bodyPr>
          <a:lstStyle/>
          <a:p>
            <a:pPr eaLnBrk="0" hangingPunct="0"/>
            <a:r>
              <a:rPr lang="en-GB" sz="2000" b="0">
                <a:solidFill>
                  <a:srgbClr val="000000"/>
                </a:solidFill>
                <a:latin typeface="华文楷体" pitchFamily="2" charset="-122"/>
                <a:ea typeface="华文楷体" pitchFamily="2" charset="-122"/>
                <a:cs typeface="Arial Unicode MS" pitchFamily="34" charset="-122"/>
              </a:rPr>
              <a:t> </a:t>
            </a:r>
            <a:endParaRPr lang="en-GB" sz="2400" b="0">
              <a:latin typeface="华文楷体" pitchFamily="2" charset="-122"/>
              <a:ea typeface="华文楷体" pitchFamily="2" charset="-122"/>
              <a:cs typeface="Arial Unicode MS" pitchFamily="34" charset="-122"/>
            </a:endParaRPr>
          </a:p>
        </p:txBody>
      </p:sp>
      <p:sp>
        <p:nvSpPr>
          <p:cNvPr id="31" name="Rectangle 29"/>
          <p:cNvSpPr>
            <a:spLocks noChangeArrowheads="1"/>
          </p:cNvSpPr>
          <p:nvPr/>
        </p:nvSpPr>
        <p:spPr bwMode="auto">
          <a:xfrm>
            <a:off x="6159500" y="2846388"/>
            <a:ext cx="666750" cy="203200"/>
          </a:xfrm>
          <a:prstGeom prst="rect">
            <a:avLst/>
          </a:prstGeom>
          <a:noFill/>
          <a:ln w="9525">
            <a:noFill/>
            <a:miter lim="800000"/>
            <a:headEnd/>
            <a:tailEnd/>
          </a:ln>
        </p:spPr>
        <p:txBody>
          <a:bodyPr/>
          <a:lstStyle/>
          <a:p>
            <a:endParaRPr lang="en-US">
              <a:latin typeface="华文楷体" pitchFamily="2" charset="-122"/>
              <a:ea typeface="华文楷体" pitchFamily="2" charset="-122"/>
            </a:endParaRPr>
          </a:p>
        </p:txBody>
      </p:sp>
      <p:sp>
        <p:nvSpPr>
          <p:cNvPr id="32" name="Rectangle 30"/>
          <p:cNvSpPr>
            <a:spLocks noChangeArrowheads="1"/>
          </p:cNvSpPr>
          <p:nvPr/>
        </p:nvSpPr>
        <p:spPr bwMode="auto">
          <a:xfrm>
            <a:off x="6216650" y="2886075"/>
            <a:ext cx="628650" cy="171450"/>
          </a:xfrm>
          <a:prstGeom prst="rect">
            <a:avLst/>
          </a:prstGeom>
          <a:noFill/>
          <a:ln w="9525">
            <a:noFill/>
            <a:miter lim="800000"/>
            <a:headEnd/>
            <a:tailEnd/>
          </a:ln>
        </p:spPr>
        <p:txBody>
          <a:bodyPr/>
          <a:lstStyle/>
          <a:p>
            <a:endParaRPr lang="en-US">
              <a:latin typeface="华文楷体" pitchFamily="2" charset="-122"/>
              <a:ea typeface="华文楷体" pitchFamily="2" charset="-122"/>
            </a:endParaRPr>
          </a:p>
        </p:txBody>
      </p:sp>
      <p:sp>
        <p:nvSpPr>
          <p:cNvPr id="33" name="Rectangle 31"/>
          <p:cNvSpPr>
            <a:spLocks noChangeArrowheads="1"/>
          </p:cNvSpPr>
          <p:nvPr/>
        </p:nvSpPr>
        <p:spPr bwMode="auto">
          <a:xfrm>
            <a:off x="6787840" y="2854325"/>
            <a:ext cx="64120" cy="307777"/>
          </a:xfrm>
          <a:prstGeom prst="rect">
            <a:avLst/>
          </a:prstGeom>
          <a:noFill/>
          <a:ln w="9525">
            <a:noFill/>
            <a:miter lim="800000"/>
            <a:headEnd/>
            <a:tailEnd/>
          </a:ln>
        </p:spPr>
        <p:txBody>
          <a:bodyPr wrap="none" lIns="0" tIns="0" rIns="0" bIns="0">
            <a:spAutoFit/>
          </a:bodyPr>
          <a:lstStyle/>
          <a:p>
            <a:pPr eaLnBrk="0" hangingPunct="0"/>
            <a:r>
              <a:rPr lang="en-GB" sz="2000" b="0">
                <a:solidFill>
                  <a:srgbClr val="000000"/>
                </a:solidFill>
                <a:latin typeface="华文楷体" pitchFamily="2" charset="-122"/>
                <a:ea typeface="华文楷体" pitchFamily="2" charset="-122"/>
                <a:cs typeface="Arial Unicode MS" pitchFamily="34" charset="-122"/>
              </a:rPr>
              <a:t> </a:t>
            </a:r>
            <a:endParaRPr lang="en-GB" sz="2400" b="0">
              <a:latin typeface="华文楷体" pitchFamily="2" charset="-122"/>
              <a:ea typeface="华文楷体" pitchFamily="2" charset="-122"/>
              <a:cs typeface="Arial Unicode MS" pitchFamily="34" charset="-122"/>
            </a:endParaRPr>
          </a:p>
        </p:txBody>
      </p:sp>
      <p:sp>
        <p:nvSpPr>
          <p:cNvPr id="34" name="Rectangle 32"/>
          <p:cNvSpPr>
            <a:spLocks noChangeArrowheads="1"/>
          </p:cNvSpPr>
          <p:nvPr/>
        </p:nvSpPr>
        <p:spPr bwMode="auto">
          <a:xfrm>
            <a:off x="6210300" y="2881313"/>
            <a:ext cx="633413" cy="171450"/>
          </a:xfrm>
          <a:prstGeom prst="rect">
            <a:avLst/>
          </a:prstGeom>
          <a:noFill/>
          <a:ln w="9525">
            <a:noFill/>
            <a:miter lim="800000"/>
            <a:headEnd/>
            <a:tailEnd/>
          </a:ln>
        </p:spPr>
        <p:txBody>
          <a:bodyPr/>
          <a:lstStyle/>
          <a:p>
            <a:endParaRPr lang="en-US">
              <a:latin typeface="华文楷体" pitchFamily="2" charset="-122"/>
              <a:ea typeface="华文楷体" pitchFamily="2" charset="-122"/>
            </a:endParaRPr>
          </a:p>
        </p:txBody>
      </p:sp>
      <p:sp>
        <p:nvSpPr>
          <p:cNvPr id="35" name="Rectangle 33"/>
          <p:cNvSpPr>
            <a:spLocks noChangeArrowheads="1"/>
          </p:cNvSpPr>
          <p:nvPr/>
        </p:nvSpPr>
        <p:spPr bwMode="auto">
          <a:xfrm>
            <a:off x="6186393" y="2870200"/>
            <a:ext cx="347852" cy="215444"/>
          </a:xfrm>
          <a:prstGeom prst="rect">
            <a:avLst/>
          </a:prstGeom>
          <a:noFill/>
          <a:ln w="9525">
            <a:noFill/>
            <a:miter lim="800000"/>
            <a:headEnd/>
            <a:tailEnd/>
          </a:ln>
        </p:spPr>
        <p:txBody>
          <a:bodyPr wrap="none" lIns="0" tIns="0" rIns="0" bIns="0">
            <a:spAutoFit/>
          </a:bodyPr>
          <a:lstStyle/>
          <a:p>
            <a:pPr eaLnBrk="0" hangingPunct="0"/>
            <a:r>
              <a:rPr lang="en-GB" sz="1400">
                <a:latin typeface="华文楷体" pitchFamily="2" charset="-122"/>
                <a:ea typeface="华文楷体" pitchFamily="2" charset="-122"/>
                <a:cs typeface="Arial Unicode MS" pitchFamily="34" charset="-122"/>
              </a:rPr>
              <a:t>"B"  </a:t>
            </a:r>
            <a:endParaRPr lang="en-GB" sz="1400" b="0">
              <a:latin typeface="华文楷体" pitchFamily="2" charset="-122"/>
              <a:ea typeface="华文楷体" pitchFamily="2" charset="-122"/>
              <a:cs typeface="Arial Unicode MS" pitchFamily="34" charset="-122"/>
            </a:endParaRPr>
          </a:p>
        </p:txBody>
      </p:sp>
      <p:sp>
        <p:nvSpPr>
          <p:cNvPr id="36" name="Rectangle 34"/>
          <p:cNvSpPr>
            <a:spLocks noChangeArrowheads="1"/>
          </p:cNvSpPr>
          <p:nvPr/>
        </p:nvSpPr>
        <p:spPr bwMode="auto">
          <a:xfrm>
            <a:off x="6421289" y="2878138"/>
            <a:ext cx="359073" cy="215444"/>
          </a:xfrm>
          <a:prstGeom prst="rect">
            <a:avLst/>
          </a:prstGeom>
          <a:noFill/>
          <a:ln w="9525">
            <a:noFill/>
            <a:miter lim="800000"/>
            <a:headEnd/>
            <a:tailEnd/>
          </a:ln>
        </p:spPr>
        <p:txBody>
          <a:bodyPr wrap="none" lIns="0" tIns="0" rIns="0" bIns="0">
            <a:spAutoFit/>
          </a:bodyPr>
          <a:lstStyle/>
          <a:p>
            <a:pPr eaLnBrk="0" hangingPunct="0"/>
            <a:r>
              <a:rPr lang="en-GB" sz="1400">
                <a:latin typeface="华文楷体" pitchFamily="2" charset="-122"/>
                <a:ea typeface="华文楷体" pitchFamily="2" charset="-122"/>
                <a:cs typeface="Arial Unicode MS" pitchFamily="34" charset="-122"/>
              </a:rPr>
              <a:t>审计</a:t>
            </a:r>
            <a:endParaRPr lang="en-GB" sz="1400" b="0">
              <a:latin typeface="华文楷体" pitchFamily="2" charset="-122"/>
              <a:ea typeface="华文楷体" pitchFamily="2" charset="-122"/>
              <a:cs typeface="Arial Unicode MS" pitchFamily="34" charset="-122"/>
            </a:endParaRPr>
          </a:p>
        </p:txBody>
      </p:sp>
      <p:sp>
        <p:nvSpPr>
          <p:cNvPr id="37" name="Rectangle 35"/>
          <p:cNvSpPr>
            <a:spLocks noChangeArrowheads="1"/>
          </p:cNvSpPr>
          <p:nvPr/>
        </p:nvSpPr>
        <p:spPr bwMode="auto">
          <a:xfrm>
            <a:off x="5354638" y="3376613"/>
            <a:ext cx="666750" cy="206375"/>
          </a:xfrm>
          <a:prstGeom prst="rect">
            <a:avLst/>
          </a:prstGeom>
          <a:noFill/>
          <a:ln w="9525">
            <a:noFill/>
            <a:miter lim="800000"/>
            <a:headEnd/>
            <a:tailEnd/>
          </a:ln>
        </p:spPr>
        <p:txBody>
          <a:bodyPr/>
          <a:lstStyle/>
          <a:p>
            <a:endParaRPr lang="en-US">
              <a:latin typeface="华文楷体" pitchFamily="2" charset="-122"/>
              <a:ea typeface="华文楷体" pitchFamily="2" charset="-122"/>
            </a:endParaRPr>
          </a:p>
        </p:txBody>
      </p:sp>
      <p:sp>
        <p:nvSpPr>
          <p:cNvPr id="38" name="Rectangle 36"/>
          <p:cNvSpPr>
            <a:spLocks noChangeArrowheads="1"/>
          </p:cNvSpPr>
          <p:nvPr/>
        </p:nvSpPr>
        <p:spPr bwMode="auto">
          <a:xfrm>
            <a:off x="5410200" y="3416300"/>
            <a:ext cx="633413" cy="171450"/>
          </a:xfrm>
          <a:prstGeom prst="rect">
            <a:avLst/>
          </a:prstGeom>
          <a:noFill/>
          <a:ln w="9525">
            <a:noFill/>
            <a:miter lim="800000"/>
            <a:headEnd/>
            <a:tailEnd/>
          </a:ln>
        </p:spPr>
        <p:txBody>
          <a:bodyPr/>
          <a:lstStyle/>
          <a:p>
            <a:endParaRPr lang="en-US">
              <a:latin typeface="华文楷体" pitchFamily="2" charset="-122"/>
              <a:ea typeface="华文楷体" pitchFamily="2" charset="-122"/>
            </a:endParaRPr>
          </a:p>
        </p:txBody>
      </p:sp>
      <p:sp>
        <p:nvSpPr>
          <p:cNvPr id="39" name="Rectangle 37"/>
          <p:cNvSpPr>
            <a:spLocks noChangeArrowheads="1"/>
          </p:cNvSpPr>
          <p:nvPr/>
        </p:nvSpPr>
        <p:spPr bwMode="auto">
          <a:xfrm>
            <a:off x="5145869" y="3122613"/>
            <a:ext cx="987451" cy="230832"/>
          </a:xfrm>
          <a:prstGeom prst="rect">
            <a:avLst/>
          </a:prstGeom>
          <a:noFill/>
          <a:ln w="9525">
            <a:noFill/>
            <a:miter lim="800000"/>
            <a:headEnd/>
            <a:tailEnd/>
          </a:ln>
        </p:spPr>
        <p:txBody>
          <a:bodyPr wrap="none" lIns="0" tIns="0" rIns="0" bIns="0">
            <a:spAutoFit/>
          </a:bodyPr>
          <a:lstStyle/>
          <a:p>
            <a:pPr eaLnBrk="0" hangingPunct="0"/>
            <a:r>
              <a:rPr lang="en-GB" sz="1500">
                <a:latin typeface="华文楷体" pitchFamily="2" charset="-122"/>
                <a:ea typeface="华文楷体" pitchFamily="2" charset="-122"/>
                <a:cs typeface="Arial Unicode MS" pitchFamily="34" charset="-122"/>
              </a:rPr>
              <a:t>“C”  </a:t>
            </a:r>
            <a:r>
              <a:rPr lang="zh-CN" altLang="en-GB" sz="1500">
                <a:latin typeface="华文楷体" pitchFamily="2" charset="-122"/>
                <a:ea typeface="华文楷体" pitchFamily="2" charset="-122"/>
                <a:cs typeface="Arial Unicode MS" pitchFamily="34" charset="-122"/>
              </a:rPr>
              <a:t>审计</a:t>
            </a:r>
            <a:endParaRPr lang="zh-CN" altLang="en-GB" sz="2400" b="0">
              <a:latin typeface="华文楷体" pitchFamily="2" charset="-122"/>
              <a:ea typeface="华文楷体" pitchFamily="2" charset="-122"/>
              <a:cs typeface="Arial Unicode MS" pitchFamily="34" charset="-122"/>
            </a:endParaRPr>
          </a:p>
        </p:txBody>
      </p:sp>
      <p:sp>
        <p:nvSpPr>
          <p:cNvPr id="40" name="Rectangle 38"/>
          <p:cNvSpPr>
            <a:spLocks noChangeArrowheads="1"/>
          </p:cNvSpPr>
          <p:nvPr/>
        </p:nvSpPr>
        <p:spPr bwMode="auto">
          <a:xfrm>
            <a:off x="5989328" y="3386138"/>
            <a:ext cx="64120" cy="307777"/>
          </a:xfrm>
          <a:prstGeom prst="rect">
            <a:avLst/>
          </a:prstGeom>
          <a:noFill/>
          <a:ln w="9525">
            <a:noFill/>
            <a:miter lim="800000"/>
            <a:headEnd/>
            <a:tailEnd/>
          </a:ln>
        </p:spPr>
        <p:txBody>
          <a:bodyPr wrap="none" lIns="0" tIns="0" rIns="0" bIns="0">
            <a:spAutoFit/>
          </a:bodyPr>
          <a:lstStyle/>
          <a:p>
            <a:pPr eaLnBrk="0" hangingPunct="0"/>
            <a:r>
              <a:rPr lang="en-GB" sz="2000" b="0">
                <a:solidFill>
                  <a:srgbClr val="000000"/>
                </a:solidFill>
                <a:latin typeface="华文楷体" pitchFamily="2" charset="-122"/>
                <a:ea typeface="华文楷体" pitchFamily="2" charset="-122"/>
                <a:cs typeface="Arial Unicode MS" pitchFamily="34" charset="-122"/>
              </a:rPr>
              <a:t> </a:t>
            </a:r>
            <a:endParaRPr lang="en-GB" sz="2400" b="0">
              <a:latin typeface="华文楷体" pitchFamily="2" charset="-122"/>
              <a:ea typeface="华文楷体" pitchFamily="2" charset="-122"/>
              <a:cs typeface="Arial Unicode MS" pitchFamily="34" charset="-122"/>
            </a:endParaRPr>
          </a:p>
        </p:txBody>
      </p:sp>
      <p:sp>
        <p:nvSpPr>
          <p:cNvPr id="41" name="Rectangle 39"/>
          <p:cNvSpPr>
            <a:spLocks noChangeArrowheads="1"/>
          </p:cNvSpPr>
          <p:nvPr/>
        </p:nvSpPr>
        <p:spPr bwMode="auto">
          <a:xfrm>
            <a:off x="5984565" y="3381375"/>
            <a:ext cx="64120" cy="307777"/>
          </a:xfrm>
          <a:prstGeom prst="rect">
            <a:avLst/>
          </a:prstGeom>
          <a:noFill/>
          <a:ln w="9525">
            <a:noFill/>
            <a:miter lim="800000"/>
            <a:headEnd/>
            <a:tailEnd/>
          </a:ln>
        </p:spPr>
        <p:txBody>
          <a:bodyPr wrap="none" lIns="0" tIns="0" rIns="0" bIns="0">
            <a:spAutoFit/>
          </a:bodyPr>
          <a:lstStyle/>
          <a:p>
            <a:pPr eaLnBrk="0" hangingPunct="0"/>
            <a:r>
              <a:rPr lang="en-GB" sz="2000" b="0">
                <a:solidFill>
                  <a:srgbClr val="000000"/>
                </a:solidFill>
                <a:latin typeface="华文楷体" pitchFamily="2" charset="-122"/>
                <a:ea typeface="华文楷体" pitchFamily="2" charset="-122"/>
                <a:cs typeface="Arial Unicode MS" pitchFamily="34" charset="-122"/>
              </a:rPr>
              <a:t> </a:t>
            </a:r>
            <a:endParaRPr lang="en-GB" sz="2400" b="0">
              <a:latin typeface="华文楷体" pitchFamily="2" charset="-122"/>
              <a:ea typeface="华文楷体" pitchFamily="2" charset="-122"/>
              <a:cs typeface="Arial Unicode MS" pitchFamily="34" charset="-122"/>
            </a:endParaRPr>
          </a:p>
        </p:txBody>
      </p:sp>
      <p:sp>
        <p:nvSpPr>
          <p:cNvPr id="42" name="Rectangle 40"/>
          <p:cNvSpPr>
            <a:spLocks noChangeArrowheads="1"/>
          </p:cNvSpPr>
          <p:nvPr/>
        </p:nvSpPr>
        <p:spPr bwMode="auto">
          <a:xfrm>
            <a:off x="5165725" y="1965325"/>
            <a:ext cx="3016250" cy="2016125"/>
          </a:xfrm>
          <a:prstGeom prst="rect">
            <a:avLst/>
          </a:prstGeom>
          <a:noFill/>
          <a:ln w="12700">
            <a:solidFill>
              <a:srgbClr val="000000"/>
            </a:solidFill>
            <a:miter lim="800000"/>
            <a:headEnd/>
            <a:tailEnd/>
          </a:ln>
        </p:spPr>
        <p:txBody>
          <a:bodyPr/>
          <a:lstStyle/>
          <a:p>
            <a:endParaRPr lang="en-US">
              <a:latin typeface="华文楷体" pitchFamily="2" charset="-122"/>
              <a:ea typeface="华文楷体" pitchFamily="2" charset="-122"/>
            </a:endParaRPr>
          </a:p>
        </p:txBody>
      </p:sp>
      <p:sp>
        <p:nvSpPr>
          <p:cNvPr id="43" name="Line 41"/>
          <p:cNvSpPr>
            <a:spLocks noChangeShapeType="1"/>
          </p:cNvSpPr>
          <p:nvPr/>
        </p:nvSpPr>
        <p:spPr bwMode="auto">
          <a:xfrm>
            <a:off x="6053138" y="1968500"/>
            <a:ext cx="1587" cy="2014538"/>
          </a:xfrm>
          <a:prstGeom prst="line">
            <a:avLst/>
          </a:prstGeom>
          <a:noFill/>
          <a:ln w="12700">
            <a:solidFill>
              <a:srgbClr val="000000"/>
            </a:solidFill>
            <a:round/>
            <a:headEnd/>
            <a:tailEnd/>
          </a:ln>
        </p:spPr>
        <p:txBody>
          <a:bodyPr/>
          <a:lstStyle/>
          <a:p>
            <a:endParaRPr lang="en-US">
              <a:latin typeface="华文楷体" pitchFamily="2" charset="-122"/>
              <a:ea typeface="华文楷体" pitchFamily="2" charset="-122"/>
            </a:endParaRPr>
          </a:p>
        </p:txBody>
      </p:sp>
      <p:sp>
        <p:nvSpPr>
          <p:cNvPr id="44" name="Line 42"/>
          <p:cNvSpPr>
            <a:spLocks noChangeShapeType="1"/>
          </p:cNvSpPr>
          <p:nvPr/>
        </p:nvSpPr>
        <p:spPr bwMode="auto">
          <a:xfrm>
            <a:off x="7112000" y="1965325"/>
            <a:ext cx="1588" cy="2012950"/>
          </a:xfrm>
          <a:prstGeom prst="line">
            <a:avLst/>
          </a:prstGeom>
          <a:noFill/>
          <a:ln w="12700">
            <a:solidFill>
              <a:srgbClr val="000000"/>
            </a:solidFill>
            <a:round/>
            <a:headEnd/>
            <a:tailEnd/>
          </a:ln>
        </p:spPr>
        <p:txBody>
          <a:bodyPr/>
          <a:lstStyle/>
          <a:p>
            <a:endParaRPr lang="en-US">
              <a:latin typeface="华文楷体" pitchFamily="2" charset="-122"/>
              <a:ea typeface="华文楷体" pitchFamily="2" charset="-122"/>
            </a:endParaRPr>
          </a:p>
        </p:txBody>
      </p:sp>
      <p:sp>
        <p:nvSpPr>
          <p:cNvPr id="45" name="Rectangle 43"/>
          <p:cNvSpPr>
            <a:spLocks noChangeArrowheads="1"/>
          </p:cNvSpPr>
          <p:nvPr/>
        </p:nvSpPr>
        <p:spPr bwMode="auto">
          <a:xfrm>
            <a:off x="5856288" y="4087813"/>
            <a:ext cx="265112" cy="152400"/>
          </a:xfrm>
          <a:prstGeom prst="rect">
            <a:avLst/>
          </a:prstGeom>
          <a:noFill/>
          <a:ln w="9525">
            <a:noFill/>
            <a:miter lim="800000"/>
            <a:headEnd/>
            <a:tailEnd/>
          </a:ln>
        </p:spPr>
        <p:txBody>
          <a:bodyPr/>
          <a:lstStyle/>
          <a:p>
            <a:endParaRPr lang="en-US">
              <a:latin typeface="华文楷体" pitchFamily="2" charset="-122"/>
              <a:ea typeface="华文楷体" pitchFamily="2" charset="-122"/>
            </a:endParaRPr>
          </a:p>
        </p:txBody>
      </p:sp>
      <p:sp>
        <p:nvSpPr>
          <p:cNvPr id="46" name="Rectangle 44"/>
          <p:cNvSpPr>
            <a:spLocks noChangeArrowheads="1"/>
          </p:cNvSpPr>
          <p:nvPr/>
        </p:nvSpPr>
        <p:spPr bwMode="auto">
          <a:xfrm>
            <a:off x="5846019" y="4083050"/>
            <a:ext cx="230832" cy="276999"/>
          </a:xfrm>
          <a:prstGeom prst="rect">
            <a:avLst/>
          </a:prstGeom>
          <a:noFill/>
          <a:ln w="9525">
            <a:noFill/>
            <a:miter lim="800000"/>
            <a:headEnd/>
            <a:tailEnd/>
          </a:ln>
        </p:spPr>
        <p:txBody>
          <a:bodyPr wrap="none" lIns="0" tIns="0" rIns="0" bIns="0">
            <a:spAutoFit/>
          </a:bodyPr>
          <a:lstStyle/>
          <a:p>
            <a:pPr eaLnBrk="0" hangingPunct="0"/>
            <a:r>
              <a:rPr lang="en-GB" b="0">
                <a:solidFill>
                  <a:schemeClr val="accent2">
                    <a:lumMod val="50000"/>
                  </a:schemeClr>
                </a:solidFill>
                <a:latin typeface="华文楷体" pitchFamily="2" charset="-122"/>
                <a:ea typeface="华文楷体" pitchFamily="2" charset="-122"/>
                <a:cs typeface="Arial Unicode MS" pitchFamily="34" charset="-122"/>
              </a:rPr>
              <a:t>低</a:t>
            </a:r>
          </a:p>
        </p:txBody>
      </p:sp>
      <p:sp>
        <p:nvSpPr>
          <p:cNvPr id="47" name="Rectangle 45"/>
          <p:cNvSpPr>
            <a:spLocks noChangeArrowheads="1"/>
          </p:cNvSpPr>
          <p:nvPr/>
        </p:nvSpPr>
        <p:spPr bwMode="auto">
          <a:xfrm>
            <a:off x="8761103" y="3136900"/>
            <a:ext cx="64120" cy="307777"/>
          </a:xfrm>
          <a:prstGeom prst="rect">
            <a:avLst/>
          </a:prstGeom>
          <a:noFill/>
          <a:ln w="9525">
            <a:noFill/>
            <a:miter lim="800000"/>
            <a:headEnd/>
            <a:tailEnd/>
          </a:ln>
        </p:spPr>
        <p:txBody>
          <a:bodyPr wrap="none" lIns="0" tIns="0" rIns="0" bIns="0">
            <a:spAutoFit/>
          </a:bodyPr>
          <a:lstStyle/>
          <a:p>
            <a:pPr eaLnBrk="0" hangingPunct="0"/>
            <a:r>
              <a:rPr lang="en-GB" sz="2000" b="0">
                <a:solidFill>
                  <a:srgbClr val="000000"/>
                </a:solidFill>
                <a:latin typeface="+mj-ea"/>
                <a:ea typeface="+mj-ea"/>
                <a:cs typeface="Arial Unicode MS" pitchFamily="34" charset="-122"/>
              </a:rPr>
              <a:t> </a:t>
            </a:r>
            <a:endParaRPr lang="en-GB" sz="2400" b="0">
              <a:latin typeface="+mj-ea"/>
              <a:ea typeface="+mj-ea"/>
              <a:cs typeface="Arial Unicode MS" pitchFamily="34" charset="-122"/>
            </a:endParaRPr>
          </a:p>
        </p:txBody>
      </p:sp>
      <p:sp>
        <p:nvSpPr>
          <p:cNvPr id="48" name="Rectangle 48"/>
          <p:cNvSpPr>
            <a:spLocks noChangeArrowheads="1"/>
          </p:cNvSpPr>
          <p:nvPr/>
        </p:nvSpPr>
        <p:spPr bwMode="auto">
          <a:xfrm>
            <a:off x="8738878" y="3778250"/>
            <a:ext cx="64120" cy="307777"/>
          </a:xfrm>
          <a:prstGeom prst="rect">
            <a:avLst/>
          </a:prstGeom>
          <a:noFill/>
          <a:ln w="9525">
            <a:noFill/>
            <a:miter lim="800000"/>
            <a:headEnd/>
            <a:tailEnd/>
          </a:ln>
        </p:spPr>
        <p:txBody>
          <a:bodyPr wrap="none" lIns="0" tIns="0" rIns="0" bIns="0">
            <a:spAutoFit/>
          </a:bodyPr>
          <a:lstStyle/>
          <a:p>
            <a:pPr eaLnBrk="0" hangingPunct="0"/>
            <a:r>
              <a:rPr lang="en-GB" sz="2000" b="0">
                <a:solidFill>
                  <a:srgbClr val="000000"/>
                </a:solidFill>
                <a:latin typeface="+mj-ea"/>
                <a:ea typeface="+mj-ea"/>
                <a:cs typeface="Arial Unicode MS" pitchFamily="34" charset="-122"/>
              </a:rPr>
              <a:t> </a:t>
            </a:r>
            <a:endParaRPr lang="en-GB" sz="2400" b="0">
              <a:latin typeface="+mj-ea"/>
              <a:ea typeface="+mj-ea"/>
              <a:cs typeface="Arial Unicode MS" pitchFamily="34" charset="-122"/>
            </a:endParaRPr>
          </a:p>
        </p:txBody>
      </p:sp>
      <p:sp>
        <p:nvSpPr>
          <p:cNvPr id="49" name="Text Box 49"/>
          <p:cNvSpPr txBox="1">
            <a:spLocks noChangeArrowheads="1"/>
          </p:cNvSpPr>
          <p:nvPr/>
        </p:nvSpPr>
        <p:spPr bwMode="auto">
          <a:xfrm>
            <a:off x="6103938" y="1579563"/>
            <a:ext cx="2205037" cy="369332"/>
          </a:xfrm>
          <a:prstGeom prst="rect">
            <a:avLst/>
          </a:prstGeom>
          <a:noFill/>
          <a:ln w="9525">
            <a:noFill/>
            <a:miter lim="800000"/>
            <a:headEnd/>
            <a:tailEnd/>
          </a:ln>
          <a:effectLst/>
        </p:spPr>
        <p:txBody>
          <a:bodyPr>
            <a:spAutoFit/>
          </a:bodyPr>
          <a:lstStyle/>
          <a:p>
            <a:pPr algn="l" eaLnBrk="0" hangingPunct="0">
              <a:spcBef>
                <a:spcPct val="50000"/>
              </a:spcBef>
            </a:pPr>
            <a:r>
              <a:rPr lang="zh-CN" altLang="en-GB" b="0" dirty="0">
                <a:solidFill>
                  <a:schemeClr val="accent2">
                    <a:lumMod val="50000"/>
                  </a:schemeClr>
                </a:solidFill>
                <a:latin typeface="华文楷体" pitchFamily="2" charset="-122"/>
                <a:ea typeface="华文楷体" pitchFamily="2" charset="-122"/>
                <a:cs typeface="Arial Unicode MS" pitchFamily="34" charset="-122"/>
              </a:rPr>
              <a:t>风险特性</a:t>
            </a:r>
          </a:p>
        </p:txBody>
      </p:sp>
      <p:sp>
        <p:nvSpPr>
          <p:cNvPr id="50" name="Rectangle 50"/>
          <p:cNvSpPr>
            <a:spLocks noChangeArrowheads="1"/>
          </p:cNvSpPr>
          <p:nvPr/>
        </p:nvSpPr>
        <p:spPr bwMode="auto">
          <a:xfrm>
            <a:off x="6513513" y="4314825"/>
            <a:ext cx="1274762" cy="276999"/>
          </a:xfrm>
          <a:prstGeom prst="rect">
            <a:avLst/>
          </a:prstGeom>
          <a:noFill/>
          <a:ln w="9525">
            <a:noFill/>
            <a:miter lim="800000"/>
            <a:headEnd/>
            <a:tailEnd/>
          </a:ln>
        </p:spPr>
        <p:txBody>
          <a:bodyPr lIns="0" tIns="0" rIns="0" bIns="0">
            <a:spAutoFit/>
          </a:bodyPr>
          <a:lstStyle/>
          <a:p>
            <a:pPr algn="l" eaLnBrk="0" hangingPunct="0"/>
            <a:r>
              <a:rPr lang="zh-CN" altLang="en-GB">
                <a:solidFill>
                  <a:schemeClr val="accent2">
                    <a:lumMod val="50000"/>
                  </a:schemeClr>
                </a:solidFill>
                <a:latin typeface="华文楷体" pitchFamily="2" charset="-122"/>
                <a:ea typeface="华文楷体" pitchFamily="2" charset="-122"/>
                <a:cs typeface="Arial Unicode MS" pitchFamily="34" charset="-122"/>
              </a:rPr>
              <a:t>可能性</a:t>
            </a:r>
            <a:endParaRPr lang="zh-CN" altLang="en-GB" b="0">
              <a:solidFill>
                <a:schemeClr val="accent2">
                  <a:lumMod val="50000"/>
                </a:schemeClr>
              </a:solidFill>
              <a:latin typeface="华文楷体" pitchFamily="2" charset="-122"/>
              <a:ea typeface="华文楷体" pitchFamily="2" charset="-122"/>
              <a:cs typeface="Arial Unicode MS" pitchFamily="34" charset="-122"/>
            </a:endParaRPr>
          </a:p>
        </p:txBody>
      </p:sp>
      <p:sp>
        <p:nvSpPr>
          <p:cNvPr id="51" name="Rectangle 51"/>
          <p:cNvSpPr>
            <a:spLocks noChangeArrowheads="1"/>
          </p:cNvSpPr>
          <p:nvPr/>
        </p:nvSpPr>
        <p:spPr bwMode="auto">
          <a:xfrm>
            <a:off x="4598244" y="2476500"/>
            <a:ext cx="230832" cy="1107996"/>
          </a:xfrm>
          <a:prstGeom prst="rect">
            <a:avLst/>
          </a:prstGeom>
          <a:noFill/>
          <a:ln w="9525">
            <a:noFill/>
            <a:miter lim="800000"/>
            <a:headEnd/>
            <a:tailEnd/>
          </a:ln>
        </p:spPr>
        <p:txBody>
          <a:bodyPr wrap="none" lIns="0" tIns="0" rIns="0" bIns="0">
            <a:spAutoFit/>
          </a:bodyPr>
          <a:lstStyle/>
          <a:p>
            <a:pPr eaLnBrk="0" hangingPunct="0"/>
            <a:r>
              <a:rPr lang="zh-CN" altLang="en-GB" b="0" dirty="0">
                <a:solidFill>
                  <a:schemeClr val="accent2">
                    <a:lumMod val="50000"/>
                  </a:schemeClr>
                </a:solidFill>
                <a:latin typeface="华文楷体" pitchFamily="2" charset="-122"/>
                <a:ea typeface="华文楷体" pitchFamily="2" charset="-122"/>
                <a:cs typeface="Arial Unicode MS" pitchFamily="34" charset="-122"/>
              </a:rPr>
              <a:t>影</a:t>
            </a:r>
          </a:p>
          <a:p>
            <a:pPr eaLnBrk="0" hangingPunct="0"/>
            <a:r>
              <a:rPr lang="zh-CN" altLang="en-GB" b="0" dirty="0">
                <a:solidFill>
                  <a:schemeClr val="accent2">
                    <a:lumMod val="50000"/>
                  </a:schemeClr>
                </a:solidFill>
                <a:latin typeface="华文楷体" pitchFamily="2" charset="-122"/>
                <a:ea typeface="华文楷体" pitchFamily="2" charset="-122"/>
                <a:cs typeface="Arial Unicode MS" pitchFamily="34" charset="-122"/>
              </a:rPr>
              <a:t>响</a:t>
            </a:r>
          </a:p>
          <a:p>
            <a:pPr eaLnBrk="0" hangingPunct="0"/>
            <a:r>
              <a:rPr lang="zh-CN" altLang="en-GB" b="0" dirty="0">
                <a:solidFill>
                  <a:schemeClr val="accent2">
                    <a:lumMod val="50000"/>
                  </a:schemeClr>
                </a:solidFill>
                <a:latin typeface="华文楷体" pitchFamily="2" charset="-122"/>
                <a:ea typeface="华文楷体" pitchFamily="2" charset="-122"/>
                <a:cs typeface="Arial Unicode MS" pitchFamily="34" charset="-122"/>
              </a:rPr>
              <a:t>程</a:t>
            </a:r>
          </a:p>
          <a:p>
            <a:pPr eaLnBrk="0" hangingPunct="0"/>
            <a:r>
              <a:rPr lang="zh-CN" altLang="en-GB" b="0" dirty="0">
                <a:solidFill>
                  <a:schemeClr val="accent2">
                    <a:lumMod val="50000"/>
                  </a:schemeClr>
                </a:solidFill>
                <a:latin typeface="华文楷体" pitchFamily="2" charset="-122"/>
                <a:ea typeface="华文楷体" pitchFamily="2" charset="-122"/>
                <a:cs typeface="Arial Unicode MS" pitchFamily="34" charset="-122"/>
              </a:rPr>
              <a:t>度</a:t>
            </a:r>
          </a:p>
        </p:txBody>
      </p:sp>
      <p:sp>
        <p:nvSpPr>
          <p:cNvPr id="52" name="Text Box 52"/>
          <p:cNvSpPr txBox="1">
            <a:spLocks noChangeArrowheads="1"/>
          </p:cNvSpPr>
          <p:nvPr/>
        </p:nvSpPr>
        <p:spPr bwMode="auto">
          <a:xfrm>
            <a:off x="5172075" y="4897438"/>
            <a:ext cx="3386138" cy="1600438"/>
          </a:xfrm>
          <a:prstGeom prst="rect">
            <a:avLst/>
          </a:prstGeom>
          <a:solidFill>
            <a:schemeClr val="accent2"/>
          </a:solidFill>
          <a:ln w="9525">
            <a:noFill/>
            <a:miter lim="800000"/>
            <a:headEnd/>
            <a:tailEnd/>
          </a:ln>
          <a:effectLst/>
        </p:spPr>
        <p:txBody>
          <a:bodyPr>
            <a:spAutoFit/>
          </a:bodyPr>
          <a:lstStyle/>
          <a:p>
            <a:pPr algn="l" eaLnBrk="0" hangingPunct="0">
              <a:spcBef>
                <a:spcPct val="50000"/>
              </a:spcBef>
            </a:pPr>
            <a:r>
              <a:rPr lang="zh-CN" altLang="en-GB" sz="1400" b="0" dirty="0">
                <a:solidFill>
                  <a:srgbClr val="000000"/>
                </a:solidFill>
                <a:latin typeface="华文楷体" pitchFamily="2" charset="-122"/>
                <a:ea typeface="华文楷体" pitchFamily="2" charset="-122"/>
                <a:cs typeface="Arial Unicode MS" pitchFamily="34" charset="-122"/>
              </a:rPr>
              <a:t>战略性计划</a:t>
            </a:r>
          </a:p>
          <a:p>
            <a:pPr algn="l" eaLnBrk="0" hangingPunct="0">
              <a:spcBef>
                <a:spcPct val="50000"/>
              </a:spcBef>
            </a:pPr>
            <a:r>
              <a:rPr lang="zh-CN" altLang="en-GB" sz="1400" b="0" u="sng" dirty="0">
                <a:solidFill>
                  <a:srgbClr val="000000"/>
                </a:solidFill>
                <a:latin typeface="华文楷体" pitchFamily="2" charset="-122"/>
                <a:ea typeface="华文楷体" pitchFamily="2" charset="-122"/>
                <a:cs typeface="Arial Unicode MS" pitchFamily="34" charset="-122"/>
              </a:rPr>
              <a:t>年度1	年度</a:t>
            </a:r>
            <a:r>
              <a:rPr lang="en-GB" sz="1400" b="0" u="sng" dirty="0">
                <a:solidFill>
                  <a:srgbClr val="000000"/>
                </a:solidFill>
                <a:latin typeface="华文楷体" pitchFamily="2" charset="-122"/>
                <a:ea typeface="华文楷体" pitchFamily="2" charset="-122"/>
                <a:cs typeface="Arial Unicode MS" pitchFamily="34" charset="-122"/>
              </a:rPr>
              <a:t>2	</a:t>
            </a:r>
            <a:r>
              <a:rPr lang="zh-CN" altLang="en-GB" sz="1400" b="0" u="sng" dirty="0">
                <a:solidFill>
                  <a:srgbClr val="000000"/>
                </a:solidFill>
                <a:latin typeface="华文楷体" pitchFamily="2" charset="-122"/>
                <a:ea typeface="华文楷体" pitchFamily="2" charset="-122"/>
                <a:cs typeface="Arial Unicode MS" pitchFamily="34" charset="-122"/>
              </a:rPr>
              <a:t>年度</a:t>
            </a:r>
            <a:r>
              <a:rPr lang="en-GB" sz="1400" b="0" u="sng" dirty="0">
                <a:solidFill>
                  <a:srgbClr val="000000"/>
                </a:solidFill>
                <a:latin typeface="华文楷体" pitchFamily="2" charset="-122"/>
                <a:ea typeface="华文楷体" pitchFamily="2" charset="-122"/>
                <a:cs typeface="Arial Unicode MS" pitchFamily="34" charset="-122"/>
              </a:rPr>
              <a:t>3   </a:t>
            </a:r>
          </a:p>
          <a:p>
            <a:pPr algn="l" eaLnBrk="0" hangingPunct="0">
              <a:spcBef>
                <a:spcPct val="50000"/>
              </a:spcBef>
            </a:pPr>
            <a:r>
              <a:rPr lang="zh-CN" altLang="en-GB" sz="1400" b="0" dirty="0">
                <a:solidFill>
                  <a:srgbClr val="000000"/>
                </a:solidFill>
                <a:latin typeface="华文楷体" pitchFamily="2" charset="-122"/>
                <a:ea typeface="华文楷体" pitchFamily="2" charset="-122"/>
                <a:cs typeface="Arial Unicode MS" pitchFamily="34" charset="-122"/>
              </a:rPr>
              <a:t>领域</a:t>
            </a:r>
            <a:r>
              <a:rPr lang="en-GB" sz="1400" b="0" dirty="0">
                <a:solidFill>
                  <a:srgbClr val="000000"/>
                </a:solidFill>
                <a:latin typeface="华文楷体" pitchFamily="2" charset="-122"/>
                <a:ea typeface="华文楷体" pitchFamily="2" charset="-122"/>
                <a:cs typeface="Arial Unicode MS" pitchFamily="34" charset="-122"/>
              </a:rPr>
              <a:t>A		</a:t>
            </a:r>
            <a:r>
              <a:rPr lang="zh-CN" altLang="en-GB" sz="1400" b="0" dirty="0">
                <a:solidFill>
                  <a:srgbClr val="000000"/>
                </a:solidFill>
                <a:latin typeface="华文楷体" pitchFamily="2" charset="-122"/>
                <a:ea typeface="华文楷体" pitchFamily="2" charset="-122"/>
                <a:cs typeface="Arial Unicode MS" pitchFamily="34" charset="-122"/>
              </a:rPr>
              <a:t>领域</a:t>
            </a:r>
            <a:r>
              <a:rPr lang="en-GB" sz="1400" b="0" dirty="0">
                <a:solidFill>
                  <a:srgbClr val="000000"/>
                </a:solidFill>
                <a:latin typeface="华文楷体" pitchFamily="2" charset="-122"/>
                <a:ea typeface="华文楷体" pitchFamily="2" charset="-122"/>
                <a:cs typeface="Arial Unicode MS" pitchFamily="34" charset="-122"/>
              </a:rPr>
              <a:t>A</a:t>
            </a:r>
          </a:p>
          <a:p>
            <a:pPr algn="l" eaLnBrk="0" hangingPunct="0">
              <a:spcBef>
                <a:spcPct val="50000"/>
              </a:spcBef>
            </a:pPr>
            <a:r>
              <a:rPr lang="en-GB" sz="1400" b="0" dirty="0">
                <a:solidFill>
                  <a:srgbClr val="000000"/>
                </a:solidFill>
                <a:latin typeface="华文楷体" pitchFamily="2" charset="-122"/>
                <a:ea typeface="华文楷体" pitchFamily="2" charset="-122"/>
                <a:cs typeface="Arial Unicode MS" pitchFamily="34" charset="-122"/>
              </a:rPr>
              <a:t>	</a:t>
            </a:r>
            <a:r>
              <a:rPr lang="zh-CN" altLang="en-GB" sz="1400" b="0" dirty="0">
                <a:solidFill>
                  <a:srgbClr val="000000"/>
                </a:solidFill>
                <a:latin typeface="华文楷体" pitchFamily="2" charset="-122"/>
                <a:ea typeface="华文楷体" pitchFamily="2" charset="-122"/>
                <a:cs typeface="Arial Unicode MS" pitchFamily="34" charset="-122"/>
              </a:rPr>
              <a:t>领域</a:t>
            </a:r>
            <a:r>
              <a:rPr lang="en-GB" sz="1400" b="0" dirty="0">
                <a:solidFill>
                  <a:srgbClr val="000000"/>
                </a:solidFill>
                <a:latin typeface="华文楷体" pitchFamily="2" charset="-122"/>
                <a:ea typeface="华文楷体" pitchFamily="2" charset="-122"/>
                <a:cs typeface="Arial Unicode MS" pitchFamily="34" charset="-122"/>
              </a:rPr>
              <a:t>B</a:t>
            </a:r>
          </a:p>
          <a:p>
            <a:pPr algn="l" eaLnBrk="0" hangingPunct="0">
              <a:spcBef>
                <a:spcPct val="50000"/>
              </a:spcBef>
            </a:pPr>
            <a:r>
              <a:rPr lang="en-GB" sz="1400" b="0" dirty="0">
                <a:solidFill>
                  <a:srgbClr val="000000"/>
                </a:solidFill>
                <a:latin typeface="华文楷体" pitchFamily="2" charset="-122"/>
                <a:ea typeface="华文楷体" pitchFamily="2" charset="-122"/>
                <a:cs typeface="Arial Unicode MS" pitchFamily="34" charset="-122"/>
              </a:rPr>
              <a:t>	                  	</a:t>
            </a:r>
            <a:r>
              <a:rPr lang="zh-CN" altLang="en-GB" sz="1400" b="0" dirty="0">
                <a:solidFill>
                  <a:srgbClr val="000000"/>
                </a:solidFill>
                <a:latin typeface="华文楷体" pitchFamily="2" charset="-122"/>
                <a:ea typeface="华文楷体" pitchFamily="2" charset="-122"/>
                <a:cs typeface="Arial Unicode MS" pitchFamily="34" charset="-122"/>
              </a:rPr>
              <a:t>领域</a:t>
            </a:r>
            <a:r>
              <a:rPr lang="en-GB" altLang="zh-CN" sz="1400" b="0" dirty="0">
                <a:solidFill>
                  <a:srgbClr val="000000"/>
                </a:solidFill>
                <a:latin typeface="华文楷体" pitchFamily="2" charset="-122"/>
                <a:ea typeface="华文楷体" pitchFamily="2" charset="-122"/>
                <a:cs typeface="Arial Unicode MS" pitchFamily="34" charset="-122"/>
              </a:rPr>
              <a:t>C</a:t>
            </a:r>
            <a:endParaRPr lang="en-GB" sz="1400" b="0" dirty="0">
              <a:solidFill>
                <a:srgbClr val="000000"/>
              </a:solidFill>
              <a:latin typeface="华文楷体" pitchFamily="2" charset="-122"/>
              <a:ea typeface="华文楷体" pitchFamily="2" charset="-122"/>
              <a:cs typeface="Arial Unicode MS" pitchFamily="34" charset="-122"/>
            </a:endParaRPr>
          </a:p>
        </p:txBody>
      </p:sp>
      <p:sp>
        <p:nvSpPr>
          <p:cNvPr id="53" name="AutoShape 53"/>
          <p:cNvSpPr>
            <a:spLocks noChangeArrowheads="1"/>
          </p:cNvSpPr>
          <p:nvPr/>
        </p:nvSpPr>
        <p:spPr bwMode="auto">
          <a:xfrm rot="4551038">
            <a:off x="6818919" y="4106069"/>
            <a:ext cx="1858963" cy="7334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accent1"/>
            </a:solidFill>
            <a:miter lim="800000"/>
            <a:headEnd/>
            <a:tailEnd/>
          </a:ln>
          <a:effectLst/>
        </p:spPr>
        <p:txBody>
          <a:bodyPr rot="10800000" vert="eaVert" wrap="none" anchor="ctr"/>
          <a:lstStyle/>
          <a:p>
            <a:pPr>
              <a:buSzPct val="90000"/>
            </a:pPr>
            <a:endParaRPr lang="en-GB" sz="1800" b="0">
              <a:solidFill>
                <a:schemeClr val="folHlink"/>
              </a:solidFill>
              <a:latin typeface="华文楷体" pitchFamily="2" charset="-122"/>
              <a:ea typeface="华文楷体" pitchFamily="2" charset="-122"/>
              <a:cs typeface="Arial Unicode MS"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内部审计的定义</a:t>
            </a:r>
            <a:endParaRPr lang="en-US" dirty="0"/>
          </a:p>
        </p:txBody>
      </p:sp>
      <p:sp>
        <p:nvSpPr>
          <p:cNvPr id="3" name="Content Placeholder 2"/>
          <p:cNvSpPr>
            <a:spLocks noGrp="1"/>
          </p:cNvSpPr>
          <p:nvPr>
            <p:ph sz="quarter" idx="15"/>
          </p:nvPr>
        </p:nvSpPr>
        <p:spPr/>
        <p:txBody>
          <a:bodyPr/>
          <a:lstStyle/>
          <a:p>
            <a:pPr marL="0">
              <a:buFont typeface="Wingdings" pitchFamily="2" charset="2"/>
              <a:buNone/>
            </a:pPr>
            <a:r>
              <a:rPr lang="zh-CN" altLang="en-GB" dirty="0" smtClean="0">
                <a:latin typeface="华文楷体" pitchFamily="2" charset="-122"/>
                <a:ea typeface="华文楷体" pitchFamily="2" charset="-122"/>
              </a:rPr>
              <a:t>内部审计是一种独立并且客观的</a:t>
            </a:r>
            <a:r>
              <a:rPr lang="zh-CN" altLang="en-GB" b="1" u="sng" dirty="0" smtClean="0">
                <a:latin typeface="华文楷体" pitchFamily="2" charset="-122"/>
                <a:ea typeface="华文楷体" pitchFamily="2" charset="-122"/>
              </a:rPr>
              <a:t>保障</a:t>
            </a:r>
            <a:r>
              <a:rPr lang="zh-CN" altLang="en-GB" dirty="0" smtClean="0">
                <a:latin typeface="华文楷体" pitchFamily="2" charset="-122"/>
                <a:ea typeface="华文楷体" pitchFamily="2" charset="-122"/>
              </a:rPr>
              <a:t>与</a:t>
            </a:r>
            <a:r>
              <a:rPr lang="zh-CN" altLang="en-GB" b="1" u="sng" dirty="0" smtClean="0">
                <a:latin typeface="华文楷体" pitchFamily="2" charset="-122"/>
                <a:ea typeface="华文楷体" pitchFamily="2" charset="-122"/>
              </a:rPr>
              <a:t>咨询</a:t>
            </a:r>
            <a:r>
              <a:rPr lang="zh-CN" altLang="en-GB" dirty="0" smtClean="0">
                <a:latin typeface="华文楷体" pitchFamily="2" charset="-122"/>
                <a:ea typeface="华文楷体" pitchFamily="2" charset="-122"/>
              </a:rPr>
              <a:t>活动，旨在增加企业价值和改善组织运营。</a:t>
            </a:r>
          </a:p>
          <a:p>
            <a:endParaRPr lang="zh-CN" altLang="en-GB" dirty="0" smtClean="0">
              <a:latin typeface="华文楷体" pitchFamily="2" charset="-122"/>
              <a:ea typeface="华文楷体" pitchFamily="2" charset="-122"/>
            </a:endParaRPr>
          </a:p>
          <a:p>
            <a:pPr marL="0" lvl="1">
              <a:buSzPct val="25000"/>
              <a:buNone/>
            </a:pPr>
            <a:r>
              <a:rPr lang="zh-CN" altLang="en-GB" dirty="0" smtClean="0">
                <a:latin typeface="华文楷体" pitchFamily="2" charset="-122"/>
                <a:ea typeface="华文楷体" pitchFamily="2" charset="-122"/>
              </a:rPr>
              <a:t>它通过运用系统的、规范的方法，评估并改善风险管理、控制活动以及公司治理过程的成果，以帮助组织实现其既定目标。</a:t>
            </a:r>
            <a:endParaRPr lang="en-US" altLang="en-US" dirty="0" smtClean="0">
              <a:latin typeface="华文楷体" pitchFamily="2" charset="-122"/>
              <a:ea typeface="华文楷体" pitchFamily="2" charset="-122"/>
            </a:endParaRPr>
          </a:p>
          <a:p>
            <a:pPr>
              <a:buFont typeface="Wingdings" pitchFamily="2" charset="2"/>
              <a:buNone/>
            </a:pPr>
            <a:endParaRPr lang="en-US" altLang="en-US" dirty="0" smtClean="0">
              <a:latin typeface="华文楷体" pitchFamily="2" charset="-122"/>
              <a:ea typeface="华文楷体" pitchFamily="2" charset="-122"/>
            </a:endParaRPr>
          </a:p>
          <a:p>
            <a:pPr algn="r">
              <a:buFont typeface="Wingdings" pitchFamily="2" charset="2"/>
              <a:buNone/>
            </a:pPr>
            <a:r>
              <a:rPr lang="en-US" altLang="zh-CN" dirty="0" smtClean="0">
                <a:latin typeface="华文楷体" pitchFamily="2" charset="-122"/>
                <a:ea typeface="华文楷体" pitchFamily="2" charset="-122"/>
              </a:rPr>
              <a:t>- </a:t>
            </a:r>
            <a:r>
              <a:rPr lang="zh-CN" altLang="en-GB" dirty="0" smtClean="0">
                <a:latin typeface="华文楷体" pitchFamily="2" charset="-122"/>
                <a:ea typeface="华文楷体" pitchFamily="2" charset="-122"/>
              </a:rPr>
              <a:t>国际内部审计师协会</a:t>
            </a:r>
            <a:r>
              <a:rPr lang="en-US" altLang="en-US" dirty="0" smtClean="0">
                <a:latin typeface="华文楷体" pitchFamily="2" charset="-122"/>
                <a:ea typeface="华文楷体" pitchFamily="2" charset="-122"/>
              </a:rPr>
              <a:t> </a:t>
            </a:r>
          </a:p>
          <a:p>
            <a:pPr algn="r">
              <a:buFont typeface="Wingdings" pitchFamily="2" charset="2"/>
              <a:buNone/>
            </a:pPr>
            <a:r>
              <a:rPr lang="en-US" altLang="en-US" dirty="0" smtClean="0">
                <a:latin typeface="华文楷体" pitchFamily="2" charset="-122"/>
                <a:ea typeface="华文楷体" pitchFamily="2" charset="-122"/>
              </a:rPr>
              <a:t>www.theiia.org</a:t>
            </a:r>
            <a:endParaRPr lang="zh-CN" altLang="en-GB" dirty="0" smtClean="0">
              <a:latin typeface="华文楷体" pitchFamily="2" charset="-122"/>
              <a:ea typeface="华文楷体" pitchFamily="2" charset="-122"/>
            </a:endParaRPr>
          </a:p>
          <a:p>
            <a:endParaRPr lang="en-US" dirty="0">
              <a:latin typeface="华文楷体" pitchFamily="2" charset="-122"/>
              <a:ea typeface="华文楷体" pitchFamily="2" charset="-122"/>
            </a:endParaRPr>
          </a:p>
        </p:txBody>
      </p:sp>
      <p:sp>
        <p:nvSpPr>
          <p:cNvPr id="4" name="Slide Number Placeholder 3"/>
          <p:cNvSpPr>
            <a:spLocks noGrp="1"/>
          </p:cNvSpPr>
          <p:nvPr>
            <p:ph type="sldNum" sz="quarter" idx="4"/>
          </p:nvPr>
        </p:nvSpPr>
        <p:spPr/>
        <p:txBody>
          <a:bodyPr/>
          <a:lstStyle/>
          <a:p>
            <a:fld id="{9EBD5762-3BDC-484D-9503-7EA6D5A9A8CE}" type="slidenum">
              <a:rPr lang="en-GB" smtClean="0"/>
              <a:pPr/>
              <a:t>5</a:t>
            </a:fld>
            <a:endParaRPr lang="en-GB"/>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latin typeface="+mj-ea"/>
              </a:rPr>
              <a:t>风险评估和审计计划的制定 - 风险评估</a:t>
            </a:r>
            <a:r>
              <a:rPr lang="en-US" altLang="zh-CN" dirty="0" smtClean="0">
                <a:latin typeface="+mj-ea"/>
              </a:rPr>
              <a:t/>
            </a:r>
            <a:br>
              <a:rPr lang="en-US" altLang="zh-CN" dirty="0" smtClean="0">
                <a:latin typeface="+mj-ea"/>
              </a:rPr>
            </a:br>
            <a:endParaRPr lang="en-US" altLang="zh-CN" dirty="0">
              <a:latin typeface="+mj-ea"/>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50</a:t>
            </a:fld>
            <a:endParaRPr lang="en-GB"/>
          </a:p>
        </p:txBody>
      </p:sp>
      <p:sp>
        <p:nvSpPr>
          <p:cNvPr id="5" name="Rectangle 2"/>
          <p:cNvSpPr>
            <a:spLocks noChangeArrowheads="1"/>
          </p:cNvSpPr>
          <p:nvPr/>
        </p:nvSpPr>
        <p:spPr bwMode="auto">
          <a:xfrm>
            <a:off x="395288" y="1204913"/>
            <a:ext cx="8494712" cy="1671637"/>
          </a:xfrm>
          <a:prstGeom prst="rect">
            <a:avLst/>
          </a:prstGeom>
          <a:noFill/>
          <a:ln w="9525">
            <a:noFill/>
            <a:miter lim="800000"/>
            <a:headEnd/>
            <a:tailEnd/>
          </a:ln>
          <a:effectLst/>
        </p:spPr>
        <p:txBody>
          <a:bodyPr lIns="0" tIns="0" rIns="0" bIns="0"/>
          <a:lstStyle/>
          <a:p>
            <a:pPr marL="268288" indent="-268288" algn="l" defTabSz="695325">
              <a:tabLst>
                <a:tab pos="268288" algn="l"/>
              </a:tabLst>
            </a:pPr>
            <a:r>
              <a:rPr lang="zh-CN" altLang="en-US" sz="2000" b="0" dirty="0">
                <a:solidFill>
                  <a:srgbClr val="000000"/>
                </a:solidFill>
                <a:latin typeface="华文楷体" pitchFamily="2" charset="-122"/>
                <a:ea typeface="华文楷体" pitchFamily="2" charset="-122"/>
                <a:cs typeface="Arial" pitchFamily="34" charset="0"/>
              </a:rPr>
              <a:t>企业应当进行正式的企业风险评估</a:t>
            </a:r>
          </a:p>
          <a:p>
            <a:pPr indent="-268288" defTabSz="695325" fontAlgn="base">
              <a:buClr>
                <a:schemeClr val="tx1"/>
              </a:buClr>
              <a:buSzPct val="100000"/>
              <a:buFontTx/>
              <a:buChar char="•"/>
              <a:tabLst>
                <a:tab pos="268288" algn="l"/>
              </a:tabLst>
            </a:pPr>
            <a:r>
              <a:rPr lang="zh-CN" altLang="en-US" sz="2000" dirty="0">
                <a:solidFill>
                  <a:srgbClr val="000000"/>
                </a:solidFill>
                <a:latin typeface="华文楷体" pitchFamily="2" charset="-122"/>
                <a:ea typeface="华文楷体" pitchFamily="2" charset="-122"/>
                <a:cs typeface="Arial Unicode MS" pitchFamily="34" charset="-122"/>
              </a:rPr>
              <a:t>以企业全面风险管理为基础</a:t>
            </a:r>
          </a:p>
          <a:p>
            <a:pPr indent="-268288" defTabSz="695325" fontAlgn="base">
              <a:buClr>
                <a:schemeClr val="tx1"/>
              </a:buClr>
              <a:buSzPct val="100000"/>
              <a:buFontTx/>
              <a:buChar char="•"/>
              <a:tabLst>
                <a:tab pos="268288" algn="l"/>
              </a:tabLst>
            </a:pPr>
            <a:r>
              <a:rPr lang="zh-CN" altLang="en-US" sz="2000" dirty="0">
                <a:solidFill>
                  <a:srgbClr val="000000"/>
                </a:solidFill>
                <a:latin typeface="华文楷体" pitchFamily="2" charset="-122"/>
                <a:ea typeface="华文楷体" pitchFamily="2" charset="-122"/>
                <a:cs typeface="Arial Unicode MS" pitchFamily="34" charset="-122"/>
              </a:rPr>
              <a:t>审计领域包括公司的所有单位、流程和活动</a:t>
            </a:r>
          </a:p>
          <a:p>
            <a:pPr indent="-268288" defTabSz="695325" fontAlgn="base">
              <a:buClr>
                <a:schemeClr val="tx1"/>
              </a:buClr>
              <a:buSzPct val="100000"/>
              <a:buFontTx/>
              <a:buChar char="•"/>
              <a:tabLst>
                <a:tab pos="268288" algn="l"/>
              </a:tabLst>
            </a:pPr>
            <a:r>
              <a:rPr lang="zh-CN" altLang="en-US" sz="2000" dirty="0">
                <a:solidFill>
                  <a:srgbClr val="000000"/>
                </a:solidFill>
                <a:latin typeface="华文楷体" pitchFamily="2" charset="-122"/>
                <a:ea typeface="华文楷体" pitchFamily="2" charset="-122"/>
                <a:cs typeface="Arial Unicode MS" pitchFamily="34" charset="-122"/>
              </a:rPr>
              <a:t>内审人员应从行业角度考虑公司的商业模型和其主要商业目</a:t>
            </a:r>
            <a:r>
              <a:rPr lang="zh-CN" altLang="en-US" sz="2000" dirty="0" smtClean="0">
                <a:solidFill>
                  <a:srgbClr val="000000"/>
                </a:solidFill>
                <a:latin typeface="华文楷体" pitchFamily="2" charset="-122"/>
                <a:ea typeface="华文楷体" pitchFamily="2" charset="-122"/>
                <a:cs typeface="Arial Unicode MS" pitchFamily="34" charset="-122"/>
              </a:rPr>
              <a:t>标</a:t>
            </a:r>
            <a:endParaRPr lang="en-US" altLang="zh-CN" sz="2000" dirty="0" smtClean="0">
              <a:solidFill>
                <a:srgbClr val="000000"/>
              </a:solidFill>
              <a:latin typeface="华文楷体" pitchFamily="2" charset="-122"/>
              <a:ea typeface="华文楷体" pitchFamily="2" charset="-122"/>
              <a:cs typeface="Arial Unicode MS" pitchFamily="34" charset="-122"/>
            </a:endParaRPr>
          </a:p>
          <a:p>
            <a:pPr defTabSz="695325" fontAlgn="base">
              <a:buClr>
                <a:schemeClr val="tx1"/>
              </a:buClr>
              <a:buSzPct val="100000"/>
              <a:buFontTx/>
              <a:buChar char="•"/>
              <a:tabLst>
                <a:tab pos="268288" algn="l"/>
              </a:tabLst>
            </a:pPr>
            <a:r>
              <a:rPr lang="zh-CN" altLang="en-US" sz="2000" dirty="0" smtClean="0">
                <a:solidFill>
                  <a:srgbClr val="000000"/>
                </a:solidFill>
                <a:latin typeface="华文楷体" pitchFamily="2" charset="-122"/>
                <a:ea typeface="华文楷体" pitchFamily="2" charset="-122"/>
                <a:cs typeface="Arial Unicode MS" pitchFamily="34" charset="-122"/>
              </a:rPr>
              <a:t>   通</a:t>
            </a:r>
            <a:r>
              <a:rPr lang="zh-CN" altLang="en-US" sz="2000" dirty="0">
                <a:solidFill>
                  <a:srgbClr val="000000"/>
                </a:solidFill>
                <a:latin typeface="华文楷体" pitchFamily="2" charset="-122"/>
                <a:ea typeface="华文楷体" pitchFamily="2" charset="-122"/>
                <a:cs typeface="Arial Unicode MS" pitchFamily="34" charset="-122"/>
              </a:rPr>
              <a:t>过与利益相关方的沟通，内审应该确认其对审计领域、主要商业目标及实现这些</a:t>
            </a:r>
            <a:r>
              <a:rPr lang="zh-CN" altLang="en-US" sz="2000" dirty="0" smtClean="0">
                <a:solidFill>
                  <a:srgbClr val="000000"/>
                </a:solidFill>
                <a:latin typeface="华文楷体" pitchFamily="2" charset="-122"/>
                <a:ea typeface="华文楷体" pitchFamily="2" charset="-122"/>
                <a:cs typeface="Arial Unicode MS" pitchFamily="34" charset="-122"/>
              </a:rPr>
              <a:t>目标中的</a:t>
            </a:r>
            <a:r>
              <a:rPr lang="zh-CN" altLang="en-US" sz="2000" dirty="0">
                <a:solidFill>
                  <a:srgbClr val="000000"/>
                </a:solidFill>
                <a:latin typeface="华文楷体" pitchFamily="2" charset="-122"/>
                <a:ea typeface="华文楷体" pitchFamily="2" charset="-122"/>
                <a:cs typeface="Arial Unicode MS" pitchFamily="34" charset="-122"/>
              </a:rPr>
              <a:t>固有风险的理解</a:t>
            </a:r>
          </a:p>
        </p:txBody>
      </p:sp>
      <p:pic>
        <p:nvPicPr>
          <p:cNvPr id="6" name="Picture 7" descr="chart 4"/>
          <p:cNvPicPr>
            <a:picLocks noChangeAspect="1" noChangeArrowheads="1"/>
          </p:cNvPicPr>
          <p:nvPr/>
        </p:nvPicPr>
        <p:blipFill>
          <a:blip r:embed="rId2" cstate="print"/>
          <a:srcRect/>
          <a:stretch>
            <a:fillRect/>
          </a:stretch>
        </p:blipFill>
        <p:spPr bwMode="auto">
          <a:xfrm>
            <a:off x="1457325" y="3581400"/>
            <a:ext cx="5915025" cy="2800350"/>
          </a:xfrm>
          <a:prstGeom prst="rect">
            <a:avLst/>
          </a:prstGeom>
          <a:noFill/>
        </p:spPr>
      </p:pic>
      <p:sp>
        <p:nvSpPr>
          <p:cNvPr id="7" name="Text Box 6"/>
          <p:cNvSpPr txBox="1">
            <a:spLocks noChangeArrowheads="1"/>
          </p:cNvSpPr>
          <p:nvPr/>
        </p:nvSpPr>
        <p:spPr bwMode="blackWhite">
          <a:xfrm>
            <a:off x="2905125" y="3200400"/>
            <a:ext cx="3048000" cy="304800"/>
          </a:xfrm>
          <a:prstGeom prst="rect">
            <a:avLst/>
          </a:prstGeom>
          <a:noFill/>
          <a:ln w="9525">
            <a:noFill/>
            <a:miter lim="800000"/>
            <a:headEnd/>
            <a:tailEnd/>
          </a:ln>
          <a:effectLst/>
        </p:spPr>
        <p:txBody>
          <a:bodyPr lIns="63500" tIns="0" rIns="64800" bIns="0">
            <a:spAutoFit/>
          </a:bodyPr>
          <a:lstStyle/>
          <a:p>
            <a:pPr algn="l">
              <a:spcBef>
                <a:spcPct val="50000"/>
              </a:spcBef>
              <a:buSzPct val="90000"/>
            </a:pPr>
            <a:r>
              <a:rPr lang="zh-CN" altLang="en-GB" sz="2000" b="0" dirty="0">
                <a:solidFill>
                  <a:schemeClr val="accent2">
                    <a:lumMod val="50000"/>
                  </a:schemeClr>
                </a:solidFill>
                <a:latin typeface="华文楷体" pitchFamily="2" charset="-122"/>
                <a:ea typeface="华文楷体" pitchFamily="2" charset="-122"/>
                <a:cs typeface="Arial Unicode MS" pitchFamily="34" charset="-122"/>
              </a:rPr>
              <a:t>内部审计风险评估流程</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zh-CN" dirty="0" smtClean="0">
                <a:latin typeface="+mj-ea"/>
              </a:rPr>
              <a:t>风险评估和审计计划的制定 - 风险评估</a:t>
            </a:r>
            <a:r>
              <a:rPr lang="zh-CN" altLang="en-US" dirty="0" smtClean="0">
                <a:latin typeface="+mj-ea"/>
              </a:rPr>
              <a:t>的种类</a:t>
            </a:r>
            <a:endParaRPr lang="en-US" dirty="0"/>
          </a:p>
        </p:txBody>
      </p:sp>
      <p:sp>
        <p:nvSpPr>
          <p:cNvPr id="3" name="Content Placeholder 2"/>
          <p:cNvSpPr>
            <a:spLocks noGrp="1"/>
          </p:cNvSpPr>
          <p:nvPr>
            <p:ph sz="quarter" idx="15"/>
          </p:nvPr>
        </p:nvSpPr>
        <p:spPr/>
        <p:txBody>
          <a:bodyPr/>
          <a:lstStyle/>
          <a:p>
            <a:pPr indent="-268288" defTabSz="695325">
              <a:lnSpc>
                <a:spcPct val="150000"/>
              </a:lnSpc>
              <a:buSzPct val="100000"/>
              <a:buFontTx/>
              <a:buChar char="•"/>
              <a:tabLst>
                <a:tab pos="268288" algn="l"/>
              </a:tabLst>
            </a:pPr>
            <a:r>
              <a:rPr lang="zh-CN" altLang="en-US" dirty="0" smtClean="0">
                <a:latin typeface="华文楷体" pitchFamily="2" charset="-122"/>
                <a:ea typeface="华文楷体" pitchFamily="2" charset="-122"/>
                <a:cs typeface="Arial Unicode MS" pitchFamily="34" charset="-122"/>
              </a:rPr>
              <a:t>企业层面风险评估</a:t>
            </a:r>
          </a:p>
          <a:p>
            <a:pPr indent="-268288" defTabSz="695325">
              <a:lnSpc>
                <a:spcPct val="150000"/>
              </a:lnSpc>
              <a:buSzPct val="100000"/>
              <a:buFontTx/>
              <a:buChar char="•"/>
              <a:tabLst>
                <a:tab pos="268288" algn="l"/>
              </a:tabLst>
            </a:pPr>
            <a:r>
              <a:rPr lang="zh-CN" altLang="en-US" dirty="0" smtClean="0">
                <a:latin typeface="华文楷体" pitchFamily="2" charset="-122"/>
                <a:ea typeface="华文楷体" pitchFamily="2" charset="-122"/>
                <a:cs typeface="Arial Unicode MS" pitchFamily="34" charset="-122"/>
              </a:rPr>
              <a:t>业务活动层面风险评估</a:t>
            </a:r>
            <a:endParaRPr lang="en-US" altLang="zh-CN" dirty="0" smtClean="0">
              <a:latin typeface="华文楷体" pitchFamily="2" charset="-122"/>
              <a:ea typeface="华文楷体" pitchFamily="2" charset="-122"/>
              <a:cs typeface="Arial Unicode MS" pitchFamily="34" charset="-122"/>
            </a:endParaRPr>
          </a:p>
          <a:p>
            <a:pPr lvl="2" indent="-268288" defTabSz="695325">
              <a:lnSpc>
                <a:spcPct val="150000"/>
              </a:lnSpc>
              <a:buClr>
                <a:schemeClr val="accent2">
                  <a:lumMod val="60000"/>
                  <a:lumOff val="40000"/>
                </a:schemeClr>
              </a:buClr>
              <a:buSzPct val="70000"/>
              <a:buFont typeface="Wingdings" pitchFamily="2" charset="2"/>
              <a:buChar char="§"/>
              <a:tabLst>
                <a:tab pos="268288" algn="l"/>
              </a:tabLst>
            </a:pPr>
            <a:r>
              <a:rPr lang="en-US" altLang="zh-CN" dirty="0" smtClean="0">
                <a:latin typeface="华文楷体" pitchFamily="2" charset="-122"/>
                <a:ea typeface="华文楷体" pitchFamily="2" charset="-122"/>
                <a:cs typeface="Arial Unicode MS" pitchFamily="34" charset="-122"/>
              </a:rPr>
              <a:t> </a:t>
            </a:r>
            <a:r>
              <a:rPr lang="zh-CN" altLang="en-US" dirty="0" smtClean="0">
                <a:latin typeface="华文楷体" pitchFamily="2" charset="-122"/>
                <a:ea typeface="华文楷体" pitchFamily="2" charset="-122"/>
                <a:cs typeface="Arial Unicode MS" pitchFamily="34" charset="-122"/>
              </a:rPr>
              <a:t>业务单元</a:t>
            </a:r>
            <a:endParaRPr lang="en-US" altLang="zh-CN" dirty="0" smtClean="0">
              <a:latin typeface="华文楷体" pitchFamily="2" charset="-122"/>
              <a:ea typeface="华文楷体" pitchFamily="2" charset="-122"/>
              <a:cs typeface="Arial Unicode MS" pitchFamily="34" charset="-122"/>
            </a:endParaRPr>
          </a:p>
          <a:p>
            <a:pPr lvl="2" indent="-268288" defTabSz="695325">
              <a:lnSpc>
                <a:spcPct val="150000"/>
              </a:lnSpc>
              <a:buClr>
                <a:schemeClr val="accent2">
                  <a:lumMod val="60000"/>
                  <a:lumOff val="40000"/>
                </a:schemeClr>
              </a:buClr>
              <a:buSzPct val="70000"/>
              <a:buFont typeface="Wingdings" pitchFamily="2" charset="2"/>
              <a:buChar char="§"/>
              <a:tabLst>
                <a:tab pos="268288" algn="l"/>
              </a:tabLst>
            </a:pPr>
            <a:r>
              <a:rPr lang="en-US" altLang="zh-CN" dirty="0" smtClean="0">
                <a:latin typeface="华文楷体" pitchFamily="2" charset="-122"/>
                <a:ea typeface="华文楷体" pitchFamily="2" charset="-122"/>
                <a:cs typeface="Arial Unicode MS" pitchFamily="34" charset="-122"/>
              </a:rPr>
              <a:t> </a:t>
            </a:r>
            <a:r>
              <a:rPr lang="zh-CN" altLang="en-US" dirty="0" smtClean="0">
                <a:latin typeface="华文楷体" pitchFamily="2" charset="-122"/>
                <a:ea typeface="华文楷体" pitchFamily="2" charset="-122"/>
                <a:cs typeface="Arial Unicode MS" pitchFamily="34" charset="-122"/>
              </a:rPr>
              <a:t>业务流程</a:t>
            </a:r>
          </a:p>
          <a:p>
            <a:endParaRPr lang="en-US" dirty="0"/>
          </a:p>
        </p:txBody>
      </p:sp>
      <p:sp>
        <p:nvSpPr>
          <p:cNvPr id="4" name="Slide Number Placeholder 3"/>
          <p:cNvSpPr>
            <a:spLocks noGrp="1"/>
          </p:cNvSpPr>
          <p:nvPr>
            <p:ph type="sldNum" sz="quarter" idx="4"/>
          </p:nvPr>
        </p:nvSpPr>
        <p:spPr/>
        <p:txBody>
          <a:bodyPr/>
          <a:lstStyle/>
          <a:p>
            <a:fld id="{9EBD5762-3BDC-484D-9503-7EA6D5A9A8CE}" type="slidenum">
              <a:rPr lang="en-GB" smtClean="0"/>
              <a:pPr/>
              <a:t>51</a:t>
            </a:fld>
            <a:endParaRPr lang="en-GB"/>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zh-CN" dirty="0" smtClean="0">
                <a:latin typeface="+mj-ea"/>
              </a:rPr>
              <a:t>风险评估和审计计划的制定 </a:t>
            </a:r>
            <a:r>
              <a:rPr lang="en-US" altLang="zh-CN" dirty="0" smtClean="0">
                <a:latin typeface="+mj-ea"/>
              </a:rPr>
              <a:t>- </a:t>
            </a:r>
            <a:r>
              <a:rPr lang="zh-CN" altLang="en-US" dirty="0" smtClean="0">
                <a:latin typeface="+mj-ea"/>
              </a:rPr>
              <a:t>固有风险和剩余风险</a:t>
            </a:r>
            <a:endParaRPr lang="en-US" dirty="0"/>
          </a:p>
        </p:txBody>
      </p:sp>
      <p:sp>
        <p:nvSpPr>
          <p:cNvPr id="3" name="Content Placeholder 2"/>
          <p:cNvSpPr>
            <a:spLocks noGrp="1"/>
          </p:cNvSpPr>
          <p:nvPr>
            <p:ph sz="quarter" idx="15"/>
          </p:nvPr>
        </p:nvSpPr>
        <p:spPr>
          <a:xfrm>
            <a:off x="533400" y="1422400"/>
            <a:ext cx="8191500" cy="4419600"/>
          </a:xfrm>
        </p:spPr>
        <p:txBody>
          <a:bodyPr/>
          <a:lstStyle/>
          <a:p>
            <a:pPr marL="458788" lvl="1" indent="-457200" defTabSz="695325">
              <a:spcAft>
                <a:spcPct val="20000"/>
              </a:spcAft>
              <a:buNone/>
            </a:pPr>
            <a:r>
              <a:rPr lang="zh-CN" altLang="en-US" b="1" dirty="0" smtClean="0">
                <a:latin typeface="华文楷体" pitchFamily="2" charset="-122"/>
                <a:ea typeface="华文楷体" pitchFamily="2" charset="-122"/>
              </a:rPr>
              <a:t>固有风险</a:t>
            </a:r>
          </a:p>
          <a:p>
            <a:pPr marL="342900" lvl="2" indent="-268288" defTabSz="695325">
              <a:lnSpc>
                <a:spcPct val="150000"/>
              </a:lnSpc>
              <a:spcAft>
                <a:spcPts val="0"/>
              </a:spcAft>
              <a:buClr>
                <a:schemeClr val="tx1"/>
              </a:buClr>
              <a:buSzPct val="100000"/>
              <a:buFontTx/>
              <a:buChar char="•"/>
              <a:tabLst>
                <a:tab pos="268288" algn="l"/>
              </a:tabLst>
            </a:pPr>
            <a:r>
              <a:rPr lang="zh-CN" altLang="en-US" dirty="0" smtClean="0">
                <a:latin typeface="华文楷体" pitchFamily="2" charset="-122"/>
                <a:ea typeface="华文楷体" pitchFamily="2" charset="-122"/>
                <a:cs typeface="Arial Unicode MS" pitchFamily="34" charset="-122"/>
              </a:rPr>
              <a:t>存在于与业务相关的活动中</a:t>
            </a:r>
            <a:endParaRPr lang="en-US" altLang="zh-CN" dirty="0" smtClean="0">
              <a:latin typeface="华文楷体" pitchFamily="2" charset="-122"/>
              <a:ea typeface="华文楷体" pitchFamily="2" charset="-122"/>
              <a:cs typeface="Arial Unicode MS" pitchFamily="34" charset="-122"/>
            </a:endParaRPr>
          </a:p>
          <a:p>
            <a:pPr marL="342900" lvl="2" indent="-268288" defTabSz="695325">
              <a:lnSpc>
                <a:spcPct val="150000"/>
              </a:lnSpc>
              <a:spcAft>
                <a:spcPts val="0"/>
              </a:spcAft>
              <a:buClr>
                <a:schemeClr val="tx1"/>
              </a:buClr>
              <a:buSzPct val="100000"/>
              <a:buFontTx/>
              <a:buChar char="•"/>
              <a:tabLst>
                <a:tab pos="268288" algn="l"/>
              </a:tabLst>
            </a:pPr>
            <a:r>
              <a:rPr lang="zh-CN" altLang="en-US" dirty="0" smtClean="0">
                <a:latin typeface="华文楷体" pitchFamily="2" charset="-122"/>
                <a:ea typeface="华文楷体" pitchFamily="2" charset="-122"/>
              </a:rPr>
              <a:t>在不采取任何措施以降低风险或减少风险发生所带来的影响的条件下，企业所面临的风险。 </a:t>
            </a:r>
            <a:r>
              <a:rPr lang="en-US" dirty="0" smtClean="0">
                <a:latin typeface="华文楷体" pitchFamily="2" charset="-122"/>
                <a:ea typeface="华文楷体" pitchFamily="2" charset="-122"/>
              </a:rPr>
              <a:t>(</a:t>
            </a:r>
            <a:r>
              <a:rPr lang="zh-CN" altLang="en-US" dirty="0" smtClean="0">
                <a:latin typeface="华文楷体" pitchFamily="2" charset="-122"/>
                <a:ea typeface="华文楷体" pitchFamily="2" charset="-122"/>
              </a:rPr>
              <a:t>资料来源：</a:t>
            </a:r>
            <a:r>
              <a:rPr lang="en-US" dirty="0" smtClean="0">
                <a:latin typeface="华文楷体" pitchFamily="2" charset="-122"/>
                <a:ea typeface="华文楷体" pitchFamily="2" charset="-122"/>
              </a:rPr>
              <a:t> </a:t>
            </a:r>
            <a:r>
              <a:rPr lang="en-US" altLang="zh-CN" dirty="0" smtClean="0">
                <a:latin typeface="华文楷体" pitchFamily="2" charset="-122"/>
                <a:ea typeface="华文楷体" pitchFamily="2" charset="-122"/>
              </a:rPr>
              <a:t>COSO</a:t>
            </a:r>
            <a:r>
              <a:rPr lang="zh-CN" altLang="en-US" dirty="0" smtClean="0">
                <a:latin typeface="华文楷体" pitchFamily="2" charset="-122"/>
                <a:ea typeface="华文楷体" pitchFamily="2" charset="-122"/>
              </a:rPr>
              <a:t>企业风险管理框架</a:t>
            </a:r>
            <a:r>
              <a:rPr lang="en-US" dirty="0" smtClean="0">
                <a:latin typeface="华文楷体" pitchFamily="2" charset="-122"/>
                <a:ea typeface="华文楷体" pitchFamily="2" charset="-122"/>
              </a:rPr>
              <a:t>)</a:t>
            </a:r>
            <a:endParaRPr lang="en-US" altLang="zh-CN" dirty="0" smtClean="0">
              <a:latin typeface="华文楷体" pitchFamily="2" charset="-122"/>
              <a:ea typeface="华文楷体" pitchFamily="2" charset="-122"/>
            </a:endParaRPr>
          </a:p>
          <a:p>
            <a:pPr marL="817563" lvl="2" indent="-457200" defTabSz="695325">
              <a:spcAft>
                <a:spcPct val="20000"/>
              </a:spcAft>
              <a:buNone/>
            </a:pPr>
            <a:endParaRPr lang="zh-CN" altLang="en-GB" dirty="0" smtClean="0">
              <a:latin typeface="华文楷体" pitchFamily="2" charset="-122"/>
              <a:ea typeface="华文楷体" pitchFamily="2" charset="-122"/>
            </a:endParaRPr>
          </a:p>
          <a:p>
            <a:pPr marL="458788" lvl="1" indent="-457200" defTabSz="695325">
              <a:spcAft>
                <a:spcPct val="20000"/>
              </a:spcAft>
              <a:buNone/>
            </a:pPr>
            <a:r>
              <a:rPr lang="zh-CN" altLang="en-US" b="1" dirty="0" smtClean="0">
                <a:latin typeface="华文楷体" pitchFamily="2" charset="-122"/>
                <a:ea typeface="华文楷体" pitchFamily="2" charset="-122"/>
              </a:rPr>
              <a:t>剩余风险</a:t>
            </a:r>
            <a:endParaRPr lang="zh-CN" altLang="en-GB" b="1" dirty="0" smtClean="0">
              <a:latin typeface="华文楷体" pitchFamily="2" charset="-122"/>
              <a:ea typeface="华文楷体" pitchFamily="2" charset="-122"/>
            </a:endParaRPr>
          </a:p>
          <a:p>
            <a:pPr marL="342900" lvl="2" indent="-268288" defTabSz="695325">
              <a:lnSpc>
                <a:spcPct val="150000"/>
              </a:lnSpc>
              <a:spcAft>
                <a:spcPts val="0"/>
              </a:spcAft>
              <a:buClr>
                <a:schemeClr val="tx1"/>
              </a:buClr>
              <a:buSzPct val="100000"/>
              <a:buFontTx/>
              <a:buChar char="•"/>
              <a:tabLst>
                <a:tab pos="268288" algn="l"/>
              </a:tabLst>
            </a:pPr>
            <a:r>
              <a:rPr lang="zh-CN" altLang="en-US" dirty="0" smtClean="0">
                <a:latin typeface="华文楷体" pitchFamily="2" charset="-122"/>
                <a:ea typeface="华文楷体" pitchFamily="2" charset="-122"/>
                <a:cs typeface="Arial Unicode MS" pitchFamily="34" charset="-122"/>
              </a:rPr>
              <a:t>指经过采取相关内部控制措施后，剩余的固有风险。</a:t>
            </a:r>
          </a:p>
          <a:p>
            <a:pPr marL="342900" lvl="2" indent="-268288" defTabSz="695325">
              <a:lnSpc>
                <a:spcPct val="150000"/>
              </a:lnSpc>
              <a:spcAft>
                <a:spcPts val="0"/>
              </a:spcAft>
              <a:buClr>
                <a:schemeClr val="tx1"/>
              </a:buClr>
              <a:buSzPct val="100000"/>
              <a:buFontTx/>
              <a:buChar char="•"/>
              <a:tabLst>
                <a:tab pos="268288" algn="l"/>
              </a:tabLst>
            </a:pPr>
            <a:r>
              <a:rPr lang="zh-CN" altLang="en-US" dirty="0" smtClean="0">
                <a:latin typeface="华文楷体" pitchFamily="2" charset="-122"/>
                <a:ea typeface="华文楷体" pitchFamily="2" charset="-122"/>
                <a:cs typeface="Arial Unicode MS" pitchFamily="34" charset="-122"/>
              </a:rPr>
              <a:t>该风险是管理层对风险采取应对措施后的残留风险。（资料来源：</a:t>
            </a:r>
            <a:r>
              <a:rPr lang="en-US" altLang="zh-CN" dirty="0" smtClean="0">
                <a:latin typeface="华文楷体" pitchFamily="2" charset="-122"/>
                <a:ea typeface="华文楷体" pitchFamily="2" charset="-122"/>
                <a:cs typeface="Arial Unicode MS" pitchFamily="34" charset="-122"/>
              </a:rPr>
              <a:t>COSO</a:t>
            </a:r>
            <a:r>
              <a:rPr lang="zh-CN" altLang="en-US" dirty="0" smtClean="0">
                <a:latin typeface="华文楷体" pitchFamily="2" charset="-122"/>
                <a:ea typeface="华文楷体" pitchFamily="2" charset="-122"/>
                <a:cs typeface="Arial Unicode MS" pitchFamily="34" charset="-122"/>
              </a:rPr>
              <a:t>企业风险管理框架）</a:t>
            </a:r>
            <a:endParaRPr lang="zh-CN" altLang="en-GB" dirty="0" smtClean="0">
              <a:latin typeface="华文楷体" pitchFamily="2" charset="-122"/>
              <a:ea typeface="华文楷体" pitchFamily="2" charset="-122"/>
              <a:cs typeface="Arial Unicode MS" pitchFamily="34" charset="-122"/>
            </a:endParaRPr>
          </a:p>
          <a:p>
            <a:endParaRPr lang="en-US" dirty="0">
              <a:latin typeface="华文楷体" pitchFamily="2" charset="-122"/>
              <a:ea typeface="华文楷体" pitchFamily="2" charset="-122"/>
            </a:endParaRPr>
          </a:p>
        </p:txBody>
      </p:sp>
      <p:sp>
        <p:nvSpPr>
          <p:cNvPr id="4" name="Slide Number Placeholder 3"/>
          <p:cNvSpPr>
            <a:spLocks noGrp="1"/>
          </p:cNvSpPr>
          <p:nvPr>
            <p:ph type="sldNum" sz="quarter" idx="4"/>
          </p:nvPr>
        </p:nvSpPr>
        <p:spPr/>
        <p:txBody>
          <a:bodyPr/>
          <a:lstStyle/>
          <a:p>
            <a:fld id="{9EBD5762-3BDC-484D-9503-7EA6D5A9A8CE}" type="slidenum">
              <a:rPr lang="en-GB" smtClean="0"/>
              <a:pPr/>
              <a:t>52</a:t>
            </a:fld>
            <a:endParaRPr lang="en-GB"/>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zh-CN" dirty="0" smtClean="0">
                <a:latin typeface="+mj-ea"/>
              </a:rPr>
              <a:t>风险评估和审计计划的制定 </a:t>
            </a:r>
            <a:r>
              <a:rPr lang="en-US" altLang="zh-CN" dirty="0" smtClean="0">
                <a:latin typeface="+mj-ea"/>
              </a:rPr>
              <a:t>– </a:t>
            </a:r>
            <a:r>
              <a:rPr lang="zh-CN" altLang="en-US" dirty="0" smtClean="0">
                <a:latin typeface="+mj-ea"/>
              </a:rPr>
              <a:t>应对风险</a:t>
            </a:r>
            <a:endParaRPr lang="en-US" dirty="0"/>
          </a:p>
        </p:txBody>
      </p:sp>
      <p:sp>
        <p:nvSpPr>
          <p:cNvPr id="3" name="Content Placeholder 2"/>
          <p:cNvSpPr>
            <a:spLocks noGrp="1"/>
          </p:cNvSpPr>
          <p:nvPr>
            <p:ph sz="quarter" idx="15"/>
          </p:nvPr>
        </p:nvSpPr>
        <p:spPr>
          <a:xfrm>
            <a:off x="520700" y="1384300"/>
            <a:ext cx="8077200" cy="4419600"/>
          </a:xfrm>
        </p:spPr>
        <p:txBody>
          <a:bodyPr/>
          <a:lstStyle/>
          <a:p>
            <a:pPr marL="458788" lvl="1" indent="-457200" defTabSz="695325">
              <a:spcAft>
                <a:spcPct val="20000"/>
              </a:spcAft>
              <a:buClr>
                <a:schemeClr val="accent2">
                  <a:lumMod val="75000"/>
                </a:schemeClr>
              </a:buClr>
            </a:pPr>
            <a:r>
              <a:rPr lang="zh-CN" altLang="en-GB" dirty="0" smtClean="0">
                <a:latin typeface="华文楷体" pitchFamily="2" charset="-122"/>
                <a:ea typeface="华文楷体" pitchFamily="2" charset="-122"/>
              </a:rPr>
              <a:t>避免风险</a:t>
            </a:r>
            <a:r>
              <a:rPr lang="zh-TW" altLang="en-GB" dirty="0" smtClean="0">
                <a:latin typeface="华文楷体" pitchFamily="2" charset="-122"/>
                <a:ea typeface="华文楷体" pitchFamily="2" charset="-122"/>
              </a:rPr>
              <a:t> </a:t>
            </a:r>
            <a:r>
              <a:rPr lang="zh-CN" altLang="en-US" dirty="0" smtClean="0">
                <a:latin typeface="华文楷体" pitchFamily="2" charset="-122"/>
                <a:ea typeface="华文楷体" pitchFamily="2" charset="-122"/>
              </a:rPr>
              <a:t>(</a:t>
            </a:r>
            <a:r>
              <a:rPr lang="en-US" altLang="zh-CN" dirty="0" smtClean="0">
                <a:latin typeface="华文楷体" pitchFamily="2" charset="-122"/>
                <a:ea typeface="华文楷体" pitchFamily="2" charset="-122"/>
              </a:rPr>
              <a:t>Risk avoidance</a:t>
            </a:r>
            <a:r>
              <a:rPr lang="en-GB" altLang="zh-CN" dirty="0" smtClean="0">
                <a:latin typeface="华文楷体" pitchFamily="2" charset="-122"/>
                <a:ea typeface="华文楷体" pitchFamily="2" charset="-122"/>
              </a:rPr>
              <a:t>)</a:t>
            </a:r>
          </a:p>
          <a:p>
            <a:pPr marL="817563" lvl="2" indent="-457200" defTabSz="695325">
              <a:spcAft>
                <a:spcPct val="20000"/>
              </a:spcAft>
              <a:buFont typeface="Arial Unicode MS" pitchFamily="34" charset="-122"/>
              <a:buChar char="-"/>
            </a:pPr>
            <a:r>
              <a:rPr lang="zh-TW" altLang="en-GB" dirty="0" smtClean="0">
                <a:latin typeface="华文楷体" pitchFamily="2" charset="-122"/>
                <a:ea typeface="华文楷体" pitchFamily="2" charset="-122"/>
              </a:rPr>
              <a:t>不作高</a:t>
            </a:r>
            <a:r>
              <a:rPr lang="zh-CN" altLang="en-GB" dirty="0" smtClean="0">
                <a:latin typeface="华文楷体" pitchFamily="2" charset="-122"/>
                <a:ea typeface="华文楷体" pitchFamily="2" charset="-122"/>
              </a:rPr>
              <a:t>风险</a:t>
            </a:r>
            <a:r>
              <a:rPr lang="zh-TW" altLang="en-GB" dirty="0" smtClean="0">
                <a:latin typeface="华文楷体" pitchFamily="2" charset="-122"/>
                <a:ea typeface="华文楷体" pitchFamily="2" charset="-122"/>
              </a:rPr>
              <a:t>的业务</a:t>
            </a:r>
            <a:endParaRPr lang="zh-TW" altLang="zh-CN" dirty="0" smtClean="0">
              <a:latin typeface="华文楷体" pitchFamily="2" charset="-122"/>
              <a:ea typeface="华文楷体" pitchFamily="2" charset="-122"/>
            </a:endParaRPr>
          </a:p>
          <a:p>
            <a:pPr marL="458788" lvl="1" indent="-457200" defTabSz="695325">
              <a:spcAft>
                <a:spcPct val="20000"/>
              </a:spcAft>
              <a:buClr>
                <a:schemeClr val="accent2">
                  <a:lumMod val="75000"/>
                </a:schemeClr>
              </a:buClr>
            </a:pPr>
            <a:r>
              <a:rPr lang="zh-CN" altLang="en-GB" dirty="0" smtClean="0">
                <a:latin typeface="华文楷体" pitchFamily="2" charset="-122"/>
                <a:ea typeface="华文楷体" pitchFamily="2" charset="-122"/>
              </a:rPr>
              <a:t>转移风险 </a:t>
            </a:r>
            <a:r>
              <a:rPr lang="zh-CN" altLang="en-US" dirty="0" smtClean="0">
                <a:latin typeface="华文楷体" pitchFamily="2" charset="-122"/>
                <a:ea typeface="华文楷体" pitchFamily="2" charset="-122"/>
              </a:rPr>
              <a:t>(</a:t>
            </a:r>
            <a:r>
              <a:rPr lang="en-US" altLang="zh-CN" dirty="0" smtClean="0">
                <a:latin typeface="华文楷体" pitchFamily="2" charset="-122"/>
                <a:ea typeface="华文楷体" pitchFamily="2" charset="-122"/>
              </a:rPr>
              <a:t>Risk transfer</a:t>
            </a:r>
            <a:r>
              <a:rPr lang="en-GB" altLang="zh-CN" dirty="0" smtClean="0">
                <a:latin typeface="华文楷体" pitchFamily="2" charset="-122"/>
                <a:ea typeface="华文楷体" pitchFamily="2" charset="-122"/>
              </a:rPr>
              <a:t>)</a:t>
            </a:r>
          </a:p>
          <a:p>
            <a:pPr marL="817563" lvl="2" indent="-457200" defTabSz="695325">
              <a:spcAft>
                <a:spcPct val="20000"/>
              </a:spcAft>
              <a:buFont typeface="Arial Unicode MS" pitchFamily="34" charset="-122"/>
              <a:buChar char="-"/>
            </a:pPr>
            <a:r>
              <a:rPr lang="zh-TW" altLang="en-GB" dirty="0" smtClean="0">
                <a:latin typeface="华文楷体" pitchFamily="2" charset="-122"/>
                <a:ea typeface="华文楷体" pitchFamily="2" charset="-122"/>
              </a:rPr>
              <a:t>不作高</a:t>
            </a:r>
            <a:r>
              <a:rPr lang="zh-CN" altLang="en-GB" dirty="0" smtClean="0">
                <a:latin typeface="华文楷体" pitchFamily="2" charset="-122"/>
                <a:ea typeface="华文楷体" pitchFamily="2" charset="-122"/>
              </a:rPr>
              <a:t>风险</a:t>
            </a:r>
            <a:r>
              <a:rPr lang="zh-TW" altLang="en-GB" dirty="0" smtClean="0">
                <a:latin typeface="华文楷体" pitchFamily="2" charset="-122"/>
                <a:ea typeface="华文楷体" pitchFamily="2" charset="-122"/>
              </a:rPr>
              <a:t>的业务</a:t>
            </a:r>
            <a:endParaRPr lang="zh-TW" altLang="zh-CN" dirty="0" smtClean="0">
              <a:latin typeface="华文楷体" pitchFamily="2" charset="-122"/>
              <a:ea typeface="华文楷体" pitchFamily="2" charset="-122"/>
            </a:endParaRPr>
          </a:p>
          <a:p>
            <a:pPr marL="817563" lvl="2" indent="-457200" defTabSz="695325">
              <a:spcAft>
                <a:spcPct val="20000"/>
              </a:spcAft>
              <a:buFont typeface="Arial Unicode MS" pitchFamily="34" charset="-122"/>
              <a:buChar char="-"/>
            </a:pPr>
            <a:r>
              <a:rPr lang="zh-CN" altLang="en-US" dirty="0" smtClean="0">
                <a:latin typeface="华文楷体" pitchFamily="2" charset="-122"/>
                <a:ea typeface="华文楷体" pitchFamily="2" charset="-122"/>
              </a:rPr>
              <a:t>保险、对</a:t>
            </a:r>
            <a:r>
              <a:rPr lang="zh-TW" altLang="en-GB" dirty="0" smtClean="0">
                <a:latin typeface="华文楷体" pitchFamily="2" charset="-122"/>
                <a:ea typeface="华文楷体" pitchFamily="2" charset="-122"/>
              </a:rPr>
              <a:t>冲或</a:t>
            </a:r>
            <a:r>
              <a:rPr lang="zh-CN" altLang="en-GB" dirty="0" smtClean="0">
                <a:latin typeface="华文楷体" pitchFamily="2" charset="-122"/>
                <a:ea typeface="华文楷体" pitchFamily="2" charset="-122"/>
              </a:rPr>
              <a:t>转移</a:t>
            </a:r>
          </a:p>
          <a:p>
            <a:pPr marL="458788" lvl="1" indent="-457200" defTabSz="695325">
              <a:spcAft>
                <a:spcPct val="20000"/>
              </a:spcAft>
              <a:buClr>
                <a:schemeClr val="accent2">
                  <a:lumMod val="75000"/>
                </a:schemeClr>
              </a:buClr>
            </a:pPr>
            <a:r>
              <a:rPr lang="zh-CN" altLang="en-GB" dirty="0" smtClean="0">
                <a:latin typeface="华文楷体" pitchFamily="2" charset="-122"/>
                <a:ea typeface="华文楷体" pitchFamily="2" charset="-122"/>
              </a:rPr>
              <a:t>防止</a:t>
            </a:r>
            <a:r>
              <a:rPr lang="en-GB" altLang="zh-CN" dirty="0" smtClean="0">
                <a:latin typeface="华文楷体" pitchFamily="2" charset="-122"/>
                <a:ea typeface="华文楷体" pitchFamily="2" charset="-122"/>
              </a:rPr>
              <a:t>/</a:t>
            </a:r>
            <a:r>
              <a:rPr lang="zh-CN" altLang="en-GB" dirty="0" smtClean="0">
                <a:latin typeface="华文楷体" pitchFamily="2" charset="-122"/>
                <a:ea typeface="华文楷体" pitchFamily="2" charset="-122"/>
              </a:rPr>
              <a:t>减少风险 </a:t>
            </a:r>
            <a:r>
              <a:rPr lang="zh-TW" altLang="en-GB" dirty="0" smtClean="0">
                <a:latin typeface="华文楷体" pitchFamily="2" charset="-122"/>
                <a:ea typeface="华文楷体" pitchFamily="2" charset="-122"/>
              </a:rPr>
              <a:t> </a:t>
            </a:r>
            <a:r>
              <a:rPr lang="zh-CN" altLang="en-US" dirty="0" smtClean="0">
                <a:latin typeface="华文楷体" pitchFamily="2" charset="-122"/>
                <a:ea typeface="华文楷体" pitchFamily="2" charset="-122"/>
              </a:rPr>
              <a:t>(</a:t>
            </a:r>
            <a:r>
              <a:rPr lang="en-US" altLang="zh-CN" dirty="0" smtClean="0">
                <a:latin typeface="华文楷体" pitchFamily="2" charset="-122"/>
                <a:ea typeface="华文楷体" pitchFamily="2" charset="-122"/>
              </a:rPr>
              <a:t>Risk reduction</a:t>
            </a:r>
            <a:r>
              <a:rPr lang="en-GB" altLang="zh-CN" dirty="0" smtClean="0">
                <a:latin typeface="华文楷体" pitchFamily="2" charset="-122"/>
                <a:ea typeface="华文楷体" pitchFamily="2" charset="-122"/>
              </a:rPr>
              <a:t>)</a:t>
            </a:r>
          </a:p>
          <a:p>
            <a:pPr marL="817563" lvl="2" indent="-457200" defTabSz="695325">
              <a:spcAft>
                <a:spcPct val="20000"/>
              </a:spcAft>
              <a:buFont typeface="Arial Unicode MS" pitchFamily="34" charset="-122"/>
              <a:buChar char="-"/>
            </a:pPr>
            <a:r>
              <a:rPr lang="zh-CN" altLang="en-US" dirty="0" smtClean="0">
                <a:latin typeface="华文楷体" pitchFamily="2" charset="-122"/>
                <a:ea typeface="华文楷体" pitchFamily="2" charset="-122"/>
              </a:rPr>
              <a:t>利用防范性内部控制机制</a:t>
            </a:r>
          </a:p>
          <a:p>
            <a:pPr marL="458788" lvl="1" indent="-457200" defTabSz="695325">
              <a:spcAft>
                <a:spcPct val="20000"/>
              </a:spcAft>
              <a:buClr>
                <a:schemeClr val="accent2">
                  <a:lumMod val="75000"/>
                </a:schemeClr>
              </a:buClr>
            </a:pPr>
            <a:r>
              <a:rPr lang="zh-CN" altLang="en-GB" dirty="0" smtClean="0">
                <a:latin typeface="华文楷体" pitchFamily="2" charset="-122"/>
                <a:ea typeface="华文楷体" pitchFamily="2" charset="-122"/>
              </a:rPr>
              <a:t>降低风险 </a:t>
            </a:r>
            <a:r>
              <a:rPr lang="zh-CN" altLang="en-US" dirty="0" smtClean="0">
                <a:latin typeface="华文楷体" pitchFamily="2" charset="-122"/>
                <a:ea typeface="华文楷体" pitchFamily="2" charset="-122"/>
              </a:rPr>
              <a:t>(</a:t>
            </a:r>
            <a:r>
              <a:rPr lang="en-US" altLang="zh-CN" dirty="0" smtClean="0">
                <a:latin typeface="华文楷体" pitchFamily="2" charset="-122"/>
                <a:ea typeface="华文楷体" pitchFamily="2" charset="-122"/>
              </a:rPr>
              <a:t>Risk mitigation</a:t>
            </a:r>
            <a:r>
              <a:rPr lang="en-GB" altLang="zh-CN" dirty="0" smtClean="0">
                <a:latin typeface="华文楷体" pitchFamily="2" charset="-122"/>
                <a:ea typeface="华文楷体" pitchFamily="2" charset="-122"/>
              </a:rPr>
              <a:t>)</a:t>
            </a:r>
          </a:p>
          <a:p>
            <a:pPr marL="817563" lvl="2" indent="-457200" defTabSz="695325">
              <a:spcAft>
                <a:spcPct val="20000"/>
              </a:spcAft>
              <a:buFont typeface="Arial Unicode MS" pitchFamily="34" charset="-122"/>
              <a:buChar char="-"/>
            </a:pPr>
            <a:r>
              <a:rPr lang="zh-CN" altLang="en-GB" dirty="0" smtClean="0">
                <a:latin typeface="华文楷体" pitchFamily="2" charset="-122"/>
                <a:ea typeface="华文楷体" pitchFamily="2" charset="-122"/>
              </a:rPr>
              <a:t>降低影响</a:t>
            </a:r>
            <a:r>
              <a:rPr lang="zh-CN" altLang="en-US" dirty="0" smtClean="0">
                <a:latin typeface="华文楷体" pitchFamily="2" charset="-122"/>
                <a:ea typeface="华文楷体" pitchFamily="2" charset="-122"/>
              </a:rPr>
              <a:t>，如：持续经营计划</a:t>
            </a:r>
            <a:endParaRPr lang="en-GB" altLang="zh-CN" dirty="0" smtClean="0">
              <a:latin typeface="华文楷体" pitchFamily="2" charset="-122"/>
              <a:ea typeface="华文楷体" pitchFamily="2" charset="-122"/>
            </a:endParaRPr>
          </a:p>
          <a:p>
            <a:pPr marL="458788" lvl="1" indent="-457200" defTabSz="695325">
              <a:spcAft>
                <a:spcPct val="20000"/>
              </a:spcAft>
              <a:buClr>
                <a:schemeClr val="accent2">
                  <a:lumMod val="75000"/>
                </a:schemeClr>
              </a:buClr>
            </a:pPr>
            <a:r>
              <a:rPr lang="zh-CN" altLang="en-GB" dirty="0" smtClean="0">
                <a:latin typeface="华文楷体" pitchFamily="2" charset="-122"/>
                <a:ea typeface="华文楷体" pitchFamily="2" charset="-122"/>
              </a:rPr>
              <a:t>接受风险 </a:t>
            </a:r>
            <a:r>
              <a:rPr lang="zh-CN" altLang="en-US" dirty="0" smtClean="0">
                <a:latin typeface="华文楷体" pitchFamily="2" charset="-122"/>
                <a:ea typeface="华文楷体" pitchFamily="2" charset="-122"/>
              </a:rPr>
              <a:t>(</a:t>
            </a:r>
            <a:r>
              <a:rPr lang="en-US" altLang="zh-CN" dirty="0" smtClean="0">
                <a:latin typeface="华文楷体" pitchFamily="2" charset="-122"/>
                <a:ea typeface="华文楷体" pitchFamily="2" charset="-122"/>
              </a:rPr>
              <a:t>Risk acceptance</a:t>
            </a:r>
            <a:r>
              <a:rPr lang="en-GB" altLang="zh-CN" dirty="0" smtClean="0">
                <a:latin typeface="华文楷体" pitchFamily="2" charset="-122"/>
                <a:ea typeface="华文楷体" pitchFamily="2" charset="-122"/>
              </a:rPr>
              <a:t>)</a:t>
            </a:r>
          </a:p>
          <a:p>
            <a:pPr marL="817563" lvl="2" indent="-457200" defTabSz="695325">
              <a:spcAft>
                <a:spcPct val="20000"/>
              </a:spcAft>
              <a:buFont typeface="Arial Unicode MS" pitchFamily="34" charset="-122"/>
              <a:buChar char="-"/>
            </a:pPr>
            <a:r>
              <a:rPr lang="zh-CN" altLang="en-US" dirty="0" smtClean="0">
                <a:latin typeface="华文楷体" pitchFamily="2" charset="-122"/>
                <a:ea typeface="华文楷体" pitchFamily="2" charset="-122"/>
              </a:rPr>
              <a:t>在</a:t>
            </a:r>
            <a:r>
              <a:rPr lang="zh-TW" altLang="en-GB" dirty="0" smtClean="0">
                <a:latin typeface="华文楷体" pitchFamily="2" charset="-122"/>
                <a:ea typeface="华文楷体" pitchFamily="2" charset="-122"/>
              </a:rPr>
              <a:t>可接受的风</a:t>
            </a:r>
            <a:r>
              <a:rPr lang="zh-CN" altLang="en-GB" dirty="0" smtClean="0">
                <a:latin typeface="华文楷体" pitchFamily="2" charset="-122"/>
                <a:ea typeface="华文楷体" pitchFamily="2" charset="-122"/>
              </a:rPr>
              <a:t>险</a:t>
            </a:r>
            <a:r>
              <a:rPr lang="zh-TW" altLang="en-GB" dirty="0" smtClean="0">
                <a:latin typeface="华文楷体" pitchFamily="2" charset="-122"/>
                <a:ea typeface="华文楷体" pitchFamily="2" charset="-122"/>
              </a:rPr>
              <a:t>程度</a:t>
            </a:r>
            <a:r>
              <a:rPr lang="zh-TW" altLang="en-US" dirty="0" smtClean="0">
                <a:latin typeface="华文楷体" pitchFamily="2" charset="-122"/>
                <a:ea typeface="华文楷体" pitchFamily="2" charset="-122"/>
              </a:rPr>
              <a:t>/</a:t>
            </a:r>
            <a:r>
              <a:rPr lang="zh-CN" altLang="en-US" dirty="0" smtClean="0">
                <a:latin typeface="华文楷体" pitchFamily="2" charset="-122"/>
                <a:ea typeface="华文楷体" pitchFamily="2" charset="-122"/>
              </a:rPr>
              <a:t>范围内</a:t>
            </a:r>
            <a:endParaRPr lang="zh-CN" altLang="en-GB" dirty="0" smtClean="0">
              <a:latin typeface="华文楷体" pitchFamily="2" charset="-122"/>
              <a:ea typeface="华文楷体" pitchFamily="2" charset="-122"/>
            </a:endParaRPr>
          </a:p>
          <a:p>
            <a:endParaRPr lang="en-US" dirty="0">
              <a:latin typeface="华文楷体" pitchFamily="2" charset="-122"/>
              <a:ea typeface="华文楷体" pitchFamily="2" charset="-122"/>
            </a:endParaRPr>
          </a:p>
        </p:txBody>
      </p:sp>
      <p:sp>
        <p:nvSpPr>
          <p:cNvPr id="4" name="Slide Number Placeholder 3"/>
          <p:cNvSpPr>
            <a:spLocks noGrp="1"/>
          </p:cNvSpPr>
          <p:nvPr>
            <p:ph type="sldNum" sz="quarter" idx="4"/>
          </p:nvPr>
        </p:nvSpPr>
        <p:spPr/>
        <p:txBody>
          <a:bodyPr/>
          <a:lstStyle/>
          <a:p>
            <a:fld id="{9EBD5762-3BDC-484D-9503-7EA6D5A9A8CE}" type="slidenum">
              <a:rPr lang="en-GB" smtClean="0"/>
              <a:pPr/>
              <a:t>53</a:t>
            </a:fld>
            <a:endParaRPr lang="en-GB"/>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latin typeface="+mj-ea"/>
              </a:rPr>
              <a:t>风险评估和审计计划的制定 </a:t>
            </a:r>
            <a:r>
              <a:rPr lang="en-US" altLang="zh-CN" dirty="0" smtClean="0">
                <a:latin typeface="+mj-ea"/>
              </a:rPr>
              <a:t>-</a:t>
            </a:r>
            <a:r>
              <a:rPr lang="zh-CN" altLang="zh-CN" dirty="0" smtClean="0">
                <a:latin typeface="+mj-ea"/>
              </a:rPr>
              <a:t>内审计划的制定</a:t>
            </a:r>
            <a:r>
              <a:rPr lang="en-US" altLang="zh-CN" dirty="0" smtClean="0">
                <a:latin typeface="+mj-ea"/>
              </a:rPr>
              <a:t/>
            </a:r>
            <a:br>
              <a:rPr lang="en-US" altLang="zh-CN" dirty="0" smtClean="0">
                <a:latin typeface="+mj-ea"/>
              </a:rPr>
            </a:br>
            <a:endParaRPr lang="en-US" altLang="zh-CN" dirty="0">
              <a:latin typeface="+mj-ea"/>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54</a:t>
            </a:fld>
            <a:endParaRPr lang="en-GB"/>
          </a:p>
        </p:txBody>
      </p:sp>
      <p:sp>
        <p:nvSpPr>
          <p:cNvPr id="5" name="Rectangle 6"/>
          <p:cNvSpPr>
            <a:spLocks noChangeArrowheads="1"/>
          </p:cNvSpPr>
          <p:nvPr/>
        </p:nvSpPr>
        <p:spPr bwMode="auto">
          <a:xfrm>
            <a:off x="427038" y="1268413"/>
            <a:ext cx="4330700" cy="4941887"/>
          </a:xfrm>
          <a:prstGeom prst="rect">
            <a:avLst/>
          </a:prstGeom>
          <a:noFill/>
          <a:ln w="9525">
            <a:noFill/>
            <a:miter lim="800000"/>
            <a:headEnd/>
            <a:tailEnd/>
          </a:ln>
          <a:effectLst/>
        </p:spPr>
        <p:txBody>
          <a:bodyPr lIns="0" tIns="0" rIns="0" bIns="0"/>
          <a:lstStyle/>
          <a:p>
            <a:pPr algn="l" defTabSz="695325">
              <a:tabLst>
                <a:tab pos="268288" algn="l"/>
              </a:tabLst>
            </a:pPr>
            <a:r>
              <a:rPr lang="zh-CN" altLang="en-US" sz="2000" b="0" dirty="0">
                <a:solidFill>
                  <a:srgbClr val="000000"/>
                </a:solidFill>
                <a:latin typeface="华文楷体" pitchFamily="2" charset="-122"/>
                <a:ea typeface="华文楷体" pitchFamily="2" charset="-122"/>
                <a:cs typeface="Arial" pitchFamily="34" charset="0"/>
              </a:rPr>
              <a:t>理解业务：</a:t>
            </a:r>
          </a:p>
          <a:p>
            <a:pPr indent="-268288" defTabSz="695325" fontAlgn="base">
              <a:buClr>
                <a:schemeClr val="tx1"/>
              </a:buClr>
              <a:buSzPct val="100000"/>
              <a:buFontTx/>
              <a:buChar char="•"/>
              <a:tabLst>
                <a:tab pos="268288" algn="l"/>
              </a:tabLst>
            </a:pPr>
            <a:r>
              <a:rPr lang="zh-CN" altLang="en-US" sz="2000" dirty="0" smtClean="0">
                <a:solidFill>
                  <a:srgbClr val="000000"/>
                </a:solidFill>
                <a:latin typeface="华文楷体" pitchFamily="2" charset="-122"/>
                <a:ea typeface="华文楷体" pitchFamily="2" charset="-122"/>
                <a:cs typeface="Arial Unicode MS" pitchFamily="34" charset="-122"/>
              </a:rPr>
              <a:t>价</a:t>
            </a:r>
            <a:r>
              <a:rPr lang="zh-CN" altLang="en-US" sz="2000" dirty="0">
                <a:solidFill>
                  <a:srgbClr val="000000"/>
                </a:solidFill>
                <a:latin typeface="华文楷体" pitchFamily="2" charset="-122"/>
                <a:ea typeface="华文楷体" pitchFamily="2" charset="-122"/>
                <a:cs typeface="Arial Unicode MS" pitchFamily="34" charset="-122"/>
              </a:rPr>
              <a:t>值驱动分析</a:t>
            </a:r>
          </a:p>
          <a:p>
            <a:pPr algn="l" defTabSz="695325">
              <a:tabLst>
                <a:tab pos="268288" algn="l"/>
              </a:tabLst>
            </a:pPr>
            <a:endParaRPr lang="zh-CN" altLang="en-US" sz="2000" b="0" dirty="0">
              <a:solidFill>
                <a:srgbClr val="000000"/>
              </a:solidFill>
              <a:latin typeface="华文楷体" pitchFamily="2" charset="-122"/>
              <a:ea typeface="华文楷体" pitchFamily="2" charset="-122"/>
              <a:cs typeface="Arial" pitchFamily="34" charset="0"/>
            </a:endParaRPr>
          </a:p>
          <a:p>
            <a:pPr algn="l" defTabSz="695325">
              <a:tabLst>
                <a:tab pos="268288" algn="l"/>
              </a:tabLst>
            </a:pPr>
            <a:r>
              <a:rPr lang="zh-CN" altLang="en-US" sz="2000" b="0" dirty="0">
                <a:solidFill>
                  <a:srgbClr val="000000"/>
                </a:solidFill>
                <a:latin typeface="华文楷体" pitchFamily="2" charset="-122"/>
                <a:ea typeface="华文楷体" pitchFamily="2" charset="-122"/>
                <a:cs typeface="Arial" pitchFamily="34" charset="0"/>
              </a:rPr>
              <a:t>主要关注：</a:t>
            </a:r>
          </a:p>
          <a:p>
            <a:pPr indent="-268288" defTabSz="695325" fontAlgn="base">
              <a:buClr>
                <a:schemeClr val="tx1"/>
              </a:buClr>
              <a:buSzPct val="100000"/>
              <a:buFontTx/>
              <a:buChar char="•"/>
              <a:tabLst>
                <a:tab pos="268288" algn="l"/>
              </a:tabLst>
            </a:pPr>
            <a:r>
              <a:rPr lang="zh-CN" altLang="en-US" sz="2000" dirty="0" smtClean="0">
                <a:solidFill>
                  <a:srgbClr val="000000"/>
                </a:solidFill>
                <a:latin typeface="华文楷体" pitchFamily="2" charset="-122"/>
                <a:ea typeface="华文楷体" pitchFamily="2" charset="-122"/>
                <a:cs typeface="Arial Unicode MS" pitchFamily="34" charset="-122"/>
              </a:rPr>
              <a:t>基</a:t>
            </a:r>
            <a:r>
              <a:rPr lang="zh-CN" altLang="en-US" sz="2000" dirty="0">
                <a:solidFill>
                  <a:srgbClr val="000000"/>
                </a:solidFill>
                <a:latin typeface="华文楷体" pitchFamily="2" charset="-122"/>
                <a:ea typeface="华文楷体" pitchFamily="2" charset="-122"/>
                <a:cs typeface="Arial Unicode MS" pitchFamily="34" charset="-122"/>
              </a:rPr>
              <a:t>于企业战略、业务目标来评估企	业风险</a:t>
            </a:r>
          </a:p>
          <a:p>
            <a:pPr indent="-268288" defTabSz="695325" fontAlgn="base">
              <a:buClr>
                <a:schemeClr val="tx1"/>
              </a:buClr>
              <a:buSzPct val="100000"/>
              <a:buFontTx/>
              <a:buChar char="•"/>
              <a:tabLst>
                <a:tab pos="268288" algn="l"/>
              </a:tabLst>
            </a:pPr>
            <a:r>
              <a:rPr lang="zh-CN" altLang="en-US" sz="2000" dirty="0" smtClean="0">
                <a:solidFill>
                  <a:srgbClr val="000000"/>
                </a:solidFill>
                <a:latin typeface="华文楷体" pitchFamily="2" charset="-122"/>
                <a:ea typeface="华文楷体" pitchFamily="2" charset="-122"/>
                <a:cs typeface="Arial Unicode MS" pitchFamily="34" charset="-122"/>
              </a:rPr>
              <a:t>利益</a:t>
            </a:r>
            <a:r>
              <a:rPr lang="zh-CN" altLang="en-US" sz="2000" dirty="0">
                <a:solidFill>
                  <a:srgbClr val="000000"/>
                </a:solidFill>
                <a:latin typeface="华文楷体" pitchFamily="2" charset="-122"/>
                <a:ea typeface="华文楷体" pitchFamily="2" charset="-122"/>
                <a:cs typeface="Arial Unicode MS" pitchFamily="34" charset="-122"/>
              </a:rPr>
              <a:t>相关者在价值链中进行价值驱	动分析，考虑</a:t>
            </a:r>
            <a:r>
              <a:rPr lang="zh-CN" altLang="en-US" sz="2000" dirty="0" smtClean="0">
                <a:solidFill>
                  <a:srgbClr val="000000"/>
                </a:solidFill>
                <a:latin typeface="华文楷体" pitchFamily="2" charset="-122"/>
                <a:ea typeface="华文楷体" pitchFamily="2" charset="-122"/>
                <a:cs typeface="Arial Unicode MS" pitchFamily="34" charset="-122"/>
              </a:rPr>
              <a:t>他们对</a:t>
            </a:r>
            <a:r>
              <a:rPr lang="zh-CN" altLang="en-US" sz="2000" dirty="0">
                <a:solidFill>
                  <a:srgbClr val="000000"/>
                </a:solidFill>
                <a:latin typeface="华文楷体" pitchFamily="2" charset="-122"/>
                <a:ea typeface="华文楷体" pitchFamily="2" charset="-122"/>
                <a:cs typeface="Arial Unicode MS" pitchFamily="34" charset="-122"/>
              </a:rPr>
              <a:t>公司目标的	</a:t>
            </a:r>
            <a:r>
              <a:rPr lang="zh-CN" altLang="en-US" sz="2000" dirty="0" smtClean="0">
                <a:solidFill>
                  <a:srgbClr val="000000"/>
                </a:solidFill>
                <a:latin typeface="华文楷体" pitchFamily="2" charset="-122"/>
                <a:ea typeface="华文楷体" pitchFamily="2" charset="-122"/>
                <a:cs typeface="Arial Unicode MS" pitchFamily="34" charset="-122"/>
              </a:rPr>
              <a:t>重要性和</a:t>
            </a:r>
            <a:r>
              <a:rPr lang="zh-CN" altLang="en-US" sz="2000" dirty="0">
                <a:solidFill>
                  <a:srgbClr val="000000"/>
                </a:solidFill>
                <a:latin typeface="华文楷体" pitchFamily="2" charset="-122"/>
                <a:ea typeface="华文楷体" pitchFamily="2" charset="-122"/>
                <a:cs typeface="Arial Unicode MS" pitchFamily="34" charset="-122"/>
              </a:rPr>
              <a:t>风险的可能性</a:t>
            </a:r>
          </a:p>
          <a:p>
            <a:pPr algn="l" defTabSz="695325">
              <a:tabLst>
                <a:tab pos="268288" algn="l"/>
              </a:tabLst>
            </a:pPr>
            <a:endParaRPr lang="zh-CN" altLang="en-US" sz="2000" b="0" dirty="0">
              <a:solidFill>
                <a:srgbClr val="000000"/>
              </a:solidFill>
              <a:latin typeface="华文楷体" pitchFamily="2" charset="-122"/>
              <a:ea typeface="华文楷体" pitchFamily="2" charset="-122"/>
              <a:cs typeface="Arial" pitchFamily="34" charset="0"/>
            </a:endParaRPr>
          </a:p>
          <a:p>
            <a:pPr algn="l" defTabSz="695325">
              <a:tabLst>
                <a:tab pos="268288" algn="l"/>
              </a:tabLst>
            </a:pPr>
            <a:r>
              <a:rPr lang="zh-CN" altLang="en-US" sz="2000" b="0" dirty="0">
                <a:solidFill>
                  <a:srgbClr val="000000"/>
                </a:solidFill>
                <a:latin typeface="华文楷体" pitchFamily="2" charset="-122"/>
                <a:ea typeface="华文楷体" pitchFamily="2" charset="-122"/>
                <a:cs typeface="Arial" pitchFamily="34" charset="0"/>
              </a:rPr>
              <a:t>审计计划相关的因素：</a:t>
            </a:r>
          </a:p>
          <a:p>
            <a:pPr indent="-268288" defTabSz="695325" fontAlgn="base">
              <a:buClr>
                <a:schemeClr val="tx1"/>
              </a:buClr>
              <a:buSzPct val="100000"/>
              <a:buFontTx/>
              <a:buChar char="•"/>
              <a:tabLst>
                <a:tab pos="268288" algn="l"/>
              </a:tabLst>
            </a:pPr>
            <a:r>
              <a:rPr lang="zh-CN" altLang="en-US" sz="2000" dirty="0" smtClean="0">
                <a:solidFill>
                  <a:srgbClr val="000000"/>
                </a:solidFill>
                <a:latin typeface="华文楷体" pitchFamily="2" charset="-122"/>
                <a:ea typeface="华文楷体" pitchFamily="2" charset="-122"/>
                <a:cs typeface="Arial Unicode MS" pitchFamily="34" charset="-122"/>
              </a:rPr>
              <a:t>流程</a:t>
            </a:r>
            <a:r>
              <a:rPr lang="zh-CN" altLang="en-US" sz="2000" dirty="0">
                <a:solidFill>
                  <a:srgbClr val="000000"/>
                </a:solidFill>
                <a:latin typeface="华文楷体" pitchFamily="2" charset="-122"/>
                <a:ea typeface="华文楷体" pitchFamily="2" charset="-122"/>
                <a:cs typeface="Arial Unicode MS" pitchFamily="34" charset="-122"/>
              </a:rPr>
              <a:t>改进过程中的额外投入，管理	层需求，审计领域和可用的资源</a:t>
            </a:r>
          </a:p>
          <a:p>
            <a:pPr algn="l" defTabSz="695325">
              <a:tabLst>
                <a:tab pos="268288" algn="l"/>
              </a:tabLst>
            </a:pPr>
            <a:endParaRPr lang="zh-CN" altLang="en-US" sz="2000" b="0" dirty="0">
              <a:solidFill>
                <a:srgbClr val="000000"/>
              </a:solidFill>
              <a:latin typeface="华文楷体" pitchFamily="2" charset="-122"/>
              <a:ea typeface="华文楷体" pitchFamily="2" charset="-122"/>
              <a:cs typeface="Arial" pitchFamily="34" charset="0"/>
            </a:endParaRPr>
          </a:p>
          <a:p>
            <a:pPr algn="l" defTabSz="695325">
              <a:tabLst>
                <a:tab pos="268288" algn="l"/>
              </a:tabLst>
            </a:pPr>
            <a:r>
              <a:rPr lang="zh-CN" altLang="en-US" sz="2000" b="0" dirty="0">
                <a:solidFill>
                  <a:srgbClr val="000000"/>
                </a:solidFill>
                <a:latin typeface="华文楷体" pitchFamily="2" charset="-122"/>
                <a:ea typeface="华文楷体" pitchFamily="2" charset="-122"/>
                <a:cs typeface="Arial" pitchFamily="34" charset="0"/>
              </a:rPr>
              <a:t>使审计计划与所有的业务目标和风险一致</a:t>
            </a:r>
          </a:p>
        </p:txBody>
      </p:sp>
      <p:pic>
        <p:nvPicPr>
          <p:cNvPr id="6" name="Picture 2"/>
          <p:cNvPicPr>
            <a:picLocks noChangeAspect="1" noChangeArrowheads="1"/>
          </p:cNvPicPr>
          <p:nvPr/>
        </p:nvPicPr>
        <p:blipFill>
          <a:blip r:embed="rId2" cstate="print"/>
          <a:srcRect/>
          <a:stretch>
            <a:fillRect/>
          </a:stretch>
        </p:blipFill>
        <p:spPr bwMode="auto">
          <a:xfrm>
            <a:off x="4840288" y="1360488"/>
            <a:ext cx="3922712" cy="218440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4840288" y="3579813"/>
            <a:ext cx="3908425" cy="1449387"/>
          </a:xfrm>
          <a:prstGeom prst="rect">
            <a:avLst/>
          </a:prstGeom>
          <a:noFill/>
          <a:ln w="9525">
            <a:noFill/>
            <a:miter lim="800000"/>
            <a:headEnd/>
            <a:tailEnd/>
          </a:ln>
        </p:spPr>
      </p:pic>
      <p:pic>
        <p:nvPicPr>
          <p:cNvPr id="8" name="Picture 4"/>
          <p:cNvPicPr>
            <a:picLocks noChangeAspect="1" noChangeArrowheads="1"/>
          </p:cNvPicPr>
          <p:nvPr/>
        </p:nvPicPr>
        <p:blipFill>
          <a:blip r:embed="rId4" cstate="print"/>
          <a:srcRect/>
          <a:stretch>
            <a:fillRect/>
          </a:stretch>
        </p:blipFill>
        <p:spPr bwMode="auto">
          <a:xfrm>
            <a:off x="4840288" y="5064125"/>
            <a:ext cx="3922712" cy="984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latin typeface="+mj-ea"/>
              </a:rPr>
              <a:t>风险评估和审计计划的制定 - 年度审计计划</a:t>
            </a:r>
            <a:r>
              <a:rPr lang="en-US" altLang="zh-CN" dirty="0" smtClean="0">
                <a:latin typeface="+mj-ea"/>
              </a:rPr>
              <a:t/>
            </a:r>
            <a:br>
              <a:rPr lang="en-US" altLang="zh-CN" dirty="0" smtClean="0">
                <a:latin typeface="+mj-ea"/>
              </a:rPr>
            </a:br>
            <a:endParaRPr lang="en-US" altLang="zh-CN" dirty="0">
              <a:latin typeface="+mj-ea"/>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55</a:t>
            </a:fld>
            <a:endParaRPr lang="en-GB"/>
          </a:p>
        </p:txBody>
      </p:sp>
      <p:sp>
        <p:nvSpPr>
          <p:cNvPr id="5" name="Rectangle 3"/>
          <p:cNvSpPr>
            <a:spLocks noChangeArrowheads="1"/>
          </p:cNvSpPr>
          <p:nvPr/>
        </p:nvSpPr>
        <p:spPr bwMode="auto">
          <a:xfrm>
            <a:off x="495301" y="1412875"/>
            <a:ext cx="8191500" cy="3635375"/>
          </a:xfrm>
          <a:prstGeom prst="rect">
            <a:avLst/>
          </a:prstGeom>
          <a:noFill/>
          <a:ln w="9525">
            <a:noFill/>
            <a:miter lim="800000"/>
            <a:headEnd/>
            <a:tailEnd/>
          </a:ln>
          <a:effectLst/>
        </p:spPr>
        <p:txBody>
          <a:bodyPr lIns="0" tIns="0" rIns="0" bIns="0"/>
          <a:lstStyle/>
          <a:p>
            <a:pPr algn="l" defTabSz="695325">
              <a:tabLst>
                <a:tab pos="268288" algn="l"/>
              </a:tabLst>
            </a:pPr>
            <a:r>
              <a:rPr lang="zh-CN" altLang="en-US" sz="2000" b="0" dirty="0">
                <a:solidFill>
                  <a:srgbClr val="000000"/>
                </a:solidFill>
                <a:latin typeface="华文楷体" pitchFamily="2" charset="-122"/>
                <a:ea typeface="华文楷体" pitchFamily="2" charset="-122"/>
                <a:cs typeface="Arial" pitchFamily="34" charset="0"/>
              </a:rPr>
              <a:t>年度计划包括当年风险排序、基于风险确定的审计日程表、人员及财务预算等内容。年度计划需经高级管理层及审计委员会或董事会审批授权，在一定程度上保证了内审人员的工作领域和所需资源，有利于增强内审的独立性。</a:t>
            </a:r>
          </a:p>
          <a:p>
            <a:pPr algn="l" defTabSz="695325">
              <a:tabLst>
                <a:tab pos="268288" algn="l"/>
              </a:tabLst>
            </a:pPr>
            <a:endParaRPr lang="zh-CN" altLang="en-US" sz="2000" b="0" dirty="0">
              <a:solidFill>
                <a:srgbClr val="000000"/>
              </a:solidFill>
              <a:latin typeface="华文楷体" pitchFamily="2" charset="-122"/>
              <a:ea typeface="华文楷体" pitchFamily="2" charset="-122"/>
              <a:cs typeface="Arial" pitchFamily="34" charset="0"/>
            </a:endParaRPr>
          </a:p>
          <a:p>
            <a:pPr algn="l" defTabSz="695325">
              <a:tabLst>
                <a:tab pos="268288" algn="l"/>
              </a:tabLst>
            </a:pPr>
            <a:r>
              <a:rPr lang="zh-CN" altLang="en-US" sz="2000" b="0" dirty="0">
                <a:solidFill>
                  <a:srgbClr val="000000"/>
                </a:solidFill>
                <a:latin typeface="华文楷体" pitchFamily="2" charset="-122"/>
                <a:ea typeface="华文楷体" pitchFamily="2" charset="-122"/>
                <a:cs typeface="Arial" pitchFamily="34" charset="0"/>
              </a:rPr>
              <a:t>年度审计计划的制定流程包括：</a:t>
            </a:r>
          </a:p>
          <a:p>
            <a:pPr indent="-268288" defTabSz="695325" fontAlgn="base">
              <a:lnSpc>
                <a:spcPct val="150000"/>
              </a:lnSpc>
              <a:buClr>
                <a:schemeClr val="tx1"/>
              </a:buClr>
              <a:buSzPct val="100000"/>
              <a:buFontTx/>
              <a:buChar char="•"/>
              <a:tabLst>
                <a:tab pos="268288" algn="l"/>
              </a:tabLst>
            </a:pPr>
            <a:r>
              <a:rPr lang="zh-CN" altLang="en-US" sz="2000" dirty="0" smtClean="0">
                <a:solidFill>
                  <a:srgbClr val="000000"/>
                </a:solidFill>
                <a:latin typeface="华文楷体" pitchFamily="2" charset="-122"/>
                <a:ea typeface="华文楷体" pitchFamily="2" charset="-122"/>
                <a:cs typeface="Arial Unicode MS" pitchFamily="34" charset="-122"/>
              </a:rPr>
              <a:t>复</a:t>
            </a:r>
            <a:r>
              <a:rPr lang="zh-CN" altLang="en-US" sz="2000" dirty="0">
                <a:solidFill>
                  <a:srgbClr val="000000"/>
                </a:solidFill>
                <a:latin typeface="华文楷体" pitchFamily="2" charset="-122"/>
                <a:ea typeface="华文楷体" pitchFamily="2" charset="-122"/>
                <a:cs typeface="Arial Unicode MS" pitchFamily="34" charset="-122"/>
              </a:rPr>
              <a:t>核已完成的战略计划</a:t>
            </a:r>
          </a:p>
          <a:p>
            <a:pPr indent="-268288" defTabSz="695325" fontAlgn="base">
              <a:lnSpc>
                <a:spcPct val="150000"/>
              </a:lnSpc>
              <a:buClr>
                <a:schemeClr val="tx1"/>
              </a:buClr>
              <a:buSzPct val="100000"/>
              <a:buFontTx/>
              <a:buChar char="•"/>
              <a:tabLst>
                <a:tab pos="268288" algn="l"/>
              </a:tabLst>
            </a:pPr>
            <a:r>
              <a:rPr lang="zh-CN" altLang="en-US" sz="2000" dirty="0" smtClean="0">
                <a:solidFill>
                  <a:srgbClr val="000000"/>
                </a:solidFill>
                <a:latin typeface="华文楷体" pitchFamily="2" charset="-122"/>
                <a:ea typeface="华文楷体" pitchFamily="2" charset="-122"/>
                <a:cs typeface="Arial Unicode MS" pitchFamily="34" charset="-122"/>
              </a:rPr>
              <a:t>进</a:t>
            </a:r>
            <a:r>
              <a:rPr lang="zh-CN" altLang="en-US" sz="2000" dirty="0">
                <a:solidFill>
                  <a:srgbClr val="000000"/>
                </a:solidFill>
                <a:latin typeface="华文楷体" pitchFamily="2" charset="-122"/>
                <a:ea typeface="华文楷体" pitchFamily="2" charset="-122"/>
                <a:cs typeface="Arial Unicode MS" pitchFamily="34" charset="-122"/>
              </a:rPr>
              <a:t>行年度风险评估，确定本年度实施的审计项目</a:t>
            </a:r>
          </a:p>
          <a:p>
            <a:pPr indent="-268288" defTabSz="695325" fontAlgn="base">
              <a:lnSpc>
                <a:spcPct val="150000"/>
              </a:lnSpc>
              <a:buClr>
                <a:schemeClr val="tx1"/>
              </a:buClr>
              <a:buSzPct val="100000"/>
              <a:buFontTx/>
              <a:buChar char="•"/>
              <a:tabLst>
                <a:tab pos="268288" algn="l"/>
              </a:tabLst>
            </a:pPr>
            <a:r>
              <a:rPr lang="zh-CN" altLang="en-US" sz="2000" dirty="0" smtClean="0">
                <a:solidFill>
                  <a:srgbClr val="000000"/>
                </a:solidFill>
                <a:latin typeface="华文楷体" pitchFamily="2" charset="-122"/>
                <a:ea typeface="华文楷体" pitchFamily="2" charset="-122"/>
                <a:cs typeface="Arial Unicode MS" pitchFamily="34" charset="-122"/>
              </a:rPr>
              <a:t>制定</a:t>
            </a:r>
            <a:r>
              <a:rPr lang="zh-CN" altLang="en-US" sz="2000" dirty="0">
                <a:solidFill>
                  <a:srgbClr val="000000"/>
                </a:solidFill>
                <a:latin typeface="华文楷体" pitchFamily="2" charset="-122"/>
                <a:ea typeface="华文楷体" pitchFamily="2" charset="-122"/>
                <a:cs typeface="Arial Unicode MS" pitchFamily="34" charset="-122"/>
              </a:rPr>
              <a:t>人员和资源预算</a:t>
            </a:r>
          </a:p>
          <a:p>
            <a:pPr indent="-268288" defTabSz="695325" fontAlgn="base">
              <a:lnSpc>
                <a:spcPct val="150000"/>
              </a:lnSpc>
              <a:buClr>
                <a:schemeClr val="tx1"/>
              </a:buClr>
              <a:buSzPct val="100000"/>
              <a:buFontTx/>
              <a:buChar char="•"/>
              <a:tabLst>
                <a:tab pos="268288" algn="l"/>
              </a:tabLst>
            </a:pPr>
            <a:r>
              <a:rPr lang="zh-CN" altLang="en-US" sz="2000" dirty="0" smtClean="0">
                <a:solidFill>
                  <a:srgbClr val="000000"/>
                </a:solidFill>
                <a:latin typeface="华文楷体" pitchFamily="2" charset="-122"/>
                <a:ea typeface="华文楷体" pitchFamily="2" charset="-122"/>
                <a:cs typeface="Arial Unicode MS" pitchFamily="34" charset="-122"/>
              </a:rPr>
              <a:t>拟</a:t>
            </a:r>
            <a:r>
              <a:rPr lang="zh-CN" altLang="en-US" sz="2000" dirty="0">
                <a:solidFill>
                  <a:srgbClr val="000000"/>
                </a:solidFill>
                <a:latin typeface="华文楷体" pitchFamily="2" charset="-122"/>
                <a:ea typeface="华文楷体" pitchFamily="2" charset="-122"/>
                <a:cs typeface="Arial Unicode MS" pitchFamily="34" charset="-122"/>
              </a:rPr>
              <a:t>定审计计划草案并与管理层沟通</a:t>
            </a:r>
          </a:p>
          <a:p>
            <a:pPr indent="-268288" defTabSz="695325" fontAlgn="base">
              <a:lnSpc>
                <a:spcPct val="150000"/>
              </a:lnSpc>
              <a:buClr>
                <a:schemeClr val="tx1"/>
              </a:buClr>
              <a:buSzPct val="100000"/>
              <a:buFontTx/>
              <a:buChar char="•"/>
              <a:tabLst>
                <a:tab pos="268288" algn="l"/>
              </a:tabLst>
            </a:pPr>
            <a:r>
              <a:rPr lang="zh-CN" altLang="en-US" sz="2000" dirty="0" smtClean="0">
                <a:solidFill>
                  <a:srgbClr val="000000"/>
                </a:solidFill>
                <a:latin typeface="华文楷体" pitchFamily="2" charset="-122"/>
                <a:ea typeface="华文楷体" pitchFamily="2" charset="-122"/>
                <a:cs typeface="Arial Unicode MS" pitchFamily="34" charset="-122"/>
              </a:rPr>
              <a:t>计</a:t>
            </a:r>
            <a:r>
              <a:rPr lang="zh-CN" altLang="en-US" sz="2000" dirty="0">
                <a:solidFill>
                  <a:srgbClr val="000000"/>
                </a:solidFill>
                <a:latin typeface="华文楷体" pitchFamily="2" charset="-122"/>
                <a:ea typeface="华文楷体" pitchFamily="2" charset="-122"/>
                <a:cs typeface="Arial Unicode MS" pitchFamily="34" charset="-122"/>
              </a:rPr>
              <a:t>划审批通过</a:t>
            </a:r>
          </a:p>
          <a:p>
            <a:pPr indent="-268288" defTabSz="695325" fontAlgn="base">
              <a:lnSpc>
                <a:spcPct val="150000"/>
              </a:lnSpc>
              <a:buClr>
                <a:schemeClr val="tx1"/>
              </a:buClr>
              <a:buSzPct val="100000"/>
              <a:buFontTx/>
              <a:buChar char="•"/>
              <a:tabLst>
                <a:tab pos="268288" algn="l"/>
              </a:tabLst>
            </a:pPr>
            <a:r>
              <a:rPr lang="zh-CN" altLang="en-US" sz="2000" dirty="0" smtClean="0">
                <a:solidFill>
                  <a:srgbClr val="000000"/>
                </a:solidFill>
                <a:latin typeface="华文楷体" pitchFamily="2" charset="-122"/>
                <a:ea typeface="华文楷体" pitchFamily="2" charset="-122"/>
                <a:cs typeface="Arial Unicode MS" pitchFamily="34" charset="-122"/>
              </a:rPr>
              <a:t>根</a:t>
            </a:r>
            <a:r>
              <a:rPr lang="zh-CN" altLang="en-US" sz="2000" dirty="0">
                <a:solidFill>
                  <a:srgbClr val="000000"/>
                </a:solidFill>
                <a:latin typeface="华文楷体" pitchFamily="2" charset="-122"/>
                <a:ea typeface="华文楷体" pitchFamily="2" charset="-122"/>
                <a:cs typeface="Arial Unicode MS" pitchFamily="34" charset="-122"/>
              </a:rPr>
              <a:t>据风险变化及业务需求进行调整</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latin typeface="+mj-ea"/>
              </a:rPr>
              <a:t>详细的审计计划</a:t>
            </a:r>
            <a:r>
              <a:rPr lang="en-US" altLang="zh-CN" dirty="0" smtClean="0">
                <a:latin typeface="+mj-ea"/>
              </a:rPr>
              <a:t/>
            </a:r>
            <a:br>
              <a:rPr lang="en-US" altLang="zh-CN" dirty="0" smtClean="0">
                <a:latin typeface="+mj-ea"/>
              </a:rPr>
            </a:br>
            <a:endParaRPr lang="en-US" altLang="zh-CN" dirty="0" smtClean="0">
              <a:latin typeface="+mj-ea"/>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56</a:t>
            </a:fld>
            <a:endParaRPr lang="en-GB"/>
          </a:p>
        </p:txBody>
      </p:sp>
      <p:sp>
        <p:nvSpPr>
          <p:cNvPr id="5" name="Rectangle 3"/>
          <p:cNvSpPr>
            <a:spLocks noChangeArrowheads="1"/>
          </p:cNvSpPr>
          <p:nvPr/>
        </p:nvSpPr>
        <p:spPr bwMode="auto">
          <a:xfrm>
            <a:off x="331788" y="1298575"/>
            <a:ext cx="8253412" cy="2836863"/>
          </a:xfrm>
          <a:prstGeom prst="rect">
            <a:avLst/>
          </a:prstGeom>
          <a:noFill/>
          <a:ln w="9525">
            <a:noFill/>
            <a:miter lim="800000"/>
            <a:headEnd/>
            <a:tailEnd/>
          </a:ln>
          <a:effectLst/>
        </p:spPr>
        <p:txBody>
          <a:bodyPr lIns="0" tIns="0" rIns="0" bIns="0"/>
          <a:lstStyle/>
          <a:p>
            <a:pPr algn="l" defTabSz="695325">
              <a:tabLst>
                <a:tab pos="268288" algn="l"/>
              </a:tabLst>
            </a:pPr>
            <a:r>
              <a:rPr lang="zh-CN" altLang="en-US" sz="2000" b="0" dirty="0">
                <a:solidFill>
                  <a:srgbClr val="000000"/>
                </a:solidFill>
                <a:latin typeface="华文楷体" pitchFamily="2" charset="-122"/>
                <a:ea typeface="华文楷体" pitchFamily="2" charset="-122"/>
                <a:cs typeface="Arial" pitchFamily="34" charset="0"/>
              </a:rPr>
              <a:t>最佳审计实践：</a:t>
            </a:r>
          </a:p>
          <a:p>
            <a:pPr indent="-268288" defTabSz="695325" fontAlgn="base">
              <a:lnSpc>
                <a:spcPct val="150000"/>
              </a:lnSpc>
              <a:buClr>
                <a:schemeClr val="tx1"/>
              </a:buClr>
              <a:buSzPct val="100000"/>
              <a:buFontTx/>
              <a:buChar char="•"/>
              <a:tabLst>
                <a:tab pos="268288" algn="l"/>
              </a:tabLst>
            </a:pPr>
            <a:r>
              <a:rPr lang="zh-CN" altLang="en-US" sz="2000" dirty="0" smtClean="0">
                <a:solidFill>
                  <a:srgbClr val="000000"/>
                </a:solidFill>
                <a:latin typeface="华文楷体" pitchFamily="2" charset="-122"/>
                <a:ea typeface="华文楷体" pitchFamily="2" charset="-122"/>
                <a:cs typeface="Arial Unicode MS" pitchFamily="34" charset="-122"/>
              </a:rPr>
              <a:t>正式</a:t>
            </a:r>
            <a:r>
              <a:rPr lang="zh-CN" altLang="en-US" sz="2000" dirty="0">
                <a:solidFill>
                  <a:srgbClr val="000000"/>
                </a:solidFill>
                <a:latin typeface="华文楷体" pitchFamily="2" charset="-122"/>
                <a:ea typeface="华文楷体" pitchFamily="2" charset="-122"/>
                <a:cs typeface="Arial Unicode MS" pitchFamily="34" charset="-122"/>
              </a:rPr>
              <a:t>、规范的风险评估过程</a:t>
            </a:r>
          </a:p>
          <a:p>
            <a:pPr indent="-268288" defTabSz="695325" fontAlgn="base">
              <a:lnSpc>
                <a:spcPct val="150000"/>
              </a:lnSpc>
              <a:buClr>
                <a:schemeClr val="tx1"/>
              </a:buClr>
              <a:buSzPct val="100000"/>
              <a:buFontTx/>
              <a:buChar char="•"/>
              <a:tabLst>
                <a:tab pos="268288" algn="l"/>
              </a:tabLst>
            </a:pPr>
            <a:r>
              <a:rPr lang="zh-CN" altLang="en-US" sz="2000" dirty="0" smtClean="0">
                <a:solidFill>
                  <a:srgbClr val="000000"/>
                </a:solidFill>
                <a:latin typeface="华文楷体" pitchFamily="2" charset="-122"/>
                <a:ea typeface="华文楷体" pitchFamily="2" charset="-122"/>
                <a:cs typeface="Arial Unicode MS" pitchFamily="34" charset="-122"/>
              </a:rPr>
              <a:t>定</a:t>
            </a:r>
            <a:r>
              <a:rPr lang="zh-CN" altLang="en-US" sz="2000" dirty="0">
                <a:solidFill>
                  <a:srgbClr val="000000"/>
                </a:solidFill>
                <a:latin typeface="华文楷体" pitchFamily="2" charset="-122"/>
                <a:ea typeface="华文楷体" pitchFamily="2" charset="-122"/>
                <a:cs typeface="Arial Unicode MS" pitchFamily="34" charset="-122"/>
              </a:rPr>
              <a:t>义了全部的审计范围</a:t>
            </a:r>
          </a:p>
          <a:p>
            <a:pPr indent="-268288" defTabSz="695325" fontAlgn="base">
              <a:lnSpc>
                <a:spcPct val="150000"/>
              </a:lnSpc>
              <a:buClr>
                <a:schemeClr val="tx1"/>
              </a:buClr>
              <a:buSzPct val="100000"/>
              <a:buFontTx/>
              <a:buChar char="•"/>
              <a:tabLst>
                <a:tab pos="268288" algn="l"/>
              </a:tabLst>
            </a:pPr>
            <a:r>
              <a:rPr lang="zh-CN" altLang="en-US" sz="2000" dirty="0" smtClean="0">
                <a:solidFill>
                  <a:srgbClr val="000000"/>
                </a:solidFill>
                <a:latin typeface="华文楷体" pitchFamily="2" charset="-122"/>
                <a:ea typeface="华文楷体" pitchFamily="2" charset="-122"/>
                <a:cs typeface="Arial Unicode MS" pitchFamily="34" charset="-122"/>
              </a:rPr>
              <a:t>利益</a:t>
            </a:r>
            <a:r>
              <a:rPr lang="zh-CN" altLang="en-US" sz="2000" dirty="0">
                <a:solidFill>
                  <a:srgbClr val="000000"/>
                </a:solidFill>
                <a:latin typeface="华文楷体" pitchFamily="2" charset="-122"/>
                <a:ea typeface="华文楷体" pitchFamily="2" charset="-122"/>
                <a:cs typeface="Arial Unicode MS" pitchFamily="34" charset="-122"/>
              </a:rPr>
              <a:t>相关者的大量参与</a:t>
            </a:r>
          </a:p>
          <a:p>
            <a:pPr indent="-268288" defTabSz="695325" fontAlgn="base">
              <a:lnSpc>
                <a:spcPct val="150000"/>
              </a:lnSpc>
              <a:buClr>
                <a:schemeClr val="tx1"/>
              </a:buClr>
              <a:buSzPct val="100000"/>
              <a:buFontTx/>
              <a:buChar char="•"/>
              <a:tabLst>
                <a:tab pos="268288" algn="l"/>
              </a:tabLst>
            </a:pPr>
            <a:r>
              <a:rPr lang="zh-CN" altLang="en-US" sz="2000" dirty="0" smtClean="0">
                <a:solidFill>
                  <a:srgbClr val="000000"/>
                </a:solidFill>
                <a:latin typeface="华文楷体" pitchFamily="2" charset="-122"/>
                <a:ea typeface="华文楷体" pitchFamily="2" charset="-122"/>
                <a:cs typeface="Arial Unicode MS" pitchFamily="34" charset="-122"/>
              </a:rPr>
              <a:t>使用</a:t>
            </a:r>
            <a:r>
              <a:rPr lang="zh-CN" altLang="en-US" sz="2000" dirty="0">
                <a:solidFill>
                  <a:srgbClr val="000000"/>
                </a:solidFill>
                <a:latin typeface="华文楷体" pitchFamily="2" charset="-122"/>
                <a:ea typeface="华文楷体" pitchFamily="2" charset="-122"/>
                <a:cs typeface="Arial Unicode MS" pitchFamily="34" charset="-122"/>
              </a:rPr>
              <a:t>了风险调查</a:t>
            </a:r>
          </a:p>
          <a:p>
            <a:pPr indent="-268288" defTabSz="695325" fontAlgn="base">
              <a:lnSpc>
                <a:spcPct val="150000"/>
              </a:lnSpc>
              <a:buClr>
                <a:schemeClr val="tx1"/>
              </a:buClr>
              <a:buSzPct val="100000"/>
              <a:buFontTx/>
              <a:buChar char="•"/>
              <a:tabLst>
                <a:tab pos="268288" algn="l"/>
              </a:tabLst>
            </a:pPr>
            <a:r>
              <a:rPr lang="zh-CN" altLang="en-US" sz="2000" dirty="0" smtClean="0">
                <a:solidFill>
                  <a:srgbClr val="000000"/>
                </a:solidFill>
                <a:latin typeface="华文楷体" pitchFamily="2" charset="-122"/>
                <a:ea typeface="华文楷体" pitchFamily="2" charset="-122"/>
                <a:cs typeface="Arial Unicode MS" pitchFamily="34" charset="-122"/>
              </a:rPr>
              <a:t>内</a:t>
            </a:r>
            <a:r>
              <a:rPr lang="zh-CN" altLang="en-US" sz="2000" dirty="0">
                <a:solidFill>
                  <a:srgbClr val="000000"/>
                </a:solidFill>
                <a:latin typeface="华文楷体" pitchFamily="2" charset="-122"/>
                <a:ea typeface="华文楷体" pitchFamily="2" charset="-122"/>
                <a:cs typeface="Arial Unicode MS" pitchFamily="34" charset="-122"/>
              </a:rPr>
              <a:t>审计划与风险评估紧密相连</a:t>
            </a:r>
          </a:p>
          <a:p>
            <a:pPr indent="-268288" defTabSz="695325" fontAlgn="base">
              <a:lnSpc>
                <a:spcPct val="150000"/>
              </a:lnSpc>
              <a:buClr>
                <a:schemeClr val="tx1"/>
              </a:buClr>
              <a:buSzPct val="100000"/>
              <a:buFontTx/>
              <a:buChar char="•"/>
              <a:tabLst>
                <a:tab pos="268288" algn="l"/>
              </a:tabLst>
            </a:pPr>
            <a:r>
              <a:rPr lang="zh-CN" altLang="en-US" sz="2000" dirty="0" smtClean="0">
                <a:solidFill>
                  <a:srgbClr val="000000"/>
                </a:solidFill>
                <a:latin typeface="华文楷体" pitchFamily="2" charset="-122"/>
                <a:ea typeface="华文楷体" pitchFamily="2" charset="-122"/>
                <a:cs typeface="Arial Unicode MS" pitchFamily="34" charset="-122"/>
              </a:rPr>
              <a:t>审</a:t>
            </a:r>
            <a:r>
              <a:rPr lang="zh-CN" altLang="en-US" sz="2000" dirty="0">
                <a:solidFill>
                  <a:srgbClr val="000000"/>
                </a:solidFill>
                <a:latin typeface="华文楷体" pitchFamily="2" charset="-122"/>
                <a:ea typeface="华文楷体" pitchFamily="2" charset="-122"/>
                <a:cs typeface="Arial Unicode MS" pitchFamily="34" charset="-122"/>
              </a:rPr>
              <a:t>计计划覆盖了高中风险领域</a:t>
            </a:r>
          </a:p>
          <a:p>
            <a:pPr indent="-268288" defTabSz="695325" fontAlgn="base">
              <a:lnSpc>
                <a:spcPct val="150000"/>
              </a:lnSpc>
              <a:buClr>
                <a:schemeClr val="tx1"/>
              </a:buClr>
              <a:buSzPct val="100000"/>
              <a:buFontTx/>
              <a:buChar char="•"/>
              <a:tabLst>
                <a:tab pos="268288" algn="l"/>
              </a:tabLst>
            </a:pPr>
            <a:r>
              <a:rPr lang="zh-CN" altLang="en-US" sz="2000" dirty="0" smtClean="0">
                <a:solidFill>
                  <a:srgbClr val="000000"/>
                </a:solidFill>
                <a:latin typeface="华文楷体" pitchFamily="2" charset="-122"/>
                <a:ea typeface="华文楷体" pitchFamily="2" charset="-122"/>
                <a:cs typeface="Arial Unicode MS" pitchFamily="34" charset="-122"/>
              </a:rPr>
              <a:t>计</a:t>
            </a:r>
            <a:r>
              <a:rPr lang="zh-CN" altLang="en-US" sz="2000" dirty="0">
                <a:solidFill>
                  <a:srgbClr val="000000"/>
                </a:solidFill>
                <a:latin typeface="华文楷体" pitchFamily="2" charset="-122"/>
                <a:ea typeface="华文楷体" pitchFamily="2" charset="-122"/>
                <a:cs typeface="Arial Unicode MS" pitchFamily="34" charset="-122"/>
              </a:rPr>
              <a:t>划包含了控制情况回顾，和对未来的预测</a:t>
            </a:r>
          </a:p>
          <a:p>
            <a:pPr indent="-268288" defTabSz="695325" fontAlgn="base">
              <a:lnSpc>
                <a:spcPct val="150000"/>
              </a:lnSpc>
              <a:buClr>
                <a:schemeClr val="tx1"/>
              </a:buClr>
              <a:buSzPct val="100000"/>
              <a:buFontTx/>
              <a:buChar char="•"/>
              <a:tabLst>
                <a:tab pos="268288" algn="l"/>
              </a:tabLst>
            </a:pPr>
            <a:r>
              <a:rPr lang="zh-CN" altLang="en-US" sz="2000" dirty="0" smtClean="0">
                <a:solidFill>
                  <a:srgbClr val="000000"/>
                </a:solidFill>
                <a:latin typeface="华文楷体" pitchFamily="2" charset="-122"/>
                <a:ea typeface="华文楷体" pitchFamily="2" charset="-122"/>
                <a:cs typeface="Arial Unicode MS" pitchFamily="34" charset="-122"/>
              </a:rPr>
              <a:t>内</a:t>
            </a:r>
            <a:r>
              <a:rPr lang="zh-CN" altLang="en-US" sz="2000" dirty="0">
                <a:solidFill>
                  <a:srgbClr val="000000"/>
                </a:solidFill>
                <a:latin typeface="华文楷体" pitchFamily="2" charset="-122"/>
                <a:ea typeface="华文楷体" pitchFamily="2" charset="-122"/>
                <a:cs typeface="Arial Unicode MS" pitchFamily="34" charset="-122"/>
              </a:rPr>
              <a:t>部审计资源配置要求的初步估计</a:t>
            </a:r>
            <a:r>
              <a:rPr lang="en-US" altLang="zh-CN" sz="2000" dirty="0">
                <a:solidFill>
                  <a:srgbClr val="000000"/>
                </a:solidFill>
                <a:latin typeface="华文楷体" pitchFamily="2" charset="-122"/>
                <a:ea typeface="华文楷体" pitchFamily="2" charset="-122"/>
                <a:cs typeface="Arial Unicode MS" pitchFamily="34" charset="-122"/>
              </a:rPr>
              <a:t>, </a:t>
            </a:r>
            <a:r>
              <a:rPr lang="zh-CN" altLang="en-US" sz="2000" dirty="0">
                <a:solidFill>
                  <a:srgbClr val="000000"/>
                </a:solidFill>
                <a:latin typeface="华文楷体" pitchFamily="2" charset="-122"/>
                <a:ea typeface="华文楷体" pitchFamily="2" charset="-122"/>
                <a:cs typeface="Arial Unicode MS" pitchFamily="34" charset="-122"/>
              </a:rPr>
              <a:t>例如：技能</a:t>
            </a:r>
            <a:r>
              <a:rPr lang="en-US" altLang="zh-CN" sz="2000" dirty="0">
                <a:solidFill>
                  <a:srgbClr val="000000"/>
                </a:solidFill>
                <a:latin typeface="华文楷体" pitchFamily="2" charset="-122"/>
                <a:ea typeface="华文楷体" pitchFamily="2" charset="-122"/>
                <a:cs typeface="Arial Unicode MS" pitchFamily="34" charset="-122"/>
              </a:rPr>
              <a:t>/</a:t>
            </a:r>
            <a:r>
              <a:rPr lang="zh-CN" altLang="en-US" sz="2000" dirty="0">
                <a:solidFill>
                  <a:srgbClr val="000000"/>
                </a:solidFill>
                <a:latin typeface="华文楷体" pitchFamily="2" charset="-122"/>
                <a:ea typeface="华文楷体" pitchFamily="2" charset="-122"/>
                <a:cs typeface="Arial Unicode MS" pitchFamily="34" charset="-122"/>
              </a:rPr>
              <a:t>经验和人力</a:t>
            </a:r>
          </a:p>
          <a:p>
            <a:pPr indent="-268288" defTabSz="695325" fontAlgn="base">
              <a:lnSpc>
                <a:spcPct val="150000"/>
              </a:lnSpc>
              <a:buClr>
                <a:schemeClr val="tx1"/>
              </a:buClr>
              <a:buSzPct val="100000"/>
              <a:buFontTx/>
              <a:buChar char="•"/>
              <a:tabLst>
                <a:tab pos="268288" algn="l"/>
              </a:tabLst>
            </a:pPr>
            <a:r>
              <a:rPr lang="zh-CN" altLang="en-US" sz="2000" dirty="0" smtClean="0">
                <a:solidFill>
                  <a:srgbClr val="000000"/>
                </a:solidFill>
                <a:latin typeface="华文楷体" pitchFamily="2" charset="-122"/>
                <a:ea typeface="华文楷体" pitchFamily="2" charset="-122"/>
                <a:cs typeface="Arial Unicode MS" pitchFamily="34" charset="-122"/>
              </a:rPr>
              <a:t>得到</a:t>
            </a:r>
            <a:r>
              <a:rPr lang="zh-CN" altLang="en-US" sz="2000" dirty="0">
                <a:solidFill>
                  <a:srgbClr val="000000"/>
                </a:solidFill>
                <a:latin typeface="华文楷体" pitchFamily="2" charset="-122"/>
                <a:ea typeface="华文楷体" pitchFamily="2" charset="-122"/>
                <a:cs typeface="Arial Unicode MS" pitchFamily="34" charset="-122"/>
              </a:rPr>
              <a:t>审计委员会的审批</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latin typeface="+mj-ea"/>
              </a:rPr>
              <a:t>案例分析-进行风险评估和编制年度审计计划</a:t>
            </a:r>
            <a:r>
              <a:rPr lang="en-US" altLang="zh-CN" dirty="0" smtClean="0">
                <a:latin typeface="+mj-ea"/>
              </a:rPr>
              <a:t/>
            </a:r>
            <a:br>
              <a:rPr lang="en-US" altLang="zh-CN" dirty="0" smtClean="0">
                <a:latin typeface="+mj-ea"/>
              </a:rPr>
            </a:br>
            <a:r>
              <a:rPr lang="en-US" altLang="zh-CN" b="0" dirty="0" smtClean="0">
                <a:solidFill>
                  <a:srgbClr val="3A4972"/>
                </a:solidFill>
                <a:latin typeface="+mj-ea"/>
                <a:cs typeface="Arial Unicode MS" pitchFamily="34" charset="-122"/>
              </a:rPr>
              <a:t/>
            </a:r>
            <a:br>
              <a:rPr lang="en-US" altLang="zh-CN" b="0" dirty="0" smtClean="0">
                <a:solidFill>
                  <a:srgbClr val="3A4972"/>
                </a:solidFill>
                <a:latin typeface="+mj-ea"/>
                <a:cs typeface="Arial Unicode MS" pitchFamily="34" charset="-122"/>
              </a:rPr>
            </a:b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57</a:t>
            </a:fld>
            <a:endParaRPr lang="en-GB"/>
          </a:p>
        </p:txBody>
      </p:sp>
      <p:sp>
        <p:nvSpPr>
          <p:cNvPr id="5" name="Rectangle 3"/>
          <p:cNvSpPr>
            <a:spLocks noChangeArrowheads="1"/>
          </p:cNvSpPr>
          <p:nvPr/>
        </p:nvSpPr>
        <p:spPr bwMode="auto">
          <a:xfrm>
            <a:off x="341313" y="1412875"/>
            <a:ext cx="8983662" cy="1501775"/>
          </a:xfrm>
          <a:prstGeom prst="rect">
            <a:avLst/>
          </a:prstGeom>
          <a:noFill/>
          <a:ln w="9525">
            <a:noFill/>
            <a:miter lim="800000"/>
            <a:headEnd/>
            <a:tailEnd/>
          </a:ln>
          <a:effectLst/>
        </p:spPr>
        <p:txBody>
          <a:bodyPr lIns="0" tIns="0" rIns="0" bIns="0"/>
          <a:lstStyle/>
          <a:p>
            <a:pPr algn="l" defTabSz="695325">
              <a:tabLst>
                <a:tab pos="271463" algn="l"/>
              </a:tabLst>
            </a:pPr>
            <a:r>
              <a:rPr lang="zh-CN" altLang="en-US" sz="2000" b="1" dirty="0" smtClean="0">
                <a:solidFill>
                  <a:srgbClr val="000000"/>
                </a:solidFill>
                <a:latin typeface="华文楷体" pitchFamily="2" charset="-122"/>
                <a:ea typeface="华文楷体" pitchFamily="2" charset="-122"/>
                <a:cs typeface="Arial" pitchFamily="34" charset="0"/>
              </a:rPr>
              <a:t>背景</a:t>
            </a:r>
            <a:endParaRPr lang="en-US" altLang="zh-CN" sz="2000" b="1" dirty="0" smtClean="0">
              <a:solidFill>
                <a:srgbClr val="000000"/>
              </a:solidFill>
              <a:latin typeface="华文楷体" pitchFamily="2" charset="-122"/>
              <a:ea typeface="华文楷体" pitchFamily="2" charset="-122"/>
              <a:cs typeface="Arial" pitchFamily="34" charset="0"/>
            </a:endParaRPr>
          </a:p>
          <a:p>
            <a:pPr algn="l" defTabSz="695325">
              <a:tabLst>
                <a:tab pos="271463" algn="l"/>
              </a:tabLst>
            </a:pPr>
            <a:endParaRPr lang="zh-CN" altLang="en-US" sz="2000" b="0" dirty="0">
              <a:solidFill>
                <a:srgbClr val="000000"/>
              </a:solidFill>
              <a:latin typeface="华文楷体" pitchFamily="2" charset="-122"/>
              <a:ea typeface="华文楷体" pitchFamily="2" charset="-122"/>
              <a:cs typeface="Arial" pitchFamily="34" charset="0"/>
            </a:endParaRPr>
          </a:p>
          <a:p>
            <a:pPr algn="l" defTabSz="695325">
              <a:tabLst>
                <a:tab pos="271463" algn="l"/>
              </a:tabLst>
            </a:pPr>
            <a:r>
              <a:rPr lang="zh-CN" altLang="en-US" sz="2000" b="0" dirty="0">
                <a:solidFill>
                  <a:srgbClr val="000000"/>
                </a:solidFill>
                <a:latin typeface="华文楷体" pitchFamily="2" charset="-122"/>
                <a:ea typeface="华文楷体" pitchFamily="2" charset="-122"/>
                <a:cs typeface="Arial" pitchFamily="34" charset="0"/>
              </a:rPr>
              <a:t>以一家国外的上市公司为例，讨论如何进行风险评估和编制年度审计计划</a:t>
            </a:r>
            <a:r>
              <a:rPr lang="zh-CN" altLang="en-US" sz="2000" b="0" dirty="0" smtClean="0">
                <a:solidFill>
                  <a:srgbClr val="000000"/>
                </a:solidFill>
                <a:latin typeface="华文楷体" pitchFamily="2" charset="-122"/>
                <a:ea typeface="华文楷体" pitchFamily="2" charset="-122"/>
                <a:cs typeface="Arial" pitchFamily="34" charset="0"/>
              </a:rPr>
              <a:t>。</a:t>
            </a:r>
            <a:endParaRPr lang="en-US" altLang="zh-CN" sz="2000" b="0" dirty="0" smtClean="0">
              <a:solidFill>
                <a:srgbClr val="000000"/>
              </a:solidFill>
              <a:latin typeface="华文楷体" pitchFamily="2" charset="-122"/>
              <a:ea typeface="华文楷体" pitchFamily="2" charset="-122"/>
              <a:cs typeface="Arial" pitchFamily="34" charset="0"/>
            </a:endParaRPr>
          </a:p>
          <a:p>
            <a:pPr algn="l" defTabSz="695325">
              <a:tabLst>
                <a:tab pos="271463" algn="l"/>
              </a:tabLst>
            </a:pPr>
            <a:endParaRPr lang="zh-CN" altLang="en-US" sz="2000" b="0" dirty="0">
              <a:solidFill>
                <a:srgbClr val="000000"/>
              </a:solidFill>
              <a:latin typeface="华文楷体" pitchFamily="2" charset="-122"/>
              <a:ea typeface="华文楷体" pitchFamily="2" charset="-122"/>
              <a:cs typeface="Arial" pitchFamily="34" charset="0"/>
            </a:endParaRPr>
          </a:p>
          <a:p>
            <a:pPr indent="-268288" defTabSz="695325" fontAlgn="base">
              <a:lnSpc>
                <a:spcPct val="150000"/>
              </a:lnSpc>
              <a:buClr>
                <a:schemeClr val="tx1"/>
              </a:buClr>
              <a:buSzPct val="100000"/>
              <a:buFontTx/>
              <a:buChar char="•"/>
              <a:tabLst>
                <a:tab pos="268288" algn="l"/>
              </a:tabLst>
            </a:pPr>
            <a:r>
              <a:rPr lang="zh-CN" altLang="en-US" sz="2000" dirty="0" smtClean="0">
                <a:solidFill>
                  <a:srgbClr val="000000"/>
                </a:solidFill>
                <a:latin typeface="华文楷体" pitchFamily="2" charset="-122"/>
                <a:ea typeface="华文楷体" pitchFamily="2" charset="-122"/>
                <a:cs typeface="Arial Unicode MS" pitchFamily="34" charset="-122"/>
              </a:rPr>
              <a:t>一家</a:t>
            </a:r>
            <a:r>
              <a:rPr lang="zh-CN" altLang="en-US" sz="2000" dirty="0">
                <a:solidFill>
                  <a:srgbClr val="000000"/>
                </a:solidFill>
                <a:latin typeface="华文楷体" pitchFamily="2" charset="-122"/>
                <a:ea typeface="华文楷体" pitchFamily="2" charset="-122"/>
                <a:cs typeface="Arial Unicode MS" pitchFamily="34" charset="-122"/>
              </a:rPr>
              <a:t>建筑产品生产商</a:t>
            </a:r>
            <a:r>
              <a:rPr lang="en-US" altLang="zh-CN" sz="2000" dirty="0">
                <a:solidFill>
                  <a:srgbClr val="000000"/>
                </a:solidFill>
                <a:latin typeface="华文楷体" pitchFamily="2" charset="-122"/>
                <a:ea typeface="华文楷体" pitchFamily="2" charset="-122"/>
                <a:cs typeface="Arial Unicode MS" pitchFamily="34" charset="-122"/>
              </a:rPr>
              <a:t>-CON</a:t>
            </a:r>
            <a:r>
              <a:rPr lang="zh-CN" altLang="en-US" sz="2000" dirty="0">
                <a:solidFill>
                  <a:srgbClr val="000000"/>
                </a:solidFill>
                <a:latin typeface="华文楷体" pitchFamily="2" charset="-122"/>
                <a:ea typeface="华文楷体" pitchFamily="2" charset="-122"/>
                <a:cs typeface="Arial Unicode MS" pitchFamily="34" charset="-122"/>
              </a:rPr>
              <a:t>，在该国家有</a:t>
            </a:r>
            <a:r>
              <a:rPr lang="en-US" altLang="zh-CN" sz="2000" dirty="0">
                <a:solidFill>
                  <a:srgbClr val="000000"/>
                </a:solidFill>
                <a:latin typeface="华文楷体" pitchFamily="2" charset="-122"/>
                <a:ea typeface="华文楷体" pitchFamily="2" charset="-122"/>
                <a:cs typeface="Arial Unicode MS" pitchFamily="34" charset="-122"/>
              </a:rPr>
              <a:t>10</a:t>
            </a:r>
            <a:r>
              <a:rPr lang="zh-CN" altLang="en-US" sz="2000" dirty="0">
                <a:solidFill>
                  <a:srgbClr val="000000"/>
                </a:solidFill>
                <a:latin typeface="华文楷体" pitchFamily="2" charset="-122"/>
                <a:ea typeface="华文楷体" pitchFamily="2" charset="-122"/>
                <a:cs typeface="Arial Unicode MS" pitchFamily="34" charset="-122"/>
              </a:rPr>
              <a:t>个生产基地，</a:t>
            </a:r>
            <a:r>
              <a:rPr lang="en-US" altLang="zh-CN" sz="2000" dirty="0">
                <a:solidFill>
                  <a:srgbClr val="000000"/>
                </a:solidFill>
                <a:latin typeface="华文楷体" pitchFamily="2" charset="-122"/>
                <a:ea typeface="华文楷体" pitchFamily="2" charset="-122"/>
                <a:cs typeface="Arial Unicode MS" pitchFamily="34" charset="-122"/>
              </a:rPr>
              <a:t>100</a:t>
            </a:r>
            <a:r>
              <a:rPr lang="zh-CN" altLang="en-US" sz="2000" dirty="0">
                <a:solidFill>
                  <a:srgbClr val="000000"/>
                </a:solidFill>
                <a:latin typeface="华文楷体" pitchFamily="2" charset="-122"/>
                <a:ea typeface="华文楷体" pitchFamily="2" charset="-122"/>
                <a:cs typeface="Arial Unicode MS" pitchFamily="34" charset="-122"/>
              </a:rPr>
              <a:t>个</a:t>
            </a:r>
            <a:r>
              <a:rPr lang="zh-CN" altLang="en-US" sz="2000" dirty="0" smtClean="0">
                <a:solidFill>
                  <a:srgbClr val="000000"/>
                </a:solidFill>
                <a:latin typeface="华文楷体" pitchFamily="2" charset="-122"/>
                <a:ea typeface="华文楷体" pitchFamily="2" charset="-122"/>
                <a:cs typeface="Arial Unicode MS" pitchFamily="34" charset="-122"/>
              </a:rPr>
              <a:t>销售中心</a:t>
            </a:r>
            <a:endParaRPr lang="zh-CN" altLang="en-US" sz="2000" dirty="0">
              <a:solidFill>
                <a:srgbClr val="000000"/>
              </a:solidFill>
              <a:latin typeface="华文楷体" pitchFamily="2" charset="-122"/>
              <a:ea typeface="华文楷体" pitchFamily="2" charset="-122"/>
              <a:cs typeface="Arial Unicode MS" pitchFamily="34" charset="-122"/>
            </a:endParaRPr>
          </a:p>
          <a:p>
            <a:pPr indent="-268288" defTabSz="695325" fontAlgn="base">
              <a:lnSpc>
                <a:spcPct val="150000"/>
              </a:lnSpc>
              <a:buClr>
                <a:schemeClr val="tx1"/>
              </a:buClr>
              <a:buSzPct val="100000"/>
              <a:buFontTx/>
              <a:buChar char="•"/>
              <a:tabLst>
                <a:tab pos="268288" algn="l"/>
              </a:tabLst>
            </a:pPr>
            <a:r>
              <a:rPr lang="zh-CN" altLang="en-US" sz="2000" dirty="0" smtClean="0">
                <a:solidFill>
                  <a:srgbClr val="000000"/>
                </a:solidFill>
                <a:latin typeface="华文楷体" pitchFamily="2" charset="-122"/>
                <a:ea typeface="华文楷体" pitchFamily="2" charset="-122"/>
                <a:cs typeface="Arial Unicode MS" pitchFamily="34" charset="-122"/>
              </a:rPr>
              <a:t>该</a:t>
            </a:r>
            <a:r>
              <a:rPr lang="zh-CN" altLang="en-US" sz="2000" dirty="0">
                <a:solidFill>
                  <a:srgbClr val="000000"/>
                </a:solidFill>
                <a:latin typeface="华文楷体" pitchFamily="2" charset="-122"/>
                <a:ea typeface="华文楷体" pitchFamily="2" charset="-122"/>
                <a:cs typeface="Arial Unicode MS" pitchFamily="34" charset="-122"/>
              </a:rPr>
              <a:t>公司在美国上市，生产经营</a:t>
            </a:r>
            <a:r>
              <a:rPr lang="zh-CN" altLang="en-US" sz="2000" dirty="0" smtClean="0">
                <a:solidFill>
                  <a:srgbClr val="000000"/>
                </a:solidFill>
                <a:latin typeface="华文楷体" pitchFamily="2" charset="-122"/>
                <a:ea typeface="华文楷体" pitchFamily="2" charset="-122"/>
                <a:cs typeface="Arial Unicode MS" pitchFamily="34" charset="-122"/>
              </a:rPr>
              <a:t>稳定</a:t>
            </a:r>
            <a:endParaRPr lang="zh-CN" altLang="en-US" sz="2000" dirty="0">
              <a:solidFill>
                <a:srgbClr val="000000"/>
              </a:solidFill>
              <a:latin typeface="华文楷体" pitchFamily="2" charset="-122"/>
              <a:ea typeface="华文楷体" pitchFamily="2" charset="-122"/>
              <a:cs typeface="Arial Unicode MS" pitchFamily="34" charset="-122"/>
            </a:endParaRPr>
          </a:p>
          <a:p>
            <a:pPr indent="-268288" defTabSz="695325" fontAlgn="base">
              <a:lnSpc>
                <a:spcPct val="150000"/>
              </a:lnSpc>
              <a:buClr>
                <a:schemeClr val="tx1"/>
              </a:buClr>
              <a:buSzPct val="100000"/>
              <a:buFontTx/>
              <a:buChar char="•"/>
              <a:tabLst>
                <a:tab pos="268288" algn="l"/>
              </a:tabLst>
            </a:pPr>
            <a:r>
              <a:rPr lang="zh-CN" altLang="en-US" sz="2000" dirty="0" smtClean="0">
                <a:solidFill>
                  <a:srgbClr val="000000"/>
                </a:solidFill>
                <a:latin typeface="华文楷体" pitchFamily="2" charset="-122"/>
                <a:ea typeface="华文楷体" pitchFamily="2" charset="-122"/>
                <a:cs typeface="Arial Unicode MS" pitchFamily="34" charset="-122"/>
              </a:rPr>
              <a:t>内</a:t>
            </a:r>
            <a:r>
              <a:rPr lang="zh-CN" altLang="en-US" sz="2000" dirty="0">
                <a:solidFill>
                  <a:srgbClr val="000000"/>
                </a:solidFill>
                <a:latin typeface="华文楷体" pitchFamily="2" charset="-122"/>
                <a:ea typeface="华文楷体" pitchFamily="2" charset="-122"/>
                <a:cs typeface="Arial Unicode MS" pitchFamily="34" charset="-122"/>
              </a:rPr>
              <a:t>部审计职能外包给第三方</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latin typeface="+mj-ea"/>
              </a:rPr>
              <a:t>制定年度审计计划</a:t>
            </a:r>
            <a:r>
              <a:rPr lang="en-US" altLang="zh-CN" dirty="0" smtClean="0">
                <a:latin typeface="+mj-ea"/>
              </a:rPr>
              <a:t> </a:t>
            </a:r>
            <a:r>
              <a:rPr lang="zh-CN" altLang="zh-CN" dirty="0" smtClean="0">
                <a:latin typeface="+mj-ea"/>
              </a:rPr>
              <a:t>–企业目标</a:t>
            </a:r>
            <a:r>
              <a:rPr lang="en-US" altLang="zh-CN" dirty="0" smtClean="0">
                <a:latin typeface="+mj-ea"/>
              </a:rPr>
              <a:t/>
            </a:r>
            <a:br>
              <a:rPr lang="en-US" altLang="zh-CN" dirty="0" smtClean="0">
                <a:latin typeface="+mj-ea"/>
              </a:rPr>
            </a:br>
            <a:endParaRPr lang="en-US" altLang="zh-CN" dirty="0">
              <a:latin typeface="+mj-ea"/>
            </a:endParaRPr>
          </a:p>
        </p:txBody>
      </p:sp>
      <p:sp>
        <p:nvSpPr>
          <p:cNvPr id="3" name="内容占位符 2"/>
          <p:cNvSpPr>
            <a:spLocks noGrp="1"/>
          </p:cNvSpPr>
          <p:nvPr>
            <p:ph sz="quarter" idx="15"/>
          </p:nvPr>
        </p:nvSpPr>
        <p:spPr>
          <a:xfrm>
            <a:off x="152400" y="1625600"/>
            <a:ext cx="8077200" cy="4419600"/>
          </a:xfrm>
        </p:spPr>
        <p:txBody>
          <a:bodyPr/>
          <a:lstStyle/>
          <a:p>
            <a:r>
              <a:rPr lang="zh-CN" altLang="en-US" dirty="0" smtClean="0">
                <a:latin typeface="华文楷体" pitchFamily="2" charset="-122"/>
                <a:ea typeface="华文楷体" pitchFamily="2" charset="-122"/>
                <a:cs typeface="Arial Unicode MS" pitchFamily="34" charset="-122"/>
              </a:rPr>
              <a:t>     在为编制年度审计计划而进行的风险评估中，第一步是要了解、确定企业（最好是分解到部门或业务）的年度目标。</a:t>
            </a:r>
          </a:p>
          <a:p>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58</a:t>
            </a:fld>
            <a:endParaRPr lang="en-GB"/>
          </a:p>
        </p:txBody>
      </p:sp>
      <p:sp>
        <p:nvSpPr>
          <p:cNvPr id="6" name="Rectangle 4"/>
          <p:cNvSpPr>
            <a:spLocks noChangeArrowheads="1"/>
          </p:cNvSpPr>
          <p:nvPr/>
        </p:nvSpPr>
        <p:spPr bwMode="auto">
          <a:xfrm>
            <a:off x="488950" y="3100388"/>
            <a:ext cx="8172450" cy="1731962"/>
          </a:xfrm>
          <a:prstGeom prst="rect">
            <a:avLst/>
          </a:prstGeom>
          <a:solidFill>
            <a:schemeClr val="accent2">
              <a:lumMod val="50000"/>
            </a:schemeClr>
          </a:solidFill>
          <a:ln>
            <a:headEnd/>
            <a:tailEnd/>
          </a:ln>
        </p:spPr>
        <p:style>
          <a:lnRef idx="1">
            <a:schemeClr val="accent3"/>
          </a:lnRef>
          <a:fillRef idx="2">
            <a:schemeClr val="accent3"/>
          </a:fillRef>
          <a:effectRef idx="1">
            <a:schemeClr val="accent3"/>
          </a:effectRef>
          <a:fontRef idx="minor">
            <a:schemeClr val="dk1"/>
          </a:fontRef>
        </p:style>
        <p:txBody>
          <a:bodyPr/>
          <a:lstStyle/>
          <a:p>
            <a:pPr marL="381000" indent="-381000" algn="l">
              <a:spcBef>
                <a:spcPct val="30000"/>
              </a:spcBef>
              <a:buClr>
                <a:srgbClr val="3A4972"/>
              </a:buClr>
            </a:pPr>
            <a:r>
              <a:rPr lang="en-GB" altLang="zh-CN" sz="2000" b="0" dirty="0">
                <a:solidFill>
                  <a:srgbClr val="FFFFFF"/>
                </a:solidFill>
                <a:latin typeface="华文楷体" pitchFamily="2" charset="-122"/>
                <a:ea typeface="华文楷体" pitchFamily="2" charset="-122"/>
                <a:cs typeface="Arial Unicode MS" pitchFamily="34" charset="-122"/>
              </a:rPr>
              <a:t>CON</a:t>
            </a:r>
            <a:r>
              <a:rPr lang="zh-CN" altLang="en-GB" sz="2000" b="0" dirty="0">
                <a:solidFill>
                  <a:srgbClr val="FFFFFF"/>
                </a:solidFill>
                <a:latin typeface="华文楷体" pitchFamily="2" charset="-122"/>
                <a:ea typeface="华文楷体" pitchFamily="2" charset="-122"/>
                <a:cs typeface="Arial Unicode MS" pitchFamily="34" charset="-122"/>
              </a:rPr>
              <a:t>公司管理层最初给出的年度目标为：</a:t>
            </a:r>
          </a:p>
          <a:p>
            <a:pPr marL="381000" indent="-381000" algn="l">
              <a:spcBef>
                <a:spcPct val="30000"/>
              </a:spcBef>
              <a:buClr>
                <a:schemeClr val="accent2">
                  <a:lumMod val="60000"/>
                  <a:lumOff val="40000"/>
                </a:schemeClr>
              </a:buClr>
              <a:buFont typeface="Arial" pitchFamily="34" charset="0"/>
              <a:buChar char="•"/>
            </a:pPr>
            <a:r>
              <a:rPr lang="zh-CN" altLang="en-GB" sz="2000" b="0" dirty="0">
                <a:solidFill>
                  <a:srgbClr val="FFFFFF"/>
                </a:solidFill>
                <a:latin typeface="华文楷体" pitchFamily="2" charset="-122"/>
                <a:ea typeface="华文楷体" pitchFamily="2" charset="-122"/>
                <a:cs typeface="Arial Unicode MS" pitchFamily="34" charset="-122"/>
              </a:rPr>
              <a:t>市场占有率达到</a:t>
            </a:r>
            <a:r>
              <a:rPr lang="en-GB" altLang="zh-CN" sz="2000" b="0" dirty="0">
                <a:solidFill>
                  <a:srgbClr val="FFFFFF"/>
                </a:solidFill>
                <a:latin typeface="华文楷体" pitchFamily="2" charset="-122"/>
                <a:ea typeface="华文楷体" pitchFamily="2" charset="-122"/>
                <a:cs typeface="Arial Unicode MS" pitchFamily="34" charset="-122"/>
              </a:rPr>
              <a:t>70</a:t>
            </a:r>
            <a:r>
              <a:rPr lang="en-GB" altLang="zh-CN" sz="2000" b="0" dirty="0" smtClean="0">
                <a:solidFill>
                  <a:srgbClr val="FFFFFF"/>
                </a:solidFill>
                <a:latin typeface="华文楷体" pitchFamily="2" charset="-122"/>
                <a:ea typeface="华文楷体" pitchFamily="2" charset="-122"/>
                <a:cs typeface="Arial Unicode MS" pitchFamily="34" charset="-122"/>
              </a:rPr>
              <a:t>%</a:t>
            </a:r>
          </a:p>
          <a:p>
            <a:pPr marL="381000" indent="-381000" algn="l">
              <a:spcBef>
                <a:spcPct val="30000"/>
              </a:spcBef>
              <a:buClr>
                <a:schemeClr val="accent2">
                  <a:lumMod val="60000"/>
                  <a:lumOff val="40000"/>
                </a:schemeClr>
              </a:buClr>
              <a:buFont typeface="Arial" pitchFamily="34" charset="0"/>
              <a:buChar char="•"/>
            </a:pPr>
            <a:r>
              <a:rPr lang="zh-CN" altLang="en-GB" sz="2000" b="0" dirty="0" smtClean="0">
                <a:solidFill>
                  <a:srgbClr val="FFFFFF"/>
                </a:solidFill>
                <a:latin typeface="华文楷体" pitchFamily="2" charset="-122"/>
                <a:ea typeface="华文楷体" pitchFamily="2" charset="-122"/>
                <a:cs typeface="Arial Unicode MS" pitchFamily="34" charset="-122"/>
              </a:rPr>
              <a:t>销</a:t>
            </a:r>
            <a:r>
              <a:rPr lang="zh-CN" altLang="en-GB" sz="2000" b="0" dirty="0">
                <a:solidFill>
                  <a:srgbClr val="FFFFFF"/>
                </a:solidFill>
                <a:latin typeface="华文楷体" pitchFamily="2" charset="-122"/>
                <a:ea typeface="华文楷体" pitchFamily="2" charset="-122"/>
                <a:cs typeface="Arial Unicode MS" pitchFamily="34" charset="-122"/>
              </a:rPr>
              <a:t>售额提高</a:t>
            </a:r>
            <a:r>
              <a:rPr lang="en-GB" altLang="zh-CN" sz="2000" b="0" dirty="0">
                <a:solidFill>
                  <a:srgbClr val="FFFFFF"/>
                </a:solidFill>
                <a:latin typeface="华文楷体" pitchFamily="2" charset="-122"/>
                <a:ea typeface="华文楷体" pitchFamily="2" charset="-122"/>
                <a:cs typeface="Arial Unicode MS" pitchFamily="34" charset="-122"/>
              </a:rPr>
              <a:t>25%</a:t>
            </a:r>
            <a:r>
              <a:rPr lang="zh-CN" altLang="en-GB" sz="2000" b="0" dirty="0">
                <a:solidFill>
                  <a:srgbClr val="FFFFFF"/>
                </a:solidFill>
                <a:latin typeface="华文楷体" pitchFamily="2" charset="-122"/>
                <a:ea typeface="华文楷体" pitchFamily="2" charset="-122"/>
                <a:cs typeface="Arial Unicode MS" pitchFamily="34" charset="-122"/>
              </a:rPr>
              <a:t>，达到</a:t>
            </a:r>
            <a:r>
              <a:rPr lang="en-GB" altLang="zh-CN" sz="2000" b="0" dirty="0">
                <a:solidFill>
                  <a:srgbClr val="FFFFFF"/>
                </a:solidFill>
                <a:latin typeface="华文楷体" pitchFamily="2" charset="-122"/>
                <a:ea typeface="华文楷体" pitchFamily="2" charset="-122"/>
                <a:cs typeface="Arial Unicode MS" pitchFamily="34" charset="-122"/>
              </a:rPr>
              <a:t>2</a:t>
            </a:r>
            <a:r>
              <a:rPr lang="zh-CN" altLang="en-GB" sz="2000" b="0" dirty="0">
                <a:solidFill>
                  <a:srgbClr val="FFFFFF"/>
                </a:solidFill>
                <a:latin typeface="华文楷体" pitchFamily="2" charset="-122"/>
                <a:ea typeface="华文楷体" pitchFamily="2" charset="-122"/>
                <a:cs typeface="Arial Unicode MS" pitchFamily="34" charset="-122"/>
              </a:rPr>
              <a:t>亿美元</a:t>
            </a:r>
            <a:r>
              <a:rPr lang="zh-CN" altLang="en-GB" sz="2000" b="0" dirty="0" smtClean="0">
                <a:solidFill>
                  <a:srgbClr val="FFFFFF"/>
                </a:solidFill>
                <a:latin typeface="华文楷体" pitchFamily="2" charset="-122"/>
                <a:ea typeface="华文楷体" pitchFamily="2" charset="-122"/>
                <a:cs typeface="Arial Unicode MS" pitchFamily="34" charset="-122"/>
              </a:rPr>
              <a:t>；</a:t>
            </a:r>
            <a:endParaRPr lang="en-US" altLang="zh-CN" sz="2000" b="0" dirty="0" smtClean="0">
              <a:solidFill>
                <a:srgbClr val="FFFFFF"/>
              </a:solidFill>
              <a:latin typeface="华文楷体" pitchFamily="2" charset="-122"/>
              <a:ea typeface="华文楷体" pitchFamily="2" charset="-122"/>
              <a:cs typeface="Arial Unicode MS" pitchFamily="34" charset="-122"/>
            </a:endParaRPr>
          </a:p>
          <a:p>
            <a:pPr marL="381000" indent="-381000" algn="l">
              <a:spcBef>
                <a:spcPct val="30000"/>
              </a:spcBef>
              <a:buClr>
                <a:schemeClr val="accent2">
                  <a:lumMod val="60000"/>
                  <a:lumOff val="40000"/>
                </a:schemeClr>
              </a:buClr>
              <a:buFont typeface="Arial" pitchFamily="34" charset="0"/>
              <a:buChar char="•"/>
            </a:pPr>
            <a:r>
              <a:rPr lang="zh-CN" altLang="en-GB" sz="2000" b="0" dirty="0" smtClean="0">
                <a:solidFill>
                  <a:srgbClr val="FFFFFF"/>
                </a:solidFill>
                <a:latin typeface="华文楷体" pitchFamily="2" charset="-122"/>
                <a:ea typeface="华文楷体" pitchFamily="2" charset="-122"/>
                <a:cs typeface="Arial Unicode MS" pitchFamily="34" charset="-122"/>
              </a:rPr>
              <a:t>降低</a:t>
            </a:r>
            <a:r>
              <a:rPr lang="zh-CN" altLang="en-GB" sz="2000" b="0" dirty="0">
                <a:solidFill>
                  <a:srgbClr val="FFFFFF"/>
                </a:solidFill>
                <a:latin typeface="华文楷体" pitchFamily="2" charset="-122"/>
                <a:ea typeface="华文楷体" pitchFamily="2" charset="-122"/>
                <a:cs typeface="Arial Unicode MS" pitchFamily="34" charset="-122"/>
              </a:rPr>
              <a:t>成本，提高销售利润率到</a:t>
            </a:r>
            <a:r>
              <a:rPr lang="en-GB" altLang="zh-CN" sz="2000" b="0" dirty="0">
                <a:solidFill>
                  <a:srgbClr val="FFFFFF"/>
                </a:solidFill>
                <a:latin typeface="华文楷体" pitchFamily="2" charset="-122"/>
                <a:ea typeface="华文楷体" pitchFamily="2" charset="-122"/>
                <a:cs typeface="Arial Unicode MS" pitchFamily="34" charset="-122"/>
              </a:rPr>
              <a:t>30%</a:t>
            </a:r>
          </a:p>
        </p:txBody>
      </p:sp>
      <p:sp>
        <p:nvSpPr>
          <p:cNvPr id="7" name="Rectangle 7"/>
          <p:cNvSpPr>
            <a:spLocks noChangeArrowheads="1"/>
          </p:cNvSpPr>
          <p:nvPr/>
        </p:nvSpPr>
        <p:spPr bwMode="blackWhite">
          <a:xfrm>
            <a:off x="488950" y="2708275"/>
            <a:ext cx="819150" cy="307777"/>
          </a:xfrm>
          <a:prstGeom prst="rect">
            <a:avLst/>
          </a:prstGeom>
          <a:solidFill>
            <a:schemeClr val="accent2">
              <a:lumMod val="50000"/>
            </a:schemeClr>
          </a:solidFill>
          <a:ln>
            <a:headEnd/>
            <a:tailEnd/>
          </a:ln>
        </p:spPr>
        <p:style>
          <a:lnRef idx="1">
            <a:schemeClr val="accent5"/>
          </a:lnRef>
          <a:fillRef idx="2">
            <a:schemeClr val="accent5"/>
          </a:fillRef>
          <a:effectRef idx="1">
            <a:schemeClr val="accent5"/>
          </a:effectRef>
          <a:fontRef idx="minor">
            <a:schemeClr val="dk1"/>
          </a:fontRef>
        </p:style>
        <p:txBody>
          <a:bodyPr wrap="square" lIns="63500" tIns="0" rIns="64800" bIns="0">
            <a:spAutoFit/>
          </a:bodyPr>
          <a:lstStyle/>
          <a:p>
            <a:pPr algn="l">
              <a:buSzPct val="90000"/>
            </a:pPr>
            <a:r>
              <a:rPr lang="en-GB" sz="2000" b="1" dirty="0" err="1" smtClean="0">
                <a:solidFill>
                  <a:srgbClr val="FFFFFF"/>
                </a:solidFill>
                <a:latin typeface="华文楷体" pitchFamily="2" charset="-122"/>
                <a:ea typeface="华文楷体" pitchFamily="2" charset="-122"/>
                <a:cs typeface="Arial Unicode MS" pitchFamily="34" charset="-122"/>
              </a:rPr>
              <a:t>范例</a:t>
            </a:r>
            <a:r>
              <a:rPr lang="zh-CN" altLang="en-US" sz="2000" b="1" dirty="0" smtClean="0">
                <a:solidFill>
                  <a:srgbClr val="FFFFFF"/>
                </a:solidFill>
                <a:latin typeface="华文楷体" pitchFamily="2" charset="-122"/>
                <a:ea typeface="华文楷体" pitchFamily="2" charset="-122"/>
                <a:cs typeface="Arial Unicode MS" pitchFamily="34" charset="-122"/>
              </a:rPr>
              <a:t>：</a:t>
            </a:r>
            <a:endParaRPr lang="en-GB" sz="2000" b="1" dirty="0">
              <a:solidFill>
                <a:srgbClr val="FFFFFF"/>
              </a:solidFill>
              <a:latin typeface="华文楷体" pitchFamily="2" charset="-122"/>
              <a:ea typeface="华文楷体" pitchFamily="2" charset="-122"/>
              <a:cs typeface="Arial Unicode MS"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latin typeface="+mj-ea"/>
              </a:rPr>
              <a:t>制定年度审计计划</a:t>
            </a:r>
            <a:r>
              <a:rPr lang="en-US" altLang="zh-CN" dirty="0" smtClean="0">
                <a:latin typeface="+mj-ea"/>
              </a:rPr>
              <a:t> </a:t>
            </a:r>
            <a:r>
              <a:rPr lang="zh-CN" altLang="zh-CN" dirty="0" smtClean="0">
                <a:latin typeface="+mj-ea"/>
              </a:rPr>
              <a:t>–目标分解</a:t>
            </a:r>
            <a:r>
              <a:rPr lang="en-US" altLang="zh-CN" dirty="0" smtClean="0">
                <a:latin typeface="+mj-ea"/>
              </a:rPr>
              <a:t/>
            </a:r>
            <a:br>
              <a:rPr lang="en-US" altLang="zh-CN" dirty="0" smtClean="0">
                <a:latin typeface="+mj-ea"/>
              </a:rPr>
            </a:br>
            <a:endParaRPr lang="en-US" altLang="zh-CN" dirty="0">
              <a:latin typeface="+mj-ea"/>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59</a:t>
            </a:fld>
            <a:endParaRPr lang="en-GB" dirty="0"/>
          </a:p>
        </p:txBody>
      </p:sp>
      <p:sp>
        <p:nvSpPr>
          <p:cNvPr id="5" name="Rectangle 3"/>
          <p:cNvSpPr>
            <a:spLocks noChangeArrowheads="1"/>
          </p:cNvSpPr>
          <p:nvPr/>
        </p:nvSpPr>
        <p:spPr bwMode="auto">
          <a:xfrm>
            <a:off x="350838" y="1638300"/>
            <a:ext cx="3967162" cy="4397375"/>
          </a:xfrm>
          <a:prstGeom prst="rect">
            <a:avLst/>
          </a:prstGeom>
          <a:noFill/>
          <a:ln w="9525">
            <a:noFill/>
            <a:miter lim="800000"/>
            <a:headEnd/>
            <a:tailEnd/>
          </a:ln>
          <a:effectLst/>
        </p:spPr>
        <p:txBody>
          <a:bodyPr lIns="0" tIns="0" rIns="0" bIns="0"/>
          <a:lstStyle/>
          <a:p>
            <a:pPr algn="l" defTabSz="695325"/>
            <a:r>
              <a:rPr lang="zh-CN" altLang="en-US" sz="2000" b="0" dirty="0">
                <a:solidFill>
                  <a:srgbClr val="000000"/>
                </a:solidFill>
                <a:latin typeface="华文楷体" pitchFamily="2" charset="-122"/>
                <a:ea typeface="华文楷体" pitchFamily="2" charset="-122"/>
                <a:cs typeface="Arial Unicode MS" pitchFamily="34" charset="-122"/>
              </a:rPr>
              <a:t>针对企业目标，通过行业调查、访谈等形式，将目标进一步细化。</a:t>
            </a:r>
          </a:p>
        </p:txBody>
      </p:sp>
      <p:sp>
        <p:nvSpPr>
          <p:cNvPr id="6" name="Rectangle 4"/>
          <p:cNvSpPr>
            <a:spLocks noChangeArrowheads="1"/>
          </p:cNvSpPr>
          <p:nvPr/>
        </p:nvSpPr>
        <p:spPr bwMode="auto">
          <a:xfrm>
            <a:off x="7353300" y="1943100"/>
            <a:ext cx="1047750" cy="274638"/>
          </a:xfrm>
          <a:prstGeom prst="rect">
            <a:avLst/>
          </a:prstGeom>
          <a:solidFill>
            <a:schemeClr val="tx1"/>
          </a:solidFill>
          <a:ln w="9525">
            <a:noFill/>
            <a:miter lim="800000"/>
            <a:headEnd/>
            <a:tailEnd/>
          </a:ln>
        </p:spPr>
        <p:txBody>
          <a:bodyPr/>
          <a:lstStyle/>
          <a:p>
            <a:pPr algn="ctr"/>
            <a:endParaRPr lang="en-US">
              <a:solidFill>
                <a:srgbClr val="FEF8F8"/>
              </a:solidFill>
              <a:latin typeface="华文楷体" pitchFamily="2" charset="-122"/>
              <a:ea typeface="华文楷体" pitchFamily="2" charset="-122"/>
            </a:endParaRPr>
          </a:p>
        </p:txBody>
      </p:sp>
      <p:sp>
        <p:nvSpPr>
          <p:cNvPr id="7" name="Rectangle 5"/>
          <p:cNvSpPr>
            <a:spLocks noChangeArrowheads="1"/>
          </p:cNvSpPr>
          <p:nvPr/>
        </p:nvSpPr>
        <p:spPr bwMode="auto">
          <a:xfrm>
            <a:off x="7353300" y="1943100"/>
            <a:ext cx="1047750" cy="274638"/>
          </a:xfrm>
          <a:prstGeom prst="rect">
            <a:avLst/>
          </a:prstGeom>
          <a:noFill/>
          <a:ln w="3175" cap="rnd">
            <a:solidFill>
              <a:srgbClr val="000000"/>
            </a:solidFill>
            <a:round/>
            <a:headEnd/>
            <a:tailEnd/>
          </a:ln>
        </p:spPr>
        <p:txBody>
          <a:bodyPr/>
          <a:lstStyle/>
          <a:p>
            <a:pPr algn="ctr"/>
            <a:endParaRPr lang="en-US">
              <a:latin typeface="华文楷体" pitchFamily="2" charset="-122"/>
              <a:ea typeface="华文楷体" pitchFamily="2" charset="-122"/>
            </a:endParaRPr>
          </a:p>
        </p:txBody>
      </p:sp>
      <p:sp>
        <p:nvSpPr>
          <p:cNvPr id="8" name="Rectangle 6"/>
          <p:cNvSpPr>
            <a:spLocks noChangeArrowheads="1"/>
          </p:cNvSpPr>
          <p:nvPr/>
        </p:nvSpPr>
        <p:spPr bwMode="auto">
          <a:xfrm>
            <a:off x="7564438" y="1993900"/>
            <a:ext cx="718145" cy="215444"/>
          </a:xfrm>
          <a:prstGeom prst="rect">
            <a:avLst/>
          </a:prstGeom>
          <a:noFill/>
          <a:ln w="9525">
            <a:noFill/>
            <a:miter lim="800000"/>
            <a:headEnd/>
            <a:tailEnd/>
          </a:ln>
        </p:spPr>
        <p:txBody>
          <a:bodyPr wrap="none" lIns="0" tIns="0" rIns="0" bIns="0">
            <a:spAutoFit/>
          </a:bodyPr>
          <a:lstStyle/>
          <a:p>
            <a:pPr algn="ctr">
              <a:buSzPct val="90000"/>
            </a:pPr>
            <a:r>
              <a:rPr lang="en-GB" sz="1400">
                <a:solidFill>
                  <a:srgbClr val="FFFFFF"/>
                </a:solidFill>
                <a:latin typeface="华文楷体" pitchFamily="2" charset="-122"/>
                <a:ea typeface="华文楷体" pitchFamily="2" charset="-122"/>
                <a:cs typeface="Arial Unicode MS" pitchFamily="34" charset="-122"/>
              </a:rPr>
              <a:t>目标分解</a:t>
            </a:r>
            <a:endParaRPr lang="en-GB" sz="1400">
              <a:solidFill>
                <a:schemeClr val="folHlink"/>
              </a:solidFill>
              <a:latin typeface="华文楷体" pitchFamily="2" charset="-122"/>
              <a:ea typeface="华文楷体" pitchFamily="2" charset="-122"/>
              <a:cs typeface="Arial Unicode MS" pitchFamily="34" charset="-122"/>
            </a:endParaRPr>
          </a:p>
        </p:txBody>
      </p:sp>
      <p:sp>
        <p:nvSpPr>
          <p:cNvPr id="9" name="Rectangle 7"/>
          <p:cNvSpPr>
            <a:spLocks noChangeArrowheads="1"/>
          </p:cNvSpPr>
          <p:nvPr/>
        </p:nvSpPr>
        <p:spPr bwMode="auto">
          <a:xfrm>
            <a:off x="4662488" y="5313363"/>
            <a:ext cx="2000250" cy="249237"/>
          </a:xfrm>
          <a:prstGeom prst="rect">
            <a:avLst/>
          </a:prstGeom>
          <a:noFill/>
          <a:ln w="3175" cap="rnd">
            <a:solidFill>
              <a:srgbClr val="000000"/>
            </a:solidFill>
            <a:round/>
            <a:headEnd/>
            <a:tailEnd/>
          </a:ln>
        </p:spPr>
        <p:txBody>
          <a:bodyPr/>
          <a:lstStyle/>
          <a:p>
            <a:pPr algn="ctr"/>
            <a:endParaRPr lang="en-US">
              <a:latin typeface="华文楷体" pitchFamily="2" charset="-122"/>
              <a:ea typeface="华文楷体" pitchFamily="2" charset="-122"/>
            </a:endParaRPr>
          </a:p>
        </p:txBody>
      </p:sp>
      <p:sp>
        <p:nvSpPr>
          <p:cNvPr id="10" name="Rectangle 8"/>
          <p:cNvSpPr>
            <a:spLocks noChangeArrowheads="1"/>
          </p:cNvSpPr>
          <p:nvPr/>
        </p:nvSpPr>
        <p:spPr bwMode="auto">
          <a:xfrm>
            <a:off x="4656138" y="1943100"/>
            <a:ext cx="2000250" cy="274638"/>
          </a:xfrm>
          <a:prstGeom prst="rect">
            <a:avLst/>
          </a:prstGeom>
          <a:solidFill>
            <a:schemeClr val="tx1"/>
          </a:solidFill>
          <a:ln w="9525">
            <a:noFill/>
            <a:miter lim="800000"/>
            <a:headEnd/>
            <a:tailEnd/>
          </a:ln>
        </p:spPr>
        <p:txBody>
          <a:bodyPr/>
          <a:lstStyle/>
          <a:p>
            <a:pPr algn="ctr"/>
            <a:endParaRPr lang="en-US">
              <a:solidFill>
                <a:srgbClr val="FEF8F8"/>
              </a:solidFill>
              <a:latin typeface="华文楷体" pitchFamily="2" charset="-122"/>
              <a:ea typeface="华文楷体" pitchFamily="2" charset="-122"/>
            </a:endParaRPr>
          </a:p>
        </p:txBody>
      </p:sp>
      <p:sp>
        <p:nvSpPr>
          <p:cNvPr id="11" name="Rectangle 9"/>
          <p:cNvSpPr>
            <a:spLocks noChangeArrowheads="1"/>
          </p:cNvSpPr>
          <p:nvPr/>
        </p:nvSpPr>
        <p:spPr bwMode="auto">
          <a:xfrm>
            <a:off x="4656138" y="1943100"/>
            <a:ext cx="2000250" cy="274638"/>
          </a:xfrm>
          <a:prstGeom prst="rect">
            <a:avLst/>
          </a:prstGeom>
          <a:noFill/>
          <a:ln w="3175" cap="rnd">
            <a:solidFill>
              <a:srgbClr val="000000"/>
            </a:solidFill>
            <a:round/>
            <a:headEnd/>
            <a:tailEnd/>
          </a:ln>
        </p:spPr>
        <p:txBody>
          <a:bodyPr/>
          <a:lstStyle/>
          <a:p>
            <a:pPr algn="ctr"/>
            <a:endParaRPr lang="en-US">
              <a:latin typeface="华文楷体" pitchFamily="2" charset="-122"/>
              <a:ea typeface="华文楷体" pitchFamily="2" charset="-122"/>
            </a:endParaRPr>
          </a:p>
        </p:txBody>
      </p:sp>
      <p:sp>
        <p:nvSpPr>
          <p:cNvPr id="12" name="Rectangle 10"/>
          <p:cNvSpPr>
            <a:spLocks noChangeArrowheads="1"/>
          </p:cNvSpPr>
          <p:nvPr/>
        </p:nvSpPr>
        <p:spPr bwMode="auto">
          <a:xfrm>
            <a:off x="5321300" y="1968500"/>
            <a:ext cx="718145" cy="215444"/>
          </a:xfrm>
          <a:prstGeom prst="rect">
            <a:avLst/>
          </a:prstGeom>
          <a:noFill/>
          <a:ln w="9525">
            <a:noFill/>
            <a:miter lim="800000"/>
            <a:headEnd/>
            <a:tailEnd/>
          </a:ln>
        </p:spPr>
        <p:txBody>
          <a:bodyPr wrap="none" lIns="0" tIns="0" rIns="0" bIns="0">
            <a:spAutoFit/>
          </a:bodyPr>
          <a:lstStyle/>
          <a:p>
            <a:pPr algn="ctr">
              <a:buSzPct val="90000"/>
            </a:pPr>
            <a:r>
              <a:rPr lang="en-GB" sz="1400" dirty="0" err="1">
                <a:solidFill>
                  <a:srgbClr val="FFFFFF"/>
                </a:solidFill>
                <a:latin typeface="华文楷体" pitchFamily="2" charset="-122"/>
                <a:ea typeface="华文楷体" pitchFamily="2" charset="-122"/>
                <a:cs typeface="Arial Unicode MS" pitchFamily="34" charset="-122"/>
              </a:rPr>
              <a:t>主要目标</a:t>
            </a:r>
            <a:endParaRPr lang="en-GB" sz="1400" dirty="0">
              <a:solidFill>
                <a:schemeClr val="folHlink"/>
              </a:solidFill>
              <a:latin typeface="华文楷体" pitchFamily="2" charset="-122"/>
              <a:ea typeface="华文楷体" pitchFamily="2" charset="-122"/>
              <a:cs typeface="Arial Unicode MS" pitchFamily="34" charset="-122"/>
            </a:endParaRPr>
          </a:p>
        </p:txBody>
      </p:sp>
      <p:sp>
        <p:nvSpPr>
          <p:cNvPr id="13" name="Rectangle 11"/>
          <p:cNvSpPr>
            <a:spLocks noChangeArrowheads="1"/>
          </p:cNvSpPr>
          <p:nvPr/>
        </p:nvSpPr>
        <p:spPr bwMode="auto">
          <a:xfrm>
            <a:off x="4656138" y="3671888"/>
            <a:ext cx="2000250" cy="249237"/>
          </a:xfrm>
          <a:prstGeom prst="rect">
            <a:avLst/>
          </a:prstGeom>
          <a:solidFill>
            <a:srgbClr val="7B0A14"/>
          </a:solidFill>
          <a:ln w="9525">
            <a:noFill/>
            <a:miter lim="800000"/>
            <a:headEnd/>
            <a:tailEnd/>
          </a:ln>
        </p:spPr>
        <p:txBody>
          <a:bodyPr/>
          <a:lstStyle/>
          <a:p>
            <a:pPr algn="ctr"/>
            <a:endParaRPr lang="en-US">
              <a:latin typeface="华文楷体" pitchFamily="2" charset="-122"/>
              <a:ea typeface="华文楷体" pitchFamily="2" charset="-122"/>
            </a:endParaRPr>
          </a:p>
        </p:txBody>
      </p:sp>
      <p:sp>
        <p:nvSpPr>
          <p:cNvPr id="14" name="Rectangle 12"/>
          <p:cNvSpPr>
            <a:spLocks noChangeArrowheads="1"/>
          </p:cNvSpPr>
          <p:nvPr/>
        </p:nvSpPr>
        <p:spPr bwMode="auto">
          <a:xfrm>
            <a:off x="4656138" y="3671888"/>
            <a:ext cx="2000250" cy="249237"/>
          </a:xfrm>
          <a:prstGeom prst="rect">
            <a:avLst/>
          </a:prstGeom>
          <a:solidFill>
            <a:schemeClr val="bg2"/>
          </a:solidFill>
          <a:ln w="3175" cap="rnd">
            <a:noFill/>
            <a:round/>
            <a:headEnd/>
            <a:tailEnd/>
          </a:ln>
        </p:spPr>
        <p:txBody>
          <a:bodyPr/>
          <a:lstStyle/>
          <a:p>
            <a:pPr algn="ctr"/>
            <a:endParaRPr lang="en-US">
              <a:solidFill>
                <a:srgbClr val="FEF8F8"/>
              </a:solidFill>
              <a:latin typeface="华文楷体" pitchFamily="2" charset="-122"/>
              <a:ea typeface="华文楷体" pitchFamily="2" charset="-122"/>
            </a:endParaRPr>
          </a:p>
        </p:txBody>
      </p:sp>
      <p:sp>
        <p:nvSpPr>
          <p:cNvPr id="15" name="Rectangle 13"/>
          <p:cNvSpPr>
            <a:spLocks noChangeArrowheads="1"/>
          </p:cNvSpPr>
          <p:nvPr/>
        </p:nvSpPr>
        <p:spPr bwMode="auto">
          <a:xfrm>
            <a:off x="5014913" y="3695700"/>
            <a:ext cx="1386598" cy="215444"/>
          </a:xfrm>
          <a:prstGeom prst="rect">
            <a:avLst/>
          </a:prstGeom>
          <a:noFill/>
          <a:ln w="9525">
            <a:noFill/>
            <a:miter lim="800000"/>
            <a:headEnd/>
            <a:tailEnd/>
          </a:ln>
        </p:spPr>
        <p:txBody>
          <a:bodyPr wrap="none" lIns="0" tIns="0" rIns="0" bIns="0">
            <a:spAutoFit/>
          </a:bodyPr>
          <a:lstStyle/>
          <a:p>
            <a:pPr algn="ctr">
              <a:buSzPct val="90000"/>
            </a:pPr>
            <a:r>
              <a:rPr lang="en-GB" sz="1400" dirty="0" err="1">
                <a:solidFill>
                  <a:srgbClr val="FFFFFF"/>
                </a:solidFill>
                <a:latin typeface="华文楷体" pitchFamily="2" charset="-122"/>
                <a:ea typeface="华文楷体" pitchFamily="2" charset="-122"/>
                <a:cs typeface="Arial Unicode MS" pitchFamily="34" charset="-122"/>
              </a:rPr>
              <a:t>销售额</a:t>
            </a:r>
            <a:r>
              <a:rPr lang="zh-CN" altLang="en-GB" sz="1400" dirty="0">
                <a:solidFill>
                  <a:srgbClr val="FFFFFF"/>
                </a:solidFill>
                <a:latin typeface="华文楷体" pitchFamily="2" charset="-122"/>
                <a:ea typeface="华文楷体" pitchFamily="2" charset="-122"/>
                <a:cs typeface="Arial Unicode MS" pitchFamily="34" charset="-122"/>
              </a:rPr>
              <a:t>：</a:t>
            </a:r>
            <a:r>
              <a:rPr lang="en-GB" sz="1400" dirty="0">
                <a:solidFill>
                  <a:srgbClr val="FFFFFF"/>
                </a:solidFill>
                <a:latin typeface="华文楷体" pitchFamily="2" charset="-122"/>
                <a:ea typeface="华文楷体" pitchFamily="2" charset="-122"/>
                <a:cs typeface="Arial Unicode MS" pitchFamily="34" charset="-122"/>
              </a:rPr>
              <a:t> 2</a:t>
            </a:r>
            <a:r>
              <a:rPr lang="zh-CN" altLang="en-GB" sz="1400" dirty="0">
                <a:solidFill>
                  <a:srgbClr val="FFFFFF"/>
                </a:solidFill>
                <a:latin typeface="华文楷体" pitchFamily="2" charset="-122"/>
                <a:ea typeface="华文楷体" pitchFamily="2" charset="-122"/>
                <a:cs typeface="Arial Unicode MS" pitchFamily="34" charset="-122"/>
              </a:rPr>
              <a:t>亿美元</a:t>
            </a:r>
            <a:endParaRPr lang="zh-CN" altLang="en-GB" sz="1400" dirty="0">
              <a:solidFill>
                <a:schemeClr val="folHlink"/>
              </a:solidFill>
              <a:latin typeface="华文楷体" pitchFamily="2" charset="-122"/>
              <a:ea typeface="华文楷体" pitchFamily="2" charset="-122"/>
              <a:cs typeface="Arial Unicode MS" pitchFamily="34" charset="-122"/>
            </a:endParaRPr>
          </a:p>
        </p:txBody>
      </p:sp>
      <p:sp>
        <p:nvSpPr>
          <p:cNvPr id="16" name="Freeform 14"/>
          <p:cNvSpPr>
            <a:spLocks/>
          </p:cNvSpPr>
          <p:nvPr/>
        </p:nvSpPr>
        <p:spPr bwMode="auto">
          <a:xfrm>
            <a:off x="6656388" y="3359150"/>
            <a:ext cx="684212" cy="438150"/>
          </a:xfrm>
          <a:custGeom>
            <a:avLst/>
            <a:gdLst/>
            <a:ahLst/>
            <a:cxnLst>
              <a:cxn ang="0">
                <a:pos x="0" y="276"/>
              </a:cxn>
              <a:cxn ang="0">
                <a:pos x="94" y="276"/>
              </a:cxn>
              <a:cxn ang="0">
                <a:pos x="94" y="0"/>
              </a:cxn>
              <a:cxn ang="0">
                <a:pos x="431" y="0"/>
              </a:cxn>
            </a:cxnLst>
            <a:rect l="0" t="0" r="r" b="b"/>
            <a:pathLst>
              <a:path w="431" h="276">
                <a:moveTo>
                  <a:pt x="0" y="276"/>
                </a:moveTo>
                <a:lnTo>
                  <a:pt x="94" y="276"/>
                </a:lnTo>
                <a:lnTo>
                  <a:pt x="94" y="0"/>
                </a:lnTo>
                <a:lnTo>
                  <a:pt x="431" y="0"/>
                </a:lnTo>
              </a:path>
            </a:pathLst>
          </a:custGeom>
          <a:noFill/>
          <a:ln w="3175" cap="rnd">
            <a:solidFill>
              <a:schemeClr val="bg2"/>
            </a:solidFill>
            <a:prstDash val="solid"/>
            <a:round/>
            <a:headEnd/>
            <a:tailEnd/>
          </a:ln>
        </p:spPr>
        <p:txBody>
          <a:bodyPr/>
          <a:lstStyle/>
          <a:p>
            <a:pPr algn="ctr"/>
            <a:endParaRPr lang="en-US">
              <a:latin typeface="华文楷体" pitchFamily="2" charset="-122"/>
              <a:ea typeface="华文楷体" pitchFamily="2" charset="-122"/>
            </a:endParaRPr>
          </a:p>
        </p:txBody>
      </p:sp>
      <p:sp>
        <p:nvSpPr>
          <p:cNvPr id="17" name="Freeform 15"/>
          <p:cNvSpPr>
            <a:spLocks/>
          </p:cNvSpPr>
          <p:nvPr/>
        </p:nvSpPr>
        <p:spPr bwMode="auto">
          <a:xfrm>
            <a:off x="7332663" y="3328988"/>
            <a:ext cx="61912" cy="60325"/>
          </a:xfrm>
          <a:custGeom>
            <a:avLst/>
            <a:gdLst/>
            <a:ahLst/>
            <a:cxnLst>
              <a:cxn ang="0">
                <a:pos x="0" y="0"/>
              </a:cxn>
              <a:cxn ang="0">
                <a:pos x="39" y="19"/>
              </a:cxn>
              <a:cxn ang="0">
                <a:pos x="0" y="38"/>
              </a:cxn>
              <a:cxn ang="0">
                <a:pos x="0" y="0"/>
              </a:cxn>
            </a:cxnLst>
            <a:rect l="0" t="0" r="r" b="b"/>
            <a:pathLst>
              <a:path w="39" h="38">
                <a:moveTo>
                  <a:pt x="0" y="0"/>
                </a:moveTo>
                <a:lnTo>
                  <a:pt x="39" y="19"/>
                </a:lnTo>
                <a:lnTo>
                  <a:pt x="0" y="38"/>
                </a:lnTo>
                <a:lnTo>
                  <a:pt x="0" y="0"/>
                </a:lnTo>
                <a:close/>
              </a:path>
            </a:pathLst>
          </a:custGeom>
          <a:solidFill>
            <a:srgbClr val="4677BF"/>
          </a:solidFill>
          <a:ln w="9525">
            <a:noFill/>
            <a:round/>
            <a:headEnd/>
            <a:tailEnd/>
          </a:ln>
        </p:spPr>
        <p:txBody>
          <a:bodyPr/>
          <a:lstStyle/>
          <a:p>
            <a:pPr algn="ctr"/>
            <a:endParaRPr lang="en-US">
              <a:latin typeface="华文楷体" pitchFamily="2" charset="-122"/>
              <a:ea typeface="华文楷体" pitchFamily="2" charset="-122"/>
            </a:endParaRPr>
          </a:p>
        </p:txBody>
      </p:sp>
      <p:sp>
        <p:nvSpPr>
          <p:cNvPr id="18" name="Rectangle 16"/>
          <p:cNvSpPr>
            <a:spLocks noChangeArrowheads="1"/>
          </p:cNvSpPr>
          <p:nvPr/>
        </p:nvSpPr>
        <p:spPr bwMode="auto">
          <a:xfrm>
            <a:off x="7394575" y="3235325"/>
            <a:ext cx="996950" cy="249238"/>
          </a:xfrm>
          <a:prstGeom prst="rect">
            <a:avLst/>
          </a:prstGeom>
          <a:solidFill>
            <a:srgbClr val="E8EEF7"/>
          </a:solidFill>
          <a:ln w="9525">
            <a:noFill/>
            <a:miter lim="800000"/>
            <a:headEnd/>
            <a:tailEnd/>
          </a:ln>
        </p:spPr>
        <p:txBody>
          <a:bodyPr/>
          <a:lstStyle/>
          <a:p>
            <a:pPr algn="ctr"/>
            <a:endParaRPr lang="en-US">
              <a:latin typeface="华文楷体" pitchFamily="2" charset="-122"/>
              <a:ea typeface="华文楷体" pitchFamily="2" charset="-122"/>
            </a:endParaRPr>
          </a:p>
        </p:txBody>
      </p:sp>
      <p:sp>
        <p:nvSpPr>
          <p:cNvPr id="19" name="Rectangle 17"/>
          <p:cNvSpPr>
            <a:spLocks noChangeArrowheads="1"/>
          </p:cNvSpPr>
          <p:nvPr/>
        </p:nvSpPr>
        <p:spPr bwMode="auto">
          <a:xfrm>
            <a:off x="7394575" y="3235325"/>
            <a:ext cx="996950" cy="249238"/>
          </a:xfrm>
          <a:prstGeom prst="rect">
            <a:avLst/>
          </a:prstGeom>
          <a:solidFill>
            <a:schemeClr val="hlink"/>
          </a:solidFill>
          <a:ln w="3175" cap="rnd">
            <a:solidFill>
              <a:schemeClr val="tx1"/>
            </a:solidFill>
            <a:round/>
            <a:headEnd/>
            <a:tailEnd/>
          </a:ln>
        </p:spPr>
        <p:txBody>
          <a:bodyPr/>
          <a:lstStyle/>
          <a:p>
            <a:pPr algn="ctr"/>
            <a:endParaRPr lang="en-US">
              <a:latin typeface="华文楷体" pitchFamily="2" charset="-122"/>
              <a:ea typeface="华文楷体" pitchFamily="2" charset="-122"/>
            </a:endParaRPr>
          </a:p>
        </p:txBody>
      </p:sp>
      <p:sp>
        <p:nvSpPr>
          <p:cNvPr id="20" name="Rectangle 18"/>
          <p:cNvSpPr>
            <a:spLocks noChangeArrowheads="1"/>
          </p:cNvSpPr>
          <p:nvPr/>
        </p:nvSpPr>
        <p:spPr bwMode="auto">
          <a:xfrm>
            <a:off x="7689850" y="3281363"/>
            <a:ext cx="461665" cy="184666"/>
          </a:xfrm>
          <a:prstGeom prst="rect">
            <a:avLst/>
          </a:prstGeom>
          <a:noFill/>
          <a:ln w="9525">
            <a:noFill/>
            <a:miter lim="800000"/>
            <a:headEnd/>
            <a:tailEnd/>
          </a:ln>
        </p:spPr>
        <p:txBody>
          <a:bodyPr wrap="none" lIns="0" tIns="0" rIns="0" bIns="0">
            <a:spAutoFit/>
          </a:bodyPr>
          <a:lstStyle/>
          <a:p>
            <a:pPr algn="ctr">
              <a:buSzPct val="90000"/>
            </a:pPr>
            <a:r>
              <a:rPr lang="en-GB" sz="1200">
                <a:solidFill>
                  <a:srgbClr val="000000"/>
                </a:solidFill>
                <a:latin typeface="华文楷体" pitchFamily="2" charset="-122"/>
                <a:ea typeface="华文楷体" pitchFamily="2" charset="-122"/>
                <a:cs typeface="Arial Unicode MS" pitchFamily="34" charset="-122"/>
              </a:rPr>
              <a:t>订单量</a:t>
            </a:r>
          </a:p>
        </p:txBody>
      </p:sp>
      <p:sp>
        <p:nvSpPr>
          <p:cNvPr id="21" name="Rectangle 19"/>
          <p:cNvSpPr>
            <a:spLocks noChangeArrowheads="1"/>
          </p:cNvSpPr>
          <p:nvPr/>
        </p:nvSpPr>
        <p:spPr bwMode="auto">
          <a:xfrm>
            <a:off x="7394575" y="3671888"/>
            <a:ext cx="996950" cy="249237"/>
          </a:xfrm>
          <a:prstGeom prst="rect">
            <a:avLst/>
          </a:prstGeom>
          <a:solidFill>
            <a:srgbClr val="E8EEF7"/>
          </a:solidFill>
          <a:ln w="9525">
            <a:noFill/>
            <a:miter lim="800000"/>
            <a:headEnd/>
            <a:tailEnd/>
          </a:ln>
        </p:spPr>
        <p:txBody>
          <a:bodyPr/>
          <a:lstStyle/>
          <a:p>
            <a:pPr algn="ctr"/>
            <a:endParaRPr lang="en-US">
              <a:latin typeface="华文楷体" pitchFamily="2" charset="-122"/>
              <a:ea typeface="华文楷体" pitchFamily="2" charset="-122"/>
            </a:endParaRPr>
          </a:p>
        </p:txBody>
      </p:sp>
      <p:sp>
        <p:nvSpPr>
          <p:cNvPr id="22" name="Rectangle 20"/>
          <p:cNvSpPr>
            <a:spLocks noChangeArrowheads="1"/>
          </p:cNvSpPr>
          <p:nvPr/>
        </p:nvSpPr>
        <p:spPr bwMode="auto">
          <a:xfrm>
            <a:off x="7394575" y="3671888"/>
            <a:ext cx="996950" cy="249237"/>
          </a:xfrm>
          <a:prstGeom prst="rect">
            <a:avLst/>
          </a:prstGeom>
          <a:solidFill>
            <a:schemeClr val="hlink"/>
          </a:solidFill>
          <a:ln w="3175" cap="rnd">
            <a:solidFill>
              <a:schemeClr val="tx1"/>
            </a:solidFill>
            <a:round/>
            <a:headEnd/>
            <a:tailEnd/>
          </a:ln>
        </p:spPr>
        <p:txBody>
          <a:bodyPr/>
          <a:lstStyle/>
          <a:p>
            <a:pPr algn="ctr"/>
            <a:endParaRPr lang="en-US">
              <a:latin typeface="华文楷体" pitchFamily="2" charset="-122"/>
              <a:ea typeface="华文楷体" pitchFamily="2" charset="-122"/>
            </a:endParaRPr>
          </a:p>
        </p:txBody>
      </p:sp>
      <p:sp>
        <p:nvSpPr>
          <p:cNvPr id="23" name="Rectangle 21"/>
          <p:cNvSpPr>
            <a:spLocks noChangeArrowheads="1"/>
          </p:cNvSpPr>
          <p:nvPr/>
        </p:nvSpPr>
        <p:spPr bwMode="auto">
          <a:xfrm>
            <a:off x="7689850" y="3721100"/>
            <a:ext cx="461665" cy="184666"/>
          </a:xfrm>
          <a:prstGeom prst="rect">
            <a:avLst/>
          </a:prstGeom>
          <a:noFill/>
          <a:ln w="9525">
            <a:noFill/>
            <a:miter lim="800000"/>
            <a:headEnd/>
            <a:tailEnd/>
          </a:ln>
        </p:spPr>
        <p:txBody>
          <a:bodyPr wrap="none" lIns="0" tIns="0" rIns="0" bIns="0">
            <a:spAutoFit/>
          </a:bodyPr>
          <a:lstStyle/>
          <a:p>
            <a:pPr algn="ctr">
              <a:buSzPct val="90000"/>
            </a:pPr>
            <a:r>
              <a:rPr lang="en-GB" sz="1200">
                <a:solidFill>
                  <a:srgbClr val="000000"/>
                </a:solidFill>
                <a:latin typeface="华文楷体" pitchFamily="2" charset="-122"/>
                <a:ea typeface="华文楷体" pitchFamily="2" charset="-122"/>
                <a:cs typeface="Arial Unicode MS" pitchFamily="34" charset="-122"/>
              </a:rPr>
              <a:t>发货量</a:t>
            </a:r>
          </a:p>
        </p:txBody>
      </p:sp>
      <p:sp>
        <p:nvSpPr>
          <p:cNvPr id="24" name="Rectangle 22"/>
          <p:cNvSpPr>
            <a:spLocks noChangeArrowheads="1"/>
          </p:cNvSpPr>
          <p:nvPr/>
        </p:nvSpPr>
        <p:spPr bwMode="auto">
          <a:xfrm>
            <a:off x="7394575" y="4095750"/>
            <a:ext cx="996950" cy="249238"/>
          </a:xfrm>
          <a:prstGeom prst="rect">
            <a:avLst/>
          </a:prstGeom>
          <a:solidFill>
            <a:srgbClr val="E8EEF7"/>
          </a:solidFill>
          <a:ln w="9525">
            <a:noFill/>
            <a:miter lim="800000"/>
            <a:headEnd/>
            <a:tailEnd/>
          </a:ln>
        </p:spPr>
        <p:txBody>
          <a:bodyPr/>
          <a:lstStyle/>
          <a:p>
            <a:pPr algn="ctr"/>
            <a:endParaRPr lang="en-US">
              <a:latin typeface="华文楷体" pitchFamily="2" charset="-122"/>
              <a:ea typeface="华文楷体" pitchFamily="2" charset="-122"/>
            </a:endParaRPr>
          </a:p>
        </p:txBody>
      </p:sp>
      <p:sp>
        <p:nvSpPr>
          <p:cNvPr id="25" name="Rectangle 23"/>
          <p:cNvSpPr>
            <a:spLocks noChangeArrowheads="1"/>
          </p:cNvSpPr>
          <p:nvPr/>
        </p:nvSpPr>
        <p:spPr bwMode="auto">
          <a:xfrm>
            <a:off x="7394575" y="4095750"/>
            <a:ext cx="996950" cy="249238"/>
          </a:xfrm>
          <a:prstGeom prst="rect">
            <a:avLst/>
          </a:prstGeom>
          <a:solidFill>
            <a:schemeClr val="hlink"/>
          </a:solidFill>
          <a:ln w="3175" cap="rnd">
            <a:solidFill>
              <a:schemeClr val="tx1"/>
            </a:solidFill>
            <a:round/>
            <a:headEnd/>
            <a:tailEnd/>
          </a:ln>
        </p:spPr>
        <p:txBody>
          <a:bodyPr/>
          <a:lstStyle/>
          <a:p>
            <a:pPr algn="ctr"/>
            <a:endParaRPr lang="en-US">
              <a:latin typeface="华文楷体" pitchFamily="2" charset="-122"/>
              <a:ea typeface="华文楷体" pitchFamily="2" charset="-122"/>
            </a:endParaRPr>
          </a:p>
        </p:txBody>
      </p:sp>
      <p:sp>
        <p:nvSpPr>
          <p:cNvPr id="26" name="Rectangle 24"/>
          <p:cNvSpPr>
            <a:spLocks noChangeArrowheads="1"/>
          </p:cNvSpPr>
          <p:nvPr/>
        </p:nvSpPr>
        <p:spPr bwMode="auto">
          <a:xfrm>
            <a:off x="7623175" y="4144963"/>
            <a:ext cx="615553" cy="184666"/>
          </a:xfrm>
          <a:prstGeom prst="rect">
            <a:avLst/>
          </a:prstGeom>
          <a:noFill/>
          <a:ln w="9525">
            <a:noFill/>
            <a:miter lim="800000"/>
            <a:headEnd/>
            <a:tailEnd/>
          </a:ln>
        </p:spPr>
        <p:txBody>
          <a:bodyPr wrap="none" lIns="0" tIns="0" rIns="0" bIns="0">
            <a:spAutoFit/>
          </a:bodyPr>
          <a:lstStyle/>
          <a:p>
            <a:pPr algn="ctr">
              <a:buSzPct val="90000"/>
            </a:pPr>
            <a:r>
              <a:rPr lang="en-GB" sz="1200">
                <a:solidFill>
                  <a:srgbClr val="000000"/>
                </a:solidFill>
                <a:latin typeface="华文楷体" pitchFamily="2" charset="-122"/>
                <a:ea typeface="华文楷体" pitchFamily="2" charset="-122"/>
                <a:cs typeface="Arial Unicode MS" pitchFamily="34" charset="-122"/>
              </a:rPr>
              <a:t>应收账款</a:t>
            </a:r>
          </a:p>
        </p:txBody>
      </p:sp>
      <p:sp>
        <p:nvSpPr>
          <p:cNvPr id="27" name="Line 25"/>
          <p:cNvSpPr>
            <a:spLocks noChangeShapeType="1"/>
          </p:cNvSpPr>
          <p:nvPr/>
        </p:nvSpPr>
        <p:spPr bwMode="auto">
          <a:xfrm>
            <a:off x="6656388" y="3797300"/>
            <a:ext cx="684212" cy="0"/>
          </a:xfrm>
          <a:prstGeom prst="line">
            <a:avLst/>
          </a:prstGeom>
          <a:noFill/>
          <a:ln w="3175" cap="rnd">
            <a:solidFill>
              <a:schemeClr val="bg2"/>
            </a:solidFill>
            <a:round/>
            <a:headEnd/>
            <a:tailEnd/>
          </a:ln>
        </p:spPr>
        <p:txBody>
          <a:bodyPr/>
          <a:lstStyle/>
          <a:p>
            <a:pPr algn="ctr"/>
            <a:endParaRPr lang="en-US">
              <a:latin typeface="华文楷体" pitchFamily="2" charset="-122"/>
              <a:ea typeface="华文楷体" pitchFamily="2" charset="-122"/>
            </a:endParaRPr>
          </a:p>
        </p:txBody>
      </p:sp>
      <p:sp>
        <p:nvSpPr>
          <p:cNvPr id="28" name="Freeform 26"/>
          <p:cNvSpPr>
            <a:spLocks/>
          </p:cNvSpPr>
          <p:nvPr/>
        </p:nvSpPr>
        <p:spPr bwMode="auto">
          <a:xfrm>
            <a:off x="7332663" y="3765550"/>
            <a:ext cx="61912" cy="61913"/>
          </a:xfrm>
          <a:custGeom>
            <a:avLst/>
            <a:gdLst/>
            <a:ahLst/>
            <a:cxnLst>
              <a:cxn ang="0">
                <a:pos x="0" y="0"/>
              </a:cxn>
              <a:cxn ang="0">
                <a:pos x="39" y="20"/>
              </a:cxn>
              <a:cxn ang="0">
                <a:pos x="0" y="39"/>
              </a:cxn>
              <a:cxn ang="0">
                <a:pos x="0" y="0"/>
              </a:cxn>
            </a:cxnLst>
            <a:rect l="0" t="0" r="r" b="b"/>
            <a:pathLst>
              <a:path w="39" h="39">
                <a:moveTo>
                  <a:pt x="0" y="0"/>
                </a:moveTo>
                <a:lnTo>
                  <a:pt x="39" y="20"/>
                </a:lnTo>
                <a:lnTo>
                  <a:pt x="0" y="39"/>
                </a:lnTo>
                <a:lnTo>
                  <a:pt x="0" y="0"/>
                </a:lnTo>
                <a:close/>
              </a:path>
            </a:pathLst>
          </a:custGeom>
          <a:solidFill>
            <a:srgbClr val="4677BF"/>
          </a:solidFill>
          <a:ln w="9525">
            <a:noFill/>
            <a:round/>
            <a:headEnd/>
            <a:tailEnd/>
          </a:ln>
        </p:spPr>
        <p:txBody>
          <a:bodyPr/>
          <a:lstStyle/>
          <a:p>
            <a:pPr algn="ctr"/>
            <a:endParaRPr lang="en-US">
              <a:latin typeface="华文楷体" pitchFamily="2" charset="-122"/>
              <a:ea typeface="华文楷体" pitchFamily="2" charset="-122"/>
            </a:endParaRPr>
          </a:p>
        </p:txBody>
      </p:sp>
      <p:sp>
        <p:nvSpPr>
          <p:cNvPr id="29" name="Freeform 27"/>
          <p:cNvSpPr>
            <a:spLocks/>
          </p:cNvSpPr>
          <p:nvPr/>
        </p:nvSpPr>
        <p:spPr bwMode="auto">
          <a:xfrm>
            <a:off x="6656388" y="3797300"/>
            <a:ext cx="684212" cy="422275"/>
          </a:xfrm>
          <a:custGeom>
            <a:avLst/>
            <a:gdLst/>
            <a:ahLst/>
            <a:cxnLst>
              <a:cxn ang="0">
                <a:pos x="0" y="0"/>
              </a:cxn>
              <a:cxn ang="0">
                <a:pos x="94" y="0"/>
              </a:cxn>
              <a:cxn ang="0">
                <a:pos x="94" y="266"/>
              </a:cxn>
              <a:cxn ang="0">
                <a:pos x="431" y="266"/>
              </a:cxn>
            </a:cxnLst>
            <a:rect l="0" t="0" r="r" b="b"/>
            <a:pathLst>
              <a:path w="431" h="266">
                <a:moveTo>
                  <a:pt x="0" y="0"/>
                </a:moveTo>
                <a:lnTo>
                  <a:pt x="94" y="0"/>
                </a:lnTo>
                <a:lnTo>
                  <a:pt x="94" y="266"/>
                </a:lnTo>
                <a:lnTo>
                  <a:pt x="431" y="266"/>
                </a:lnTo>
              </a:path>
            </a:pathLst>
          </a:custGeom>
          <a:noFill/>
          <a:ln w="3175" cap="rnd">
            <a:solidFill>
              <a:schemeClr val="bg2"/>
            </a:solidFill>
            <a:prstDash val="solid"/>
            <a:round/>
            <a:headEnd/>
            <a:tailEnd/>
          </a:ln>
        </p:spPr>
        <p:txBody>
          <a:bodyPr/>
          <a:lstStyle/>
          <a:p>
            <a:pPr algn="ctr"/>
            <a:endParaRPr lang="en-US">
              <a:latin typeface="华文楷体" pitchFamily="2" charset="-122"/>
              <a:ea typeface="华文楷体" pitchFamily="2" charset="-122"/>
            </a:endParaRPr>
          </a:p>
        </p:txBody>
      </p:sp>
      <p:sp>
        <p:nvSpPr>
          <p:cNvPr id="30" name="Freeform 28"/>
          <p:cNvSpPr>
            <a:spLocks/>
          </p:cNvSpPr>
          <p:nvPr/>
        </p:nvSpPr>
        <p:spPr bwMode="auto">
          <a:xfrm>
            <a:off x="7332663" y="4189413"/>
            <a:ext cx="61912" cy="61912"/>
          </a:xfrm>
          <a:custGeom>
            <a:avLst/>
            <a:gdLst/>
            <a:ahLst/>
            <a:cxnLst>
              <a:cxn ang="0">
                <a:pos x="0" y="0"/>
              </a:cxn>
              <a:cxn ang="0">
                <a:pos x="39" y="19"/>
              </a:cxn>
              <a:cxn ang="0">
                <a:pos x="0" y="39"/>
              </a:cxn>
              <a:cxn ang="0">
                <a:pos x="0" y="0"/>
              </a:cxn>
            </a:cxnLst>
            <a:rect l="0" t="0" r="r" b="b"/>
            <a:pathLst>
              <a:path w="39" h="39">
                <a:moveTo>
                  <a:pt x="0" y="0"/>
                </a:moveTo>
                <a:lnTo>
                  <a:pt x="39" y="19"/>
                </a:lnTo>
                <a:lnTo>
                  <a:pt x="0" y="39"/>
                </a:lnTo>
                <a:lnTo>
                  <a:pt x="0" y="0"/>
                </a:lnTo>
                <a:close/>
              </a:path>
            </a:pathLst>
          </a:custGeom>
          <a:solidFill>
            <a:srgbClr val="4677BF"/>
          </a:solidFill>
          <a:ln w="9525">
            <a:noFill/>
            <a:round/>
            <a:headEnd/>
            <a:tailEnd/>
          </a:ln>
        </p:spPr>
        <p:txBody>
          <a:bodyPr/>
          <a:lstStyle/>
          <a:p>
            <a:pPr algn="ctr"/>
            <a:endParaRPr lang="en-US">
              <a:latin typeface="华文楷体" pitchFamily="2" charset="-122"/>
              <a:ea typeface="华文楷体" pitchFamily="2" charset="-122"/>
            </a:endParaRPr>
          </a:p>
        </p:txBody>
      </p:sp>
      <p:sp>
        <p:nvSpPr>
          <p:cNvPr id="31" name="Freeform 29"/>
          <p:cNvSpPr>
            <a:spLocks/>
          </p:cNvSpPr>
          <p:nvPr/>
        </p:nvSpPr>
        <p:spPr bwMode="auto">
          <a:xfrm>
            <a:off x="6656388" y="2503488"/>
            <a:ext cx="684212" cy="249237"/>
          </a:xfrm>
          <a:custGeom>
            <a:avLst/>
            <a:gdLst/>
            <a:ahLst/>
            <a:cxnLst>
              <a:cxn ang="0">
                <a:pos x="0" y="157"/>
              </a:cxn>
              <a:cxn ang="0">
                <a:pos x="94" y="157"/>
              </a:cxn>
              <a:cxn ang="0">
                <a:pos x="94" y="0"/>
              </a:cxn>
              <a:cxn ang="0">
                <a:pos x="431" y="0"/>
              </a:cxn>
            </a:cxnLst>
            <a:rect l="0" t="0" r="r" b="b"/>
            <a:pathLst>
              <a:path w="431" h="157">
                <a:moveTo>
                  <a:pt x="0" y="157"/>
                </a:moveTo>
                <a:lnTo>
                  <a:pt x="94" y="157"/>
                </a:lnTo>
                <a:lnTo>
                  <a:pt x="94" y="0"/>
                </a:lnTo>
                <a:lnTo>
                  <a:pt x="431" y="0"/>
                </a:lnTo>
              </a:path>
            </a:pathLst>
          </a:custGeom>
          <a:noFill/>
          <a:ln w="3175" cap="rnd">
            <a:solidFill>
              <a:schemeClr val="bg2"/>
            </a:solidFill>
            <a:prstDash val="solid"/>
            <a:round/>
            <a:headEnd/>
            <a:tailEnd/>
          </a:ln>
        </p:spPr>
        <p:txBody>
          <a:bodyPr/>
          <a:lstStyle/>
          <a:p>
            <a:pPr algn="ctr"/>
            <a:endParaRPr lang="en-US">
              <a:latin typeface="华文楷体" pitchFamily="2" charset="-122"/>
              <a:ea typeface="华文楷体" pitchFamily="2" charset="-122"/>
            </a:endParaRPr>
          </a:p>
        </p:txBody>
      </p:sp>
      <p:sp>
        <p:nvSpPr>
          <p:cNvPr id="32" name="Freeform 30"/>
          <p:cNvSpPr>
            <a:spLocks/>
          </p:cNvSpPr>
          <p:nvPr/>
        </p:nvSpPr>
        <p:spPr bwMode="auto">
          <a:xfrm>
            <a:off x="7332663" y="2473325"/>
            <a:ext cx="61912" cy="60325"/>
          </a:xfrm>
          <a:custGeom>
            <a:avLst/>
            <a:gdLst/>
            <a:ahLst/>
            <a:cxnLst>
              <a:cxn ang="0">
                <a:pos x="0" y="0"/>
              </a:cxn>
              <a:cxn ang="0">
                <a:pos x="39" y="19"/>
              </a:cxn>
              <a:cxn ang="0">
                <a:pos x="0" y="38"/>
              </a:cxn>
              <a:cxn ang="0">
                <a:pos x="0" y="0"/>
              </a:cxn>
            </a:cxnLst>
            <a:rect l="0" t="0" r="r" b="b"/>
            <a:pathLst>
              <a:path w="39" h="38">
                <a:moveTo>
                  <a:pt x="0" y="0"/>
                </a:moveTo>
                <a:lnTo>
                  <a:pt x="39" y="19"/>
                </a:lnTo>
                <a:lnTo>
                  <a:pt x="0" y="38"/>
                </a:lnTo>
                <a:lnTo>
                  <a:pt x="0" y="0"/>
                </a:lnTo>
                <a:close/>
              </a:path>
            </a:pathLst>
          </a:custGeom>
          <a:solidFill>
            <a:srgbClr val="4677BF"/>
          </a:solidFill>
          <a:ln w="9525">
            <a:noFill/>
            <a:round/>
            <a:headEnd/>
            <a:tailEnd/>
          </a:ln>
        </p:spPr>
        <p:txBody>
          <a:bodyPr/>
          <a:lstStyle/>
          <a:p>
            <a:pPr algn="ctr"/>
            <a:endParaRPr lang="en-US">
              <a:latin typeface="华文楷体" pitchFamily="2" charset="-122"/>
              <a:ea typeface="华文楷体" pitchFamily="2" charset="-122"/>
            </a:endParaRPr>
          </a:p>
        </p:txBody>
      </p:sp>
      <p:sp>
        <p:nvSpPr>
          <p:cNvPr id="33" name="Rectangle 31"/>
          <p:cNvSpPr>
            <a:spLocks noChangeArrowheads="1"/>
          </p:cNvSpPr>
          <p:nvPr/>
        </p:nvSpPr>
        <p:spPr bwMode="auto">
          <a:xfrm>
            <a:off x="4656138" y="2616200"/>
            <a:ext cx="2000250" cy="273050"/>
          </a:xfrm>
          <a:prstGeom prst="rect">
            <a:avLst/>
          </a:prstGeom>
          <a:solidFill>
            <a:schemeClr val="bg2"/>
          </a:solidFill>
          <a:ln w="9525">
            <a:noFill/>
            <a:miter lim="800000"/>
            <a:headEnd/>
            <a:tailEnd/>
          </a:ln>
        </p:spPr>
        <p:txBody>
          <a:bodyPr/>
          <a:lstStyle/>
          <a:p>
            <a:pPr algn="ctr"/>
            <a:endParaRPr lang="en-US">
              <a:latin typeface="华文楷体" pitchFamily="2" charset="-122"/>
              <a:ea typeface="华文楷体" pitchFamily="2" charset="-122"/>
            </a:endParaRPr>
          </a:p>
        </p:txBody>
      </p:sp>
      <p:sp>
        <p:nvSpPr>
          <p:cNvPr id="34" name="Rectangle 32"/>
          <p:cNvSpPr>
            <a:spLocks noChangeArrowheads="1"/>
          </p:cNvSpPr>
          <p:nvPr/>
        </p:nvSpPr>
        <p:spPr bwMode="auto">
          <a:xfrm>
            <a:off x="4656138" y="2616200"/>
            <a:ext cx="2000250" cy="273050"/>
          </a:xfrm>
          <a:prstGeom prst="rect">
            <a:avLst/>
          </a:prstGeom>
          <a:noFill/>
          <a:ln w="3175" cap="rnd">
            <a:solidFill>
              <a:srgbClr val="000000"/>
            </a:solidFill>
            <a:round/>
            <a:headEnd/>
            <a:tailEnd/>
          </a:ln>
        </p:spPr>
        <p:txBody>
          <a:bodyPr/>
          <a:lstStyle/>
          <a:p>
            <a:pPr algn="ctr"/>
            <a:endParaRPr lang="en-US">
              <a:solidFill>
                <a:srgbClr val="FEF8F8"/>
              </a:solidFill>
              <a:latin typeface="华文楷体" pitchFamily="2" charset="-122"/>
              <a:ea typeface="华文楷体" pitchFamily="2" charset="-122"/>
            </a:endParaRPr>
          </a:p>
        </p:txBody>
      </p:sp>
      <p:sp>
        <p:nvSpPr>
          <p:cNvPr id="35" name="Rectangle 33"/>
          <p:cNvSpPr>
            <a:spLocks noChangeArrowheads="1"/>
          </p:cNvSpPr>
          <p:nvPr/>
        </p:nvSpPr>
        <p:spPr bwMode="auto">
          <a:xfrm>
            <a:off x="4824413" y="2652713"/>
            <a:ext cx="1798569" cy="215444"/>
          </a:xfrm>
          <a:prstGeom prst="rect">
            <a:avLst/>
          </a:prstGeom>
          <a:noFill/>
          <a:ln w="9525">
            <a:noFill/>
            <a:miter lim="800000"/>
            <a:headEnd/>
            <a:tailEnd/>
          </a:ln>
        </p:spPr>
        <p:txBody>
          <a:bodyPr wrap="none" lIns="0" tIns="0" rIns="0" bIns="0">
            <a:spAutoFit/>
          </a:bodyPr>
          <a:lstStyle/>
          <a:p>
            <a:pPr algn="ctr">
              <a:buSzPct val="90000"/>
            </a:pPr>
            <a:r>
              <a:rPr lang="en-GB" sz="1400" dirty="0" err="1">
                <a:solidFill>
                  <a:srgbClr val="FFFFFF"/>
                </a:solidFill>
                <a:latin typeface="华文楷体" pitchFamily="2" charset="-122"/>
                <a:ea typeface="华文楷体" pitchFamily="2" charset="-122"/>
                <a:cs typeface="Arial Unicode MS" pitchFamily="34" charset="-122"/>
              </a:rPr>
              <a:t>市场占有率达到</a:t>
            </a:r>
            <a:r>
              <a:rPr lang="en-GB" sz="1400" dirty="0">
                <a:solidFill>
                  <a:srgbClr val="FFFFFF"/>
                </a:solidFill>
                <a:latin typeface="华文楷体" pitchFamily="2" charset="-122"/>
                <a:ea typeface="华文楷体" pitchFamily="2" charset="-122"/>
                <a:cs typeface="Arial Unicode MS" pitchFamily="34" charset="-122"/>
              </a:rPr>
              <a:t> ：70%</a:t>
            </a:r>
          </a:p>
        </p:txBody>
      </p:sp>
      <p:sp>
        <p:nvSpPr>
          <p:cNvPr id="36" name="Rectangle 34"/>
          <p:cNvSpPr>
            <a:spLocks noChangeArrowheads="1"/>
          </p:cNvSpPr>
          <p:nvPr/>
        </p:nvSpPr>
        <p:spPr bwMode="auto">
          <a:xfrm>
            <a:off x="7394575" y="2378075"/>
            <a:ext cx="996950" cy="249238"/>
          </a:xfrm>
          <a:prstGeom prst="rect">
            <a:avLst/>
          </a:prstGeom>
          <a:solidFill>
            <a:srgbClr val="E8EEF7"/>
          </a:solidFill>
          <a:ln w="9525">
            <a:noFill/>
            <a:miter lim="800000"/>
            <a:headEnd/>
            <a:tailEnd/>
          </a:ln>
        </p:spPr>
        <p:txBody>
          <a:bodyPr/>
          <a:lstStyle/>
          <a:p>
            <a:pPr algn="ctr"/>
            <a:endParaRPr lang="en-US">
              <a:latin typeface="华文楷体" pitchFamily="2" charset="-122"/>
              <a:ea typeface="华文楷体" pitchFamily="2" charset="-122"/>
            </a:endParaRPr>
          </a:p>
        </p:txBody>
      </p:sp>
      <p:sp>
        <p:nvSpPr>
          <p:cNvPr id="37" name="Rectangle 35"/>
          <p:cNvSpPr>
            <a:spLocks noChangeArrowheads="1"/>
          </p:cNvSpPr>
          <p:nvPr/>
        </p:nvSpPr>
        <p:spPr bwMode="auto">
          <a:xfrm>
            <a:off x="7394575" y="2378075"/>
            <a:ext cx="996950" cy="249238"/>
          </a:xfrm>
          <a:prstGeom prst="rect">
            <a:avLst/>
          </a:prstGeom>
          <a:solidFill>
            <a:schemeClr val="hlink"/>
          </a:solidFill>
          <a:ln w="3175" cap="rnd">
            <a:solidFill>
              <a:schemeClr val="tx1"/>
            </a:solidFill>
            <a:round/>
            <a:headEnd/>
            <a:tailEnd/>
          </a:ln>
        </p:spPr>
        <p:txBody>
          <a:bodyPr/>
          <a:lstStyle/>
          <a:p>
            <a:pPr algn="ctr"/>
            <a:endParaRPr lang="en-US">
              <a:latin typeface="华文楷体" pitchFamily="2" charset="-122"/>
              <a:ea typeface="华文楷体" pitchFamily="2" charset="-122"/>
            </a:endParaRPr>
          </a:p>
        </p:txBody>
      </p:sp>
      <p:sp>
        <p:nvSpPr>
          <p:cNvPr id="38" name="Rectangle 36"/>
          <p:cNvSpPr>
            <a:spLocks noChangeArrowheads="1"/>
          </p:cNvSpPr>
          <p:nvPr/>
        </p:nvSpPr>
        <p:spPr bwMode="auto">
          <a:xfrm>
            <a:off x="7556500" y="2428875"/>
            <a:ext cx="769441" cy="184666"/>
          </a:xfrm>
          <a:prstGeom prst="rect">
            <a:avLst/>
          </a:prstGeom>
          <a:noFill/>
          <a:ln w="9525">
            <a:noFill/>
            <a:miter lim="800000"/>
            <a:headEnd/>
            <a:tailEnd/>
          </a:ln>
        </p:spPr>
        <p:txBody>
          <a:bodyPr wrap="none" lIns="0" tIns="0" rIns="0" bIns="0">
            <a:spAutoFit/>
          </a:bodyPr>
          <a:lstStyle/>
          <a:p>
            <a:pPr algn="ctr">
              <a:buSzPct val="90000"/>
            </a:pPr>
            <a:r>
              <a:rPr lang="en-GB" sz="1200" dirty="0" err="1">
                <a:solidFill>
                  <a:srgbClr val="000000"/>
                </a:solidFill>
                <a:latin typeface="华文楷体" pitchFamily="2" charset="-122"/>
                <a:ea typeface="华文楷体" pitchFamily="2" charset="-122"/>
                <a:cs typeface="Arial Unicode MS" pitchFamily="34" charset="-122"/>
              </a:rPr>
              <a:t>新客户开发</a:t>
            </a:r>
            <a:endParaRPr lang="en-GB" sz="1200" dirty="0">
              <a:solidFill>
                <a:srgbClr val="000000"/>
              </a:solidFill>
              <a:latin typeface="华文楷体" pitchFamily="2" charset="-122"/>
              <a:ea typeface="华文楷体" pitchFamily="2" charset="-122"/>
              <a:cs typeface="Arial Unicode MS" pitchFamily="34" charset="-122"/>
            </a:endParaRPr>
          </a:p>
        </p:txBody>
      </p:sp>
      <p:sp>
        <p:nvSpPr>
          <p:cNvPr id="39" name="Rectangle 37"/>
          <p:cNvSpPr>
            <a:spLocks noChangeArrowheads="1"/>
          </p:cNvSpPr>
          <p:nvPr/>
        </p:nvSpPr>
        <p:spPr bwMode="auto">
          <a:xfrm>
            <a:off x="7394575" y="2827338"/>
            <a:ext cx="996950" cy="249237"/>
          </a:xfrm>
          <a:prstGeom prst="rect">
            <a:avLst/>
          </a:prstGeom>
          <a:solidFill>
            <a:srgbClr val="E8EEF7"/>
          </a:solidFill>
          <a:ln w="9525">
            <a:noFill/>
            <a:miter lim="800000"/>
            <a:headEnd/>
            <a:tailEnd/>
          </a:ln>
        </p:spPr>
        <p:txBody>
          <a:bodyPr/>
          <a:lstStyle/>
          <a:p>
            <a:pPr algn="ctr"/>
            <a:endParaRPr lang="en-US">
              <a:latin typeface="华文楷体" pitchFamily="2" charset="-122"/>
              <a:ea typeface="华文楷体" pitchFamily="2" charset="-122"/>
            </a:endParaRPr>
          </a:p>
        </p:txBody>
      </p:sp>
      <p:sp>
        <p:nvSpPr>
          <p:cNvPr id="40" name="Rectangle 38"/>
          <p:cNvSpPr>
            <a:spLocks noChangeArrowheads="1"/>
          </p:cNvSpPr>
          <p:nvPr/>
        </p:nvSpPr>
        <p:spPr bwMode="auto">
          <a:xfrm>
            <a:off x="7394575" y="2827338"/>
            <a:ext cx="996950" cy="249237"/>
          </a:xfrm>
          <a:prstGeom prst="rect">
            <a:avLst/>
          </a:prstGeom>
          <a:solidFill>
            <a:schemeClr val="hlink"/>
          </a:solidFill>
          <a:ln w="3175" cap="rnd">
            <a:solidFill>
              <a:schemeClr val="tx1"/>
            </a:solidFill>
            <a:round/>
            <a:headEnd/>
            <a:tailEnd/>
          </a:ln>
        </p:spPr>
        <p:txBody>
          <a:bodyPr/>
          <a:lstStyle/>
          <a:p>
            <a:pPr algn="ctr"/>
            <a:endParaRPr lang="en-US">
              <a:latin typeface="华文楷体" pitchFamily="2" charset="-122"/>
              <a:ea typeface="华文楷体" pitchFamily="2" charset="-122"/>
            </a:endParaRPr>
          </a:p>
        </p:txBody>
      </p:sp>
      <p:sp>
        <p:nvSpPr>
          <p:cNvPr id="41" name="Rectangle 39"/>
          <p:cNvSpPr>
            <a:spLocks noChangeArrowheads="1"/>
          </p:cNvSpPr>
          <p:nvPr/>
        </p:nvSpPr>
        <p:spPr bwMode="auto">
          <a:xfrm>
            <a:off x="7442200" y="2876550"/>
            <a:ext cx="923330" cy="184666"/>
          </a:xfrm>
          <a:prstGeom prst="rect">
            <a:avLst/>
          </a:prstGeom>
          <a:noFill/>
          <a:ln w="9525">
            <a:noFill/>
            <a:miter lim="800000"/>
            <a:headEnd/>
            <a:tailEnd/>
          </a:ln>
        </p:spPr>
        <p:txBody>
          <a:bodyPr wrap="none" lIns="0" tIns="0" rIns="0" bIns="0">
            <a:spAutoFit/>
          </a:bodyPr>
          <a:lstStyle/>
          <a:p>
            <a:pPr algn="ctr">
              <a:buSzPct val="90000"/>
            </a:pPr>
            <a:r>
              <a:rPr lang="en-GB" sz="1200">
                <a:solidFill>
                  <a:srgbClr val="000000"/>
                </a:solidFill>
                <a:latin typeface="华文楷体" pitchFamily="2" charset="-122"/>
                <a:ea typeface="华文楷体" pitchFamily="2" charset="-122"/>
                <a:cs typeface="Arial Unicode MS" pitchFamily="34" charset="-122"/>
              </a:rPr>
              <a:t>现有客户维护</a:t>
            </a:r>
          </a:p>
        </p:txBody>
      </p:sp>
      <p:sp>
        <p:nvSpPr>
          <p:cNvPr id="42" name="Freeform 40"/>
          <p:cNvSpPr>
            <a:spLocks/>
          </p:cNvSpPr>
          <p:nvPr/>
        </p:nvSpPr>
        <p:spPr bwMode="auto">
          <a:xfrm>
            <a:off x="6656388" y="2752725"/>
            <a:ext cx="684212" cy="198438"/>
          </a:xfrm>
          <a:custGeom>
            <a:avLst/>
            <a:gdLst/>
            <a:ahLst/>
            <a:cxnLst>
              <a:cxn ang="0">
                <a:pos x="0" y="0"/>
              </a:cxn>
              <a:cxn ang="0">
                <a:pos x="94" y="0"/>
              </a:cxn>
              <a:cxn ang="0">
                <a:pos x="94" y="125"/>
              </a:cxn>
              <a:cxn ang="0">
                <a:pos x="431" y="125"/>
              </a:cxn>
            </a:cxnLst>
            <a:rect l="0" t="0" r="r" b="b"/>
            <a:pathLst>
              <a:path w="431" h="125">
                <a:moveTo>
                  <a:pt x="0" y="0"/>
                </a:moveTo>
                <a:lnTo>
                  <a:pt x="94" y="0"/>
                </a:lnTo>
                <a:lnTo>
                  <a:pt x="94" y="125"/>
                </a:lnTo>
                <a:lnTo>
                  <a:pt x="431" y="125"/>
                </a:lnTo>
              </a:path>
            </a:pathLst>
          </a:custGeom>
          <a:noFill/>
          <a:ln w="3175" cap="rnd">
            <a:solidFill>
              <a:schemeClr val="bg2"/>
            </a:solidFill>
            <a:prstDash val="solid"/>
            <a:round/>
            <a:headEnd/>
            <a:tailEnd/>
          </a:ln>
        </p:spPr>
        <p:txBody>
          <a:bodyPr/>
          <a:lstStyle/>
          <a:p>
            <a:pPr algn="ctr"/>
            <a:endParaRPr lang="en-US">
              <a:latin typeface="华文楷体" pitchFamily="2" charset="-122"/>
              <a:ea typeface="华文楷体" pitchFamily="2" charset="-122"/>
            </a:endParaRPr>
          </a:p>
        </p:txBody>
      </p:sp>
      <p:sp>
        <p:nvSpPr>
          <p:cNvPr id="43" name="Freeform 41"/>
          <p:cNvSpPr>
            <a:spLocks/>
          </p:cNvSpPr>
          <p:nvPr/>
        </p:nvSpPr>
        <p:spPr bwMode="auto">
          <a:xfrm>
            <a:off x="7332663" y="2921000"/>
            <a:ext cx="61912" cy="61913"/>
          </a:xfrm>
          <a:custGeom>
            <a:avLst/>
            <a:gdLst/>
            <a:ahLst/>
            <a:cxnLst>
              <a:cxn ang="0">
                <a:pos x="0" y="0"/>
              </a:cxn>
              <a:cxn ang="0">
                <a:pos x="39" y="19"/>
              </a:cxn>
              <a:cxn ang="0">
                <a:pos x="0" y="39"/>
              </a:cxn>
              <a:cxn ang="0">
                <a:pos x="0" y="0"/>
              </a:cxn>
            </a:cxnLst>
            <a:rect l="0" t="0" r="r" b="b"/>
            <a:pathLst>
              <a:path w="39" h="39">
                <a:moveTo>
                  <a:pt x="0" y="0"/>
                </a:moveTo>
                <a:lnTo>
                  <a:pt x="39" y="19"/>
                </a:lnTo>
                <a:lnTo>
                  <a:pt x="0" y="39"/>
                </a:lnTo>
                <a:lnTo>
                  <a:pt x="0" y="0"/>
                </a:lnTo>
                <a:close/>
              </a:path>
            </a:pathLst>
          </a:custGeom>
          <a:solidFill>
            <a:srgbClr val="4677BF"/>
          </a:solidFill>
          <a:ln w="9525">
            <a:noFill/>
            <a:round/>
            <a:headEnd/>
            <a:tailEnd/>
          </a:ln>
        </p:spPr>
        <p:txBody>
          <a:bodyPr/>
          <a:lstStyle/>
          <a:p>
            <a:pPr algn="ctr"/>
            <a:endParaRPr lang="en-US">
              <a:latin typeface="华文楷体" pitchFamily="2" charset="-122"/>
              <a:ea typeface="华文楷体" pitchFamily="2" charset="-122"/>
            </a:endParaRPr>
          </a:p>
        </p:txBody>
      </p:sp>
      <p:sp>
        <p:nvSpPr>
          <p:cNvPr id="44" name="Rectangle 42"/>
          <p:cNvSpPr>
            <a:spLocks noChangeArrowheads="1"/>
          </p:cNvSpPr>
          <p:nvPr/>
        </p:nvSpPr>
        <p:spPr bwMode="auto">
          <a:xfrm>
            <a:off x="4662488" y="5313363"/>
            <a:ext cx="2000250" cy="249237"/>
          </a:xfrm>
          <a:prstGeom prst="rect">
            <a:avLst/>
          </a:prstGeom>
          <a:solidFill>
            <a:schemeClr val="bg2"/>
          </a:solidFill>
          <a:ln w="9525">
            <a:noFill/>
            <a:miter lim="800000"/>
            <a:headEnd/>
            <a:tailEnd/>
          </a:ln>
        </p:spPr>
        <p:txBody>
          <a:bodyPr/>
          <a:lstStyle/>
          <a:p>
            <a:pPr algn="ctr"/>
            <a:endParaRPr lang="en-US">
              <a:solidFill>
                <a:srgbClr val="FEF8F8"/>
              </a:solidFill>
              <a:latin typeface="华文楷体" pitchFamily="2" charset="-122"/>
              <a:ea typeface="华文楷体" pitchFamily="2" charset="-122"/>
            </a:endParaRPr>
          </a:p>
        </p:txBody>
      </p:sp>
      <p:sp>
        <p:nvSpPr>
          <p:cNvPr id="45" name="Rectangle 43"/>
          <p:cNvSpPr>
            <a:spLocks noChangeArrowheads="1"/>
          </p:cNvSpPr>
          <p:nvPr/>
        </p:nvSpPr>
        <p:spPr bwMode="auto">
          <a:xfrm>
            <a:off x="4994275" y="5334000"/>
            <a:ext cx="1394613" cy="215444"/>
          </a:xfrm>
          <a:prstGeom prst="rect">
            <a:avLst/>
          </a:prstGeom>
          <a:noFill/>
          <a:ln w="9525">
            <a:noFill/>
            <a:miter lim="800000"/>
            <a:headEnd/>
            <a:tailEnd/>
          </a:ln>
        </p:spPr>
        <p:txBody>
          <a:bodyPr wrap="none" lIns="0" tIns="0" rIns="0" bIns="0">
            <a:spAutoFit/>
          </a:bodyPr>
          <a:lstStyle/>
          <a:p>
            <a:pPr algn="ctr">
              <a:buSzPct val="90000"/>
            </a:pPr>
            <a:r>
              <a:rPr lang="en-GB" sz="1400" dirty="0" err="1">
                <a:solidFill>
                  <a:srgbClr val="FEF8F8"/>
                </a:solidFill>
                <a:latin typeface="华文楷体" pitchFamily="2" charset="-122"/>
                <a:ea typeface="华文楷体" pitchFamily="2" charset="-122"/>
                <a:cs typeface="Arial Unicode MS" pitchFamily="34" charset="-122"/>
              </a:rPr>
              <a:t>销售利润率</a:t>
            </a:r>
            <a:r>
              <a:rPr lang="zh-CN" altLang="en-GB" sz="1400" dirty="0">
                <a:solidFill>
                  <a:srgbClr val="FEF8F8"/>
                </a:solidFill>
                <a:latin typeface="华文楷体" pitchFamily="2" charset="-122"/>
                <a:ea typeface="华文楷体" pitchFamily="2" charset="-122"/>
                <a:cs typeface="Arial Unicode MS" pitchFamily="34" charset="-122"/>
              </a:rPr>
              <a:t>：</a:t>
            </a:r>
            <a:r>
              <a:rPr lang="en-GB" sz="1400" dirty="0">
                <a:solidFill>
                  <a:srgbClr val="FEF8F8"/>
                </a:solidFill>
                <a:latin typeface="华文楷体" pitchFamily="2" charset="-122"/>
                <a:ea typeface="华文楷体" pitchFamily="2" charset="-122"/>
                <a:cs typeface="Arial Unicode MS" pitchFamily="34" charset="-122"/>
              </a:rPr>
              <a:t>30%</a:t>
            </a:r>
          </a:p>
        </p:txBody>
      </p:sp>
      <p:sp>
        <p:nvSpPr>
          <p:cNvPr id="46" name="Freeform 44"/>
          <p:cNvSpPr>
            <a:spLocks/>
          </p:cNvSpPr>
          <p:nvPr/>
        </p:nvSpPr>
        <p:spPr bwMode="auto">
          <a:xfrm>
            <a:off x="6662738" y="5438775"/>
            <a:ext cx="677862" cy="161925"/>
          </a:xfrm>
          <a:custGeom>
            <a:avLst/>
            <a:gdLst/>
            <a:ahLst/>
            <a:cxnLst>
              <a:cxn ang="0">
                <a:pos x="0" y="0"/>
              </a:cxn>
              <a:cxn ang="0">
                <a:pos x="94" y="0"/>
              </a:cxn>
              <a:cxn ang="0">
                <a:pos x="94" y="102"/>
              </a:cxn>
              <a:cxn ang="0">
                <a:pos x="427" y="102"/>
              </a:cxn>
            </a:cxnLst>
            <a:rect l="0" t="0" r="r" b="b"/>
            <a:pathLst>
              <a:path w="427" h="102">
                <a:moveTo>
                  <a:pt x="0" y="0"/>
                </a:moveTo>
                <a:lnTo>
                  <a:pt x="94" y="0"/>
                </a:lnTo>
                <a:lnTo>
                  <a:pt x="94" y="102"/>
                </a:lnTo>
                <a:lnTo>
                  <a:pt x="427" y="102"/>
                </a:lnTo>
              </a:path>
            </a:pathLst>
          </a:custGeom>
          <a:noFill/>
          <a:ln w="3175" cap="rnd">
            <a:solidFill>
              <a:schemeClr val="bg2"/>
            </a:solidFill>
            <a:prstDash val="solid"/>
            <a:round/>
            <a:headEnd/>
            <a:tailEnd/>
          </a:ln>
        </p:spPr>
        <p:txBody>
          <a:bodyPr/>
          <a:lstStyle/>
          <a:p>
            <a:pPr algn="ctr"/>
            <a:endParaRPr lang="en-US">
              <a:latin typeface="华文楷体" pitchFamily="2" charset="-122"/>
              <a:ea typeface="华文楷体" pitchFamily="2" charset="-122"/>
            </a:endParaRPr>
          </a:p>
        </p:txBody>
      </p:sp>
      <p:sp>
        <p:nvSpPr>
          <p:cNvPr id="47" name="Freeform 45"/>
          <p:cNvSpPr>
            <a:spLocks/>
          </p:cNvSpPr>
          <p:nvPr/>
        </p:nvSpPr>
        <p:spPr bwMode="auto">
          <a:xfrm>
            <a:off x="7332663" y="5570538"/>
            <a:ext cx="61912" cy="60325"/>
          </a:xfrm>
          <a:custGeom>
            <a:avLst/>
            <a:gdLst/>
            <a:ahLst/>
            <a:cxnLst>
              <a:cxn ang="0">
                <a:pos x="0" y="0"/>
              </a:cxn>
              <a:cxn ang="0">
                <a:pos x="39" y="19"/>
              </a:cxn>
              <a:cxn ang="0">
                <a:pos x="0" y="38"/>
              </a:cxn>
              <a:cxn ang="0">
                <a:pos x="0" y="0"/>
              </a:cxn>
            </a:cxnLst>
            <a:rect l="0" t="0" r="r" b="b"/>
            <a:pathLst>
              <a:path w="39" h="38">
                <a:moveTo>
                  <a:pt x="0" y="0"/>
                </a:moveTo>
                <a:lnTo>
                  <a:pt x="39" y="19"/>
                </a:lnTo>
                <a:lnTo>
                  <a:pt x="0" y="38"/>
                </a:lnTo>
                <a:lnTo>
                  <a:pt x="0" y="0"/>
                </a:lnTo>
                <a:close/>
              </a:path>
            </a:pathLst>
          </a:custGeom>
          <a:solidFill>
            <a:srgbClr val="4677BF"/>
          </a:solidFill>
          <a:ln w="9525">
            <a:noFill/>
            <a:round/>
            <a:headEnd/>
            <a:tailEnd/>
          </a:ln>
        </p:spPr>
        <p:txBody>
          <a:bodyPr/>
          <a:lstStyle/>
          <a:p>
            <a:pPr algn="ctr"/>
            <a:endParaRPr lang="en-US">
              <a:latin typeface="华文楷体" pitchFamily="2" charset="-122"/>
              <a:ea typeface="华文楷体" pitchFamily="2" charset="-122"/>
            </a:endParaRPr>
          </a:p>
        </p:txBody>
      </p:sp>
      <p:sp>
        <p:nvSpPr>
          <p:cNvPr id="48" name="Rectangle 46"/>
          <p:cNvSpPr>
            <a:spLocks noChangeArrowheads="1"/>
          </p:cNvSpPr>
          <p:nvPr/>
        </p:nvSpPr>
        <p:spPr bwMode="auto">
          <a:xfrm>
            <a:off x="7404100" y="4503738"/>
            <a:ext cx="996950" cy="249237"/>
          </a:xfrm>
          <a:prstGeom prst="rect">
            <a:avLst/>
          </a:prstGeom>
          <a:solidFill>
            <a:srgbClr val="E8EEF7"/>
          </a:solidFill>
          <a:ln w="9525">
            <a:noFill/>
            <a:miter lim="800000"/>
            <a:headEnd/>
            <a:tailEnd/>
          </a:ln>
        </p:spPr>
        <p:txBody>
          <a:bodyPr/>
          <a:lstStyle/>
          <a:p>
            <a:pPr algn="ctr"/>
            <a:endParaRPr lang="en-US">
              <a:latin typeface="华文楷体" pitchFamily="2" charset="-122"/>
              <a:ea typeface="华文楷体" pitchFamily="2" charset="-122"/>
            </a:endParaRPr>
          </a:p>
        </p:txBody>
      </p:sp>
      <p:sp>
        <p:nvSpPr>
          <p:cNvPr id="49" name="Rectangle 47"/>
          <p:cNvSpPr>
            <a:spLocks noChangeArrowheads="1"/>
          </p:cNvSpPr>
          <p:nvPr/>
        </p:nvSpPr>
        <p:spPr bwMode="auto">
          <a:xfrm>
            <a:off x="7404100" y="4503738"/>
            <a:ext cx="996950" cy="249237"/>
          </a:xfrm>
          <a:prstGeom prst="rect">
            <a:avLst/>
          </a:prstGeom>
          <a:solidFill>
            <a:schemeClr val="hlink"/>
          </a:solidFill>
          <a:ln w="3175" cap="rnd">
            <a:solidFill>
              <a:schemeClr val="tx1"/>
            </a:solidFill>
            <a:round/>
            <a:headEnd/>
            <a:tailEnd/>
          </a:ln>
        </p:spPr>
        <p:txBody>
          <a:bodyPr/>
          <a:lstStyle/>
          <a:p>
            <a:pPr algn="ctr"/>
            <a:endParaRPr lang="en-US">
              <a:latin typeface="华文楷体" pitchFamily="2" charset="-122"/>
              <a:ea typeface="华文楷体" pitchFamily="2" charset="-122"/>
            </a:endParaRPr>
          </a:p>
        </p:txBody>
      </p:sp>
      <p:sp>
        <p:nvSpPr>
          <p:cNvPr id="50" name="Rectangle 48"/>
          <p:cNvSpPr>
            <a:spLocks noChangeArrowheads="1"/>
          </p:cNvSpPr>
          <p:nvPr/>
        </p:nvSpPr>
        <p:spPr bwMode="auto">
          <a:xfrm>
            <a:off x="7639050" y="4554538"/>
            <a:ext cx="615553" cy="184666"/>
          </a:xfrm>
          <a:prstGeom prst="rect">
            <a:avLst/>
          </a:prstGeom>
          <a:noFill/>
          <a:ln w="9525">
            <a:noFill/>
            <a:miter lim="800000"/>
            <a:headEnd/>
            <a:tailEnd/>
          </a:ln>
        </p:spPr>
        <p:txBody>
          <a:bodyPr wrap="none" lIns="0" tIns="0" rIns="0" bIns="0">
            <a:spAutoFit/>
          </a:bodyPr>
          <a:lstStyle/>
          <a:p>
            <a:pPr algn="ctr">
              <a:buSzPct val="90000"/>
            </a:pPr>
            <a:r>
              <a:rPr lang="en-GB" sz="1200">
                <a:solidFill>
                  <a:srgbClr val="000000"/>
                </a:solidFill>
                <a:latin typeface="华文楷体" pitchFamily="2" charset="-122"/>
                <a:ea typeface="华文楷体" pitchFamily="2" charset="-122"/>
                <a:cs typeface="Arial Unicode MS" pitchFamily="34" charset="-122"/>
              </a:rPr>
              <a:t>销售价格</a:t>
            </a:r>
          </a:p>
        </p:txBody>
      </p:sp>
      <p:sp>
        <p:nvSpPr>
          <p:cNvPr id="51" name="Rectangle 49"/>
          <p:cNvSpPr>
            <a:spLocks noChangeArrowheads="1"/>
          </p:cNvSpPr>
          <p:nvPr/>
        </p:nvSpPr>
        <p:spPr bwMode="auto">
          <a:xfrm>
            <a:off x="7394575" y="5476875"/>
            <a:ext cx="996950" cy="249238"/>
          </a:xfrm>
          <a:prstGeom prst="rect">
            <a:avLst/>
          </a:prstGeom>
          <a:solidFill>
            <a:srgbClr val="E8EEF7"/>
          </a:solidFill>
          <a:ln w="9525">
            <a:noFill/>
            <a:miter lim="800000"/>
            <a:headEnd/>
            <a:tailEnd/>
          </a:ln>
        </p:spPr>
        <p:txBody>
          <a:bodyPr/>
          <a:lstStyle/>
          <a:p>
            <a:pPr algn="ctr"/>
            <a:endParaRPr lang="en-US">
              <a:latin typeface="华文楷体" pitchFamily="2" charset="-122"/>
              <a:ea typeface="华文楷体" pitchFamily="2" charset="-122"/>
            </a:endParaRPr>
          </a:p>
        </p:txBody>
      </p:sp>
      <p:sp>
        <p:nvSpPr>
          <p:cNvPr id="52" name="Rectangle 50"/>
          <p:cNvSpPr>
            <a:spLocks noChangeArrowheads="1"/>
          </p:cNvSpPr>
          <p:nvPr/>
        </p:nvSpPr>
        <p:spPr bwMode="auto">
          <a:xfrm>
            <a:off x="7394575" y="5476875"/>
            <a:ext cx="996950" cy="249238"/>
          </a:xfrm>
          <a:prstGeom prst="rect">
            <a:avLst/>
          </a:prstGeom>
          <a:solidFill>
            <a:schemeClr val="hlink"/>
          </a:solidFill>
          <a:ln w="3175" cap="rnd">
            <a:solidFill>
              <a:schemeClr val="tx1"/>
            </a:solidFill>
            <a:round/>
            <a:headEnd/>
            <a:tailEnd/>
          </a:ln>
        </p:spPr>
        <p:txBody>
          <a:bodyPr/>
          <a:lstStyle/>
          <a:p>
            <a:pPr algn="ctr"/>
            <a:endParaRPr lang="en-US">
              <a:latin typeface="华文楷体" pitchFamily="2" charset="-122"/>
              <a:ea typeface="华文楷体" pitchFamily="2" charset="-122"/>
            </a:endParaRPr>
          </a:p>
        </p:txBody>
      </p:sp>
      <p:sp>
        <p:nvSpPr>
          <p:cNvPr id="53" name="Rectangle 51"/>
          <p:cNvSpPr>
            <a:spLocks noChangeArrowheads="1"/>
          </p:cNvSpPr>
          <p:nvPr/>
        </p:nvSpPr>
        <p:spPr bwMode="auto">
          <a:xfrm>
            <a:off x="7556500" y="5526088"/>
            <a:ext cx="769441" cy="184666"/>
          </a:xfrm>
          <a:prstGeom prst="rect">
            <a:avLst/>
          </a:prstGeom>
          <a:noFill/>
          <a:ln w="9525">
            <a:noFill/>
            <a:miter lim="800000"/>
            <a:headEnd/>
            <a:tailEnd/>
          </a:ln>
        </p:spPr>
        <p:txBody>
          <a:bodyPr wrap="none" lIns="0" tIns="0" rIns="0" bIns="0">
            <a:spAutoFit/>
          </a:bodyPr>
          <a:lstStyle/>
          <a:p>
            <a:pPr algn="ctr">
              <a:buSzPct val="90000"/>
            </a:pPr>
            <a:r>
              <a:rPr lang="en-GB" sz="1200">
                <a:solidFill>
                  <a:srgbClr val="000000"/>
                </a:solidFill>
                <a:latin typeface="华文楷体" pitchFamily="2" charset="-122"/>
                <a:ea typeface="华文楷体" pitchFamily="2" charset="-122"/>
                <a:cs typeface="Arial Unicode MS" pitchFamily="34" charset="-122"/>
              </a:rPr>
              <a:t>经济采购量</a:t>
            </a:r>
          </a:p>
        </p:txBody>
      </p:sp>
      <p:sp>
        <p:nvSpPr>
          <p:cNvPr id="54" name="Rectangle 52"/>
          <p:cNvSpPr>
            <a:spLocks noChangeArrowheads="1"/>
          </p:cNvSpPr>
          <p:nvPr/>
        </p:nvSpPr>
        <p:spPr bwMode="auto">
          <a:xfrm>
            <a:off x="7394575" y="5953125"/>
            <a:ext cx="996950" cy="249238"/>
          </a:xfrm>
          <a:prstGeom prst="rect">
            <a:avLst/>
          </a:prstGeom>
          <a:solidFill>
            <a:srgbClr val="E8EEF7"/>
          </a:solidFill>
          <a:ln w="9525">
            <a:noFill/>
            <a:miter lim="800000"/>
            <a:headEnd/>
            <a:tailEnd/>
          </a:ln>
        </p:spPr>
        <p:txBody>
          <a:bodyPr/>
          <a:lstStyle/>
          <a:p>
            <a:pPr algn="ctr"/>
            <a:endParaRPr lang="en-US">
              <a:latin typeface="华文楷体" pitchFamily="2" charset="-122"/>
              <a:ea typeface="华文楷体" pitchFamily="2" charset="-122"/>
            </a:endParaRPr>
          </a:p>
        </p:txBody>
      </p:sp>
      <p:sp>
        <p:nvSpPr>
          <p:cNvPr id="55" name="Rectangle 53"/>
          <p:cNvSpPr>
            <a:spLocks noChangeArrowheads="1"/>
          </p:cNvSpPr>
          <p:nvPr/>
        </p:nvSpPr>
        <p:spPr bwMode="auto">
          <a:xfrm>
            <a:off x="7394575" y="5953125"/>
            <a:ext cx="996950" cy="249238"/>
          </a:xfrm>
          <a:prstGeom prst="rect">
            <a:avLst/>
          </a:prstGeom>
          <a:solidFill>
            <a:schemeClr val="hlink"/>
          </a:solidFill>
          <a:ln w="3175" cap="rnd">
            <a:solidFill>
              <a:schemeClr val="tx1"/>
            </a:solidFill>
            <a:round/>
            <a:headEnd/>
            <a:tailEnd/>
          </a:ln>
        </p:spPr>
        <p:txBody>
          <a:bodyPr/>
          <a:lstStyle/>
          <a:p>
            <a:pPr algn="ctr"/>
            <a:endParaRPr lang="en-US">
              <a:latin typeface="华文楷体" pitchFamily="2" charset="-122"/>
              <a:ea typeface="华文楷体" pitchFamily="2" charset="-122"/>
            </a:endParaRPr>
          </a:p>
        </p:txBody>
      </p:sp>
      <p:sp>
        <p:nvSpPr>
          <p:cNvPr id="56" name="Rectangle 54"/>
          <p:cNvSpPr>
            <a:spLocks noChangeArrowheads="1"/>
          </p:cNvSpPr>
          <p:nvPr/>
        </p:nvSpPr>
        <p:spPr bwMode="auto">
          <a:xfrm>
            <a:off x="7623175" y="5999163"/>
            <a:ext cx="615553" cy="184666"/>
          </a:xfrm>
          <a:prstGeom prst="rect">
            <a:avLst/>
          </a:prstGeom>
          <a:noFill/>
          <a:ln w="9525">
            <a:noFill/>
            <a:miter lim="800000"/>
            <a:headEnd/>
            <a:tailEnd/>
          </a:ln>
        </p:spPr>
        <p:txBody>
          <a:bodyPr wrap="none" lIns="0" tIns="0" rIns="0" bIns="0">
            <a:spAutoFit/>
          </a:bodyPr>
          <a:lstStyle/>
          <a:p>
            <a:pPr algn="ctr">
              <a:buSzPct val="90000"/>
            </a:pPr>
            <a:r>
              <a:rPr lang="en-GB" sz="1200">
                <a:solidFill>
                  <a:srgbClr val="000000"/>
                </a:solidFill>
                <a:latin typeface="华文楷体" pitchFamily="2" charset="-122"/>
                <a:ea typeface="华文楷体" pitchFamily="2" charset="-122"/>
                <a:cs typeface="Arial Unicode MS" pitchFamily="34" charset="-122"/>
              </a:rPr>
              <a:t>生产效率</a:t>
            </a:r>
          </a:p>
        </p:txBody>
      </p:sp>
      <p:sp>
        <p:nvSpPr>
          <p:cNvPr id="57" name="Rectangle 55"/>
          <p:cNvSpPr>
            <a:spLocks noChangeArrowheads="1"/>
          </p:cNvSpPr>
          <p:nvPr/>
        </p:nvSpPr>
        <p:spPr bwMode="auto">
          <a:xfrm>
            <a:off x="7404100" y="4953000"/>
            <a:ext cx="996950" cy="249238"/>
          </a:xfrm>
          <a:prstGeom prst="rect">
            <a:avLst/>
          </a:prstGeom>
          <a:solidFill>
            <a:srgbClr val="E8EEF7"/>
          </a:solidFill>
          <a:ln w="9525">
            <a:noFill/>
            <a:miter lim="800000"/>
            <a:headEnd/>
            <a:tailEnd/>
          </a:ln>
        </p:spPr>
        <p:txBody>
          <a:bodyPr/>
          <a:lstStyle/>
          <a:p>
            <a:pPr algn="ctr"/>
            <a:endParaRPr lang="en-US">
              <a:latin typeface="华文楷体" pitchFamily="2" charset="-122"/>
              <a:ea typeface="华文楷体" pitchFamily="2" charset="-122"/>
            </a:endParaRPr>
          </a:p>
        </p:txBody>
      </p:sp>
      <p:sp>
        <p:nvSpPr>
          <p:cNvPr id="58" name="Rectangle 56"/>
          <p:cNvSpPr>
            <a:spLocks noChangeArrowheads="1"/>
          </p:cNvSpPr>
          <p:nvPr/>
        </p:nvSpPr>
        <p:spPr bwMode="auto">
          <a:xfrm>
            <a:off x="7404100" y="4953000"/>
            <a:ext cx="996950" cy="249238"/>
          </a:xfrm>
          <a:prstGeom prst="rect">
            <a:avLst/>
          </a:prstGeom>
          <a:solidFill>
            <a:schemeClr val="hlink"/>
          </a:solidFill>
          <a:ln w="3175" cap="rnd">
            <a:solidFill>
              <a:schemeClr val="tx1"/>
            </a:solidFill>
            <a:round/>
            <a:headEnd/>
            <a:tailEnd/>
          </a:ln>
        </p:spPr>
        <p:txBody>
          <a:bodyPr/>
          <a:lstStyle/>
          <a:p>
            <a:pPr algn="ctr"/>
            <a:endParaRPr lang="en-US">
              <a:latin typeface="华文楷体" pitchFamily="2" charset="-122"/>
              <a:ea typeface="华文楷体" pitchFamily="2" charset="-122"/>
            </a:endParaRPr>
          </a:p>
        </p:txBody>
      </p:sp>
      <p:sp>
        <p:nvSpPr>
          <p:cNvPr id="59" name="Rectangle 57"/>
          <p:cNvSpPr>
            <a:spLocks noChangeArrowheads="1"/>
          </p:cNvSpPr>
          <p:nvPr/>
        </p:nvSpPr>
        <p:spPr bwMode="auto">
          <a:xfrm>
            <a:off x="7639050" y="5002213"/>
            <a:ext cx="615553" cy="184666"/>
          </a:xfrm>
          <a:prstGeom prst="rect">
            <a:avLst/>
          </a:prstGeom>
          <a:noFill/>
          <a:ln w="9525">
            <a:noFill/>
            <a:miter lim="800000"/>
            <a:headEnd/>
            <a:tailEnd/>
          </a:ln>
        </p:spPr>
        <p:txBody>
          <a:bodyPr wrap="none" lIns="0" tIns="0" rIns="0" bIns="0">
            <a:spAutoFit/>
          </a:bodyPr>
          <a:lstStyle/>
          <a:p>
            <a:pPr algn="ctr">
              <a:buSzPct val="90000"/>
            </a:pPr>
            <a:r>
              <a:rPr lang="en-GB" sz="1200">
                <a:solidFill>
                  <a:srgbClr val="000000"/>
                </a:solidFill>
                <a:latin typeface="华文楷体" pitchFamily="2" charset="-122"/>
                <a:ea typeface="华文楷体" pitchFamily="2" charset="-122"/>
                <a:cs typeface="Arial Unicode MS" pitchFamily="34" charset="-122"/>
              </a:rPr>
              <a:t>存货水平</a:t>
            </a:r>
          </a:p>
        </p:txBody>
      </p:sp>
      <p:sp>
        <p:nvSpPr>
          <p:cNvPr id="60" name="Freeform 58"/>
          <p:cNvSpPr>
            <a:spLocks/>
          </p:cNvSpPr>
          <p:nvPr/>
        </p:nvSpPr>
        <p:spPr bwMode="auto">
          <a:xfrm>
            <a:off x="6662738" y="5438775"/>
            <a:ext cx="677862" cy="638175"/>
          </a:xfrm>
          <a:custGeom>
            <a:avLst/>
            <a:gdLst/>
            <a:ahLst/>
            <a:cxnLst>
              <a:cxn ang="0">
                <a:pos x="0" y="0"/>
              </a:cxn>
              <a:cxn ang="0">
                <a:pos x="94" y="0"/>
              </a:cxn>
              <a:cxn ang="0">
                <a:pos x="94" y="402"/>
              </a:cxn>
              <a:cxn ang="0">
                <a:pos x="427" y="402"/>
              </a:cxn>
            </a:cxnLst>
            <a:rect l="0" t="0" r="r" b="b"/>
            <a:pathLst>
              <a:path w="427" h="402">
                <a:moveTo>
                  <a:pt x="0" y="0"/>
                </a:moveTo>
                <a:lnTo>
                  <a:pt x="94" y="0"/>
                </a:lnTo>
                <a:lnTo>
                  <a:pt x="94" y="402"/>
                </a:lnTo>
                <a:lnTo>
                  <a:pt x="427" y="402"/>
                </a:lnTo>
              </a:path>
            </a:pathLst>
          </a:custGeom>
          <a:noFill/>
          <a:ln w="3175" cap="rnd">
            <a:solidFill>
              <a:schemeClr val="bg2"/>
            </a:solidFill>
            <a:prstDash val="solid"/>
            <a:round/>
            <a:headEnd/>
            <a:tailEnd/>
          </a:ln>
        </p:spPr>
        <p:txBody>
          <a:bodyPr/>
          <a:lstStyle/>
          <a:p>
            <a:pPr algn="ctr"/>
            <a:endParaRPr lang="en-US">
              <a:latin typeface="华文楷体" pitchFamily="2" charset="-122"/>
              <a:ea typeface="华文楷体" pitchFamily="2" charset="-122"/>
            </a:endParaRPr>
          </a:p>
        </p:txBody>
      </p:sp>
      <p:sp>
        <p:nvSpPr>
          <p:cNvPr id="61" name="Freeform 59"/>
          <p:cNvSpPr>
            <a:spLocks/>
          </p:cNvSpPr>
          <p:nvPr/>
        </p:nvSpPr>
        <p:spPr bwMode="auto">
          <a:xfrm>
            <a:off x="7334250" y="6046788"/>
            <a:ext cx="60325" cy="60325"/>
          </a:xfrm>
          <a:custGeom>
            <a:avLst/>
            <a:gdLst/>
            <a:ahLst/>
            <a:cxnLst>
              <a:cxn ang="0">
                <a:pos x="0" y="0"/>
              </a:cxn>
              <a:cxn ang="0">
                <a:pos x="38" y="19"/>
              </a:cxn>
              <a:cxn ang="0">
                <a:pos x="0" y="38"/>
              </a:cxn>
              <a:cxn ang="0">
                <a:pos x="0" y="0"/>
              </a:cxn>
            </a:cxnLst>
            <a:rect l="0" t="0" r="r" b="b"/>
            <a:pathLst>
              <a:path w="38" h="38">
                <a:moveTo>
                  <a:pt x="0" y="0"/>
                </a:moveTo>
                <a:lnTo>
                  <a:pt x="38" y="19"/>
                </a:lnTo>
                <a:lnTo>
                  <a:pt x="0" y="38"/>
                </a:lnTo>
                <a:lnTo>
                  <a:pt x="0" y="0"/>
                </a:lnTo>
                <a:close/>
              </a:path>
            </a:pathLst>
          </a:custGeom>
          <a:solidFill>
            <a:srgbClr val="4677BF"/>
          </a:solidFill>
          <a:ln w="9525">
            <a:noFill/>
            <a:round/>
            <a:headEnd/>
            <a:tailEnd/>
          </a:ln>
        </p:spPr>
        <p:txBody>
          <a:bodyPr/>
          <a:lstStyle/>
          <a:p>
            <a:pPr algn="ctr"/>
            <a:endParaRPr lang="en-US">
              <a:latin typeface="华文楷体" pitchFamily="2" charset="-122"/>
              <a:ea typeface="华文楷体" pitchFamily="2" charset="-122"/>
            </a:endParaRPr>
          </a:p>
        </p:txBody>
      </p:sp>
      <p:sp>
        <p:nvSpPr>
          <p:cNvPr id="62" name="Freeform 60"/>
          <p:cNvSpPr>
            <a:spLocks/>
          </p:cNvSpPr>
          <p:nvPr/>
        </p:nvSpPr>
        <p:spPr bwMode="auto">
          <a:xfrm>
            <a:off x="6662738" y="5076825"/>
            <a:ext cx="687387" cy="361950"/>
          </a:xfrm>
          <a:custGeom>
            <a:avLst/>
            <a:gdLst/>
            <a:ahLst/>
            <a:cxnLst>
              <a:cxn ang="0">
                <a:pos x="0" y="228"/>
              </a:cxn>
              <a:cxn ang="0">
                <a:pos x="94" y="228"/>
              </a:cxn>
              <a:cxn ang="0">
                <a:pos x="94" y="0"/>
              </a:cxn>
              <a:cxn ang="0">
                <a:pos x="433" y="0"/>
              </a:cxn>
            </a:cxnLst>
            <a:rect l="0" t="0" r="r" b="b"/>
            <a:pathLst>
              <a:path w="433" h="228">
                <a:moveTo>
                  <a:pt x="0" y="228"/>
                </a:moveTo>
                <a:lnTo>
                  <a:pt x="94" y="228"/>
                </a:lnTo>
                <a:lnTo>
                  <a:pt x="94" y="0"/>
                </a:lnTo>
                <a:lnTo>
                  <a:pt x="433" y="0"/>
                </a:lnTo>
              </a:path>
            </a:pathLst>
          </a:custGeom>
          <a:noFill/>
          <a:ln w="3175" cap="rnd">
            <a:solidFill>
              <a:schemeClr val="bg2"/>
            </a:solidFill>
            <a:prstDash val="solid"/>
            <a:round/>
            <a:headEnd/>
            <a:tailEnd/>
          </a:ln>
        </p:spPr>
        <p:txBody>
          <a:bodyPr/>
          <a:lstStyle/>
          <a:p>
            <a:pPr algn="ctr"/>
            <a:endParaRPr lang="en-US">
              <a:latin typeface="华文楷体" pitchFamily="2" charset="-122"/>
              <a:ea typeface="华文楷体" pitchFamily="2" charset="-122"/>
            </a:endParaRPr>
          </a:p>
        </p:txBody>
      </p:sp>
      <p:sp>
        <p:nvSpPr>
          <p:cNvPr id="63" name="Freeform 61"/>
          <p:cNvSpPr>
            <a:spLocks/>
          </p:cNvSpPr>
          <p:nvPr/>
        </p:nvSpPr>
        <p:spPr bwMode="auto">
          <a:xfrm>
            <a:off x="7342188" y="5046663"/>
            <a:ext cx="61912" cy="61912"/>
          </a:xfrm>
          <a:custGeom>
            <a:avLst/>
            <a:gdLst/>
            <a:ahLst/>
            <a:cxnLst>
              <a:cxn ang="0">
                <a:pos x="0" y="0"/>
              </a:cxn>
              <a:cxn ang="0">
                <a:pos x="39" y="19"/>
              </a:cxn>
              <a:cxn ang="0">
                <a:pos x="0" y="39"/>
              </a:cxn>
              <a:cxn ang="0">
                <a:pos x="0" y="0"/>
              </a:cxn>
            </a:cxnLst>
            <a:rect l="0" t="0" r="r" b="b"/>
            <a:pathLst>
              <a:path w="39" h="39">
                <a:moveTo>
                  <a:pt x="0" y="0"/>
                </a:moveTo>
                <a:lnTo>
                  <a:pt x="39" y="19"/>
                </a:lnTo>
                <a:lnTo>
                  <a:pt x="0" y="39"/>
                </a:lnTo>
                <a:lnTo>
                  <a:pt x="0" y="0"/>
                </a:lnTo>
                <a:close/>
              </a:path>
            </a:pathLst>
          </a:custGeom>
          <a:solidFill>
            <a:srgbClr val="4677BF"/>
          </a:solidFill>
          <a:ln w="9525">
            <a:noFill/>
            <a:round/>
            <a:headEnd/>
            <a:tailEnd/>
          </a:ln>
        </p:spPr>
        <p:txBody>
          <a:bodyPr/>
          <a:lstStyle/>
          <a:p>
            <a:pPr algn="ctr"/>
            <a:endParaRPr lang="en-US">
              <a:latin typeface="华文楷体" pitchFamily="2" charset="-122"/>
              <a:ea typeface="华文楷体" pitchFamily="2" charset="-122"/>
            </a:endParaRPr>
          </a:p>
        </p:txBody>
      </p:sp>
      <p:sp>
        <p:nvSpPr>
          <p:cNvPr id="64" name="Freeform 62"/>
          <p:cNvSpPr>
            <a:spLocks/>
          </p:cNvSpPr>
          <p:nvPr/>
        </p:nvSpPr>
        <p:spPr bwMode="auto">
          <a:xfrm>
            <a:off x="6662738" y="4629150"/>
            <a:ext cx="687387" cy="809625"/>
          </a:xfrm>
          <a:custGeom>
            <a:avLst/>
            <a:gdLst/>
            <a:ahLst/>
            <a:cxnLst>
              <a:cxn ang="0">
                <a:pos x="0" y="510"/>
              </a:cxn>
              <a:cxn ang="0">
                <a:pos x="94" y="510"/>
              </a:cxn>
              <a:cxn ang="0">
                <a:pos x="94" y="0"/>
              </a:cxn>
              <a:cxn ang="0">
                <a:pos x="433" y="0"/>
              </a:cxn>
            </a:cxnLst>
            <a:rect l="0" t="0" r="r" b="b"/>
            <a:pathLst>
              <a:path w="433" h="510">
                <a:moveTo>
                  <a:pt x="0" y="510"/>
                </a:moveTo>
                <a:lnTo>
                  <a:pt x="94" y="510"/>
                </a:lnTo>
                <a:lnTo>
                  <a:pt x="94" y="0"/>
                </a:lnTo>
                <a:lnTo>
                  <a:pt x="433" y="0"/>
                </a:lnTo>
              </a:path>
            </a:pathLst>
          </a:custGeom>
          <a:noFill/>
          <a:ln w="3175" cap="rnd">
            <a:solidFill>
              <a:schemeClr val="bg2"/>
            </a:solidFill>
            <a:prstDash val="solid"/>
            <a:round/>
            <a:headEnd/>
            <a:tailEnd/>
          </a:ln>
        </p:spPr>
        <p:txBody>
          <a:bodyPr/>
          <a:lstStyle/>
          <a:p>
            <a:pPr algn="ctr"/>
            <a:endParaRPr lang="en-US">
              <a:latin typeface="华文楷体" pitchFamily="2" charset="-122"/>
              <a:ea typeface="华文楷体" pitchFamily="2" charset="-122"/>
            </a:endParaRPr>
          </a:p>
        </p:txBody>
      </p:sp>
      <p:sp>
        <p:nvSpPr>
          <p:cNvPr id="65" name="Freeform 63"/>
          <p:cNvSpPr>
            <a:spLocks/>
          </p:cNvSpPr>
          <p:nvPr/>
        </p:nvSpPr>
        <p:spPr bwMode="auto">
          <a:xfrm>
            <a:off x="7342188" y="4598988"/>
            <a:ext cx="61912" cy="60325"/>
          </a:xfrm>
          <a:custGeom>
            <a:avLst/>
            <a:gdLst/>
            <a:ahLst/>
            <a:cxnLst>
              <a:cxn ang="0">
                <a:pos x="0" y="0"/>
              </a:cxn>
              <a:cxn ang="0">
                <a:pos x="39" y="19"/>
              </a:cxn>
              <a:cxn ang="0">
                <a:pos x="0" y="38"/>
              </a:cxn>
              <a:cxn ang="0">
                <a:pos x="0" y="0"/>
              </a:cxn>
            </a:cxnLst>
            <a:rect l="0" t="0" r="r" b="b"/>
            <a:pathLst>
              <a:path w="39" h="38">
                <a:moveTo>
                  <a:pt x="0" y="0"/>
                </a:moveTo>
                <a:lnTo>
                  <a:pt x="39" y="19"/>
                </a:lnTo>
                <a:lnTo>
                  <a:pt x="0" y="38"/>
                </a:lnTo>
                <a:lnTo>
                  <a:pt x="0" y="0"/>
                </a:lnTo>
                <a:close/>
              </a:path>
            </a:pathLst>
          </a:custGeom>
          <a:solidFill>
            <a:srgbClr val="4677BF"/>
          </a:solidFill>
          <a:ln w="9525">
            <a:noFill/>
            <a:round/>
            <a:headEnd/>
            <a:tailEnd/>
          </a:ln>
        </p:spPr>
        <p:txBody>
          <a:bodyPr/>
          <a:lstStyle/>
          <a:p>
            <a:pPr algn="ctr"/>
            <a:endParaRPr lang="en-US">
              <a:latin typeface="华文楷体" pitchFamily="2" charset="-122"/>
              <a:ea typeface="华文楷体" pitchFamily="2" charset="-122"/>
            </a:endParaRPr>
          </a:p>
        </p:txBody>
      </p:sp>
      <p:sp>
        <p:nvSpPr>
          <p:cNvPr id="66" name="Rectangle 66"/>
          <p:cNvSpPr>
            <a:spLocks noChangeArrowheads="1"/>
          </p:cNvSpPr>
          <p:nvPr/>
        </p:nvSpPr>
        <p:spPr bwMode="blackWhite">
          <a:xfrm>
            <a:off x="4598988" y="1590675"/>
            <a:ext cx="814387" cy="274638"/>
          </a:xfrm>
          <a:prstGeom prst="rect">
            <a:avLst/>
          </a:prstGeom>
          <a:noFill/>
          <a:ln w="9525">
            <a:noFill/>
            <a:miter lim="800000"/>
            <a:headEnd/>
            <a:tailEnd/>
          </a:ln>
          <a:effectLst/>
        </p:spPr>
        <p:txBody>
          <a:bodyPr wrap="none" lIns="63500" tIns="0" rIns="64800" bIns="0">
            <a:spAutoFit/>
          </a:bodyPr>
          <a:lstStyle/>
          <a:p>
            <a:pPr algn="ctr">
              <a:buSzPct val="90000"/>
            </a:pPr>
            <a:r>
              <a:rPr lang="en-GB" sz="1800" b="0" dirty="0" err="1">
                <a:solidFill>
                  <a:srgbClr val="7B0A14"/>
                </a:solidFill>
                <a:latin typeface="华文楷体" pitchFamily="2" charset="-122"/>
                <a:ea typeface="华文楷体" pitchFamily="2" charset="-122"/>
                <a:cs typeface="Arial Unicode MS" pitchFamily="34" charset="-122"/>
              </a:rPr>
              <a:t>范例</a:t>
            </a:r>
            <a:r>
              <a:rPr lang="en-GB" sz="1800" b="0" dirty="0">
                <a:solidFill>
                  <a:srgbClr val="7B0A14"/>
                </a:solidFill>
                <a:latin typeface="华文楷体" pitchFamily="2" charset="-122"/>
                <a:ea typeface="华文楷体" pitchFamily="2" charset="-122"/>
                <a:cs typeface="Arial Unicode MS" pitchFamily="34" charset="-122"/>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zh-CN" altLang="en-US" dirty="0" smtClean="0"/>
              <a:t>中国内部审计准则</a:t>
            </a:r>
            <a:r>
              <a:rPr lang="en-US" altLang="zh-CN" dirty="0" smtClean="0"/>
              <a:t/>
            </a:r>
            <a:br>
              <a:rPr lang="en-US" altLang="zh-CN" dirty="0" smtClean="0"/>
            </a:br>
            <a:r>
              <a:rPr lang="zh-CN" altLang="en-US" b="0" dirty="0" smtClean="0">
                <a:latin typeface="Georgia" pitchFamily="18" charset="0"/>
                <a:ea typeface="华文楷体" pitchFamily="2" charset="-122"/>
              </a:rPr>
              <a:t/>
            </a:r>
            <a:br>
              <a:rPr lang="zh-CN" altLang="en-US" b="0" dirty="0" smtClean="0">
                <a:latin typeface="Georgia" pitchFamily="18" charset="0"/>
                <a:ea typeface="华文楷体" pitchFamily="2" charset="-122"/>
              </a:rPr>
            </a:br>
            <a:endParaRPr lang="en-US" altLang="en-US" dirty="0"/>
          </a:p>
        </p:txBody>
      </p:sp>
      <p:sp>
        <p:nvSpPr>
          <p:cNvPr id="3" name="Content Placeholder 2"/>
          <p:cNvSpPr>
            <a:spLocks noGrp="1"/>
          </p:cNvSpPr>
          <p:nvPr>
            <p:ph sz="quarter" idx="15"/>
          </p:nvPr>
        </p:nvSpPr>
        <p:spPr>
          <a:xfrm>
            <a:off x="533400" y="1282700"/>
            <a:ext cx="8077200" cy="4419600"/>
          </a:xfrm>
        </p:spPr>
        <p:txBody>
          <a:bodyPr/>
          <a:lstStyle/>
          <a:p>
            <a:pPr marL="0">
              <a:buClr>
                <a:schemeClr val="tx1"/>
              </a:buClr>
              <a:buFont typeface="Wingdings" pitchFamily="2" charset="2"/>
              <a:buNone/>
            </a:pPr>
            <a:r>
              <a:rPr lang="zh-CN" altLang="en-GB" dirty="0" smtClean="0">
                <a:latin typeface="华文楷体" pitchFamily="2" charset="-122"/>
                <a:ea typeface="华文楷体" pitchFamily="2" charset="-122"/>
              </a:rPr>
              <a:t>中国内部审计准则中国内部审计准则依据</a:t>
            </a:r>
            <a:r>
              <a:rPr lang="en-GB" altLang="zh-CN" dirty="0" smtClean="0">
                <a:latin typeface="华文楷体" pitchFamily="2" charset="-122"/>
                <a:ea typeface="华文楷体" pitchFamily="2" charset="-122"/>
              </a:rPr>
              <a:t>《</a:t>
            </a:r>
            <a:r>
              <a:rPr lang="zh-CN" altLang="en-GB" dirty="0" smtClean="0">
                <a:latin typeface="华文楷体" pitchFamily="2" charset="-122"/>
                <a:ea typeface="华文楷体" pitchFamily="2" charset="-122"/>
              </a:rPr>
              <a:t>中华人民共和国审计法</a:t>
            </a:r>
            <a:r>
              <a:rPr lang="en-GB" altLang="zh-CN" dirty="0" smtClean="0">
                <a:latin typeface="华文楷体" pitchFamily="2" charset="-122"/>
                <a:ea typeface="华文楷体" pitchFamily="2" charset="-122"/>
              </a:rPr>
              <a:t>》</a:t>
            </a:r>
            <a:r>
              <a:rPr lang="zh-CN" altLang="en-GB" dirty="0" smtClean="0">
                <a:latin typeface="华文楷体" pitchFamily="2" charset="-122"/>
                <a:ea typeface="华文楷体" pitchFamily="2" charset="-122"/>
              </a:rPr>
              <a:t>、</a:t>
            </a:r>
            <a:r>
              <a:rPr lang="en-GB" altLang="zh-CN" dirty="0" smtClean="0">
                <a:latin typeface="华文楷体" pitchFamily="2" charset="-122"/>
                <a:ea typeface="华文楷体" pitchFamily="2" charset="-122"/>
              </a:rPr>
              <a:t>《</a:t>
            </a:r>
            <a:r>
              <a:rPr lang="zh-CN" altLang="en-GB" dirty="0" smtClean="0">
                <a:latin typeface="华文楷体" pitchFamily="2" charset="-122"/>
                <a:ea typeface="华文楷体" pitchFamily="2" charset="-122"/>
              </a:rPr>
              <a:t>审计署关于内部审计工作的规定</a:t>
            </a:r>
            <a:r>
              <a:rPr lang="en-GB" altLang="zh-CN" dirty="0" smtClean="0">
                <a:latin typeface="华文楷体" pitchFamily="2" charset="-122"/>
                <a:ea typeface="华文楷体" pitchFamily="2" charset="-122"/>
              </a:rPr>
              <a:t>》</a:t>
            </a:r>
            <a:r>
              <a:rPr lang="zh-CN" altLang="en-GB" dirty="0" smtClean="0">
                <a:latin typeface="华文楷体" pitchFamily="2" charset="-122"/>
                <a:ea typeface="华文楷体" pitchFamily="2" charset="-122"/>
              </a:rPr>
              <a:t>及相关法律法规制定</a:t>
            </a:r>
            <a:r>
              <a:rPr lang="zh-CN" altLang="en-US" dirty="0" smtClean="0">
                <a:latin typeface="华文楷体" pitchFamily="2" charset="-122"/>
                <a:ea typeface="华文楷体" pitchFamily="2" charset="-122"/>
              </a:rPr>
              <a:t>；</a:t>
            </a:r>
            <a:r>
              <a:rPr lang="zh-CN" altLang="en-GB" dirty="0" smtClean="0">
                <a:latin typeface="华文楷体" pitchFamily="2" charset="-122"/>
                <a:ea typeface="华文楷体" pitchFamily="2" charset="-122"/>
              </a:rPr>
              <a:t>是中国内部审计工作规范体系的重要组成部分，由内部审计基本准则、内部审计具体准则、内部审计实务指南、职业道德规范四个层次组成。</a:t>
            </a:r>
            <a:r>
              <a:rPr lang="zh-CN" altLang="en-US" dirty="0" smtClean="0">
                <a:latin typeface="华文楷体" pitchFamily="2" charset="-122"/>
                <a:ea typeface="华文楷体" pitchFamily="2" charset="-122"/>
              </a:rPr>
              <a:t> </a:t>
            </a:r>
          </a:p>
          <a:p>
            <a:pPr marL="0"/>
            <a:r>
              <a:rPr lang="zh-CN" altLang="en-US" dirty="0" smtClean="0">
                <a:latin typeface="华文楷体" pitchFamily="2" charset="-122"/>
                <a:ea typeface="华文楷体" pitchFamily="2" charset="-122"/>
              </a:rPr>
              <a:t>    </a:t>
            </a:r>
            <a:r>
              <a:rPr lang="zh-CN" altLang="en-GB" dirty="0" smtClean="0">
                <a:latin typeface="华文楷体" pitchFamily="2" charset="-122"/>
                <a:ea typeface="华文楷体" pitchFamily="2" charset="-122"/>
              </a:rPr>
              <a:t>（一）内部审计基本准则。内部审计基本准则是内部审计准则的总纲，是内部审计机构和人员进行内部审计时应当遵循的基本规范，是制定内部审计具体准则、内部审计实务指南的基本依据。</a:t>
            </a:r>
            <a:r>
              <a:rPr lang="zh-CN" altLang="en-US" dirty="0" smtClean="0">
                <a:latin typeface="华文楷体" pitchFamily="2" charset="-122"/>
                <a:ea typeface="华文楷体" pitchFamily="2" charset="-122"/>
              </a:rPr>
              <a:t> </a:t>
            </a:r>
          </a:p>
          <a:p>
            <a:pPr marL="0"/>
            <a:r>
              <a:rPr lang="zh-CN" altLang="en-US" dirty="0" smtClean="0">
                <a:latin typeface="华文楷体" pitchFamily="2" charset="-122"/>
                <a:ea typeface="华文楷体" pitchFamily="2" charset="-122"/>
              </a:rPr>
              <a:t>    </a:t>
            </a:r>
            <a:r>
              <a:rPr lang="zh-CN" altLang="en-GB" dirty="0" smtClean="0">
                <a:latin typeface="华文楷体" pitchFamily="2" charset="-122"/>
                <a:ea typeface="华文楷体" pitchFamily="2" charset="-122"/>
              </a:rPr>
              <a:t>（二）内部审计具体准则。内部审计具体准则是依据内部审计基本准则制定的，是内部审计机构和人员在进行内部审计时应当遵循的具体规范。</a:t>
            </a:r>
            <a:r>
              <a:rPr lang="zh-CN" altLang="en-US" dirty="0" smtClean="0">
                <a:latin typeface="华文楷体" pitchFamily="2" charset="-122"/>
                <a:ea typeface="华文楷体" pitchFamily="2" charset="-122"/>
              </a:rPr>
              <a:t> </a:t>
            </a:r>
          </a:p>
          <a:p>
            <a:pPr marL="0"/>
            <a:r>
              <a:rPr lang="zh-CN" altLang="en-US" dirty="0" smtClean="0">
                <a:latin typeface="华文楷体" pitchFamily="2" charset="-122"/>
                <a:ea typeface="华文楷体" pitchFamily="2" charset="-122"/>
              </a:rPr>
              <a:t>    </a:t>
            </a:r>
            <a:r>
              <a:rPr lang="zh-CN" altLang="en-GB" dirty="0" smtClean="0">
                <a:latin typeface="华文楷体" pitchFamily="2" charset="-122"/>
                <a:ea typeface="华文楷体" pitchFamily="2" charset="-122"/>
              </a:rPr>
              <a:t>（三）内部审计实务指南。内部审计实务指南是依据内部审计基本准则、内部审计具体准则制定的，为内部审计机构和人员进行内部审计提供的具有可操作性的指导意见。</a:t>
            </a:r>
            <a:r>
              <a:rPr lang="zh-CN" altLang="en-US" dirty="0" smtClean="0">
                <a:latin typeface="华文楷体" pitchFamily="2" charset="-122"/>
                <a:ea typeface="华文楷体" pitchFamily="2" charset="-122"/>
              </a:rPr>
              <a:t> </a:t>
            </a:r>
          </a:p>
          <a:p>
            <a:pPr marL="0"/>
            <a:r>
              <a:rPr lang="zh-CN" altLang="en-US" dirty="0" smtClean="0">
                <a:latin typeface="华文楷体" pitchFamily="2" charset="-122"/>
                <a:ea typeface="华文楷体" pitchFamily="2" charset="-122"/>
              </a:rPr>
              <a:t>    </a:t>
            </a:r>
            <a:r>
              <a:rPr lang="zh-CN" altLang="en-GB" dirty="0" smtClean="0">
                <a:latin typeface="华文楷体" pitchFamily="2" charset="-122"/>
                <a:ea typeface="华文楷体" pitchFamily="2" charset="-122"/>
              </a:rPr>
              <a:t>（四）职业道德规范。内部审计人员在履行职责时，应当严格遵守中国内部审计准则及中国内部审计协会制定的其他规定。</a:t>
            </a:r>
            <a:r>
              <a:rPr lang="zh-CN" altLang="en-US" dirty="0" smtClean="0">
                <a:latin typeface="华文楷体" pitchFamily="2" charset="-122"/>
                <a:ea typeface="华文楷体" pitchFamily="2" charset="-122"/>
              </a:rPr>
              <a:t> </a:t>
            </a:r>
            <a:endParaRPr lang="zh-CN" altLang="en-GB" dirty="0" smtClean="0">
              <a:latin typeface="华文楷体" pitchFamily="2" charset="-122"/>
              <a:ea typeface="华文楷体" pitchFamily="2" charset="-122"/>
            </a:endParaRPr>
          </a:p>
          <a:p>
            <a:pPr marL="0"/>
            <a:endParaRPr lang="en-US" dirty="0"/>
          </a:p>
        </p:txBody>
      </p:sp>
      <p:sp>
        <p:nvSpPr>
          <p:cNvPr id="4" name="Slide Number Placeholder 3"/>
          <p:cNvSpPr>
            <a:spLocks noGrp="1"/>
          </p:cNvSpPr>
          <p:nvPr>
            <p:ph type="sldNum" sz="quarter" idx="4"/>
          </p:nvPr>
        </p:nvSpPr>
        <p:spPr/>
        <p:txBody>
          <a:bodyPr/>
          <a:lstStyle/>
          <a:p>
            <a:fld id="{9EBD5762-3BDC-484D-9503-7EA6D5A9A8CE}" type="slidenum">
              <a:rPr lang="en-GB" smtClean="0"/>
              <a:pPr/>
              <a:t>6</a:t>
            </a:fld>
            <a:endParaRPr lang="en-GB"/>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2"/>
          <p:cNvSpPr>
            <a:spLocks noChangeArrowheads="1"/>
          </p:cNvSpPr>
          <p:nvPr/>
        </p:nvSpPr>
        <p:spPr bwMode="auto">
          <a:xfrm>
            <a:off x="5632450" y="2586038"/>
            <a:ext cx="2203450" cy="301625"/>
          </a:xfrm>
          <a:prstGeom prst="rect">
            <a:avLst/>
          </a:prstGeom>
          <a:solidFill>
            <a:srgbClr val="3A4972"/>
          </a:solidFill>
          <a:ln w="9525">
            <a:noFill/>
            <a:miter lim="800000"/>
            <a:headEnd/>
            <a:tailEnd/>
          </a:ln>
        </p:spPr>
        <p:txBody>
          <a:bodyPr/>
          <a:lstStyle/>
          <a:p>
            <a:endParaRPr lang="en-US">
              <a:latin typeface="华文楷体" pitchFamily="2" charset="-122"/>
              <a:ea typeface="华文楷体" pitchFamily="2" charset="-122"/>
            </a:endParaRPr>
          </a:p>
        </p:txBody>
      </p:sp>
      <p:sp>
        <p:nvSpPr>
          <p:cNvPr id="2" name="标题 1"/>
          <p:cNvSpPr>
            <a:spLocks noGrp="1"/>
          </p:cNvSpPr>
          <p:nvPr>
            <p:ph type="title"/>
          </p:nvPr>
        </p:nvSpPr>
        <p:spPr/>
        <p:txBody>
          <a:bodyPr/>
          <a:lstStyle/>
          <a:p>
            <a:r>
              <a:rPr lang="zh-CN" altLang="zh-CN" dirty="0" smtClean="0">
                <a:latin typeface="+mj-ea"/>
              </a:rPr>
              <a:t>制定年度审计计划</a:t>
            </a:r>
            <a:r>
              <a:rPr lang="en-US" altLang="zh-CN" dirty="0" smtClean="0">
                <a:latin typeface="+mj-ea"/>
              </a:rPr>
              <a:t> </a:t>
            </a:r>
            <a:r>
              <a:rPr lang="zh-CN" altLang="zh-CN" dirty="0" smtClean="0">
                <a:latin typeface="+mj-ea"/>
              </a:rPr>
              <a:t>–风险评估（一）</a:t>
            </a:r>
            <a:r>
              <a:rPr lang="en-US" altLang="zh-CN" dirty="0" smtClean="0">
                <a:latin typeface="+mj-ea"/>
              </a:rPr>
              <a:t/>
            </a:r>
            <a:br>
              <a:rPr lang="en-US" altLang="zh-CN" dirty="0" smtClean="0">
                <a:latin typeface="+mj-ea"/>
              </a:rPr>
            </a:br>
            <a:endParaRPr lang="en-US" altLang="zh-CN" dirty="0">
              <a:latin typeface="+mj-ea"/>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60</a:t>
            </a:fld>
            <a:endParaRPr lang="en-GB"/>
          </a:p>
        </p:txBody>
      </p:sp>
      <p:sp>
        <p:nvSpPr>
          <p:cNvPr id="5" name="Rectangle 5"/>
          <p:cNvSpPr>
            <a:spLocks noChangeArrowheads="1"/>
          </p:cNvSpPr>
          <p:nvPr/>
        </p:nvSpPr>
        <p:spPr bwMode="auto">
          <a:xfrm>
            <a:off x="465138" y="1371600"/>
            <a:ext cx="8805862" cy="381000"/>
          </a:xfrm>
          <a:prstGeom prst="rect">
            <a:avLst/>
          </a:prstGeom>
          <a:noFill/>
          <a:ln w="9525">
            <a:noFill/>
            <a:miter lim="800000"/>
            <a:headEnd/>
            <a:tailEnd/>
          </a:ln>
          <a:effectLst/>
        </p:spPr>
        <p:txBody>
          <a:bodyPr lIns="0" tIns="0" rIns="0" bIns="0"/>
          <a:lstStyle/>
          <a:p>
            <a:pPr algn="l" defTabSz="695325"/>
            <a:r>
              <a:rPr lang="zh-CN" altLang="en-US" sz="2000" b="0" dirty="0" smtClean="0">
                <a:solidFill>
                  <a:srgbClr val="000000"/>
                </a:solidFill>
                <a:latin typeface="华文楷体" pitchFamily="2" charset="-122"/>
                <a:ea typeface="华文楷体" pitchFamily="2" charset="-122"/>
                <a:cs typeface="Arial Unicode MS" pitchFamily="34" charset="-122"/>
              </a:rPr>
              <a:t>第一步：识别用</a:t>
            </a:r>
            <a:r>
              <a:rPr lang="zh-CN" altLang="en-US" sz="2000" b="0" dirty="0">
                <a:solidFill>
                  <a:srgbClr val="000000"/>
                </a:solidFill>
                <a:latin typeface="华文楷体" pitchFamily="2" charset="-122"/>
                <a:ea typeface="华文楷体" pitchFamily="2" charset="-122"/>
                <a:cs typeface="Arial Unicode MS" pitchFamily="34" charset="-122"/>
              </a:rPr>
              <a:t>来考核风险的指标</a:t>
            </a:r>
          </a:p>
        </p:txBody>
      </p:sp>
      <p:sp>
        <p:nvSpPr>
          <p:cNvPr id="6" name="Rectangle 2"/>
          <p:cNvSpPr>
            <a:spLocks noChangeArrowheads="1"/>
          </p:cNvSpPr>
          <p:nvPr/>
        </p:nvSpPr>
        <p:spPr bwMode="auto">
          <a:xfrm>
            <a:off x="679450" y="3702050"/>
            <a:ext cx="2203450" cy="302400"/>
          </a:xfrm>
          <a:prstGeom prst="rect">
            <a:avLst/>
          </a:prstGeom>
          <a:solidFill>
            <a:schemeClr val="bg2"/>
          </a:solidFill>
          <a:ln w="3175" cap="rnd">
            <a:noFill/>
            <a:round/>
            <a:headEnd/>
            <a:tailEnd/>
          </a:ln>
        </p:spPr>
        <p:txBody>
          <a:bodyPr/>
          <a:lstStyle/>
          <a:p>
            <a:endParaRPr lang="en-US" sz="1600">
              <a:latin typeface="华文楷体" pitchFamily="2" charset="-122"/>
              <a:ea typeface="华文楷体" pitchFamily="2" charset="-122"/>
            </a:endParaRPr>
          </a:p>
        </p:txBody>
      </p:sp>
      <p:sp>
        <p:nvSpPr>
          <p:cNvPr id="7" name="Rectangle 3"/>
          <p:cNvSpPr>
            <a:spLocks noChangeArrowheads="1"/>
          </p:cNvSpPr>
          <p:nvPr/>
        </p:nvSpPr>
        <p:spPr bwMode="auto">
          <a:xfrm>
            <a:off x="1012825" y="3716338"/>
            <a:ext cx="1583767" cy="246221"/>
          </a:xfrm>
          <a:prstGeom prst="rect">
            <a:avLst/>
          </a:prstGeom>
          <a:noFill/>
          <a:ln w="9525">
            <a:noFill/>
            <a:miter lim="800000"/>
            <a:headEnd/>
            <a:tailEnd/>
          </a:ln>
        </p:spPr>
        <p:txBody>
          <a:bodyPr wrap="none" lIns="0" tIns="0" rIns="0" bIns="0">
            <a:spAutoFit/>
          </a:bodyPr>
          <a:lstStyle/>
          <a:p>
            <a:pPr algn="l">
              <a:buSzPct val="90000"/>
            </a:pPr>
            <a:r>
              <a:rPr lang="en-GB" sz="1600" dirty="0" err="1">
                <a:solidFill>
                  <a:srgbClr val="FFFFFF"/>
                </a:solidFill>
                <a:latin typeface="华文楷体" pitchFamily="2" charset="-122"/>
                <a:ea typeface="华文楷体" pitchFamily="2" charset="-122"/>
                <a:cs typeface="Arial Unicode MS" pitchFamily="34" charset="-122"/>
              </a:rPr>
              <a:t>销售额</a:t>
            </a:r>
            <a:r>
              <a:rPr lang="zh-CN" altLang="en-GB" sz="1600" dirty="0">
                <a:solidFill>
                  <a:srgbClr val="FFFFFF"/>
                </a:solidFill>
                <a:latin typeface="华文楷体" pitchFamily="2" charset="-122"/>
                <a:ea typeface="华文楷体" pitchFamily="2" charset="-122"/>
                <a:cs typeface="Arial Unicode MS" pitchFamily="34" charset="-122"/>
              </a:rPr>
              <a:t>：</a:t>
            </a:r>
            <a:r>
              <a:rPr lang="en-GB" sz="1600" dirty="0">
                <a:solidFill>
                  <a:srgbClr val="FFFFFF"/>
                </a:solidFill>
                <a:latin typeface="华文楷体" pitchFamily="2" charset="-122"/>
                <a:ea typeface="华文楷体" pitchFamily="2" charset="-122"/>
                <a:cs typeface="Arial Unicode MS" pitchFamily="34" charset="-122"/>
              </a:rPr>
              <a:t> 2</a:t>
            </a:r>
            <a:r>
              <a:rPr lang="zh-CN" altLang="en-GB" sz="1600" dirty="0">
                <a:solidFill>
                  <a:srgbClr val="FFFFFF"/>
                </a:solidFill>
                <a:latin typeface="华文楷体" pitchFamily="2" charset="-122"/>
                <a:ea typeface="华文楷体" pitchFamily="2" charset="-122"/>
                <a:cs typeface="Arial Unicode MS" pitchFamily="34" charset="-122"/>
              </a:rPr>
              <a:t>亿美元</a:t>
            </a:r>
          </a:p>
        </p:txBody>
      </p:sp>
      <p:sp>
        <p:nvSpPr>
          <p:cNvPr id="8" name="Line 6"/>
          <p:cNvSpPr>
            <a:spLocks noChangeShapeType="1"/>
          </p:cNvSpPr>
          <p:nvPr/>
        </p:nvSpPr>
        <p:spPr bwMode="blackWhite">
          <a:xfrm>
            <a:off x="4745038" y="3352800"/>
            <a:ext cx="906462" cy="0"/>
          </a:xfrm>
          <a:prstGeom prst="line">
            <a:avLst/>
          </a:prstGeom>
          <a:noFill/>
          <a:ln w="9525">
            <a:solidFill>
              <a:schemeClr val="folHlink"/>
            </a:solidFill>
            <a:round/>
            <a:headEnd/>
            <a:tailEnd/>
          </a:ln>
          <a:effectLst/>
        </p:spPr>
        <p:txBody>
          <a:bodyPr wrap="none" lIns="63500" tIns="0" rIns="64800" bIns="0"/>
          <a:lstStyle/>
          <a:p>
            <a:endParaRPr lang="en-US" sz="1600">
              <a:latin typeface="华文楷体" pitchFamily="2" charset="-122"/>
              <a:ea typeface="华文楷体" pitchFamily="2" charset="-122"/>
            </a:endParaRPr>
          </a:p>
        </p:txBody>
      </p:sp>
      <p:sp>
        <p:nvSpPr>
          <p:cNvPr id="9" name="Freeform 7"/>
          <p:cNvSpPr>
            <a:spLocks/>
          </p:cNvSpPr>
          <p:nvPr/>
        </p:nvSpPr>
        <p:spPr bwMode="auto">
          <a:xfrm>
            <a:off x="2832100" y="3357563"/>
            <a:ext cx="754063" cy="481012"/>
          </a:xfrm>
          <a:custGeom>
            <a:avLst/>
            <a:gdLst/>
            <a:ahLst/>
            <a:cxnLst>
              <a:cxn ang="0">
                <a:pos x="0" y="303"/>
              </a:cxn>
              <a:cxn ang="0">
                <a:pos x="104" y="303"/>
              </a:cxn>
              <a:cxn ang="0">
                <a:pos x="104" y="0"/>
              </a:cxn>
              <a:cxn ang="0">
                <a:pos x="475" y="0"/>
              </a:cxn>
            </a:cxnLst>
            <a:rect l="0" t="0" r="r" b="b"/>
            <a:pathLst>
              <a:path w="475" h="303">
                <a:moveTo>
                  <a:pt x="0" y="303"/>
                </a:moveTo>
                <a:lnTo>
                  <a:pt x="104" y="303"/>
                </a:lnTo>
                <a:lnTo>
                  <a:pt x="104" y="0"/>
                </a:lnTo>
                <a:lnTo>
                  <a:pt x="475" y="0"/>
                </a:lnTo>
              </a:path>
            </a:pathLst>
          </a:custGeom>
          <a:noFill/>
          <a:ln w="3175" cap="rnd">
            <a:solidFill>
              <a:schemeClr val="bg2"/>
            </a:solidFill>
            <a:prstDash val="solid"/>
            <a:round/>
            <a:headEnd/>
            <a:tailEnd/>
          </a:ln>
        </p:spPr>
        <p:txBody>
          <a:bodyPr/>
          <a:lstStyle/>
          <a:p>
            <a:endParaRPr lang="en-US" sz="1600">
              <a:latin typeface="华文楷体" pitchFamily="2" charset="-122"/>
              <a:ea typeface="华文楷体" pitchFamily="2" charset="-122"/>
            </a:endParaRPr>
          </a:p>
        </p:txBody>
      </p:sp>
      <p:sp>
        <p:nvSpPr>
          <p:cNvPr id="10" name="Freeform 8"/>
          <p:cNvSpPr>
            <a:spLocks/>
          </p:cNvSpPr>
          <p:nvPr/>
        </p:nvSpPr>
        <p:spPr bwMode="auto">
          <a:xfrm>
            <a:off x="3578225" y="3322638"/>
            <a:ext cx="66675" cy="68262"/>
          </a:xfrm>
          <a:custGeom>
            <a:avLst/>
            <a:gdLst/>
            <a:ahLst/>
            <a:cxnLst>
              <a:cxn ang="0">
                <a:pos x="0" y="0"/>
              </a:cxn>
              <a:cxn ang="0">
                <a:pos x="42" y="22"/>
              </a:cxn>
              <a:cxn ang="0">
                <a:pos x="0" y="43"/>
              </a:cxn>
              <a:cxn ang="0">
                <a:pos x="0" y="0"/>
              </a:cxn>
            </a:cxnLst>
            <a:rect l="0" t="0" r="r" b="b"/>
            <a:pathLst>
              <a:path w="42" h="43">
                <a:moveTo>
                  <a:pt x="0" y="0"/>
                </a:moveTo>
                <a:lnTo>
                  <a:pt x="42" y="22"/>
                </a:lnTo>
                <a:lnTo>
                  <a:pt x="0" y="43"/>
                </a:lnTo>
                <a:lnTo>
                  <a:pt x="0" y="0"/>
                </a:lnTo>
                <a:close/>
              </a:path>
            </a:pathLst>
          </a:custGeom>
          <a:solidFill>
            <a:srgbClr val="4677BF"/>
          </a:solidFill>
          <a:ln w="9525">
            <a:noFill/>
            <a:round/>
            <a:headEnd/>
            <a:tailEnd/>
          </a:ln>
        </p:spPr>
        <p:txBody>
          <a:bodyPr/>
          <a:lstStyle/>
          <a:p>
            <a:endParaRPr lang="en-US" sz="1600">
              <a:solidFill>
                <a:srgbClr val="FFFFFF"/>
              </a:solidFill>
              <a:latin typeface="华文楷体" pitchFamily="2" charset="-122"/>
              <a:ea typeface="华文楷体" pitchFamily="2" charset="-122"/>
            </a:endParaRPr>
          </a:p>
        </p:txBody>
      </p:sp>
      <p:sp>
        <p:nvSpPr>
          <p:cNvPr id="11" name="Rectangle 9"/>
          <p:cNvSpPr>
            <a:spLocks noChangeArrowheads="1"/>
          </p:cNvSpPr>
          <p:nvPr/>
        </p:nvSpPr>
        <p:spPr bwMode="auto">
          <a:xfrm>
            <a:off x="3644900" y="3219450"/>
            <a:ext cx="1098550" cy="274638"/>
          </a:xfrm>
          <a:prstGeom prst="rect">
            <a:avLst/>
          </a:prstGeom>
          <a:solidFill>
            <a:schemeClr val="hlink"/>
          </a:solidFill>
          <a:ln w="9525">
            <a:solidFill>
              <a:schemeClr val="tx1"/>
            </a:solidFill>
            <a:miter lim="800000"/>
            <a:headEnd/>
            <a:tailEnd/>
          </a:ln>
        </p:spPr>
        <p:txBody>
          <a:bodyPr/>
          <a:lstStyle/>
          <a:p>
            <a:endParaRPr lang="en-US" sz="1600">
              <a:solidFill>
                <a:srgbClr val="FFFFFF"/>
              </a:solidFill>
              <a:latin typeface="华文楷体" pitchFamily="2" charset="-122"/>
              <a:ea typeface="华文楷体" pitchFamily="2" charset="-122"/>
            </a:endParaRPr>
          </a:p>
        </p:txBody>
      </p:sp>
      <p:sp>
        <p:nvSpPr>
          <p:cNvPr id="12" name="Rectangle 10"/>
          <p:cNvSpPr>
            <a:spLocks noChangeArrowheads="1"/>
          </p:cNvSpPr>
          <p:nvPr/>
        </p:nvSpPr>
        <p:spPr bwMode="auto">
          <a:xfrm>
            <a:off x="3644900" y="3219450"/>
            <a:ext cx="1098550" cy="274638"/>
          </a:xfrm>
          <a:prstGeom prst="rect">
            <a:avLst/>
          </a:prstGeom>
          <a:noFill/>
          <a:ln w="3175" cap="rnd">
            <a:solidFill>
              <a:srgbClr val="000000"/>
            </a:solidFill>
            <a:round/>
            <a:headEnd/>
            <a:tailEnd/>
          </a:ln>
        </p:spPr>
        <p:txBody>
          <a:bodyPr/>
          <a:lstStyle/>
          <a:p>
            <a:endParaRPr lang="en-US" sz="1600">
              <a:solidFill>
                <a:srgbClr val="FFFFFF"/>
              </a:solidFill>
              <a:latin typeface="华文楷体" pitchFamily="2" charset="-122"/>
              <a:ea typeface="华文楷体" pitchFamily="2" charset="-122"/>
            </a:endParaRPr>
          </a:p>
        </p:txBody>
      </p:sp>
      <p:sp>
        <p:nvSpPr>
          <p:cNvPr id="13" name="Rectangle 11"/>
          <p:cNvSpPr>
            <a:spLocks noChangeArrowheads="1"/>
          </p:cNvSpPr>
          <p:nvPr/>
        </p:nvSpPr>
        <p:spPr bwMode="auto">
          <a:xfrm>
            <a:off x="3894138" y="3232150"/>
            <a:ext cx="615553" cy="246221"/>
          </a:xfrm>
          <a:prstGeom prst="rect">
            <a:avLst/>
          </a:prstGeom>
          <a:noFill/>
          <a:ln w="9525">
            <a:noFill/>
            <a:miter lim="800000"/>
            <a:headEnd/>
            <a:tailEnd/>
          </a:ln>
        </p:spPr>
        <p:txBody>
          <a:bodyPr wrap="none" lIns="0" tIns="0" rIns="0" bIns="0">
            <a:spAutoFit/>
          </a:bodyPr>
          <a:lstStyle/>
          <a:p>
            <a:pPr algn="l">
              <a:buSzPct val="90000"/>
            </a:pPr>
            <a:r>
              <a:rPr lang="en-GB" sz="1600" dirty="0" err="1">
                <a:solidFill>
                  <a:srgbClr val="FFFFFF"/>
                </a:solidFill>
                <a:latin typeface="华文楷体" pitchFamily="2" charset="-122"/>
                <a:ea typeface="华文楷体" pitchFamily="2" charset="-122"/>
                <a:cs typeface="Arial Unicode MS" pitchFamily="34" charset="-122"/>
              </a:rPr>
              <a:t>订单量</a:t>
            </a:r>
            <a:endParaRPr lang="en-GB" sz="1600" dirty="0">
              <a:solidFill>
                <a:srgbClr val="FFFFFF"/>
              </a:solidFill>
              <a:latin typeface="华文楷体" pitchFamily="2" charset="-122"/>
              <a:ea typeface="华文楷体" pitchFamily="2" charset="-122"/>
              <a:cs typeface="Arial Unicode MS" pitchFamily="34" charset="-122"/>
            </a:endParaRPr>
          </a:p>
        </p:txBody>
      </p:sp>
      <p:sp>
        <p:nvSpPr>
          <p:cNvPr id="14" name="Rectangle 12"/>
          <p:cNvSpPr>
            <a:spLocks noChangeArrowheads="1"/>
          </p:cNvSpPr>
          <p:nvPr/>
        </p:nvSpPr>
        <p:spPr bwMode="auto">
          <a:xfrm>
            <a:off x="3644900" y="3702050"/>
            <a:ext cx="1098550" cy="274638"/>
          </a:xfrm>
          <a:prstGeom prst="rect">
            <a:avLst/>
          </a:prstGeom>
          <a:solidFill>
            <a:schemeClr val="hlink"/>
          </a:solidFill>
          <a:ln w="9525">
            <a:solidFill>
              <a:schemeClr val="tx1"/>
            </a:solidFill>
            <a:miter lim="800000"/>
            <a:headEnd/>
            <a:tailEnd/>
          </a:ln>
        </p:spPr>
        <p:txBody>
          <a:bodyPr/>
          <a:lstStyle/>
          <a:p>
            <a:endParaRPr lang="en-US" sz="1600">
              <a:solidFill>
                <a:srgbClr val="FFFFFF"/>
              </a:solidFill>
              <a:latin typeface="华文楷体" pitchFamily="2" charset="-122"/>
              <a:ea typeface="华文楷体" pitchFamily="2" charset="-122"/>
            </a:endParaRPr>
          </a:p>
        </p:txBody>
      </p:sp>
      <p:sp>
        <p:nvSpPr>
          <p:cNvPr id="15" name="Rectangle 13"/>
          <p:cNvSpPr>
            <a:spLocks noChangeArrowheads="1"/>
          </p:cNvSpPr>
          <p:nvPr/>
        </p:nvSpPr>
        <p:spPr bwMode="auto">
          <a:xfrm>
            <a:off x="3644900" y="3702050"/>
            <a:ext cx="1098550" cy="274638"/>
          </a:xfrm>
          <a:prstGeom prst="rect">
            <a:avLst/>
          </a:prstGeom>
          <a:noFill/>
          <a:ln w="3175" cap="rnd">
            <a:solidFill>
              <a:srgbClr val="000000"/>
            </a:solidFill>
            <a:round/>
            <a:headEnd/>
            <a:tailEnd/>
          </a:ln>
        </p:spPr>
        <p:txBody>
          <a:bodyPr/>
          <a:lstStyle/>
          <a:p>
            <a:endParaRPr lang="en-US" sz="1600">
              <a:solidFill>
                <a:srgbClr val="FFFFFF"/>
              </a:solidFill>
              <a:latin typeface="华文楷体" pitchFamily="2" charset="-122"/>
              <a:ea typeface="华文楷体" pitchFamily="2" charset="-122"/>
            </a:endParaRPr>
          </a:p>
        </p:txBody>
      </p:sp>
      <p:sp>
        <p:nvSpPr>
          <p:cNvPr id="16" name="Rectangle 14"/>
          <p:cNvSpPr>
            <a:spLocks noChangeArrowheads="1"/>
          </p:cNvSpPr>
          <p:nvPr/>
        </p:nvSpPr>
        <p:spPr bwMode="auto">
          <a:xfrm>
            <a:off x="3894138" y="3716338"/>
            <a:ext cx="615553" cy="246221"/>
          </a:xfrm>
          <a:prstGeom prst="rect">
            <a:avLst/>
          </a:prstGeom>
          <a:noFill/>
          <a:ln w="9525">
            <a:noFill/>
            <a:miter lim="800000"/>
            <a:headEnd/>
            <a:tailEnd/>
          </a:ln>
        </p:spPr>
        <p:txBody>
          <a:bodyPr wrap="none" lIns="0" tIns="0" rIns="0" bIns="0">
            <a:spAutoFit/>
          </a:bodyPr>
          <a:lstStyle/>
          <a:p>
            <a:pPr algn="l">
              <a:buSzPct val="90000"/>
            </a:pPr>
            <a:r>
              <a:rPr lang="en-GB" sz="1600" dirty="0" err="1">
                <a:solidFill>
                  <a:srgbClr val="FFFFFF"/>
                </a:solidFill>
                <a:latin typeface="华文楷体" pitchFamily="2" charset="-122"/>
                <a:ea typeface="华文楷体" pitchFamily="2" charset="-122"/>
                <a:cs typeface="Arial Unicode MS" pitchFamily="34" charset="-122"/>
              </a:rPr>
              <a:t>发货量</a:t>
            </a:r>
            <a:endParaRPr lang="en-GB" sz="1600" dirty="0">
              <a:solidFill>
                <a:srgbClr val="FFFFFF"/>
              </a:solidFill>
              <a:latin typeface="华文楷体" pitchFamily="2" charset="-122"/>
              <a:ea typeface="华文楷体" pitchFamily="2" charset="-122"/>
              <a:cs typeface="Arial Unicode MS" pitchFamily="34" charset="-122"/>
            </a:endParaRPr>
          </a:p>
        </p:txBody>
      </p:sp>
      <p:sp>
        <p:nvSpPr>
          <p:cNvPr id="17" name="Rectangle 15"/>
          <p:cNvSpPr>
            <a:spLocks noChangeArrowheads="1"/>
          </p:cNvSpPr>
          <p:nvPr/>
        </p:nvSpPr>
        <p:spPr bwMode="auto">
          <a:xfrm>
            <a:off x="3644900" y="4168775"/>
            <a:ext cx="1098550" cy="274638"/>
          </a:xfrm>
          <a:prstGeom prst="rect">
            <a:avLst/>
          </a:prstGeom>
          <a:solidFill>
            <a:schemeClr val="hlink"/>
          </a:solidFill>
          <a:ln w="9525">
            <a:solidFill>
              <a:schemeClr val="tx1"/>
            </a:solidFill>
            <a:miter lim="800000"/>
            <a:headEnd/>
            <a:tailEnd/>
          </a:ln>
        </p:spPr>
        <p:txBody>
          <a:bodyPr/>
          <a:lstStyle/>
          <a:p>
            <a:endParaRPr lang="en-US" sz="1600">
              <a:solidFill>
                <a:srgbClr val="FFFFFF"/>
              </a:solidFill>
              <a:latin typeface="华文楷体" pitchFamily="2" charset="-122"/>
              <a:ea typeface="华文楷体" pitchFamily="2" charset="-122"/>
            </a:endParaRPr>
          </a:p>
        </p:txBody>
      </p:sp>
      <p:sp>
        <p:nvSpPr>
          <p:cNvPr id="18" name="Rectangle 16"/>
          <p:cNvSpPr>
            <a:spLocks noChangeArrowheads="1"/>
          </p:cNvSpPr>
          <p:nvPr/>
        </p:nvSpPr>
        <p:spPr bwMode="auto">
          <a:xfrm>
            <a:off x="3644900" y="4168775"/>
            <a:ext cx="1098550" cy="274638"/>
          </a:xfrm>
          <a:prstGeom prst="rect">
            <a:avLst/>
          </a:prstGeom>
          <a:noFill/>
          <a:ln w="3175" cap="rnd">
            <a:solidFill>
              <a:srgbClr val="000000"/>
            </a:solidFill>
            <a:round/>
            <a:headEnd/>
            <a:tailEnd/>
          </a:ln>
        </p:spPr>
        <p:txBody>
          <a:bodyPr/>
          <a:lstStyle/>
          <a:p>
            <a:endParaRPr lang="en-US" sz="1600">
              <a:solidFill>
                <a:srgbClr val="FFFFFF"/>
              </a:solidFill>
              <a:latin typeface="华文楷体" pitchFamily="2" charset="-122"/>
              <a:ea typeface="华文楷体" pitchFamily="2" charset="-122"/>
            </a:endParaRPr>
          </a:p>
        </p:txBody>
      </p:sp>
      <p:sp>
        <p:nvSpPr>
          <p:cNvPr id="19" name="Rectangle 17"/>
          <p:cNvSpPr>
            <a:spLocks noChangeArrowheads="1"/>
          </p:cNvSpPr>
          <p:nvPr/>
        </p:nvSpPr>
        <p:spPr bwMode="auto">
          <a:xfrm>
            <a:off x="3821113" y="4170363"/>
            <a:ext cx="820738" cy="246221"/>
          </a:xfrm>
          <a:prstGeom prst="rect">
            <a:avLst/>
          </a:prstGeom>
          <a:noFill/>
          <a:ln w="9525">
            <a:noFill/>
            <a:miter lim="800000"/>
            <a:headEnd/>
            <a:tailEnd/>
          </a:ln>
        </p:spPr>
        <p:txBody>
          <a:bodyPr wrap="none" lIns="0" tIns="0" rIns="0" bIns="0">
            <a:spAutoFit/>
          </a:bodyPr>
          <a:lstStyle/>
          <a:p>
            <a:pPr algn="l">
              <a:buSzPct val="90000"/>
            </a:pPr>
            <a:r>
              <a:rPr lang="en-GB" sz="1600" dirty="0" err="1">
                <a:solidFill>
                  <a:srgbClr val="FFFFFF"/>
                </a:solidFill>
                <a:latin typeface="华文楷体" pitchFamily="2" charset="-122"/>
                <a:ea typeface="华文楷体" pitchFamily="2" charset="-122"/>
                <a:cs typeface="Arial Unicode MS" pitchFamily="34" charset="-122"/>
              </a:rPr>
              <a:t>应收账款</a:t>
            </a:r>
            <a:endParaRPr lang="en-GB" sz="1600" dirty="0">
              <a:solidFill>
                <a:srgbClr val="FFFFFF"/>
              </a:solidFill>
              <a:latin typeface="华文楷体" pitchFamily="2" charset="-122"/>
              <a:ea typeface="华文楷体" pitchFamily="2" charset="-122"/>
              <a:cs typeface="Arial Unicode MS" pitchFamily="34" charset="-122"/>
            </a:endParaRPr>
          </a:p>
        </p:txBody>
      </p:sp>
      <p:sp>
        <p:nvSpPr>
          <p:cNvPr id="20" name="Freeform 18"/>
          <p:cNvSpPr>
            <a:spLocks/>
          </p:cNvSpPr>
          <p:nvPr/>
        </p:nvSpPr>
        <p:spPr bwMode="auto">
          <a:xfrm>
            <a:off x="5651500" y="3148013"/>
            <a:ext cx="265113" cy="404812"/>
          </a:xfrm>
          <a:custGeom>
            <a:avLst/>
            <a:gdLst/>
            <a:ahLst/>
            <a:cxnLst>
              <a:cxn ang="0">
                <a:pos x="167" y="0"/>
              </a:cxn>
              <a:cxn ang="0">
                <a:pos x="0" y="0"/>
              </a:cxn>
              <a:cxn ang="0">
                <a:pos x="0" y="255"/>
              </a:cxn>
              <a:cxn ang="0">
                <a:pos x="167" y="255"/>
              </a:cxn>
            </a:cxnLst>
            <a:rect l="0" t="0" r="r" b="b"/>
            <a:pathLst>
              <a:path w="167" h="255">
                <a:moveTo>
                  <a:pt x="167" y="0"/>
                </a:moveTo>
                <a:lnTo>
                  <a:pt x="0" y="0"/>
                </a:lnTo>
                <a:lnTo>
                  <a:pt x="0" y="255"/>
                </a:lnTo>
                <a:lnTo>
                  <a:pt x="167" y="255"/>
                </a:lnTo>
              </a:path>
            </a:pathLst>
          </a:custGeom>
          <a:noFill/>
          <a:ln w="3175" cap="rnd">
            <a:solidFill>
              <a:schemeClr val="tx1"/>
            </a:solidFill>
            <a:prstDash val="solid"/>
            <a:round/>
            <a:headEnd/>
            <a:tailEnd/>
          </a:ln>
        </p:spPr>
        <p:txBody>
          <a:bodyPr/>
          <a:lstStyle/>
          <a:p>
            <a:endParaRPr lang="en-US" sz="1600">
              <a:latin typeface="华文楷体" pitchFamily="2" charset="-122"/>
              <a:ea typeface="华文楷体" pitchFamily="2" charset="-122"/>
            </a:endParaRPr>
          </a:p>
        </p:txBody>
      </p:sp>
      <p:sp>
        <p:nvSpPr>
          <p:cNvPr id="21" name="Rectangle 19"/>
          <p:cNvSpPr>
            <a:spLocks noChangeArrowheads="1"/>
          </p:cNvSpPr>
          <p:nvPr/>
        </p:nvSpPr>
        <p:spPr bwMode="auto">
          <a:xfrm>
            <a:off x="5978525" y="3089275"/>
            <a:ext cx="910506" cy="492443"/>
          </a:xfrm>
          <a:prstGeom prst="rect">
            <a:avLst/>
          </a:prstGeom>
          <a:noFill/>
          <a:ln w="9525">
            <a:noFill/>
            <a:miter lim="800000"/>
            <a:headEnd/>
            <a:tailEnd/>
          </a:ln>
        </p:spPr>
        <p:txBody>
          <a:bodyPr wrap="none" lIns="0" tIns="0" rIns="0" bIns="0">
            <a:spAutoFit/>
          </a:bodyPr>
          <a:lstStyle/>
          <a:p>
            <a:pPr algn="l">
              <a:buSzPct val="90000"/>
              <a:buFontTx/>
              <a:buChar char="•"/>
              <a:tabLst>
                <a:tab pos="88900" algn="l"/>
              </a:tabLst>
            </a:pPr>
            <a:r>
              <a:rPr lang="en-GB" altLang="zh-CN" sz="1600" b="0" dirty="0">
                <a:latin typeface="华文楷体" pitchFamily="2" charset="-122"/>
                <a:ea typeface="华文楷体" pitchFamily="2" charset="-122"/>
                <a:cs typeface="Arial Unicode MS" pitchFamily="34" charset="-122"/>
              </a:rPr>
              <a:t>	</a:t>
            </a:r>
            <a:r>
              <a:rPr lang="en-GB" sz="1600" b="0" dirty="0" err="1">
                <a:latin typeface="华文楷体" pitchFamily="2" charset="-122"/>
                <a:ea typeface="华文楷体" pitchFamily="2" charset="-122"/>
                <a:cs typeface="Arial Unicode MS" pitchFamily="34" charset="-122"/>
              </a:rPr>
              <a:t>订单数量</a:t>
            </a:r>
            <a:endParaRPr lang="en-GB" altLang="zh-CN" sz="1600" b="0" dirty="0">
              <a:latin typeface="华文楷体" pitchFamily="2" charset="-122"/>
              <a:ea typeface="华文楷体" pitchFamily="2" charset="-122"/>
              <a:cs typeface="Arial Unicode MS" pitchFamily="34" charset="-122"/>
            </a:endParaRPr>
          </a:p>
          <a:p>
            <a:pPr algn="l">
              <a:buSzPct val="90000"/>
              <a:buFontTx/>
              <a:buChar char="•"/>
              <a:tabLst>
                <a:tab pos="88900" algn="l"/>
              </a:tabLst>
            </a:pPr>
            <a:r>
              <a:rPr lang="en-GB" altLang="zh-CN" sz="1600" b="0" dirty="0">
                <a:latin typeface="华文楷体" pitchFamily="2" charset="-122"/>
                <a:ea typeface="华文楷体" pitchFamily="2" charset="-122"/>
                <a:cs typeface="Arial Unicode MS" pitchFamily="34" charset="-122"/>
              </a:rPr>
              <a:t>	</a:t>
            </a:r>
            <a:r>
              <a:rPr lang="en-GB" sz="1600" b="0" dirty="0" err="1">
                <a:latin typeface="华文楷体" pitchFamily="2" charset="-122"/>
                <a:ea typeface="华文楷体" pitchFamily="2" charset="-122"/>
                <a:cs typeface="Arial Unicode MS" pitchFamily="34" charset="-122"/>
              </a:rPr>
              <a:t>销售积压</a:t>
            </a:r>
            <a:endParaRPr lang="en-GB" sz="1600" b="0" dirty="0">
              <a:latin typeface="华文楷体" pitchFamily="2" charset="-122"/>
              <a:ea typeface="华文楷体" pitchFamily="2" charset="-122"/>
              <a:cs typeface="Arial Unicode MS" pitchFamily="34" charset="-122"/>
            </a:endParaRPr>
          </a:p>
        </p:txBody>
      </p:sp>
      <p:sp>
        <p:nvSpPr>
          <p:cNvPr id="22" name="Freeform 20"/>
          <p:cNvSpPr>
            <a:spLocks/>
          </p:cNvSpPr>
          <p:nvPr/>
        </p:nvSpPr>
        <p:spPr bwMode="auto">
          <a:xfrm>
            <a:off x="5651500" y="3643313"/>
            <a:ext cx="265113" cy="403225"/>
          </a:xfrm>
          <a:custGeom>
            <a:avLst/>
            <a:gdLst/>
            <a:ahLst/>
            <a:cxnLst>
              <a:cxn ang="0">
                <a:pos x="167" y="0"/>
              </a:cxn>
              <a:cxn ang="0">
                <a:pos x="0" y="0"/>
              </a:cxn>
              <a:cxn ang="0">
                <a:pos x="0" y="254"/>
              </a:cxn>
              <a:cxn ang="0">
                <a:pos x="167" y="254"/>
              </a:cxn>
            </a:cxnLst>
            <a:rect l="0" t="0" r="r" b="b"/>
            <a:pathLst>
              <a:path w="167" h="254">
                <a:moveTo>
                  <a:pt x="167" y="0"/>
                </a:moveTo>
                <a:lnTo>
                  <a:pt x="0" y="0"/>
                </a:lnTo>
                <a:lnTo>
                  <a:pt x="0" y="254"/>
                </a:lnTo>
                <a:lnTo>
                  <a:pt x="167" y="254"/>
                </a:lnTo>
              </a:path>
            </a:pathLst>
          </a:custGeom>
          <a:noFill/>
          <a:ln w="3175" cap="rnd">
            <a:solidFill>
              <a:schemeClr val="tx1"/>
            </a:solidFill>
            <a:prstDash val="solid"/>
            <a:round/>
            <a:headEnd/>
            <a:tailEnd/>
          </a:ln>
        </p:spPr>
        <p:txBody>
          <a:bodyPr/>
          <a:lstStyle/>
          <a:p>
            <a:endParaRPr lang="en-US" sz="1600">
              <a:latin typeface="华文楷体" pitchFamily="2" charset="-122"/>
              <a:ea typeface="华文楷体" pitchFamily="2" charset="-122"/>
            </a:endParaRPr>
          </a:p>
        </p:txBody>
      </p:sp>
      <p:sp>
        <p:nvSpPr>
          <p:cNvPr id="23" name="Freeform 21"/>
          <p:cNvSpPr>
            <a:spLocks/>
          </p:cNvSpPr>
          <p:nvPr/>
        </p:nvSpPr>
        <p:spPr bwMode="auto">
          <a:xfrm>
            <a:off x="5651500" y="4094163"/>
            <a:ext cx="265113" cy="404812"/>
          </a:xfrm>
          <a:custGeom>
            <a:avLst/>
            <a:gdLst/>
            <a:ahLst/>
            <a:cxnLst>
              <a:cxn ang="0">
                <a:pos x="167" y="0"/>
              </a:cxn>
              <a:cxn ang="0">
                <a:pos x="0" y="0"/>
              </a:cxn>
              <a:cxn ang="0">
                <a:pos x="0" y="255"/>
              </a:cxn>
              <a:cxn ang="0">
                <a:pos x="167" y="255"/>
              </a:cxn>
            </a:cxnLst>
            <a:rect l="0" t="0" r="r" b="b"/>
            <a:pathLst>
              <a:path w="167" h="255">
                <a:moveTo>
                  <a:pt x="167" y="0"/>
                </a:moveTo>
                <a:lnTo>
                  <a:pt x="0" y="0"/>
                </a:lnTo>
                <a:lnTo>
                  <a:pt x="0" y="255"/>
                </a:lnTo>
                <a:lnTo>
                  <a:pt x="167" y="255"/>
                </a:lnTo>
              </a:path>
            </a:pathLst>
          </a:custGeom>
          <a:noFill/>
          <a:ln w="3175" cap="rnd">
            <a:solidFill>
              <a:schemeClr val="tx1"/>
            </a:solidFill>
            <a:prstDash val="solid"/>
            <a:round/>
            <a:headEnd/>
            <a:tailEnd/>
          </a:ln>
        </p:spPr>
        <p:txBody>
          <a:bodyPr/>
          <a:lstStyle/>
          <a:p>
            <a:endParaRPr lang="en-US" sz="1600">
              <a:latin typeface="华文楷体" pitchFamily="2" charset="-122"/>
              <a:ea typeface="华文楷体" pitchFamily="2" charset="-122"/>
            </a:endParaRPr>
          </a:p>
        </p:txBody>
      </p:sp>
      <p:sp>
        <p:nvSpPr>
          <p:cNvPr id="24" name="Line 22"/>
          <p:cNvSpPr>
            <a:spLocks noChangeShapeType="1"/>
          </p:cNvSpPr>
          <p:nvPr/>
        </p:nvSpPr>
        <p:spPr bwMode="auto">
          <a:xfrm>
            <a:off x="2832100" y="3838575"/>
            <a:ext cx="754063" cy="0"/>
          </a:xfrm>
          <a:prstGeom prst="line">
            <a:avLst/>
          </a:prstGeom>
          <a:noFill/>
          <a:ln w="3175" cap="rnd">
            <a:solidFill>
              <a:schemeClr val="bg2"/>
            </a:solidFill>
            <a:round/>
            <a:headEnd/>
            <a:tailEnd/>
          </a:ln>
        </p:spPr>
        <p:txBody>
          <a:bodyPr/>
          <a:lstStyle/>
          <a:p>
            <a:endParaRPr lang="en-US" sz="1600">
              <a:latin typeface="华文楷体" pitchFamily="2" charset="-122"/>
              <a:ea typeface="华文楷体" pitchFamily="2" charset="-122"/>
            </a:endParaRPr>
          </a:p>
        </p:txBody>
      </p:sp>
      <p:sp>
        <p:nvSpPr>
          <p:cNvPr id="25" name="Freeform 23"/>
          <p:cNvSpPr>
            <a:spLocks/>
          </p:cNvSpPr>
          <p:nvPr/>
        </p:nvSpPr>
        <p:spPr bwMode="auto">
          <a:xfrm>
            <a:off x="3578225" y="3805238"/>
            <a:ext cx="66675" cy="66675"/>
          </a:xfrm>
          <a:custGeom>
            <a:avLst/>
            <a:gdLst/>
            <a:ahLst/>
            <a:cxnLst>
              <a:cxn ang="0">
                <a:pos x="0" y="0"/>
              </a:cxn>
              <a:cxn ang="0">
                <a:pos x="42" y="21"/>
              </a:cxn>
              <a:cxn ang="0">
                <a:pos x="0" y="42"/>
              </a:cxn>
              <a:cxn ang="0">
                <a:pos x="0" y="0"/>
              </a:cxn>
            </a:cxnLst>
            <a:rect l="0" t="0" r="r" b="b"/>
            <a:pathLst>
              <a:path w="42" h="42">
                <a:moveTo>
                  <a:pt x="0" y="0"/>
                </a:moveTo>
                <a:lnTo>
                  <a:pt x="42" y="21"/>
                </a:lnTo>
                <a:lnTo>
                  <a:pt x="0" y="42"/>
                </a:lnTo>
                <a:lnTo>
                  <a:pt x="0" y="0"/>
                </a:lnTo>
                <a:close/>
              </a:path>
            </a:pathLst>
          </a:custGeom>
          <a:solidFill>
            <a:srgbClr val="4677BF"/>
          </a:solidFill>
          <a:ln w="9525">
            <a:noFill/>
            <a:round/>
            <a:headEnd/>
            <a:tailEnd/>
          </a:ln>
        </p:spPr>
        <p:txBody>
          <a:bodyPr/>
          <a:lstStyle/>
          <a:p>
            <a:endParaRPr lang="en-US" sz="1600">
              <a:solidFill>
                <a:srgbClr val="FFFFFF"/>
              </a:solidFill>
              <a:latin typeface="华文楷体" pitchFamily="2" charset="-122"/>
              <a:ea typeface="华文楷体" pitchFamily="2" charset="-122"/>
            </a:endParaRPr>
          </a:p>
        </p:txBody>
      </p:sp>
      <p:sp>
        <p:nvSpPr>
          <p:cNvPr id="26" name="Freeform 24"/>
          <p:cNvSpPr>
            <a:spLocks/>
          </p:cNvSpPr>
          <p:nvPr/>
        </p:nvSpPr>
        <p:spPr bwMode="auto">
          <a:xfrm>
            <a:off x="2832100" y="3838575"/>
            <a:ext cx="754063" cy="466725"/>
          </a:xfrm>
          <a:custGeom>
            <a:avLst/>
            <a:gdLst/>
            <a:ahLst/>
            <a:cxnLst>
              <a:cxn ang="0">
                <a:pos x="0" y="0"/>
              </a:cxn>
              <a:cxn ang="0">
                <a:pos x="104" y="0"/>
              </a:cxn>
              <a:cxn ang="0">
                <a:pos x="104" y="294"/>
              </a:cxn>
              <a:cxn ang="0">
                <a:pos x="475" y="294"/>
              </a:cxn>
            </a:cxnLst>
            <a:rect l="0" t="0" r="r" b="b"/>
            <a:pathLst>
              <a:path w="475" h="294">
                <a:moveTo>
                  <a:pt x="0" y="0"/>
                </a:moveTo>
                <a:lnTo>
                  <a:pt x="104" y="0"/>
                </a:lnTo>
                <a:lnTo>
                  <a:pt x="104" y="294"/>
                </a:lnTo>
                <a:lnTo>
                  <a:pt x="475" y="294"/>
                </a:lnTo>
              </a:path>
            </a:pathLst>
          </a:custGeom>
          <a:noFill/>
          <a:ln w="3175" cap="rnd">
            <a:solidFill>
              <a:schemeClr val="bg2"/>
            </a:solidFill>
            <a:prstDash val="solid"/>
            <a:round/>
            <a:headEnd/>
            <a:tailEnd/>
          </a:ln>
        </p:spPr>
        <p:txBody>
          <a:bodyPr/>
          <a:lstStyle/>
          <a:p>
            <a:endParaRPr lang="en-US" sz="1600">
              <a:latin typeface="华文楷体" pitchFamily="2" charset="-122"/>
              <a:ea typeface="华文楷体" pitchFamily="2" charset="-122"/>
            </a:endParaRPr>
          </a:p>
        </p:txBody>
      </p:sp>
      <p:sp>
        <p:nvSpPr>
          <p:cNvPr id="27" name="Freeform 25"/>
          <p:cNvSpPr>
            <a:spLocks/>
          </p:cNvSpPr>
          <p:nvPr/>
        </p:nvSpPr>
        <p:spPr bwMode="auto">
          <a:xfrm>
            <a:off x="3578225" y="4271963"/>
            <a:ext cx="66675" cy="68262"/>
          </a:xfrm>
          <a:custGeom>
            <a:avLst/>
            <a:gdLst/>
            <a:ahLst/>
            <a:cxnLst>
              <a:cxn ang="0">
                <a:pos x="0" y="0"/>
              </a:cxn>
              <a:cxn ang="0">
                <a:pos x="42" y="21"/>
              </a:cxn>
              <a:cxn ang="0">
                <a:pos x="0" y="43"/>
              </a:cxn>
              <a:cxn ang="0">
                <a:pos x="0" y="0"/>
              </a:cxn>
            </a:cxnLst>
            <a:rect l="0" t="0" r="r" b="b"/>
            <a:pathLst>
              <a:path w="42" h="43">
                <a:moveTo>
                  <a:pt x="0" y="0"/>
                </a:moveTo>
                <a:lnTo>
                  <a:pt x="42" y="21"/>
                </a:lnTo>
                <a:lnTo>
                  <a:pt x="0" y="43"/>
                </a:lnTo>
                <a:lnTo>
                  <a:pt x="0" y="0"/>
                </a:lnTo>
                <a:close/>
              </a:path>
            </a:pathLst>
          </a:custGeom>
          <a:solidFill>
            <a:srgbClr val="4677BF"/>
          </a:solidFill>
          <a:ln w="9525">
            <a:noFill/>
            <a:round/>
            <a:headEnd/>
            <a:tailEnd/>
          </a:ln>
        </p:spPr>
        <p:txBody>
          <a:bodyPr/>
          <a:lstStyle/>
          <a:p>
            <a:endParaRPr lang="en-US" sz="1600">
              <a:solidFill>
                <a:srgbClr val="FFFFFF"/>
              </a:solidFill>
              <a:latin typeface="华文楷体" pitchFamily="2" charset="-122"/>
              <a:ea typeface="华文楷体" pitchFamily="2" charset="-122"/>
            </a:endParaRPr>
          </a:p>
        </p:txBody>
      </p:sp>
      <p:sp>
        <p:nvSpPr>
          <p:cNvPr id="28" name="Rectangle 26"/>
          <p:cNvSpPr>
            <a:spLocks noChangeArrowheads="1"/>
          </p:cNvSpPr>
          <p:nvPr/>
        </p:nvSpPr>
        <p:spPr bwMode="auto">
          <a:xfrm>
            <a:off x="3638550" y="2573338"/>
            <a:ext cx="1154113" cy="301625"/>
          </a:xfrm>
          <a:prstGeom prst="rect">
            <a:avLst/>
          </a:prstGeom>
          <a:solidFill>
            <a:srgbClr val="3A4972"/>
          </a:solidFill>
          <a:ln w="9525">
            <a:noFill/>
            <a:miter lim="800000"/>
            <a:headEnd/>
            <a:tailEnd/>
          </a:ln>
        </p:spPr>
        <p:txBody>
          <a:bodyPr/>
          <a:lstStyle/>
          <a:p>
            <a:endParaRPr lang="en-US" sz="1600" dirty="0">
              <a:latin typeface="华文楷体" pitchFamily="2" charset="-122"/>
              <a:ea typeface="华文楷体" pitchFamily="2" charset="-122"/>
            </a:endParaRPr>
          </a:p>
        </p:txBody>
      </p:sp>
      <p:sp>
        <p:nvSpPr>
          <p:cNvPr id="29" name="Rectangle 27"/>
          <p:cNvSpPr>
            <a:spLocks noChangeArrowheads="1"/>
          </p:cNvSpPr>
          <p:nvPr/>
        </p:nvSpPr>
        <p:spPr bwMode="auto">
          <a:xfrm>
            <a:off x="3638550" y="2573338"/>
            <a:ext cx="1154113" cy="301625"/>
          </a:xfrm>
          <a:prstGeom prst="rect">
            <a:avLst/>
          </a:prstGeom>
          <a:noFill/>
          <a:ln w="3175" cap="rnd">
            <a:solidFill>
              <a:srgbClr val="000000"/>
            </a:solidFill>
            <a:round/>
            <a:headEnd/>
            <a:tailEnd/>
          </a:ln>
        </p:spPr>
        <p:txBody>
          <a:bodyPr/>
          <a:lstStyle/>
          <a:p>
            <a:endParaRPr lang="en-US">
              <a:latin typeface="华文楷体" pitchFamily="2" charset="-122"/>
              <a:ea typeface="华文楷体" pitchFamily="2" charset="-122"/>
            </a:endParaRPr>
          </a:p>
        </p:txBody>
      </p:sp>
      <p:sp>
        <p:nvSpPr>
          <p:cNvPr id="30" name="Rectangle 28"/>
          <p:cNvSpPr>
            <a:spLocks noChangeArrowheads="1"/>
          </p:cNvSpPr>
          <p:nvPr/>
        </p:nvSpPr>
        <p:spPr bwMode="auto">
          <a:xfrm>
            <a:off x="3960813" y="2603500"/>
            <a:ext cx="615553" cy="246221"/>
          </a:xfrm>
          <a:prstGeom prst="rect">
            <a:avLst/>
          </a:prstGeom>
          <a:noFill/>
          <a:ln w="9525">
            <a:noFill/>
            <a:miter lim="800000"/>
            <a:headEnd/>
            <a:tailEnd/>
          </a:ln>
        </p:spPr>
        <p:txBody>
          <a:bodyPr wrap="none" lIns="0" tIns="0" rIns="0" bIns="0">
            <a:spAutoFit/>
          </a:bodyPr>
          <a:lstStyle/>
          <a:p>
            <a:pPr algn="l">
              <a:buSzPct val="90000"/>
            </a:pPr>
            <a:r>
              <a:rPr lang="en-GB" sz="1600" b="0" dirty="0" err="1">
                <a:solidFill>
                  <a:srgbClr val="FFFFFF"/>
                </a:solidFill>
                <a:latin typeface="华文楷体" pitchFamily="2" charset="-122"/>
                <a:ea typeface="华文楷体" pitchFamily="2" charset="-122"/>
                <a:cs typeface="Arial Unicode MS" pitchFamily="34" charset="-122"/>
              </a:rPr>
              <a:t>风险点</a:t>
            </a:r>
            <a:endParaRPr lang="en-GB" sz="1600" b="0" dirty="0">
              <a:solidFill>
                <a:schemeClr val="folHlink"/>
              </a:solidFill>
              <a:latin typeface="华文楷体" pitchFamily="2" charset="-122"/>
              <a:ea typeface="华文楷体" pitchFamily="2" charset="-122"/>
              <a:cs typeface="Arial Unicode MS" pitchFamily="34" charset="-122"/>
            </a:endParaRPr>
          </a:p>
        </p:txBody>
      </p:sp>
      <p:sp>
        <p:nvSpPr>
          <p:cNvPr id="31" name="Rectangle 31"/>
          <p:cNvSpPr>
            <a:spLocks noChangeArrowheads="1"/>
          </p:cNvSpPr>
          <p:nvPr/>
        </p:nvSpPr>
        <p:spPr bwMode="auto">
          <a:xfrm>
            <a:off x="6165850" y="2590800"/>
            <a:ext cx="1231106" cy="246221"/>
          </a:xfrm>
          <a:prstGeom prst="rect">
            <a:avLst/>
          </a:prstGeom>
          <a:noFill/>
          <a:ln w="9525">
            <a:noFill/>
            <a:miter lim="800000"/>
            <a:headEnd/>
            <a:tailEnd/>
          </a:ln>
        </p:spPr>
        <p:txBody>
          <a:bodyPr wrap="none" lIns="0" tIns="0" rIns="0" bIns="0">
            <a:spAutoFit/>
          </a:bodyPr>
          <a:lstStyle/>
          <a:p>
            <a:pPr algn="l">
              <a:buSzPct val="90000"/>
            </a:pPr>
            <a:r>
              <a:rPr lang="en-GB" sz="1600" b="0" dirty="0" err="1">
                <a:solidFill>
                  <a:srgbClr val="FFFFFF"/>
                </a:solidFill>
                <a:latin typeface="华文楷体" pitchFamily="2" charset="-122"/>
                <a:ea typeface="华文楷体" pitchFamily="2" charset="-122"/>
                <a:cs typeface="Arial Unicode MS" pitchFamily="34" charset="-122"/>
              </a:rPr>
              <a:t>风险考核指标</a:t>
            </a:r>
            <a:endParaRPr lang="en-GB" sz="1600" b="0" dirty="0">
              <a:solidFill>
                <a:schemeClr val="folHlink"/>
              </a:solidFill>
              <a:latin typeface="华文楷体" pitchFamily="2" charset="-122"/>
              <a:ea typeface="华文楷体" pitchFamily="2" charset="-122"/>
              <a:cs typeface="Arial Unicode MS" pitchFamily="34" charset="-122"/>
            </a:endParaRPr>
          </a:p>
        </p:txBody>
      </p:sp>
      <p:sp>
        <p:nvSpPr>
          <p:cNvPr id="32" name="Rectangle 32"/>
          <p:cNvSpPr>
            <a:spLocks noChangeArrowheads="1"/>
          </p:cNvSpPr>
          <p:nvPr/>
        </p:nvSpPr>
        <p:spPr bwMode="auto">
          <a:xfrm>
            <a:off x="666750" y="2573338"/>
            <a:ext cx="2203450" cy="301625"/>
          </a:xfrm>
          <a:prstGeom prst="rect">
            <a:avLst/>
          </a:prstGeom>
          <a:solidFill>
            <a:srgbClr val="3A4972"/>
          </a:solidFill>
          <a:ln w="9525">
            <a:noFill/>
            <a:miter lim="800000"/>
            <a:headEnd/>
            <a:tailEnd/>
          </a:ln>
        </p:spPr>
        <p:txBody>
          <a:bodyPr/>
          <a:lstStyle/>
          <a:p>
            <a:endParaRPr lang="en-US">
              <a:latin typeface="华文楷体" pitchFamily="2" charset="-122"/>
              <a:ea typeface="华文楷体" pitchFamily="2" charset="-122"/>
            </a:endParaRPr>
          </a:p>
        </p:txBody>
      </p:sp>
      <p:sp>
        <p:nvSpPr>
          <p:cNvPr id="33" name="Rectangle 33"/>
          <p:cNvSpPr>
            <a:spLocks noChangeArrowheads="1"/>
          </p:cNvSpPr>
          <p:nvPr/>
        </p:nvSpPr>
        <p:spPr bwMode="auto">
          <a:xfrm>
            <a:off x="666750" y="2573338"/>
            <a:ext cx="2203450" cy="301625"/>
          </a:xfrm>
          <a:prstGeom prst="rect">
            <a:avLst/>
          </a:prstGeom>
          <a:noFill/>
          <a:ln w="3175" cap="rnd">
            <a:solidFill>
              <a:srgbClr val="000000"/>
            </a:solidFill>
            <a:round/>
            <a:headEnd/>
            <a:tailEnd/>
          </a:ln>
        </p:spPr>
        <p:txBody>
          <a:bodyPr/>
          <a:lstStyle/>
          <a:p>
            <a:endParaRPr lang="en-US">
              <a:latin typeface="华文楷体" pitchFamily="2" charset="-122"/>
              <a:ea typeface="华文楷体" pitchFamily="2" charset="-122"/>
            </a:endParaRPr>
          </a:p>
        </p:txBody>
      </p:sp>
      <p:sp>
        <p:nvSpPr>
          <p:cNvPr id="34" name="Rectangle 34"/>
          <p:cNvSpPr>
            <a:spLocks noChangeArrowheads="1"/>
          </p:cNvSpPr>
          <p:nvPr/>
        </p:nvSpPr>
        <p:spPr bwMode="auto">
          <a:xfrm>
            <a:off x="1336675" y="2603500"/>
            <a:ext cx="820738" cy="246221"/>
          </a:xfrm>
          <a:prstGeom prst="rect">
            <a:avLst/>
          </a:prstGeom>
          <a:noFill/>
          <a:ln w="9525">
            <a:noFill/>
            <a:miter lim="800000"/>
            <a:headEnd/>
            <a:tailEnd/>
          </a:ln>
        </p:spPr>
        <p:txBody>
          <a:bodyPr wrap="none" lIns="0" tIns="0" rIns="0" bIns="0">
            <a:spAutoFit/>
          </a:bodyPr>
          <a:lstStyle/>
          <a:p>
            <a:pPr algn="l">
              <a:buSzPct val="90000"/>
            </a:pPr>
            <a:r>
              <a:rPr lang="en-GB" sz="1600" b="0" dirty="0" err="1">
                <a:solidFill>
                  <a:srgbClr val="FFFFFF"/>
                </a:solidFill>
                <a:latin typeface="华文楷体" pitchFamily="2" charset="-122"/>
                <a:ea typeface="华文楷体" pitchFamily="2" charset="-122"/>
                <a:cs typeface="Arial Unicode MS" pitchFamily="34" charset="-122"/>
              </a:rPr>
              <a:t>主要风险</a:t>
            </a:r>
            <a:endParaRPr lang="en-GB" sz="1600" b="0" dirty="0">
              <a:solidFill>
                <a:schemeClr val="folHlink"/>
              </a:solidFill>
              <a:latin typeface="华文楷体" pitchFamily="2" charset="-122"/>
              <a:ea typeface="华文楷体" pitchFamily="2" charset="-122"/>
              <a:cs typeface="Arial Unicode MS" pitchFamily="34" charset="-122"/>
            </a:endParaRPr>
          </a:p>
        </p:txBody>
      </p:sp>
      <p:sp>
        <p:nvSpPr>
          <p:cNvPr id="35" name="Line 35"/>
          <p:cNvSpPr>
            <a:spLocks noChangeShapeType="1"/>
          </p:cNvSpPr>
          <p:nvPr/>
        </p:nvSpPr>
        <p:spPr bwMode="blackWhite">
          <a:xfrm>
            <a:off x="4745038" y="3836988"/>
            <a:ext cx="906462" cy="0"/>
          </a:xfrm>
          <a:prstGeom prst="line">
            <a:avLst/>
          </a:prstGeom>
          <a:noFill/>
          <a:ln w="9525">
            <a:solidFill>
              <a:schemeClr val="folHlink"/>
            </a:solidFill>
            <a:round/>
            <a:headEnd/>
            <a:tailEnd/>
          </a:ln>
          <a:effectLst/>
        </p:spPr>
        <p:txBody>
          <a:bodyPr wrap="none" lIns="63500" tIns="0" rIns="64800" bIns="0"/>
          <a:lstStyle/>
          <a:p>
            <a:endParaRPr lang="en-US" sz="1600">
              <a:latin typeface="华文楷体" pitchFamily="2" charset="-122"/>
              <a:ea typeface="华文楷体" pitchFamily="2" charset="-122"/>
            </a:endParaRPr>
          </a:p>
        </p:txBody>
      </p:sp>
      <p:sp>
        <p:nvSpPr>
          <p:cNvPr id="36" name="Line 36"/>
          <p:cNvSpPr>
            <a:spLocks noChangeShapeType="1"/>
          </p:cNvSpPr>
          <p:nvPr/>
        </p:nvSpPr>
        <p:spPr bwMode="blackWhite">
          <a:xfrm>
            <a:off x="4743450" y="4308475"/>
            <a:ext cx="906463" cy="0"/>
          </a:xfrm>
          <a:prstGeom prst="line">
            <a:avLst/>
          </a:prstGeom>
          <a:noFill/>
          <a:ln w="9525">
            <a:solidFill>
              <a:schemeClr val="folHlink"/>
            </a:solidFill>
            <a:round/>
            <a:headEnd/>
            <a:tailEnd/>
          </a:ln>
          <a:effectLst/>
        </p:spPr>
        <p:txBody>
          <a:bodyPr wrap="none" lIns="63500" tIns="0" rIns="64800" bIns="0"/>
          <a:lstStyle/>
          <a:p>
            <a:endParaRPr lang="en-US" sz="1600">
              <a:latin typeface="华文楷体" pitchFamily="2" charset="-122"/>
              <a:ea typeface="华文楷体" pitchFamily="2" charset="-122"/>
            </a:endParaRPr>
          </a:p>
        </p:txBody>
      </p:sp>
      <p:sp>
        <p:nvSpPr>
          <p:cNvPr id="37" name="Rectangle 39"/>
          <p:cNvSpPr>
            <a:spLocks noChangeArrowheads="1"/>
          </p:cNvSpPr>
          <p:nvPr/>
        </p:nvSpPr>
        <p:spPr bwMode="blackWhite">
          <a:xfrm>
            <a:off x="577850" y="2136775"/>
            <a:ext cx="814388" cy="274638"/>
          </a:xfrm>
          <a:prstGeom prst="rect">
            <a:avLst/>
          </a:prstGeom>
          <a:noFill/>
          <a:ln w="9525">
            <a:noFill/>
            <a:miter lim="800000"/>
            <a:headEnd/>
            <a:tailEnd/>
          </a:ln>
          <a:effectLst/>
        </p:spPr>
        <p:txBody>
          <a:bodyPr wrap="none" lIns="63500" tIns="0" rIns="64800" bIns="0">
            <a:spAutoFit/>
          </a:bodyPr>
          <a:lstStyle/>
          <a:p>
            <a:pPr algn="l">
              <a:buSzPct val="90000"/>
            </a:pPr>
            <a:r>
              <a:rPr lang="en-GB" sz="1800" b="0" dirty="0" err="1">
                <a:solidFill>
                  <a:srgbClr val="7B0A14"/>
                </a:solidFill>
                <a:latin typeface="华文楷体" pitchFamily="2" charset="-122"/>
                <a:ea typeface="华文楷体" pitchFamily="2" charset="-122"/>
                <a:cs typeface="Arial Unicode MS" pitchFamily="34" charset="-122"/>
              </a:rPr>
              <a:t>范例</a:t>
            </a:r>
            <a:r>
              <a:rPr lang="en-GB" sz="1800" b="0" dirty="0">
                <a:solidFill>
                  <a:srgbClr val="7B0A14"/>
                </a:solidFill>
                <a:latin typeface="华文楷体" pitchFamily="2" charset="-122"/>
                <a:ea typeface="华文楷体" pitchFamily="2" charset="-122"/>
                <a:cs typeface="Arial Unicode MS" pitchFamily="34" charset="-122"/>
              </a:rPr>
              <a:t>：</a:t>
            </a:r>
          </a:p>
        </p:txBody>
      </p:sp>
      <p:sp>
        <p:nvSpPr>
          <p:cNvPr id="38" name="Rectangle 40"/>
          <p:cNvSpPr>
            <a:spLocks noChangeArrowheads="1"/>
          </p:cNvSpPr>
          <p:nvPr/>
        </p:nvSpPr>
        <p:spPr bwMode="auto">
          <a:xfrm>
            <a:off x="5965825" y="3624263"/>
            <a:ext cx="1115690" cy="492443"/>
          </a:xfrm>
          <a:prstGeom prst="rect">
            <a:avLst/>
          </a:prstGeom>
          <a:noFill/>
          <a:ln w="9525">
            <a:noFill/>
            <a:miter lim="800000"/>
            <a:headEnd/>
            <a:tailEnd/>
          </a:ln>
        </p:spPr>
        <p:txBody>
          <a:bodyPr wrap="none" lIns="0" tIns="0" rIns="0" bIns="0">
            <a:spAutoFit/>
          </a:bodyPr>
          <a:lstStyle/>
          <a:p>
            <a:pPr algn="l">
              <a:buSzPct val="90000"/>
              <a:buFontTx/>
              <a:buChar char="•"/>
              <a:tabLst>
                <a:tab pos="88900" algn="l"/>
              </a:tabLst>
            </a:pPr>
            <a:r>
              <a:rPr lang="en-GB" altLang="zh-CN" sz="1600" b="0" dirty="0">
                <a:latin typeface="华文楷体" pitchFamily="2" charset="-122"/>
                <a:ea typeface="华文楷体" pitchFamily="2" charset="-122"/>
                <a:cs typeface="Arial Unicode MS" pitchFamily="34" charset="-122"/>
              </a:rPr>
              <a:t>	</a:t>
            </a:r>
            <a:r>
              <a:rPr lang="en-GB" sz="1600" b="0" dirty="0" err="1">
                <a:latin typeface="华文楷体" pitchFamily="2" charset="-122"/>
                <a:ea typeface="华文楷体" pitchFamily="2" charset="-122"/>
                <a:cs typeface="Arial Unicode MS" pitchFamily="34" charset="-122"/>
              </a:rPr>
              <a:t>发货周期</a:t>
            </a:r>
            <a:endParaRPr lang="en-GB" altLang="zh-CN" sz="1600" b="0" dirty="0">
              <a:latin typeface="华文楷体" pitchFamily="2" charset="-122"/>
              <a:ea typeface="华文楷体" pitchFamily="2" charset="-122"/>
              <a:cs typeface="Arial Unicode MS" pitchFamily="34" charset="-122"/>
            </a:endParaRPr>
          </a:p>
          <a:p>
            <a:pPr algn="l">
              <a:buSzPct val="90000"/>
              <a:buFontTx/>
              <a:buChar char="•"/>
              <a:tabLst>
                <a:tab pos="88900" algn="l"/>
              </a:tabLst>
            </a:pPr>
            <a:r>
              <a:rPr lang="en-GB" altLang="zh-CN" sz="1600" b="0" dirty="0">
                <a:latin typeface="华文楷体" pitchFamily="2" charset="-122"/>
                <a:ea typeface="华文楷体" pitchFamily="2" charset="-122"/>
                <a:cs typeface="Arial Unicode MS" pitchFamily="34" charset="-122"/>
              </a:rPr>
              <a:t>	</a:t>
            </a:r>
            <a:r>
              <a:rPr lang="en-GB" sz="1600" b="0" dirty="0" err="1">
                <a:latin typeface="华文楷体" pitchFamily="2" charset="-122"/>
                <a:ea typeface="华文楷体" pitchFamily="2" charset="-122"/>
                <a:cs typeface="Arial Unicode MS" pitchFamily="34" charset="-122"/>
              </a:rPr>
              <a:t>未完成订单</a:t>
            </a:r>
            <a:endParaRPr lang="en-GB" sz="1600" b="0" dirty="0">
              <a:latin typeface="华文楷体" pitchFamily="2" charset="-122"/>
              <a:ea typeface="华文楷体" pitchFamily="2" charset="-122"/>
              <a:cs typeface="Arial Unicode MS" pitchFamily="34" charset="-122"/>
            </a:endParaRPr>
          </a:p>
        </p:txBody>
      </p:sp>
      <p:sp>
        <p:nvSpPr>
          <p:cNvPr id="39" name="Rectangle 41"/>
          <p:cNvSpPr>
            <a:spLocks noChangeArrowheads="1"/>
          </p:cNvSpPr>
          <p:nvPr/>
        </p:nvSpPr>
        <p:spPr bwMode="auto">
          <a:xfrm>
            <a:off x="5965825" y="4122738"/>
            <a:ext cx="1320874" cy="492443"/>
          </a:xfrm>
          <a:prstGeom prst="rect">
            <a:avLst/>
          </a:prstGeom>
          <a:noFill/>
          <a:ln w="9525">
            <a:noFill/>
            <a:miter lim="800000"/>
            <a:headEnd/>
            <a:tailEnd/>
          </a:ln>
        </p:spPr>
        <p:txBody>
          <a:bodyPr wrap="none" lIns="0" tIns="0" rIns="0" bIns="0">
            <a:spAutoFit/>
          </a:bodyPr>
          <a:lstStyle/>
          <a:p>
            <a:pPr algn="l">
              <a:buSzPct val="90000"/>
              <a:buFontTx/>
              <a:buChar char="•"/>
              <a:tabLst>
                <a:tab pos="88900" algn="l"/>
              </a:tabLst>
            </a:pPr>
            <a:r>
              <a:rPr lang="zh-CN" altLang="en-GB" sz="1600" b="0">
                <a:latin typeface="华文楷体" pitchFamily="2" charset="-122"/>
                <a:ea typeface="华文楷体" pitchFamily="2" charset="-122"/>
                <a:cs typeface="Arial Unicode MS" pitchFamily="34" charset="-122"/>
              </a:rPr>
              <a:t>	订单解冻数量</a:t>
            </a:r>
            <a:endParaRPr lang="en-GB" altLang="zh-CN" sz="1600" b="0">
              <a:latin typeface="华文楷体" pitchFamily="2" charset="-122"/>
              <a:ea typeface="华文楷体" pitchFamily="2" charset="-122"/>
              <a:cs typeface="Arial Unicode MS" pitchFamily="34" charset="-122"/>
            </a:endParaRPr>
          </a:p>
          <a:p>
            <a:pPr algn="l">
              <a:buSzPct val="90000"/>
              <a:buFontTx/>
              <a:buChar char="•"/>
              <a:tabLst>
                <a:tab pos="88900" algn="l"/>
              </a:tabLst>
            </a:pPr>
            <a:r>
              <a:rPr lang="en-GB" altLang="zh-CN" sz="1600" b="0">
                <a:latin typeface="华文楷体" pitchFamily="2" charset="-122"/>
                <a:ea typeface="华文楷体" pitchFamily="2" charset="-122"/>
                <a:cs typeface="Arial Unicode MS" pitchFamily="34" charset="-122"/>
              </a:rPr>
              <a:t>	</a:t>
            </a:r>
            <a:r>
              <a:rPr lang="en-GB" sz="1600" b="0">
                <a:latin typeface="华文楷体" pitchFamily="2" charset="-122"/>
                <a:ea typeface="华文楷体" pitchFamily="2" charset="-122"/>
                <a:cs typeface="Arial Unicode MS" pitchFamily="34" charset="-122"/>
              </a:rPr>
              <a:t>应收账款账龄</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latin typeface="+mj-ea"/>
              </a:rPr>
              <a:t>制定年度审计计划</a:t>
            </a:r>
            <a:r>
              <a:rPr lang="en-US" altLang="zh-CN" dirty="0" smtClean="0">
                <a:latin typeface="+mj-ea"/>
              </a:rPr>
              <a:t> </a:t>
            </a:r>
            <a:r>
              <a:rPr lang="zh-CN" altLang="zh-CN" dirty="0" smtClean="0">
                <a:latin typeface="+mj-ea"/>
              </a:rPr>
              <a:t>–风险评估（</a:t>
            </a:r>
            <a:r>
              <a:rPr lang="zh-CN" altLang="en-US" dirty="0" smtClean="0">
                <a:latin typeface="+mj-ea"/>
              </a:rPr>
              <a:t>二</a:t>
            </a:r>
            <a:r>
              <a:rPr lang="zh-CN" altLang="zh-CN" dirty="0" smtClean="0">
                <a:latin typeface="+mj-ea"/>
              </a:rPr>
              <a:t>）</a:t>
            </a:r>
            <a:endParaRPr lang="en-US" altLang="zh-CN" dirty="0">
              <a:latin typeface="+mj-ea"/>
            </a:endParaRPr>
          </a:p>
        </p:txBody>
      </p:sp>
      <p:sp>
        <p:nvSpPr>
          <p:cNvPr id="4" name="灯片编号占位符 3"/>
          <p:cNvSpPr>
            <a:spLocks noGrp="1"/>
          </p:cNvSpPr>
          <p:nvPr>
            <p:ph type="sldNum" sz="quarter" idx="4"/>
          </p:nvPr>
        </p:nvSpPr>
        <p:spPr/>
        <p:txBody>
          <a:bodyPr/>
          <a:lstStyle/>
          <a:p>
            <a:fld id="{9EBD5762-3BDC-484D-9503-7EA6D5A9A8CE}" type="slidenum">
              <a:rPr lang="en-GB" smtClean="0">
                <a:latin typeface="+mn-lt"/>
                <a:ea typeface="华文楷体" pitchFamily="2" charset="-122"/>
              </a:rPr>
              <a:pPr/>
              <a:t>61</a:t>
            </a:fld>
            <a:endParaRPr lang="en-GB" dirty="0">
              <a:latin typeface="+mn-lt"/>
              <a:ea typeface="华文楷体" pitchFamily="2" charset="-122"/>
            </a:endParaRPr>
          </a:p>
        </p:txBody>
      </p:sp>
      <p:sp>
        <p:nvSpPr>
          <p:cNvPr id="5" name="Rectangle 3"/>
          <p:cNvSpPr>
            <a:spLocks noChangeArrowheads="1"/>
          </p:cNvSpPr>
          <p:nvPr/>
        </p:nvSpPr>
        <p:spPr bwMode="auto">
          <a:xfrm>
            <a:off x="446088" y="1412875"/>
            <a:ext cx="8805862" cy="381000"/>
          </a:xfrm>
          <a:prstGeom prst="rect">
            <a:avLst/>
          </a:prstGeom>
          <a:noFill/>
          <a:ln w="9525">
            <a:noFill/>
            <a:miter lim="800000"/>
            <a:headEnd/>
            <a:tailEnd/>
          </a:ln>
          <a:effectLst/>
        </p:spPr>
        <p:txBody>
          <a:bodyPr lIns="0" tIns="0" rIns="0" bIns="0"/>
          <a:lstStyle/>
          <a:p>
            <a:pPr algn="l" defTabSz="695325"/>
            <a:r>
              <a:rPr lang="zh-CN" altLang="en-US" sz="2000" b="0" dirty="0">
                <a:solidFill>
                  <a:srgbClr val="000000"/>
                </a:solidFill>
                <a:latin typeface="华文楷体" pitchFamily="2" charset="-122"/>
                <a:ea typeface="华文楷体" pitchFamily="2" charset="-122"/>
                <a:cs typeface="Arial Unicode MS" pitchFamily="34" charset="-122"/>
              </a:rPr>
              <a:t>第二步：从有关部门取得相应的数据，并进行必要的分析整理</a:t>
            </a:r>
          </a:p>
        </p:txBody>
      </p:sp>
      <p:graphicFrame>
        <p:nvGraphicFramePr>
          <p:cNvPr id="6" name="Group 6"/>
          <p:cNvGraphicFramePr>
            <a:graphicFrameLocks noGrp="1"/>
          </p:cNvGraphicFramePr>
          <p:nvPr/>
        </p:nvGraphicFramePr>
        <p:xfrm>
          <a:off x="363538" y="2411413"/>
          <a:ext cx="7218362" cy="3312797"/>
        </p:xfrm>
        <a:graphic>
          <a:graphicData uri="http://schemas.openxmlformats.org/drawingml/2006/table">
            <a:tbl>
              <a:tblPr/>
              <a:tblGrid>
                <a:gridCol w="2028825"/>
                <a:gridCol w="1684337"/>
                <a:gridCol w="1587500"/>
                <a:gridCol w="1917700"/>
              </a:tblGrid>
              <a:tr h="176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CON公司</a:t>
                      </a:r>
                      <a:endParaRPr kumimoji="0" lang="en-GB" sz="1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marL="63500" marR="64800" marT="0" marB="0" anchor="b" horzOverflow="overflow">
                    <a:lnL cap="flat">
                      <a:noFill/>
                    </a:lnL>
                    <a:lnR>
                      <a:noFill/>
                    </a:lnR>
                    <a:lnT cap="flat">
                      <a:noFill/>
                    </a:lnT>
                    <a:lnB>
                      <a:noFill/>
                    </a:lnB>
                    <a:lnTlToBr>
                      <a:noFill/>
                    </a:lnTlToBr>
                    <a:lnBlToTr>
                      <a:noFill/>
                    </a:lnBlToTr>
                    <a:noFill/>
                  </a:tcPr>
                </a:tc>
                <a:tc>
                  <a:txBody>
                    <a:bodyPr/>
                    <a:lstStyle/>
                    <a:p>
                      <a:pPr marL="0" marR="0" lvl="0" indent="0" algn="l" defTabSz="695325" rtl="0" eaLnBrk="1" fontAlgn="base" latinLnBrk="0" hangingPunct="1">
                        <a:lnSpc>
                          <a:spcPct val="100000"/>
                        </a:lnSpc>
                        <a:spcBef>
                          <a:spcPct val="3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marL="63500" marR="64800" marT="0" marB="0" anchor="b" horzOverflow="overflow">
                    <a:lnL>
                      <a:noFill/>
                    </a:lnL>
                    <a:lnR>
                      <a:noFill/>
                    </a:lnR>
                    <a:lnT cap="flat">
                      <a:noFill/>
                    </a:lnT>
                    <a:lnB>
                      <a:noFill/>
                    </a:lnB>
                    <a:lnTlToBr>
                      <a:noFill/>
                    </a:lnTlToBr>
                    <a:lnBlToTr>
                      <a:noFill/>
                    </a:lnBlToTr>
                    <a:noFill/>
                  </a:tcPr>
                </a:tc>
                <a:tc>
                  <a:txBody>
                    <a:bodyPr/>
                    <a:lstStyle/>
                    <a:p>
                      <a:pPr marL="0" marR="0" lvl="0" indent="0" algn="l" defTabSz="695325" rtl="0" eaLnBrk="1" fontAlgn="base" latinLnBrk="0" hangingPunct="1">
                        <a:lnSpc>
                          <a:spcPct val="100000"/>
                        </a:lnSpc>
                        <a:spcBef>
                          <a:spcPct val="3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63500" marR="64800" marT="0" marB="0" anchor="b" horzOverflow="overflow">
                    <a:lnL>
                      <a:noFill/>
                    </a:lnL>
                    <a:lnR>
                      <a:noFill/>
                    </a:lnR>
                    <a:lnT cap="flat">
                      <a:noFill/>
                    </a:lnT>
                    <a:lnB>
                      <a:noFill/>
                    </a:lnB>
                    <a:lnTlToBr>
                      <a:noFill/>
                    </a:lnTlToBr>
                    <a:lnBlToTr>
                      <a:noFill/>
                    </a:lnBlToTr>
                    <a:noFill/>
                  </a:tcPr>
                </a:tc>
                <a:tc>
                  <a:txBody>
                    <a:bodyPr/>
                    <a:lstStyle/>
                    <a:p>
                      <a:pPr marL="0" marR="0" lvl="0" indent="0" algn="l" defTabSz="695325" rtl="0" eaLnBrk="1" fontAlgn="base" latinLnBrk="0" hangingPunct="1">
                        <a:lnSpc>
                          <a:spcPct val="100000"/>
                        </a:lnSpc>
                        <a:spcBef>
                          <a:spcPct val="3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63500" marR="64800" marT="0" marB="0" anchor="b" horzOverflow="overflow">
                    <a:lnL>
                      <a:noFill/>
                    </a:lnL>
                    <a:lnR cap="flat">
                      <a:noFill/>
                    </a:lnR>
                    <a:lnT cap="flat">
                      <a:noFill/>
                    </a:lnT>
                    <a:lnB>
                      <a:noFill/>
                    </a:lnB>
                    <a:lnTlToBr>
                      <a:noFill/>
                    </a:lnTlToBr>
                    <a:lnBlToTr>
                      <a:noFill/>
                    </a:lnBlToTr>
                    <a:noFill/>
                  </a:tcPr>
                </a:tc>
              </a:tr>
              <a:tr h="176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订单解冻报告</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63500" marR="64800" marT="0" marB="0" anchor="b" horzOverflow="overflow">
                    <a:lnL cap="flat">
                      <a:noFill/>
                    </a:lnL>
                    <a:lnR>
                      <a:noFill/>
                    </a:lnR>
                    <a:lnT>
                      <a:noFill/>
                    </a:lnT>
                    <a:lnB>
                      <a:noFill/>
                    </a:lnB>
                    <a:lnTlToBr>
                      <a:noFill/>
                    </a:lnTlToBr>
                    <a:lnBlToTr>
                      <a:noFill/>
                    </a:lnBlToTr>
                    <a:noFill/>
                  </a:tcPr>
                </a:tc>
                <a:tc>
                  <a:txBody>
                    <a:bodyPr/>
                    <a:lstStyle/>
                    <a:p>
                      <a:pPr marL="0" marR="0" lvl="0" indent="0" algn="l" defTabSz="695325" rtl="0" eaLnBrk="1" fontAlgn="base" latinLnBrk="0" hangingPunct="1">
                        <a:lnSpc>
                          <a:spcPct val="100000"/>
                        </a:lnSpc>
                        <a:spcBef>
                          <a:spcPct val="3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63500" marR="64800" marT="0" marB="0" anchor="b" horzOverflow="overflow">
                    <a:lnL>
                      <a:noFill/>
                    </a:lnL>
                    <a:lnR>
                      <a:noFill/>
                    </a:lnR>
                    <a:lnT>
                      <a:noFill/>
                    </a:lnT>
                    <a:lnB>
                      <a:noFill/>
                    </a:lnB>
                    <a:lnTlToBr>
                      <a:noFill/>
                    </a:lnTlToBr>
                    <a:lnBlToTr>
                      <a:noFill/>
                    </a:lnBlToTr>
                    <a:noFill/>
                  </a:tcPr>
                </a:tc>
                <a:tc>
                  <a:txBody>
                    <a:bodyPr/>
                    <a:lstStyle/>
                    <a:p>
                      <a:pPr marL="0" marR="0" lvl="0" indent="0" algn="l" defTabSz="695325" rtl="0" eaLnBrk="1" fontAlgn="base" latinLnBrk="0" hangingPunct="1">
                        <a:lnSpc>
                          <a:spcPct val="100000"/>
                        </a:lnSpc>
                        <a:spcBef>
                          <a:spcPct val="3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63500" marR="64800" marT="0" marB="0" anchor="b" horzOverflow="overflow">
                    <a:lnL>
                      <a:noFill/>
                    </a:lnL>
                    <a:lnR>
                      <a:noFill/>
                    </a:lnR>
                    <a:lnT>
                      <a:noFill/>
                    </a:lnT>
                    <a:lnB>
                      <a:noFill/>
                    </a:lnB>
                    <a:lnTlToBr>
                      <a:noFill/>
                    </a:lnTlToBr>
                    <a:lnBlToTr>
                      <a:noFill/>
                    </a:lnBlToTr>
                    <a:noFill/>
                  </a:tcPr>
                </a:tc>
                <a:tc>
                  <a:txBody>
                    <a:bodyPr/>
                    <a:lstStyle/>
                    <a:p>
                      <a:pPr marL="0" marR="0" lvl="0" indent="0" algn="l" defTabSz="695325" rtl="0" eaLnBrk="1" fontAlgn="base" latinLnBrk="0" hangingPunct="1">
                        <a:lnSpc>
                          <a:spcPct val="100000"/>
                        </a:lnSpc>
                        <a:spcBef>
                          <a:spcPct val="3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63500" marR="64800" marT="0" marB="0" anchor="b" horzOverflow="overflow">
                    <a:lnL>
                      <a:noFill/>
                    </a:lnL>
                    <a:lnR cap="flat">
                      <a:noFill/>
                    </a:lnR>
                    <a:lnT>
                      <a:noFill/>
                    </a:lnT>
                    <a:lnB>
                      <a:noFill/>
                    </a:lnB>
                    <a:lnTlToBr>
                      <a:noFill/>
                    </a:lnTlToBr>
                    <a:lnBlToTr>
                      <a:noFill/>
                    </a:lnBlToTr>
                    <a:noFill/>
                  </a:tcPr>
                </a:tc>
              </a:tr>
              <a:tr h="176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2003年1月-12月</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63500" marR="64800" marT="0" marB="0" anchor="b" horzOverflow="overflow">
                    <a:lnL cap="flat">
                      <a:noFill/>
                    </a:lnL>
                    <a:lnR>
                      <a:noFill/>
                    </a:lnR>
                    <a:lnT>
                      <a:noFill/>
                    </a:lnT>
                    <a:lnB>
                      <a:noFill/>
                    </a:lnB>
                    <a:lnTlToBr>
                      <a:noFill/>
                    </a:lnTlToBr>
                    <a:lnBlToTr>
                      <a:noFill/>
                    </a:lnBlToTr>
                    <a:noFill/>
                  </a:tcPr>
                </a:tc>
                <a:tc>
                  <a:txBody>
                    <a:bodyPr/>
                    <a:lstStyle/>
                    <a:p>
                      <a:pPr marL="0" marR="0" lvl="0" indent="0" algn="l" defTabSz="695325" rtl="0" eaLnBrk="1" fontAlgn="base" latinLnBrk="0" hangingPunct="1">
                        <a:lnSpc>
                          <a:spcPct val="100000"/>
                        </a:lnSpc>
                        <a:spcBef>
                          <a:spcPct val="3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63500" marR="64800" marT="0" marB="0" anchor="b" horzOverflow="overflow">
                    <a:lnL>
                      <a:noFill/>
                    </a:lnL>
                    <a:lnR>
                      <a:noFill/>
                    </a:lnR>
                    <a:lnT>
                      <a:noFill/>
                    </a:lnT>
                    <a:lnB>
                      <a:noFill/>
                    </a:lnB>
                    <a:lnTlToBr>
                      <a:noFill/>
                    </a:lnTlToBr>
                    <a:lnBlToTr>
                      <a:noFill/>
                    </a:lnBlToTr>
                    <a:noFill/>
                  </a:tcPr>
                </a:tc>
                <a:tc>
                  <a:txBody>
                    <a:bodyPr/>
                    <a:lstStyle/>
                    <a:p>
                      <a:pPr marL="0" marR="0" lvl="0" indent="0" algn="l" defTabSz="695325" rtl="0" eaLnBrk="1" fontAlgn="base" latinLnBrk="0" hangingPunct="1">
                        <a:lnSpc>
                          <a:spcPct val="100000"/>
                        </a:lnSpc>
                        <a:spcBef>
                          <a:spcPct val="3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63500" marR="64800" marT="0" marB="0" anchor="b" horzOverflow="overflow">
                    <a:lnL>
                      <a:noFill/>
                    </a:lnL>
                    <a:lnR>
                      <a:noFill/>
                    </a:lnR>
                    <a:lnT>
                      <a:noFill/>
                    </a:lnT>
                    <a:lnB>
                      <a:noFill/>
                    </a:lnB>
                    <a:lnTlToBr>
                      <a:noFill/>
                    </a:lnTlToBr>
                    <a:lnBlToTr>
                      <a:noFill/>
                    </a:lnBlToTr>
                    <a:noFill/>
                  </a:tcPr>
                </a:tc>
                <a:tc>
                  <a:txBody>
                    <a:bodyPr/>
                    <a:lstStyle/>
                    <a:p>
                      <a:pPr marL="0" marR="0" lvl="0" indent="0" algn="l" defTabSz="695325" rtl="0" eaLnBrk="1" fontAlgn="base" latinLnBrk="0" hangingPunct="1">
                        <a:lnSpc>
                          <a:spcPct val="100000"/>
                        </a:lnSpc>
                        <a:spcBef>
                          <a:spcPct val="30000"/>
                        </a:spcBef>
                        <a:spcAft>
                          <a:spcPct val="0"/>
                        </a:spcAft>
                        <a:buClrTx/>
                        <a:buSzTx/>
                        <a:buFontTx/>
                        <a:buNone/>
                        <a:tabLst/>
                      </a:pP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63500" marR="64800" marT="0" marB="0" anchor="b" horzOverflow="overflow">
                    <a:lnL>
                      <a:noFill/>
                    </a:lnL>
                    <a:lnR cap="flat">
                      <a:noFill/>
                    </a:lnR>
                    <a:lnT>
                      <a:noFill/>
                    </a:lnT>
                    <a:lnB>
                      <a:noFill/>
                    </a:lnB>
                    <a:lnTlToBr>
                      <a:noFill/>
                    </a:lnTlToBr>
                    <a:lnBlToTr>
                      <a:noFill/>
                    </a:lnBlToTr>
                    <a:noFill/>
                  </a:tcPr>
                </a:tc>
              </a:tr>
              <a:tr h="176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rgbClr val="FEF8F8"/>
                          </a:solidFill>
                          <a:effectLst/>
                          <a:latin typeface="Arial Unicode MS" pitchFamily="34" charset="-122"/>
                          <a:ea typeface="Arial Unicode MS" pitchFamily="34" charset="-122"/>
                          <a:cs typeface="Arial Unicode MS" pitchFamily="34" charset="-122"/>
                        </a:rPr>
                        <a:t>订单号</a:t>
                      </a:r>
                    </a:p>
                  </a:txBody>
                  <a:tcPr marL="63500" marR="6480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rgbClr val="FEF8F8"/>
                          </a:solidFill>
                          <a:effectLst/>
                          <a:latin typeface="Arial Unicode MS" pitchFamily="34" charset="-122"/>
                          <a:ea typeface="Arial Unicode MS" pitchFamily="34" charset="-122"/>
                          <a:cs typeface="Arial Unicode MS" pitchFamily="34" charset="-122"/>
                        </a:rPr>
                        <a:t>客户名</a:t>
                      </a:r>
                    </a:p>
                  </a:txBody>
                  <a:tcPr marL="63500" marR="6480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1" i="0" u="none" strike="noStrike" cap="none" normalizeH="0" baseline="0" dirty="0" err="1" smtClean="0">
                          <a:ln>
                            <a:noFill/>
                          </a:ln>
                          <a:solidFill>
                            <a:srgbClr val="FEF8F8"/>
                          </a:solidFill>
                          <a:effectLst/>
                          <a:latin typeface="Arial Unicode MS" pitchFamily="34" charset="-122"/>
                          <a:ea typeface="Arial Unicode MS" pitchFamily="34" charset="-122"/>
                          <a:cs typeface="Arial Unicode MS" pitchFamily="34" charset="-122"/>
                        </a:rPr>
                        <a:t>订单金额</a:t>
                      </a:r>
                      <a:endParaRPr kumimoji="0" lang="en-GB" sz="1400" b="1" i="0" u="none" strike="noStrike" cap="none" normalizeH="0" baseline="0" dirty="0" smtClean="0">
                        <a:ln>
                          <a:noFill/>
                        </a:ln>
                        <a:solidFill>
                          <a:srgbClr val="FEF8F8"/>
                        </a:solidFill>
                        <a:effectLst/>
                        <a:latin typeface="Arial Unicode MS" pitchFamily="34" charset="-122"/>
                        <a:ea typeface="Arial Unicode MS" pitchFamily="34" charset="-122"/>
                        <a:cs typeface="Arial Unicode MS" pitchFamily="34" charset="-122"/>
                      </a:endParaRPr>
                    </a:p>
                  </a:txBody>
                  <a:tcPr marL="63500" marR="6480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1" i="0" u="none" strike="noStrike" cap="none" normalizeH="0" baseline="0" dirty="0" err="1" smtClean="0">
                          <a:ln>
                            <a:noFill/>
                          </a:ln>
                          <a:solidFill>
                            <a:srgbClr val="FEF8F8"/>
                          </a:solidFill>
                          <a:effectLst/>
                          <a:latin typeface="Arial Unicode MS" pitchFamily="34" charset="-122"/>
                          <a:ea typeface="Arial Unicode MS" pitchFamily="34" charset="-122"/>
                          <a:cs typeface="Arial Unicode MS" pitchFamily="34" charset="-122"/>
                        </a:rPr>
                        <a:t>冻结原因</a:t>
                      </a:r>
                      <a:endParaRPr kumimoji="0" lang="en-GB" sz="1400" b="1" i="0" u="none" strike="noStrike" cap="none" normalizeH="0" baseline="0" dirty="0" smtClean="0">
                        <a:ln>
                          <a:noFill/>
                        </a:ln>
                        <a:solidFill>
                          <a:srgbClr val="FEF8F8"/>
                        </a:solidFill>
                        <a:effectLst/>
                        <a:latin typeface="Arial Unicode MS" pitchFamily="34" charset="-122"/>
                        <a:ea typeface="Arial Unicode MS" pitchFamily="34" charset="-122"/>
                        <a:cs typeface="Arial Unicode MS" pitchFamily="34" charset="-122"/>
                      </a:endParaRPr>
                    </a:p>
                  </a:txBody>
                  <a:tcPr marL="63500" marR="6480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176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S00100002</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1A公司</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超出信用额</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6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S00105679</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1B公司</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超出信用额</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6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S00207342</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2A公司</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超出信用额</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6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S00216798</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2B公司</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超出信用额</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46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S00220776</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2C公司</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客户要求延期交货</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超出信用额</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6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超出信用额</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6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超出信用额</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6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2B公司</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超出信用额</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6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超出信用额</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6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超出信用额</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62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2B公司</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400" b="0" i="0" u="none" strike="noStrike" cap="none" normalizeH="0" baseline="0" dirty="0" err="1" smtClean="0">
                          <a:ln>
                            <a:noFill/>
                          </a:ln>
                          <a:solidFill>
                            <a:schemeClr val="tx1"/>
                          </a:solidFill>
                          <a:effectLst/>
                          <a:latin typeface="Arial Unicode MS" pitchFamily="34" charset="-122"/>
                          <a:ea typeface="Arial Unicode MS" pitchFamily="34" charset="-122"/>
                          <a:cs typeface="Arial Unicode MS" pitchFamily="34" charset="-122"/>
                        </a:rPr>
                        <a:t>超出信用额</a:t>
                      </a:r>
                      <a:endParaRPr kumimoji="0" lang="en-GB" sz="14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marL="63500" marR="6480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ctangle 97"/>
          <p:cNvSpPr>
            <a:spLocks noChangeArrowheads="1"/>
          </p:cNvSpPr>
          <p:nvPr/>
        </p:nvSpPr>
        <p:spPr bwMode="blackWhite">
          <a:xfrm>
            <a:off x="325438" y="2035175"/>
            <a:ext cx="814387" cy="274638"/>
          </a:xfrm>
          <a:prstGeom prst="rect">
            <a:avLst/>
          </a:prstGeom>
          <a:noFill/>
          <a:ln w="9525">
            <a:noFill/>
            <a:miter lim="800000"/>
            <a:headEnd/>
            <a:tailEnd/>
          </a:ln>
          <a:effectLst/>
        </p:spPr>
        <p:txBody>
          <a:bodyPr wrap="none" lIns="63500" tIns="0" rIns="64800" bIns="0">
            <a:spAutoFit/>
          </a:bodyPr>
          <a:lstStyle/>
          <a:p>
            <a:pPr algn="l">
              <a:buSzPct val="90000"/>
            </a:pPr>
            <a:r>
              <a:rPr lang="en-GB" sz="1800" b="0" dirty="0" err="1">
                <a:solidFill>
                  <a:srgbClr val="7B0A14"/>
                </a:solidFill>
                <a:latin typeface="华文楷体" pitchFamily="2" charset="-122"/>
                <a:ea typeface="华文楷体" pitchFamily="2" charset="-122"/>
                <a:cs typeface="Arial Unicode MS" pitchFamily="34" charset="-122"/>
              </a:rPr>
              <a:t>范例</a:t>
            </a:r>
            <a:r>
              <a:rPr lang="en-GB" sz="1800" b="0" dirty="0">
                <a:solidFill>
                  <a:srgbClr val="7B0A14"/>
                </a:solidFill>
                <a:latin typeface="华文楷体" pitchFamily="2" charset="-122"/>
                <a:ea typeface="华文楷体" pitchFamily="2" charset="-122"/>
                <a:cs typeface="Arial Unicode MS" pitchFamily="34" charset="-122"/>
              </a:rPr>
              <a:t>：</a:t>
            </a:r>
          </a:p>
        </p:txBody>
      </p:sp>
      <p:sp>
        <p:nvSpPr>
          <p:cNvPr id="8" name="AutoShape 98"/>
          <p:cNvSpPr>
            <a:spLocks noChangeArrowheads="1"/>
          </p:cNvSpPr>
          <p:nvPr/>
        </p:nvSpPr>
        <p:spPr bwMode="auto">
          <a:xfrm>
            <a:off x="4106453" y="5636147"/>
            <a:ext cx="361183" cy="457744"/>
          </a:xfrm>
          <a:prstGeom prst="upArrow">
            <a:avLst>
              <a:gd name="adj1" fmla="val 50000"/>
              <a:gd name="adj2" fmla="val 49726"/>
            </a:avLst>
          </a:prstGeom>
          <a:solidFill>
            <a:schemeClr val="tx1"/>
          </a:solidFill>
          <a:ln w="9525">
            <a:noFill/>
            <a:miter lim="800000"/>
            <a:headEnd/>
            <a:tailEnd/>
          </a:ln>
          <a:effectLst/>
        </p:spPr>
        <p:txBody>
          <a:bodyPr wrap="none" lIns="90000" tIns="46800" rIns="90000" bIns="46800" anchor="ctr">
            <a:spAutoFit/>
          </a:bodyPr>
          <a:lstStyle/>
          <a:p>
            <a:endParaRPr lang="en-US">
              <a:latin typeface="华文楷体" pitchFamily="2" charset="-122"/>
              <a:ea typeface="华文楷体" pitchFamily="2" charset="-122"/>
            </a:endParaRPr>
          </a:p>
        </p:txBody>
      </p:sp>
      <p:sp>
        <p:nvSpPr>
          <p:cNvPr id="9" name="Text Box 99"/>
          <p:cNvSpPr txBox="1">
            <a:spLocks noChangeArrowheads="1"/>
          </p:cNvSpPr>
          <p:nvPr/>
        </p:nvSpPr>
        <p:spPr bwMode="auto">
          <a:xfrm>
            <a:off x="3708400" y="6046788"/>
            <a:ext cx="1223963" cy="309958"/>
          </a:xfrm>
          <a:prstGeom prst="rect">
            <a:avLst/>
          </a:prstGeom>
          <a:noFill/>
          <a:ln w="9525">
            <a:noFill/>
            <a:miter lim="800000"/>
            <a:headEnd/>
            <a:tailEnd/>
          </a:ln>
          <a:effectLst/>
        </p:spPr>
        <p:txBody>
          <a:bodyPr lIns="90000" tIns="46800" rIns="90000" bIns="46800">
            <a:spAutoFit/>
          </a:bodyPr>
          <a:lstStyle/>
          <a:p>
            <a:pPr>
              <a:spcBef>
                <a:spcPct val="50000"/>
              </a:spcBef>
            </a:pPr>
            <a:r>
              <a:rPr lang="zh-CN" altLang="en-US" sz="1400">
                <a:latin typeface="华文楷体" pitchFamily="2" charset="-122"/>
                <a:ea typeface="华文楷体" pitchFamily="2" charset="-122"/>
                <a:cs typeface="Arial Unicode MS" pitchFamily="34" charset="-122"/>
              </a:rPr>
              <a:t>数据类型</a:t>
            </a:r>
          </a:p>
        </p:txBody>
      </p:sp>
      <p:sp>
        <p:nvSpPr>
          <p:cNvPr id="10" name="Text Box 100"/>
          <p:cNvSpPr txBox="1">
            <a:spLocks noChangeArrowheads="1"/>
          </p:cNvSpPr>
          <p:nvPr/>
        </p:nvSpPr>
        <p:spPr bwMode="auto">
          <a:xfrm>
            <a:off x="2247900" y="6046788"/>
            <a:ext cx="1584325" cy="309958"/>
          </a:xfrm>
          <a:prstGeom prst="rect">
            <a:avLst/>
          </a:prstGeom>
          <a:noFill/>
          <a:ln w="9525">
            <a:noFill/>
            <a:miter lim="800000"/>
            <a:headEnd/>
            <a:tailEnd/>
          </a:ln>
          <a:effectLst/>
        </p:spPr>
        <p:txBody>
          <a:bodyPr lIns="90000" tIns="46800" rIns="90000" bIns="46800">
            <a:spAutoFit/>
          </a:bodyPr>
          <a:lstStyle/>
          <a:p>
            <a:pPr>
              <a:spcBef>
                <a:spcPct val="50000"/>
              </a:spcBef>
            </a:pPr>
            <a:r>
              <a:rPr lang="zh-CN" altLang="en-US" sz="1400">
                <a:latin typeface="华文楷体" pitchFamily="2" charset="-122"/>
                <a:ea typeface="华文楷体" pitchFamily="2" charset="-122"/>
                <a:cs typeface="Arial Unicode MS" pitchFamily="34" charset="-122"/>
              </a:rPr>
              <a:t>重复出现的客户</a:t>
            </a:r>
          </a:p>
        </p:txBody>
      </p:sp>
      <p:sp>
        <p:nvSpPr>
          <p:cNvPr id="11" name="Oval 101"/>
          <p:cNvSpPr>
            <a:spLocks noChangeArrowheads="1"/>
          </p:cNvSpPr>
          <p:nvPr/>
        </p:nvSpPr>
        <p:spPr bwMode="auto">
          <a:xfrm>
            <a:off x="2247900" y="4670360"/>
            <a:ext cx="1001713" cy="522418"/>
          </a:xfrm>
          <a:prstGeom prst="ellipse">
            <a:avLst/>
          </a:prstGeom>
          <a:noFill/>
          <a:ln w="25400">
            <a:solidFill>
              <a:srgbClr val="7B0A14"/>
            </a:solidFill>
            <a:round/>
            <a:headEnd/>
            <a:tailEnd/>
          </a:ln>
          <a:effectLst/>
        </p:spPr>
        <p:txBody>
          <a:bodyPr lIns="90000" tIns="46800" rIns="90000" bIns="46800" anchor="ctr">
            <a:spAutoFit/>
          </a:bodyPr>
          <a:lstStyle/>
          <a:p>
            <a:endParaRPr lang="en-US">
              <a:latin typeface="华文楷体" pitchFamily="2" charset="-122"/>
              <a:ea typeface="华文楷体" pitchFamily="2" charset="-122"/>
            </a:endParaRPr>
          </a:p>
        </p:txBody>
      </p:sp>
      <p:sp>
        <p:nvSpPr>
          <p:cNvPr id="12" name="Text Box 102"/>
          <p:cNvSpPr txBox="1">
            <a:spLocks noChangeArrowheads="1"/>
          </p:cNvSpPr>
          <p:nvPr/>
        </p:nvSpPr>
        <p:spPr bwMode="auto">
          <a:xfrm>
            <a:off x="8032750" y="3933825"/>
            <a:ext cx="1223963" cy="309958"/>
          </a:xfrm>
          <a:prstGeom prst="rect">
            <a:avLst/>
          </a:prstGeom>
          <a:noFill/>
          <a:ln w="9525">
            <a:noFill/>
            <a:miter lim="800000"/>
            <a:headEnd/>
            <a:tailEnd/>
          </a:ln>
          <a:effectLst/>
        </p:spPr>
        <p:txBody>
          <a:bodyPr lIns="90000" tIns="46800" rIns="90000" bIns="46800">
            <a:spAutoFit/>
          </a:bodyPr>
          <a:lstStyle/>
          <a:p>
            <a:pPr algn="l">
              <a:spcBef>
                <a:spcPct val="50000"/>
              </a:spcBef>
            </a:pPr>
            <a:r>
              <a:rPr lang="zh-CN" altLang="en-US" sz="1400" dirty="0">
                <a:latin typeface="华文楷体" pitchFamily="2" charset="-122"/>
                <a:ea typeface="华文楷体" pitchFamily="2" charset="-122"/>
                <a:cs typeface="Arial Unicode MS" pitchFamily="34" charset="-122"/>
              </a:rPr>
              <a:t>不相干信息</a:t>
            </a:r>
          </a:p>
        </p:txBody>
      </p:sp>
      <p:sp>
        <p:nvSpPr>
          <p:cNvPr id="13" name="AutoShape 103"/>
          <p:cNvSpPr>
            <a:spLocks noChangeArrowheads="1"/>
          </p:cNvSpPr>
          <p:nvPr/>
        </p:nvSpPr>
        <p:spPr bwMode="auto">
          <a:xfrm rot="16200000">
            <a:off x="7678327" y="3843860"/>
            <a:ext cx="361183" cy="457744"/>
          </a:xfrm>
          <a:prstGeom prst="upArrow">
            <a:avLst>
              <a:gd name="adj1" fmla="val 50000"/>
              <a:gd name="adj2" fmla="val 49725"/>
            </a:avLst>
          </a:prstGeom>
          <a:solidFill>
            <a:schemeClr val="tx1"/>
          </a:solidFill>
          <a:ln w="9525">
            <a:noFill/>
            <a:miter lim="800000"/>
            <a:headEnd/>
            <a:tailEnd/>
          </a:ln>
          <a:effectLst/>
        </p:spPr>
        <p:txBody>
          <a:bodyPr wrap="none" lIns="90000" tIns="46800" rIns="90000" bIns="46800" anchor="ctr">
            <a:spAutoFit/>
          </a:bodyPr>
          <a:lstStyle/>
          <a:p>
            <a:endParaRPr lang="en-US">
              <a:latin typeface="华文楷体" pitchFamily="2" charset="-122"/>
              <a:ea typeface="华文楷体" pitchFamily="2" charset="-122"/>
            </a:endParaRPr>
          </a:p>
        </p:txBody>
      </p:sp>
      <p:sp>
        <p:nvSpPr>
          <p:cNvPr id="14" name="Oval 104"/>
          <p:cNvSpPr>
            <a:spLocks noChangeArrowheads="1"/>
          </p:cNvSpPr>
          <p:nvPr/>
        </p:nvSpPr>
        <p:spPr bwMode="auto">
          <a:xfrm>
            <a:off x="2276475" y="5325998"/>
            <a:ext cx="1000125" cy="522418"/>
          </a:xfrm>
          <a:prstGeom prst="ellipse">
            <a:avLst/>
          </a:prstGeom>
          <a:noFill/>
          <a:ln w="25400">
            <a:solidFill>
              <a:srgbClr val="7B0A14"/>
            </a:solidFill>
            <a:round/>
            <a:headEnd/>
            <a:tailEnd/>
          </a:ln>
          <a:effectLst/>
        </p:spPr>
        <p:txBody>
          <a:bodyPr lIns="90000" tIns="46800" rIns="90000" bIns="46800" anchor="ctr">
            <a:spAutoFit/>
          </a:bodyPr>
          <a:lstStyle/>
          <a:p>
            <a:endParaRPr lang="en-US">
              <a:latin typeface="华文楷体" pitchFamily="2" charset="-122"/>
              <a:ea typeface="华文楷体" pitchFamily="2" charset="-122"/>
            </a:endParaRPr>
          </a:p>
        </p:txBody>
      </p:sp>
      <p:sp>
        <p:nvSpPr>
          <p:cNvPr id="15" name="Oval 105"/>
          <p:cNvSpPr>
            <a:spLocks noChangeArrowheads="1"/>
          </p:cNvSpPr>
          <p:nvPr/>
        </p:nvSpPr>
        <p:spPr bwMode="auto">
          <a:xfrm>
            <a:off x="2276475" y="3625785"/>
            <a:ext cx="885825" cy="522418"/>
          </a:xfrm>
          <a:prstGeom prst="ellipse">
            <a:avLst/>
          </a:prstGeom>
          <a:noFill/>
          <a:ln w="25400">
            <a:solidFill>
              <a:srgbClr val="7B0A14"/>
            </a:solidFill>
            <a:round/>
            <a:headEnd/>
            <a:tailEnd/>
          </a:ln>
          <a:effectLst/>
        </p:spPr>
        <p:txBody>
          <a:bodyPr lIns="90000" tIns="46800" rIns="90000" bIns="46800" anchor="ctr">
            <a:spAutoFit/>
          </a:bodyPr>
          <a:lstStyle/>
          <a:p>
            <a:endParaRPr lang="en-US">
              <a:latin typeface="华文楷体" pitchFamily="2" charset="-122"/>
              <a:ea typeface="华文楷体" pitchFamily="2" charset="-122"/>
            </a:endParaRPr>
          </a:p>
        </p:txBody>
      </p:sp>
      <p:sp>
        <p:nvSpPr>
          <p:cNvPr id="16" name="Oval 106"/>
          <p:cNvSpPr>
            <a:spLocks noChangeArrowheads="1"/>
          </p:cNvSpPr>
          <p:nvPr/>
        </p:nvSpPr>
        <p:spPr bwMode="auto">
          <a:xfrm>
            <a:off x="5602288" y="3821841"/>
            <a:ext cx="1657350" cy="522418"/>
          </a:xfrm>
          <a:prstGeom prst="ellipse">
            <a:avLst/>
          </a:prstGeom>
          <a:noFill/>
          <a:ln w="25400">
            <a:solidFill>
              <a:srgbClr val="7B0A14"/>
            </a:solidFill>
            <a:round/>
            <a:headEnd/>
            <a:tailEnd/>
          </a:ln>
          <a:effectLst/>
        </p:spPr>
        <p:txBody>
          <a:bodyPr lIns="90000" tIns="46800" rIns="90000" bIns="46800" anchor="ctr">
            <a:spAutoFit/>
          </a:bodyPr>
          <a:lstStyle/>
          <a:p>
            <a:endParaRPr lang="en-US">
              <a:latin typeface="华文楷体" pitchFamily="2" charset="-122"/>
              <a:ea typeface="华文楷体" pitchFamily="2" charset="-122"/>
            </a:endParaRPr>
          </a:p>
        </p:txBody>
      </p:sp>
      <p:sp>
        <p:nvSpPr>
          <p:cNvPr id="17" name="AutoShape 107"/>
          <p:cNvSpPr>
            <a:spLocks noChangeArrowheads="1"/>
          </p:cNvSpPr>
          <p:nvPr/>
        </p:nvSpPr>
        <p:spPr bwMode="auto">
          <a:xfrm>
            <a:off x="2755490" y="5645672"/>
            <a:ext cx="361183" cy="457744"/>
          </a:xfrm>
          <a:prstGeom prst="upArrow">
            <a:avLst>
              <a:gd name="adj1" fmla="val 50000"/>
              <a:gd name="adj2" fmla="val 49725"/>
            </a:avLst>
          </a:prstGeom>
          <a:solidFill>
            <a:schemeClr val="tx1"/>
          </a:solidFill>
          <a:ln w="9525">
            <a:noFill/>
            <a:miter lim="800000"/>
            <a:headEnd/>
            <a:tailEnd/>
          </a:ln>
          <a:effectLst/>
        </p:spPr>
        <p:txBody>
          <a:bodyPr wrap="none" lIns="90000" tIns="46800" rIns="90000" bIns="46800" anchor="ctr">
            <a:spAutoFit/>
          </a:bodyPr>
          <a:lstStyle/>
          <a:p>
            <a:endParaRPr lang="en-US">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latin typeface="+mj-ea"/>
              </a:rPr>
              <a:t>制定年度审计计划</a:t>
            </a:r>
            <a:r>
              <a:rPr lang="en-US" altLang="zh-CN" dirty="0" smtClean="0">
                <a:latin typeface="+mj-ea"/>
              </a:rPr>
              <a:t> </a:t>
            </a:r>
            <a:r>
              <a:rPr lang="zh-CN" altLang="zh-CN" dirty="0" smtClean="0">
                <a:latin typeface="+mj-ea"/>
              </a:rPr>
              <a:t>–风险评估（</a:t>
            </a:r>
            <a:r>
              <a:rPr lang="zh-CN" altLang="en-US" dirty="0" smtClean="0">
                <a:latin typeface="+mj-ea"/>
              </a:rPr>
              <a:t>三）</a:t>
            </a:r>
            <a:endParaRPr lang="en-US" altLang="zh-CN" dirty="0">
              <a:latin typeface="+mj-ea"/>
            </a:endParaRPr>
          </a:p>
        </p:txBody>
      </p:sp>
      <p:sp>
        <p:nvSpPr>
          <p:cNvPr id="4" name="灯片编号占位符 3"/>
          <p:cNvSpPr>
            <a:spLocks noGrp="1"/>
          </p:cNvSpPr>
          <p:nvPr>
            <p:ph type="sldNum" sz="quarter" idx="4"/>
          </p:nvPr>
        </p:nvSpPr>
        <p:spPr/>
        <p:txBody>
          <a:bodyPr/>
          <a:lstStyle/>
          <a:p>
            <a:fld id="{9EBD5762-3BDC-484D-9503-7EA6D5A9A8CE}" type="slidenum">
              <a:rPr lang="en-GB" smtClean="0">
                <a:latin typeface="+mn-lt"/>
                <a:ea typeface="华文楷体" pitchFamily="2" charset="-122"/>
              </a:rPr>
              <a:pPr/>
              <a:t>62</a:t>
            </a:fld>
            <a:endParaRPr lang="en-GB" dirty="0">
              <a:latin typeface="+mn-lt"/>
              <a:ea typeface="华文楷体" pitchFamily="2" charset="-122"/>
            </a:endParaRPr>
          </a:p>
        </p:txBody>
      </p:sp>
      <p:sp>
        <p:nvSpPr>
          <p:cNvPr id="17" name="Rectangle 3"/>
          <p:cNvSpPr>
            <a:spLocks noChangeArrowheads="1"/>
          </p:cNvSpPr>
          <p:nvPr/>
        </p:nvSpPr>
        <p:spPr bwMode="auto">
          <a:xfrm>
            <a:off x="490538" y="1417216"/>
            <a:ext cx="7802562" cy="381000"/>
          </a:xfrm>
          <a:prstGeom prst="rect">
            <a:avLst/>
          </a:prstGeom>
          <a:noFill/>
          <a:ln w="9525">
            <a:noFill/>
            <a:miter lim="800000"/>
            <a:headEnd/>
            <a:tailEnd/>
          </a:ln>
          <a:effectLst/>
        </p:spPr>
        <p:txBody>
          <a:bodyPr lIns="0" tIns="0" rIns="0" bIns="0"/>
          <a:lstStyle/>
          <a:p>
            <a:pPr algn="l" defTabSz="695325"/>
            <a:r>
              <a:rPr lang="zh-CN" altLang="en-US" sz="2000" b="0" dirty="0">
                <a:solidFill>
                  <a:srgbClr val="000000"/>
                </a:solidFill>
                <a:latin typeface="华文楷体" pitchFamily="2" charset="-122"/>
                <a:ea typeface="华文楷体" pitchFamily="2" charset="-122"/>
                <a:cs typeface="Arial Unicode MS" pitchFamily="34" charset="-122"/>
              </a:rPr>
              <a:t>第三步：数据分析，得出单个风险在各分支机构的得分</a:t>
            </a:r>
          </a:p>
        </p:txBody>
      </p:sp>
      <p:graphicFrame>
        <p:nvGraphicFramePr>
          <p:cNvPr id="18" name="Group 5"/>
          <p:cNvGraphicFramePr>
            <a:graphicFrameLocks noGrp="1"/>
          </p:cNvGraphicFramePr>
          <p:nvPr/>
        </p:nvGraphicFramePr>
        <p:xfrm>
          <a:off x="298450" y="2381250"/>
          <a:ext cx="8450263" cy="3646492"/>
        </p:xfrm>
        <a:graphic>
          <a:graphicData uri="http://schemas.openxmlformats.org/drawingml/2006/table">
            <a:tbl>
              <a:tblPr/>
              <a:tblGrid>
                <a:gridCol w="636588"/>
                <a:gridCol w="890587"/>
                <a:gridCol w="431800"/>
                <a:gridCol w="796925"/>
                <a:gridCol w="869950"/>
                <a:gridCol w="1111250"/>
                <a:gridCol w="1103313"/>
                <a:gridCol w="708025"/>
                <a:gridCol w="1392237"/>
                <a:gridCol w="509588"/>
              </a:tblGrid>
              <a:tr h="3540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000" b="1" i="0" u="none" strike="noStrike" cap="none" normalizeH="0" baseline="0" dirty="0" err="1" smtClean="0">
                          <a:ln>
                            <a:noFill/>
                          </a:ln>
                          <a:solidFill>
                            <a:srgbClr val="FEF8F8"/>
                          </a:solidFill>
                          <a:effectLst/>
                          <a:latin typeface="Arial Unicode MS" pitchFamily="34" charset="-122"/>
                          <a:ea typeface="Arial Unicode MS" pitchFamily="34" charset="-122"/>
                          <a:cs typeface="Arial Unicode MS" pitchFamily="34" charset="-122"/>
                        </a:rPr>
                        <a:t>销售中心</a:t>
                      </a:r>
                      <a:endParaRPr kumimoji="0" lang="en-GB" sz="1000" b="1" i="0" u="none" strike="noStrike" cap="none" normalizeH="0" baseline="0" dirty="0" smtClean="0">
                        <a:ln>
                          <a:noFill/>
                        </a:ln>
                        <a:solidFill>
                          <a:srgbClr val="FEF8F8"/>
                        </a:solidFill>
                        <a:effectLst/>
                        <a:latin typeface="Arial Unicode MS" pitchFamily="34" charset="-122"/>
                        <a:ea typeface="Arial Unicode MS" pitchFamily="34" charset="-122"/>
                        <a:cs typeface="Arial Unicode MS" pitchFamily="34" charset="-122"/>
                      </a:endParaRPr>
                    </a:p>
                  </a:txBody>
                  <a:tcPr marL="0" marR="0"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rgbClr val="FEF8F8"/>
                          </a:solidFill>
                          <a:effectLst/>
                          <a:latin typeface="Arial Unicode MS" pitchFamily="34" charset="-122"/>
                          <a:ea typeface="Arial Unicode MS" pitchFamily="34" charset="-122"/>
                          <a:cs typeface="Arial Unicode MS" pitchFamily="34" charset="-122"/>
                        </a:rPr>
                        <a:t>全年订单数量</a:t>
                      </a:r>
                    </a:p>
                  </a:txBody>
                  <a:tcPr marL="0" marR="0"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rgbClr val="FEF8F8"/>
                          </a:solidFill>
                          <a:effectLst/>
                          <a:latin typeface="Arial Unicode MS" pitchFamily="34" charset="-122"/>
                          <a:ea typeface="Arial Unicode MS" pitchFamily="34" charset="-122"/>
                          <a:cs typeface="Arial Unicode MS" pitchFamily="34" charset="-122"/>
                        </a:rPr>
                        <a:t>解冻订单数量</a:t>
                      </a:r>
                      <a:endParaRPr kumimoji="0" lang="en-GB" sz="1000" b="0" i="0" u="none" strike="noStrike" cap="none" normalizeH="0" baseline="0" smtClean="0">
                        <a:ln>
                          <a:noFill/>
                        </a:ln>
                        <a:solidFill>
                          <a:srgbClr val="FEF8F8"/>
                        </a:solidFill>
                        <a:effectLst/>
                        <a:latin typeface="Arial Unicode MS" pitchFamily="34" charset="-122"/>
                        <a:ea typeface="Arial Unicode MS" pitchFamily="34" charset="-122"/>
                        <a:cs typeface="Arial Unicode MS" pitchFamily="34" charset="-122"/>
                      </a:endParaRPr>
                    </a:p>
                  </a:txBody>
                  <a:tcPr marL="0" marR="0"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rgbClr val="FEF8F8"/>
                          </a:solidFill>
                          <a:effectLst/>
                          <a:latin typeface="Arial Unicode MS" pitchFamily="34" charset="-122"/>
                          <a:ea typeface="Arial Unicode MS" pitchFamily="34" charset="-122"/>
                          <a:cs typeface="Arial Unicode MS" pitchFamily="34" charset="-122"/>
                        </a:rPr>
                        <a:t>解冻订单比例</a:t>
                      </a:r>
                    </a:p>
                  </a:txBody>
                  <a:tcPr marL="0" marR="0"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rgbClr val="FEF8F8"/>
                          </a:solidFill>
                          <a:effectLst/>
                          <a:latin typeface="Arial Unicode MS" pitchFamily="34" charset="-122"/>
                          <a:ea typeface="Arial Unicode MS" pitchFamily="34" charset="-122"/>
                          <a:cs typeface="Arial Unicode MS" pitchFamily="34" charset="-122"/>
                        </a:rPr>
                        <a:t>全年订单金额</a:t>
                      </a:r>
                      <a:br>
                        <a:rPr kumimoji="0" lang="en-GB" sz="1000" b="1" i="0" u="none" strike="noStrike" cap="none" normalizeH="0" baseline="0" smtClean="0">
                          <a:ln>
                            <a:noFill/>
                          </a:ln>
                          <a:solidFill>
                            <a:srgbClr val="FEF8F8"/>
                          </a:solidFill>
                          <a:effectLst/>
                          <a:latin typeface="Arial Unicode MS" pitchFamily="34" charset="-122"/>
                          <a:ea typeface="Arial Unicode MS" pitchFamily="34" charset="-122"/>
                          <a:cs typeface="Arial Unicode MS" pitchFamily="34" charset="-122"/>
                        </a:rPr>
                      </a:br>
                      <a:r>
                        <a:rPr kumimoji="0" lang="en-GB" sz="1000" b="1" i="0" u="none" strike="noStrike" cap="none" normalizeH="0" baseline="0" smtClean="0">
                          <a:ln>
                            <a:noFill/>
                          </a:ln>
                          <a:solidFill>
                            <a:srgbClr val="FEF8F8"/>
                          </a:solidFill>
                          <a:effectLst/>
                          <a:latin typeface="Arial Unicode MS" pitchFamily="34" charset="-122"/>
                          <a:ea typeface="Arial Unicode MS" pitchFamily="34" charset="-122"/>
                          <a:cs typeface="Arial Unicode MS" pitchFamily="34" charset="-122"/>
                        </a:rPr>
                        <a:t>（千美元）</a:t>
                      </a:r>
                    </a:p>
                  </a:txBody>
                  <a:tcPr marL="0" marR="0"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rgbClr val="FEF8F8"/>
                          </a:solidFill>
                          <a:effectLst/>
                          <a:latin typeface="Arial Unicode MS" pitchFamily="34" charset="-122"/>
                          <a:ea typeface="Arial Unicode MS" pitchFamily="34" charset="-122"/>
                          <a:cs typeface="Arial Unicode MS" pitchFamily="34" charset="-122"/>
                        </a:rPr>
                        <a:t>全年解冻订单金额</a:t>
                      </a:r>
                      <a:br>
                        <a:rPr kumimoji="0" lang="en-GB" sz="1000" b="1" i="0" u="none" strike="noStrike" cap="none" normalizeH="0" baseline="0" smtClean="0">
                          <a:ln>
                            <a:noFill/>
                          </a:ln>
                          <a:solidFill>
                            <a:srgbClr val="FEF8F8"/>
                          </a:solidFill>
                          <a:effectLst/>
                          <a:latin typeface="Arial Unicode MS" pitchFamily="34" charset="-122"/>
                          <a:ea typeface="Arial Unicode MS" pitchFamily="34" charset="-122"/>
                          <a:cs typeface="Arial Unicode MS" pitchFamily="34" charset="-122"/>
                        </a:rPr>
                      </a:br>
                      <a:r>
                        <a:rPr kumimoji="0" lang="en-GB" sz="1000" b="1" i="0" u="none" strike="noStrike" cap="none" normalizeH="0" baseline="0" smtClean="0">
                          <a:ln>
                            <a:noFill/>
                          </a:ln>
                          <a:solidFill>
                            <a:srgbClr val="FEF8F8"/>
                          </a:solidFill>
                          <a:effectLst/>
                          <a:latin typeface="Arial Unicode MS" pitchFamily="34" charset="-122"/>
                          <a:ea typeface="Arial Unicode MS" pitchFamily="34" charset="-122"/>
                          <a:cs typeface="Arial Unicode MS" pitchFamily="34" charset="-122"/>
                        </a:rPr>
                        <a:t>（千美元）</a:t>
                      </a:r>
                    </a:p>
                  </a:txBody>
                  <a:tcPr marL="0" marR="0"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rgbClr val="FEF8F8"/>
                          </a:solidFill>
                          <a:effectLst/>
                          <a:latin typeface="Arial Unicode MS" pitchFamily="34" charset="-122"/>
                          <a:ea typeface="Arial Unicode MS" pitchFamily="34" charset="-122"/>
                          <a:cs typeface="Arial Unicode MS" pitchFamily="34" charset="-122"/>
                        </a:rPr>
                        <a:t>解冻订单金额比例</a:t>
                      </a:r>
                    </a:p>
                  </a:txBody>
                  <a:tcPr marL="0" marR="0"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rgbClr val="FEF8F8"/>
                          </a:solidFill>
                          <a:effectLst/>
                          <a:latin typeface="Arial Unicode MS" pitchFamily="34" charset="-122"/>
                          <a:ea typeface="Arial Unicode MS" pitchFamily="34" charset="-122"/>
                          <a:cs typeface="Arial Unicode MS" pitchFamily="34" charset="-122"/>
                        </a:rPr>
                        <a:t>同一客户解冻订单数量</a:t>
                      </a:r>
                    </a:p>
                  </a:txBody>
                  <a:tcPr marL="0" marR="0"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rgbClr val="FEF8F8"/>
                          </a:solidFill>
                          <a:effectLst/>
                          <a:latin typeface="Arial Unicode MS" pitchFamily="34" charset="-122"/>
                          <a:ea typeface="Arial Unicode MS" pitchFamily="34" charset="-122"/>
                          <a:cs typeface="Arial Unicode MS" pitchFamily="34" charset="-122"/>
                        </a:rPr>
                        <a:t>同一客户解冻订单比例</a:t>
                      </a:r>
                    </a:p>
                  </a:txBody>
                  <a:tcPr marL="0" marR="0"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000" b="1" i="0" u="none" strike="noStrike" cap="none" normalizeH="0" baseline="0" dirty="0" err="1" smtClean="0">
                          <a:ln>
                            <a:noFill/>
                          </a:ln>
                          <a:solidFill>
                            <a:srgbClr val="FEF8F8"/>
                          </a:solidFill>
                          <a:effectLst/>
                          <a:latin typeface="Arial Unicode MS" pitchFamily="34" charset="-122"/>
                          <a:ea typeface="Arial Unicode MS" pitchFamily="34" charset="-122"/>
                          <a:cs typeface="Arial Unicode MS" pitchFamily="34" charset="-122"/>
                        </a:rPr>
                        <a:t>风险得分</a:t>
                      </a:r>
                      <a:endParaRPr kumimoji="0" lang="en-GB" sz="1000" b="1" i="0" u="none" strike="noStrike" cap="none" normalizeH="0" baseline="0" dirty="0" smtClean="0">
                        <a:ln>
                          <a:noFill/>
                        </a:ln>
                        <a:solidFill>
                          <a:srgbClr val="FEF8F8"/>
                        </a:solidFill>
                        <a:effectLst/>
                        <a:latin typeface="Arial Unicode MS" pitchFamily="34" charset="-122"/>
                        <a:ea typeface="Arial Unicode MS" pitchFamily="34" charset="-122"/>
                        <a:cs typeface="Arial Unicode MS" pitchFamily="34" charset="-122"/>
                      </a:endParaRPr>
                    </a:p>
                  </a:txBody>
                  <a:tcPr marL="0" marR="0"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tr>
              <a:tr h="1968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中心1</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5,000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84</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1.7%</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5,000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84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1.7%</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0.1%</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FFFFFF"/>
                          </a:solidFill>
                          <a:effectLst/>
                          <a:latin typeface="Arial Unicode MS" pitchFamily="34" charset="-122"/>
                          <a:ea typeface="Arial Unicode MS" pitchFamily="34" charset="-122"/>
                          <a:cs typeface="Arial Unicode MS" pitchFamily="34" charset="-122"/>
                        </a:rPr>
                        <a:t>2</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333399"/>
                    </a:solid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中心2</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4,645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185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4.0%</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4,645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204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4.4%</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54</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1.2%</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FFFFFF"/>
                          </a:solidFill>
                          <a:effectLst/>
                          <a:latin typeface="Arial Unicode MS" pitchFamily="34" charset="-122"/>
                          <a:ea typeface="Arial Unicode MS" pitchFamily="34" charset="-122"/>
                          <a:cs typeface="Arial Unicode MS" pitchFamily="34" charset="-122"/>
                        </a:rPr>
                        <a:t>6</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333399"/>
                    </a:solidFill>
                  </a:tcPr>
                </a:tc>
              </a:tr>
              <a:tr h="1968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中心3</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7,981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414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5.2%</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7,981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414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5.2%</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25</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0.3%</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FFFFFF"/>
                          </a:solidFill>
                          <a:effectLst/>
                          <a:latin typeface="Arial Unicode MS" pitchFamily="34" charset="-122"/>
                          <a:ea typeface="Arial Unicode MS" pitchFamily="34" charset="-122"/>
                          <a:cs typeface="Arial Unicode MS" pitchFamily="34" charset="-122"/>
                        </a:rPr>
                        <a:t>5</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333399"/>
                    </a:solid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中心4</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4,984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45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0.9%</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4,984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41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0.8%</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32</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0.6%</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FFFFFF"/>
                          </a:solidFill>
                          <a:effectLst/>
                          <a:latin typeface="Arial Unicode MS" pitchFamily="34" charset="-122"/>
                          <a:ea typeface="Arial Unicode MS" pitchFamily="34" charset="-122"/>
                          <a:cs typeface="Arial Unicode MS" pitchFamily="34" charset="-122"/>
                        </a:rPr>
                        <a:t>2</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333399"/>
                    </a:solid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中心5</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15,978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255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1.6%</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15,978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281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1.8%</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12</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0.1%</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FFFFFF"/>
                          </a:solidFill>
                          <a:effectLst/>
                          <a:latin typeface="Arial Unicode MS" pitchFamily="34" charset="-122"/>
                          <a:ea typeface="Arial Unicode MS" pitchFamily="34" charset="-122"/>
                          <a:cs typeface="Arial Unicode MS" pitchFamily="34" charset="-122"/>
                        </a:rPr>
                        <a:t>2</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333399"/>
                    </a:solidFill>
                  </a:tcPr>
                </a:tc>
              </a:tr>
              <a:tr h="1968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中心6</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56,412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254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0.5%</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56,412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229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0.4%</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44</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0.1%</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FFFFFF"/>
                          </a:solidFill>
                          <a:effectLst/>
                          <a:latin typeface="Arial Unicode MS" pitchFamily="34" charset="-122"/>
                          <a:ea typeface="Arial Unicode MS" pitchFamily="34" charset="-122"/>
                          <a:cs typeface="Arial Unicode MS" pitchFamily="34" charset="-122"/>
                        </a:rPr>
                        <a:t>0</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333399"/>
                    </a:solid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中心7</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13,456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215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1.6%</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13,456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215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1.6%</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91</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0.7%</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FFFFFF"/>
                          </a:solidFill>
                          <a:effectLst/>
                          <a:latin typeface="Arial Unicode MS" pitchFamily="34" charset="-122"/>
                          <a:ea typeface="Arial Unicode MS" pitchFamily="34" charset="-122"/>
                          <a:cs typeface="Arial Unicode MS" pitchFamily="34" charset="-122"/>
                        </a:rPr>
                        <a:t>4</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333399"/>
                    </a:solid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中心8</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47,842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324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0.7%</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47,842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292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0.6%</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24</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0.1%</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FFFFFF"/>
                          </a:solidFill>
                          <a:effectLst/>
                          <a:latin typeface="Arial Unicode MS" pitchFamily="34" charset="-122"/>
                          <a:ea typeface="Arial Unicode MS" pitchFamily="34" charset="-122"/>
                          <a:cs typeface="Arial Unicode MS" pitchFamily="34" charset="-122"/>
                        </a:rPr>
                        <a:t>0</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333399"/>
                    </a:solidFill>
                  </a:tcPr>
                </a:tc>
              </a:tr>
              <a:tr h="1968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中心9</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58,456</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127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0.2%</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58,456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140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0.2%</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15</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0.0%</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FFFFFF"/>
                          </a:solidFill>
                          <a:effectLst/>
                          <a:latin typeface="Arial Unicode MS" pitchFamily="34" charset="-122"/>
                          <a:ea typeface="Arial Unicode MS" pitchFamily="34" charset="-122"/>
                          <a:cs typeface="Arial Unicode MS" pitchFamily="34" charset="-122"/>
                        </a:rPr>
                        <a:t>0</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333399"/>
                    </a:solid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中心10</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4,547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545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12.0%</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4,547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545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12.0%</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29</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0.6%</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FFFFFF"/>
                          </a:solidFill>
                          <a:effectLst/>
                          <a:latin typeface="Arial Unicode MS" pitchFamily="34" charset="-122"/>
                          <a:ea typeface="Arial Unicode MS" pitchFamily="34" charset="-122"/>
                          <a:cs typeface="Arial Unicode MS" pitchFamily="34" charset="-122"/>
                        </a:rPr>
                        <a:t>6</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333399"/>
                    </a:solidFill>
                  </a:tcPr>
                </a:tc>
              </a:tr>
              <a:tr h="1968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FFFFFF"/>
                          </a:solidFill>
                          <a:effectLst/>
                          <a:latin typeface="Arial Unicode MS" pitchFamily="34" charset="-122"/>
                          <a:ea typeface="Arial Unicode MS" pitchFamily="34" charset="-122"/>
                          <a:cs typeface="Arial Unicode MS" pitchFamily="34" charset="-122"/>
                        </a:rPr>
                        <a:t>…</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333399"/>
                    </a:solid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FFFFFF"/>
                          </a:solidFill>
                          <a:effectLst/>
                          <a:latin typeface="Arial Unicode MS" pitchFamily="34" charset="-122"/>
                          <a:ea typeface="Arial Unicode MS" pitchFamily="34" charset="-122"/>
                          <a:cs typeface="Arial Unicode MS" pitchFamily="34" charset="-122"/>
                        </a:rPr>
                        <a:t>…</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333399"/>
                    </a:solidFill>
                  </a:tcPr>
                </a:tc>
              </a:tr>
              <a:tr h="19526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中心11</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57,841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954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1.6%</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57,841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859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1.5%</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515</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0.9%</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FFFFFF"/>
                          </a:solidFill>
                          <a:effectLst/>
                          <a:latin typeface="Arial Unicode MS" pitchFamily="34" charset="-122"/>
                          <a:ea typeface="Arial Unicode MS" pitchFamily="34" charset="-122"/>
                          <a:cs typeface="Arial Unicode MS" pitchFamily="34" charset="-122"/>
                        </a:rPr>
                        <a:t>4</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333399"/>
                    </a:solidFill>
                  </a:tcPr>
                </a:tc>
              </a:tr>
              <a:tr h="1968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中心12</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5,521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445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8.1%</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5,521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490 </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8.9%</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72</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1.3%</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FFFFFF"/>
                          </a:solidFill>
                          <a:effectLst/>
                          <a:latin typeface="Arial Unicode MS" pitchFamily="34" charset="-122"/>
                          <a:ea typeface="Arial Unicode MS" pitchFamily="34" charset="-122"/>
                          <a:cs typeface="Arial Unicode MS" pitchFamily="34" charset="-122"/>
                        </a:rPr>
                        <a:t>6</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333399"/>
                    </a:solidFill>
                  </a:tcPr>
                </a:tc>
              </a:tr>
              <a:tr h="33178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平均</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23,555 </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321 </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1.4%</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23,555 </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316 </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1.3%</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76 </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0.3%</a:t>
                      </a: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695325" rtl="0" eaLnBrk="1" fontAlgn="base" latinLnBrk="0" hangingPunct="1">
                        <a:lnSpc>
                          <a:spcPct val="100000"/>
                        </a:lnSpc>
                        <a:spcBef>
                          <a:spcPct val="3000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marL="0" marR="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 name="Rectangle 195"/>
          <p:cNvSpPr>
            <a:spLocks noChangeArrowheads="1"/>
          </p:cNvSpPr>
          <p:nvPr/>
        </p:nvSpPr>
        <p:spPr bwMode="blackWhite">
          <a:xfrm>
            <a:off x="282575" y="1976438"/>
            <a:ext cx="814388" cy="274637"/>
          </a:xfrm>
          <a:prstGeom prst="rect">
            <a:avLst/>
          </a:prstGeom>
          <a:noFill/>
          <a:ln w="9525">
            <a:noFill/>
            <a:miter lim="800000"/>
            <a:headEnd/>
            <a:tailEnd/>
          </a:ln>
          <a:effectLst/>
        </p:spPr>
        <p:txBody>
          <a:bodyPr wrap="none" lIns="63500" tIns="0" rIns="64800" bIns="0">
            <a:spAutoFit/>
          </a:bodyPr>
          <a:lstStyle/>
          <a:p>
            <a:pPr algn="l">
              <a:buSzPct val="90000"/>
            </a:pPr>
            <a:r>
              <a:rPr lang="en-GB" sz="1800" b="0" dirty="0" err="1">
                <a:solidFill>
                  <a:srgbClr val="7B0A14"/>
                </a:solidFill>
                <a:latin typeface="华文楷体" pitchFamily="2" charset="-122"/>
                <a:ea typeface="华文楷体" pitchFamily="2" charset="-122"/>
                <a:cs typeface="Arial Unicode MS" pitchFamily="34" charset="-122"/>
              </a:rPr>
              <a:t>范例</a:t>
            </a:r>
            <a:r>
              <a:rPr lang="en-GB" sz="1800" b="0" dirty="0">
                <a:solidFill>
                  <a:srgbClr val="7B0A14"/>
                </a:solidFill>
                <a:latin typeface="华文楷体" pitchFamily="2" charset="-122"/>
                <a:ea typeface="华文楷体" pitchFamily="2" charset="-122"/>
                <a:cs typeface="Arial Unicode MS" pitchFamily="34" charset="-122"/>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latin typeface="+mj-ea"/>
              </a:rPr>
              <a:t>制定年度审计计划</a:t>
            </a:r>
            <a:r>
              <a:rPr lang="en-US" altLang="zh-CN" dirty="0" smtClean="0">
                <a:latin typeface="+mj-ea"/>
              </a:rPr>
              <a:t> </a:t>
            </a:r>
            <a:r>
              <a:rPr lang="zh-CN" altLang="zh-CN" dirty="0" smtClean="0">
                <a:latin typeface="+mj-ea"/>
              </a:rPr>
              <a:t>–风险评估（</a:t>
            </a:r>
            <a:r>
              <a:rPr lang="zh-CN" altLang="en-US" dirty="0" smtClean="0">
                <a:latin typeface="+mj-ea"/>
              </a:rPr>
              <a:t>四）</a:t>
            </a:r>
            <a:endParaRPr lang="en-US" altLang="zh-CN" dirty="0">
              <a:latin typeface="+mj-ea"/>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63</a:t>
            </a:fld>
            <a:endParaRPr lang="en-GB"/>
          </a:p>
        </p:txBody>
      </p:sp>
      <p:sp>
        <p:nvSpPr>
          <p:cNvPr id="5" name="Rectangle 3"/>
          <p:cNvSpPr>
            <a:spLocks noChangeArrowheads="1"/>
          </p:cNvSpPr>
          <p:nvPr/>
        </p:nvSpPr>
        <p:spPr bwMode="auto">
          <a:xfrm>
            <a:off x="490538" y="1422400"/>
            <a:ext cx="8805862" cy="381000"/>
          </a:xfrm>
          <a:prstGeom prst="rect">
            <a:avLst/>
          </a:prstGeom>
          <a:noFill/>
          <a:ln w="9525">
            <a:noFill/>
            <a:miter lim="800000"/>
            <a:headEnd/>
            <a:tailEnd/>
          </a:ln>
          <a:effectLst/>
        </p:spPr>
        <p:txBody>
          <a:bodyPr lIns="0" tIns="0" rIns="0" bIns="0"/>
          <a:lstStyle/>
          <a:p>
            <a:pPr algn="l" defTabSz="695325"/>
            <a:r>
              <a:rPr lang="zh-CN" altLang="en-US" sz="2000" b="0" dirty="0">
                <a:solidFill>
                  <a:srgbClr val="000000"/>
                </a:solidFill>
                <a:latin typeface="华文楷体" pitchFamily="2" charset="-122"/>
                <a:ea typeface="华文楷体" pitchFamily="2" charset="-122"/>
                <a:cs typeface="Arial Unicode MS" pitchFamily="34" charset="-122"/>
              </a:rPr>
              <a:t>第四步：风险得分汇总</a:t>
            </a:r>
          </a:p>
        </p:txBody>
      </p:sp>
      <p:graphicFrame>
        <p:nvGraphicFramePr>
          <p:cNvPr id="6" name="Group 5"/>
          <p:cNvGraphicFramePr>
            <a:graphicFrameLocks noGrp="1"/>
          </p:cNvGraphicFramePr>
          <p:nvPr/>
        </p:nvGraphicFramePr>
        <p:xfrm>
          <a:off x="231775" y="2684463"/>
          <a:ext cx="8759825" cy="2757495"/>
        </p:xfrm>
        <a:graphic>
          <a:graphicData uri="http://schemas.openxmlformats.org/drawingml/2006/table">
            <a:tbl>
              <a:tblPr/>
              <a:tblGrid>
                <a:gridCol w="1001713"/>
                <a:gridCol w="942975"/>
                <a:gridCol w="1481137"/>
                <a:gridCol w="1057275"/>
                <a:gridCol w="1223963"/>
                <a:gridCol w="1122362"/>
                <a:gridCol w="1044575"/>
                <a:gridCol w="885825"/>
              </a:tblGrid>
              <a:tr h="163513">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rgbClr val="FEF8F8"/>
                          </a:solidFill>
                          <a:effectLst/>
                          <a:latin typeface="Arial Unicode MS" pitchFamily="34" charset="-122"/>
                          <a:ea typeface="Arial Unicode MS" pitchFamily="34" charset="-122"/>
                          <a:cs typeface="Arial Unicode MS" pitchFamily="34" charset="-122"/>
                        </a:rPr>
                        <a:t>销售中心</a:t>
                      </a:r>
                    </a:p>
                  </a:txBody>
                  <a:tcPr marL="63500" marR="64800"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rgbClr val="FEF8F8"/>
                          </a:solidFill>
                          <a:effectLst/>
                          <a:latin typeface="Arial Unicode MS" pitchFamily="34" charset="-122"/>
                          <a:ea typeface="Arial Unicode MS" pitchFamily="34" charset="-122"/>
                          <a:cs typeface="Arial Unicode MS" pitchFamily="34" charset="-122"/>
                        </a:rPr>
                        <a:t>销售订单</a:t>
                      </a:r>
                    </a:p>
                  </a:txBody>
                  <a:tcPr marL="63500" marR="64800"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rgbClr val="FEF8F8"/>
                          </a:solidFill>
                          <a:effectLst/>
                          <a:latin typeface="Arial Unicode MS" pitchFamily="34" charset="-122"/>
                          <a:ea typeface="Arial Unicode MS" pitchFamily="34" charset="-122"/>
                          <a:cs typeface="Arial Unicode MS" pitchFamily="34" charset="-122"/>
                        </a:rPr>
                        <a:t>Sales Backlog</a:t>
                      </a:r>
                    </a:p>
                  </a:txBody>
                  <a:tcPr marL="63500" marR="64800"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rgbClr val="FEF8F8"/>
                          </a:solidFill>
                          <a:effectLst/>
                          <a:latin typeface="Arial Unicode MS" pitchFamily="34" charset="-122"/>
                          <a:ea typeface="Arial Unicode MS" pitchFamily="34" charset="-122"/>
                          <a:cs typeface="Arial Unicode MS" pitchFamily="34" charset="-122"/>
                        </a:rPr>
                        <a:t>发货周期</a:t>
                      </a:r>
                      <a:endParaRPr kumimoji="0" lang="en-GB" sz="1000" b="0" i="0" u="none" strike="noStrike" cap="none" normalizeH="0" baseline="0" smtClean="0">
                        <a:ln>
                          <a:noFill/>
                        </a:ln>
                        <a:solidFill>
                          <a:srgbClr val="FEF8F8"/>
                        </a:solidFill>
                        <a:effectLst/>
                        <a:latin typeface="Arial Unicode MS" pitchFamily="34" charset="-122"/>
                        <a:ea typeface="Arial Unicode MS" pitchFamily="34" charset="-122"/>
                        <a:cs typeface="Arial Unicode MS" pitchFamily="34" charset="-122"/>
                      </a:endParaRPr>
                    </a:p>
                  </a:txBody>
                  <a:tcPr marL="63500" marR="64800"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rgbClr val="FEF8F8"/>
                          </a:solidFill>
                          <a:effectLst/>
                          <a:latin typeface="Arial Unicode MS" pitchFamily="34" charset="-122"/>
                          <a:ea typeface="Arial Unicode MS" pitchFamily="34" charset="-122"/>
                          <a:cs typeface="Arial Unicode MS" pitchFamily="34" charset="-122"/>
                        </a:rPr>
                        <a:t>未完成订单</a:t>
                      </a:r>
                    </a:p>
                  </a:txBody>
                  <a:tcPr marL="63500" marR="64800"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rgbClr val="FEF8F8"/>
                          </a:solidFill>
                          <a:effectLst/>
                          <a:latin typeface="Arial Unicode MS" pitchFamily="34" charset="-122"/>
                          <a:ea typeface="Arial Unicode MS" pitchFamily="34" charset="-122"/>
                          <a:cs typeface="Arial Unicode MS" pitchFamily="34" charset="-122"/>
                        </a:rPr>
                        <a:t>解冻订单</a:t>
                      </a:r>
                    </a:p>
                  </a:txBody>
                  <a:tcPr marL="63500" marR="64800"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rgbClr val="FEF8F8"/>
                          </a:solidFill>
                          <a:effectLst/>
                          <a:latin typeface="Arial Unicode MS" pitchFamily="34" charset="-122"/>
                          <a:ea typeface="Arial Unicode MS" pitchFamily="34" charset="-122"/>
                          <a:cs typeface="Arial Unicode MS" pitchFamily="34" charset="-122"/>
                        </a:rPr>
                        <a:t>应收账款</a:t>
                      </a:r>
                    </a:p>
                  </a:txBody>
                  <a:tcPr marL="63500" marR="64800"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GB" sz="1000" b="1" i="0" u="none" strike="noStrike" cap="none" normalizeH="0" baseline="0" dirty="0" err="1" smtClean="0">
                          <a:ln>
                            <a:noFill/>
                          </a:ln>
                          <a:solidFill>
                            <a:srgbClr val="FEF8F8"/>
                          </a:solidFill>
                          <a:effectLst/>
                          <a:latin typeface="Arial Unicode MS" pitchFamily="34" charset="-122"/>
                          <a:ea typeface="Arial Unicode MS" pitchFamily="34" charset="-122"/>
                          <a:cs typeface="Arial Unicode MS" pitchFamily="34" charset="-122"/>
                        </a:rPr>
                        <a:t>合计</a:t>
                      </a:r>
                      <a:endParaRPr kumimoji="0" lang="en-GB" sz="1000" b="1" i="0" u="none" strike="noStrike" cap="none" normalizeH="0" baseline="0" dirty="0" smtClean="0">
                        <a:ln>
                          <a:noFill/>
                        </a:ln>
                        <a:solidFill>
                          <a:srgbClr val="FEF8F8"/>
                        </a:solidFill>
                        <a:effectLst/>
                        <a:latin typeface="Arial Unicode MS" pitchFamily="34" charset="-122"/>
                        <a:ea typeface="Arial Unicode MS" pitchFamily="34" charset="-122"/>
                        <a:cs typeface="Arial Unicode MS" pitchFamily="34" charset="-122"/>
                      </a:endParaRPr>
                    </a:p>
                  </a:txBody>
                  <a:tcPr marL="63500" marR="64800" marT="0" marB="0"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2"/>
                    </a:solidFill>
                  </a:tcPr>
                </a:tc>
              </a:tr>
              <a:tr h="1730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中心1</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2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3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2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3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2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3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          15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r>
              <a:tr h="1714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中心2</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6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4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6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2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6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2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26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r>
              <a:tr h="1730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中心3</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5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1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5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1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5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1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18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r>
              <a:tr h="1730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中心4</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2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5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2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5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2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5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21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r>
              <a:tr h="1730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中心5</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2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2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2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2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2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2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12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r>
              <a:tr h="1730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中心6</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2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2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2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6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730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中心7</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4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4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4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4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4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4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24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r>
              <a:tr h="1730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中心8</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7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7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7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21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r>
              <a:tr h="1730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中心9</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4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4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4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12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r>
              <a:tr h="1730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中心10</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6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3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6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3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6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3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27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r>
              <a:tr h="1730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730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1730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中心11</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4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2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4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2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4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2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18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r>
              <a:tr h="1730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中心12</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6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4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6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4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6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4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30 </a:t>
                      </a: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rgbClr val="FF0000"/>
                    </a:solidFill>
                  </a:tcPr>
                </a:tc>
              </a:tr>
              <a:tr h="17303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合计</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37 </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41 </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37 </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39 </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37 </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rPr>
                        <a:t>          39 </a:t>
                      </a:r>
                      <a:endParaRPr kumimoji="0" lang="en-GB" sz="1000" b="0" i="0" u="none" strike="noStrike" cap="none" normalizeH="0" baseline="0" smtClean="0">
                        <a:ln>
                          <a:noFill/>
                        </a:ln>
                        <a:solidFill>
                          <a:schemeClr val="tx1"/>
                        </a:solidFill>
                        <a:effectLst/>
                        <a:latin typeface="Arial Unicode MS" pitchFamily="34" charset="-122"/>
                        <a:ea typeface="Arial Unicode MS" pitchFamily="34" charset="-122"/>
                        <a:cs typeface="Arial Unicode MS" pitchFamily="34" charset="-122"/>
                      </a:endParaRP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        230 </a:t>
                      </a:r>
                      <a:endParaRPr kumimoji="0" lang="en-GB" sz="10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txBody>
                  <a:tcPr marL="63500" marR="64800" marT="0" marB="0"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161"/>
          <p:cNvSpPr>
            <a:spLocks noChangeArrowheads="1"/>
          </p:cNvSpPr>
          <p:nvPr/>
        </p:nvSpPr>
        <p:spPr bwMode="blackWhite">
          <a:xfrm>
            <a:off x="209550" y="2205038"/>
            <a:ext cx="814388" cy="274637"/>
          </a:xfrm>
          <a:prstGeom prst="rect">
            <a:avLst/>
          </a:prstGeom>
          <a:noFill/>
          <a:ln w="9525">
            <a:noFill/>
            <a:miter lim="800000"/>
            <a:headEnd/>
            <a:tailEnd/>
          </a:ln>
          <a:effectLst/>
        </p:spPr>
        <p:txBody>
          <a:bodyPr wrap="none" lIns="63500" tIns="0" rIns="64800" bIns="0">
            <a:spAutoFit/>
          </a:bodyPr>
          <a:lstStyle/>
          <a:p>
            <a:pPr algn="l">
              <a:buSzPct val="90000"/>
            </a:pPr>
            <a:r>
              <a:rPr lang="en-GB" sz="1800" b="0" dirty="0" err="1">
                <a:solidFill>
                  <a:srgbClr val="7B0A14"/>
                </a:solidFill>
                <a:latin typeface="华文楷体" pitchFamily="2" charset="-122"/>
                <a:ea typeface="华文楷体" pitchFamily="2" charset="-122"/>
                <a:cs typeface="Arial Unicode MS" pitchFamily="34" charset="-122"/>
              </a:rPr>
              <a:t>范例</a:t>
            </a:r>
            <a:r>
              <a:rPr lang="en-GB" sz="1800" b="0" dirty="0">
                <a:solidFill>
                  <a:srgbClr val="7B0A14"/>
                </a:solidFill>
                <a:latin typeface="华文楷体" pitchFamily="2" charset="-122"/>
                <a:ea typeface="华文楷体" pitchFamily="2" charset="-122"/>
                <a:cs typeface="Arial Unicode MS" pitchFamily="34" charset="-122"/>
              </a:rPr>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08201"/>
            <a:ext cx="8077200" cy="510951"/>
          </a:xfrm>
        </p:spPr>
        <p:txBody>
          <a:bodyPr/>
          <a:lstStyle/>
          <a:p>
            <a:r>
              <a:rPr lang="zh-CN" altLang="en-US" sz="2800" dirty="0" smtClean="0">
                <a:solidFill>
                  <a:srgbClr val="FEF8F8"/>
                </a:solidFill>
              </a:rPr>
              <a:t>第四部分：内审流程</a:t>
            </a:r>
            <a:br>
              <a:rPr lang="zh-CN" altLang="en-US" sz="2800" dirty="0" smtClean="0">
                <a:solidFill>
                  <a:srgbClr val="FEF8F8"/>
                </a:solidFill>
              </a:rPr>
            </a:br>
            <a:endParaRPr lang="en-US" altLang="zh-CN" sz="2800" dirty="0" smtClean="0">
              <a:solidFill>
                <a:srgbClr val="FEF8F8"/>
              </a:solidFill>
            </a:endParaRPr>
          </a:p>
        </p:txBody>
      </p:sp>
      <p:sp>
        <p:nvSpPr>
          <p:cNvPr id="9" name="Slide Number Placeholder 8"/>
          <p:cNvSpPr>
            <a:spLocks noGrp="1"/>
          </p:cNvSpPr>
          <p:nvPr>
            <p:ph type="sldNum" sz="quarter" idx="4"/>
          </p:nvPr>
        </p:nvSpPr>
        <p:spPr/>
        <p:txBody>
          <a:bodyPr/>
          <a:lstStyle/>
          <a:p>
            <a:fld id="{9EBD5762-3BDC-484D-9503-7EA6D5A9A8CE}" type="slidenum">
              <a:rPr lang="en-US" altLang="zh-Hant" smtClean="0">
                <a:solidFill>
                  <a:srgbClr val="FFFFFF"/>
                </a:solidFill>
                <a:latin typeface="+mn-ea"/>
                <a:ea typeface="+mn-ea"/>
              </a:rPr>
              <a:pPr/>
              <a:t>64</a:t>
            </a:fld>
            <a:endParaRPr lang="zh-Hant" altLang="en-US" dirty="0">
              <a:solidFill>
                <a:srgbClr val="FFFFFF"/>
              </a:solidFill>
              <a:latin typeface="+mn-ea"/>
              <a:ea typeface="+mn-ea"/>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执行审计</a:t>
            </a: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65</a:t>
            </a:fld>
            <a:endParaRPr lang="en-GB"/>
          </a:p>
        </p:txBody>
      </p:sp>
      <p:sp>
        <p:nvSpPr>
          <p:cNvPr id="5" name="Text Box 8"/>
          <p:cNvSpPr txBox="1">
            <a:spLocks noChangeArrowheads="1"/>
          </p:cNvSpPr>
          <p:nvPr/>
        </p:nvSpPr>
        <p:spPr bwMode="auto">
          <a:xfrm>
            <a:off x="539750" y="1790700"/>
            <a:ext cx="7345363" cy="400110"/>
          </a:xfrm>
          <a:prstGeom prst="rect">
            <a:avLst/>
          </a:prstGeom>
          <a:noFill/>
          <a:ln w="9525">
            <a:noFill/>
            <a:miter lim="800000"/>
            <a:headEnd/>
            <a:tailEnd/>
          </a:ln>
          <a:effectLst/>
        </p:spPr>
        <p:txBody>
          <a:bodyPr>
            <a:spAutoFit/>
          </a:bodyPr>
          <a:lstStyle/>
          <a:p>
            <a:pPr algn="l">
              <a:spcBef>
                <a:spcPct val="50000"/>
              </a:spcBef>
            </a:pPr>
            <a:r>
              <a:rPr lang="zh-CN" altLang="en-GB" sz="2000" b="0" dirty="0">
                <a:solidFill>
                  <a:srgbClr val="000000"/>
                </a:solidFill>
                <a:latin typeface="华文楷体" pitchFamily="2" charset="-122"/>
                <a:ea typeface="华文楷体" pitchFamily="2" charset="-122"/>
                <a:cs typeface="Arial" pitchFamily="34" charset="0"/>
              </a:rPr>
              <a:t>内部审计过程包括五大环节：</a:t>
            </a:r>
          </a:p>
        </p:txBody>
      </p:sp>
      <p:sp>
        <p:nvSpPr>
          <p:cNvPr id="7" name="Rectangle 3"/>
          <p:cNvSpPr>
            <a:spLocks noChangeArrowheads="1"/>
          </p:cNvSpPr>
          <p:nvPr/>
        </p:nvSpPr>
        <p:spPr bwMode="auto">
          <a:xfrm>
            <a:off x="604838" y="3048000"/>
            <a:ext cx="1350962" cy="293688"/>
          </a:xfrm>
          <a:prstGeom prst="rect">
            <a:avLst/>
          </a:prstGeom>
          <a:solidFill>
            <a:srgbClr val="3399FF"/>
          </a:solidFill>
          <a:ln w="9525" algn="ctr">
            <a:noFill/>
            <a:miter lim="800000"/>
            <a:headEnd/>
            <a:tailEnd/>
          </a:ln>
          <a:effectLst/>
        </p:spPr>
        <p:txBody>
          <a:bodyPr wrap="none" lIns="63500" tIns="0" rIns="0" bIns="0" anchor="ctr"/>
          <a:lstStyle/>
          <a:p>
            <a:pPr>
              <a:buSzPct val="90000"/>
            </a:pPr>
            <a:r>
              <a:rPr lang="zh-CN" altLang="en-US" sz="1600">
                <a:solidFill>
                  <a:srgbClr val="FFFFFF"/>
                </a:solidFill>
                <a:latin typeface="华文楷体" pitchFamily="2" charset="-122"/>
                <a:ea typeface="华文楷体" pitchFamily="2" charset="-122"/>
                <a:cs typeface="Arial Unicode MS" pitchFamily="34" charset="-122"/>
              </a:rPr>
              <a:t>制定计划</a:t>
            </a:r>
            <a:endParaRPr lang="en-GB" sz="1600">
              <a:solidFill>
                <a:srgbClr val="FFFFFF"/>
              </a:solidFill>
              <a:latin typeface="华文楷体" pitchFamily="2" charset="-122"/>
              <a:ea typeface="华文楷体" pitchFamily="2" charset="-122"/>
              <a:cs typeface="Arial Unicode MS" pitchFamily="34" charset="-122"/>
            </a:endParaRPr>
          </a:p>
        </p:txBody>
      </p:sp>
      <p:sp>
        <p:nvSpPr>
          <p:cNvPr id="8" name="Rectangle 4"/>
          <p:cNvSpPr>
            <a:spLocks noChangeArrowheads="1"/>
          </p:cNvSpPr>
          <p:nvPr/>
        </p:nvSpPr>
        <p:spPr bwMode="auto">
          <a:xfrm>
            <a:off x="2565400" y="3048000"/>
            <a:ext cx="749300" cy="293688"/>
          </a:xfrm>
          <a:prstGeom prst="rect">
            <a:avLst/>
          </a:prstGeom>
          <a:solidFill>
            <a:srgbClr val="3399FF"/>
          </a:solidFill>
          <a:ln w="9525" algn="ctr">
            <a:noFill/>
            <a:miter lim="800000"/>
            <a:headEnd/>
            <a:tailEnd/>
          </a:ln>
          <a:effectLst/>
        </p:spPr>
        <p:txBody>
          <a:bodyPr wrap="none" lIns="63500" tIns="0" rIns="0" bIns="0" anchor="ctr"/>
          <a:lstStyle/>
          <a:p>
            <a:pPr>
              <a:buSzPct val="90000"/>
            </a:pPr>
            <a:r>
              <a:rPr lang="zh-CN" altLang="en-US" sz="1600">
                <a:solidFill>
                  <a:srgbClr val="FFFFFF"/>
                </a:solidFill>
                <a:latin typeface="华文楷体" pitchFamily="2" charset="-122"/>
                <a:ea typeface="华文楷体" pitchFamily="2" charset="-122"/>
                <a:cs typeface="Arial Unicode MS" pitchFamily="34" charset="-122"/>
              </a:rPr>
              <a:t>执行</a:t>
            </a:r>
            <a:endParaRPr lang="en-GB" sz="1600">
              <a:solidFill>
                <a:srgbClr val="FFFFFF"/>
              </a:solidFill>
              <a:latin typeface="华文楷体" pitchFamily="2" charset="-122"/>
              <a:ea typeface="华文楷体" pitchFamily="2" charset="-122"/>
              <a:cs typeface="Arial Unicode MS" pitchFamily="34" charset="-122"/>
            </a:endParaRPr>
          </a:p>
        </p:txBody>
      </p:sp>
      <p:sp>
        <p:nvSpPr>
          <p:cNvPr id="9" name="Rectangle 5"/>
          <p:cNvSpPr>
            <a:spLocks noChangeArrowheads="1"/>
          </p:cNvSpPr>
          <p:nvPr/>
        </p:nvSpPr>
        <p:spPr bwMode="auto">
          <a:xfrm>
            <a:off x="4076700" y="3048000"/>
            <a:ext cx="708025" cy="293688"/>
          </a:xfrm>
          <a:prstGeom prst="rect">
            <a:avLst/>
          </a:prstGeom>
          <a:solidFill>
            <a:srgbClr val="3399FF"/>
          </a:solidFill>
          <a:ln w="9525" algn="ctr">
            <a:noFill/>
            <a:miter lim="800000"/>
            <a:headEnd/>
            <a:tailEnd/>
          </a:ln>
          <a:effectLst/>
        </p:spPr>
        <p:txBody>
          <a:bodyPr wrap="none" lIns="63500" tIns="0" rIns="0" bIns="0" anchor="ctr"/>
          <a:lstStyle/>
          <a:p>
            <a:pPr>
              <a:buSzPct val="90000"/>
            </a:pPr>
            <a:r>
              <a:rPr lang="zh-CN" altLang="en-US" sz="1600">
                <a:solidFill>
                  <a:srgbClr val="FFFFFF"/>
                </a:solidFill>
                <a:latin typeface="华文楷体" pitchFamily="2" charset="-122"/>
                <a:ea typeface="华文楷体" pitchFamily="2" charset="-122"/>
                <a:cs typeface="Arial Unicode MS" pitchFamily="34" charset="-122"/>
              </a:rPr>
              <a:t>出具报告</a:t>
            </a:r>
            <a:endParaRPr lang="en-GB" sz="1600">
              <a:solidFill>
                <a:srgbClr val="FFFFFF"/>
              </a:solidFill>
              <a:latin typeface="华文楷体" pitchFamily="2" charset="-122"/>
              <a:ea typeface="华文楷体" pitchFamily="2" charset="-122"/>
              <a:cs typeface="Arial Unicode MS" pitchFamily="34" charset="-122"/>
            </a:endParaRPr>
          </a:p>
        </p:txBody>
      </p:sp>
      <p:sp>
        <p:nvSpPr>
          <p:cNvPr id="10" name="Rectangle 6"/>
          <p:cNvSpPr>
            <a:spLocks noChangeArrowheads="1"/>
          </p:cNvSpPr>
          <p:nvPr/>
        </p:nvSpPr>
        <p:spPr bwMode="auto">
          <a:xfrm>
            <a:off x="5651500" y="3048000"/>
            <a:ext cx="711200" cy="293688"/>
          </a:xfrm>
          <a:prstGeom prst="rect">
            <a:avLst/>
          </a:prstGeom>
          <a:solidFill>
            <a:srgbClr val="3399FF"/>
          </a:solidFill>
          <a:ln w="9525" algn="ctr">
            <a:noFill/>
            <a:miter lim="800000"/>
            <a:headEnd/>
            <a:tailEnd/>
          </a:ln>
          <a:effectLst/>
        </p:spPr>
        <p:txBody>
          <a:bodyPr wrap="none" lIns="63500" tIns="0" rIns="0" bIns="0" anchor="ctr"/>
          <a:lstStyle/>
          <a:p>
            <a:pPr>
              <a:buSzPct val="90000"/>
            </a:pPr>
            <a:r>
              <a:rPr lang="zh-CN" altLang="en-US" sz="1600">
                <a:solidFill>
                  <a:srgbClr val="FFFFFF"/>
                </a:solidFill>
                <a:latin typeface="华文楷体" pitchFamily="2" charset="-122"/>
                <a:ea typeface="华文楷体" pitchFamily="2" charset="-122"/>
                <a:cs typeface="Arial Unicode MS" pitchFamily="34" charset="-122"/>
              </a:rPr>
              <a:t>收尾整理</a:t>
            </a:r>
            <a:endParaRPr lang="en-GB" sz="1600">
              <a:solidFill>
                <a:srgbClr val="FFFFFF"/>
              </a:solidFill>
              <a:latin typeface="华文楷体" pitchFamily="2" charset="-122"/>
              <a:ea typeface="华文楷体" pitchFamily="2" charset="-122"/>
              <a:cs typeface="Arial Unicode MS" pitchFamily="34" charset="-122"/>
            </a:endParaRPr>
          </a:p>
        </p:txBody>
      </p:sp>
      <p:sp>
        <p:nvSpPr>
          <p:cNvPr id="11" name="Rectangle 7"/>
          <p:cNvSpPr>
            <a:spLocks noChangeArrowheads="1"/>
          </p:cNvSpPr>
          <p:nvPr/>
        </p:nvSpPr>
        <p:spPr bwMode="auto">
          <a:xfrm>
            <a:off x="7086600" y="3048000"/>
            <a:ext cx="927100" cy="293688"/>
          </a:xfrm>
          <a:prstGeom prst="rect">
            <a:avLst/>
          </a:prstGeom>
          <a:solidFill>
            <a:srgbClr val="3399FF"/>
          </a:solidFill>
          <a:ln w="9525" algn="ctr">
            <a:noFill/>
            <a:miter lim="800000"/>
            <a:headEnd/>
            <a:tailEnd/>
          </a:ln>
          <a:effectLst/>
        </p:spPr>
        <p:txBody>
          <a:bodyPr wrap="none" lIns="63500" tIns="0" rIns="0" bIns="0" anchor="ctr"/>
          <a:lstStyle/>
          <a:p>
            <a:pPr>
              <a:buSzPct val="90000"/>
            </a:pPr>
            <a:r>
              <a:rPr lang="zh-CN" altLang="en-GB" sz="1600">
                <a:solidFill>
                  <a:srgbClr val="FFFFFF"/>
                </a:solidFill>
                <a:latin typeface="华文楷体" pitchFamily="2" charset="-122"/>
                <a:ea typeface="华文楷体" pitchFamily="2" charset="-122"/>
                <a:cs typeface="Arial Unicode MS" pitchFamily="34" charset="-122"/>
              </a:rPr>
              <a:t>后续工作</a:t>
            </a:r>
          </a:p>
        </p:txBody>
      </p:sp>
      <p:pic>
        <p:nvPicPr>
          <p:cNvPr id="12" name="Picture 2" descr="end graphic"/>
          <p:cNvPicPr>
            <a:picLocks noChangeAspect="1" noChangeArrowheads="1"/>
          </p:cNvPicPr>
          <p:nvPr/>
        </p:nvPicPr>
        <p:blipFill>
          <a:blip r:embed="rId2" cstate="print"/>
          <a:srcRect/>
          <a:stretch>
            <a:fillRect/>
          </a:stretch>
        </p:blipFill>
        <p:spPr bwMode="auto">
          <a:xfrm>
            <a:off x="579438" y="2906713"/>
            <a:ext cx="7905750" cy="841375"/>
          </a:xfrm>
          <a:prstGeom prst="rect">
            <a:avLst/>
          </a:prstGeom>
          <a:noFill/>
        </p:spPr>
      </p:pic>
      <p:sp>
        <p:nvSpPr>
          <p:cNvPr id="13" name="Rectangle 3"/>
          <p:cNvSpPr>
            <a:spLocks noChangeArrowheads="1"/>
          </p:cNvSpPr>
          <p:nvPr/>
        </p:nvSpPr>
        <p:spPr bwMode="auto">
          <a:xfrm>
            <a:off x="757238" y="3200400"/>
            <a:ext cx="1350962" cy="293688"/>
          </a:xfrm>
          <a:prstGeom prst="rect">
            <a:avLst/>
          </a:prstGeom>
          <a:solidFill>
            <a:srgbClr val="3399FF"/>
          </a:solidFill>
          <a:ln w="9525" algn="ctr">
            <a:noFill/>
            <a:miter lim="800000"/>
            <a:headEnd/>
            <a:tailEnd/>
          </a:ln>
          <a:effectLst/>
        </p:spPr>
        <p:txBody>
          <a:bodyPr wrap="none" lIns="63500" tIns="0" rIns="0" bIns="0" anchor="ctr"/>
          <a:lstStyle/>
          <a:p>
            <a:pPr>
              <a:buSzPct val="90000"/>
            </a:pPr>
            <a:r>
              <a:rPr lang="zh-CN" altLang="en-US" sz="1600" dirty="0">
                <a:solidFill>
                  <a:srgbClr val="FFFFFF"/>
                </a:solidFill>
                <a:latin typeface="华文楷体" pitchFamily="2" charset="-122"/>
                <a:ea typeface="华文楷体" pitchFamily="2" charset="-122"/>
                <a:cs typeface="Arial Unicode MS" pitchFamily="34" charset="-122"/>
              </a:rPr>
              <a:t>制定计划</a:t>
            </a:r>
            <a:endParaRPr lang="en-GB" sz="1600" dirty="0">
              <a:solidFill>
                <a:srgbClr val="FFFFFF"/>
              </a:solidFill>
              <a:latin typeface="华文楷体" pitchFamily="2" charset="-122"/>
              <a:ea typeface="华文楷体" pitchFamily="2" charset="-122"/>
              <a:cs typeface="Arial Unicode MS" pitchFamily="34" charset="-122"/>
            </a:endParaRPr>
          </a:p>
        </p:txBody>
      </p:sp>
      <p:sp>
        <p:nvSpPr>
          <p:cNvPr id="14" name="Rectangle 4"/>
          <p:cNvSpPr>
            <a:spLocks noChangeArrowheads="1"/>
          </p:cNvSpPr>
          <p:nvPr/>
        </p:nvSpPr>
        <p:spPr bwMode="auto">
          <a:xfrm>
            <a:off x="2717800" y="3200400"/>
            <a:ext cx="749300" cy="293688"/>
          </a:xfrm>
          <a:prstGeom prst="rect">
            <a:avLst/>
          </a:prstGeom>
          <a:solidFill>
            <a:srgbClr val="3399FF"/>
          </a:solidFill>
          <a:ln w="9525" algn="ctr">
            <a:noFill/>
            <a:miter lim="800000"/>
            <a:headEnd/>
            <a:tailEnd/>
          </a:ln>
          <a:effectLst/>
        </p:spPr>
        <p:txBody>
          <a:bodyPr wrap="none" lIns="63500" tIns="0" rIns="0" bIns="0" anchor="ctr"/>
          <a:lstStyle/>
          <a:p>
            <a:pPr>
              <a:buSzPct val="90000"/>
            </a:pPr>
            <a:r>
              <a:rPr lang="zh-CN" altLang="en-US" sz="1600" dirty="0">
                <a:solidFill>
                  <a:srgbClr val="FFFFFF"/>
                </a:solidFill>
                <a:latin typeface="华文楷体" pitchFamily="2" charset="-122"/>
                <a:ea typeface="华文楷体" pitchFamily="2" charset="-122"/>
                <a:cs typeface="Arial Unicode MS" pitchFamily="34" charset="-122"/>
              </a:rPr>
              <a:t>执行</a:t>
            </a:r>
            <a:endParaRPr lang="en-GB" sz="1600" dirty="0">
              <a:solidFill>
                <a:srgbClr val="FFFFFF"/>
              </a:solidFill>
              <a:latin typeface="华文楷体" pitchFamily="2" charset="-122"/>
              <a:ea typeface="华文楷体" pitchFamily="2" charset="-122"/>
              <a:cs typeface="Arial Unicode MS" pitchFamily="34" charset="-122"/>
            </a:endParaRPr>
          </a:p>
        </p:txBody>
      </p:sp>
      <p:sp>
        <p:nvSpPr>
          <p:cNvPr id="15" name="Rectangle 5"/>
          <p:cNvSpPr>
            <a:spLocks noChangeArrowheads="1"/>
          </p:cNvSpPr>
          <p:nvPr/>
        </p:nvSpPr>
        <p:spPr bwMode="auto">
          <a:xfrm>
            <a:off x="4229100" y="3200400"/>
            <a:ext cx="708025" cy="293688"/>
          </a:xfrm>
          <a:prstGeom prst="rect">
            <a:avLst/>
          </a:prstGeom>
          <a:solidFill>
            <a:srgbClr val="3399FF"/>
          </a:solidFill>
          <a:ln w="9525" algn="ctr">
            <a:noFill/>
            <a:miter lim="800000"/>
            <a:headEnd/>
            <a:tailEnd/>
          </a:ln>
          <a:effectLst/>
        </p:spPr>
        <p:txBody>
          <a:bodyPr wrap="none" lIns="63500" tIns="0" rIns="0" bIns="0" anchor="ctr"/>
          <a:lstStyle/>
          <a:p>
            <a:pPr>
              <a:buSzPct val="90000"/>
            </a:pPr>
            <a:r>
              <a:rPr lang="zh-CN" altLang="en-US" sz="1600">
                <a:solidFill>
                  <a:srgbClr val="FFFFFF"/>
                </a:solidFill>
                <a:latin typeface="华文楷体" pitchFamily="2" charset="-122"/>
                <a:ea typeface="华文楷体" pitchFamily="2" charset="-122"/>
                <a:cs typeface="Arial Unicode MS" pitchFamily="34" charset="-122"/>
              </a:rPr>
              <a:t>出具报告</a:t>
            </a:r>
            <a:endParaRPr lang="en-GB" sz="1600">
              <a:solidFill>
                <a:srgbClr val="FFFFFF"/>
              </a:solidFill>
              <a:latin typeface="华文楷体" pitchFamily="2" charset="-122"/>
              <a:ea typeface="华文楷体" pitchFamily="2" charset="-122"/>
              <a:cs typeface="Arial Unicode MS" pitchFamily="34" charset="-122"/>
            </a:endParaRPr>
          </a:p>
        </p:txBody>
      </p:sp>
      <p:sp>
        <p:nvSpPr>
          <p:cNvPr id="16" name="Rectangle 6"/>
          <p:cNvSpPr>
            <a:spLocks noChangeArrowheads="1"/>
          </p:cNvSpPr>
          <p:nvPr/>
        </p:nvSpPr>
        <p:spPr bwMode="auto">
          <a:xfrm>
            <a:off x="5803900" y="3200400"/>
            <a:ext cx="711200" cy="293688"/>
          </a:xfrm>
          <a:prstGeom prst="rect">
            <a:avLst/>
          </a:prstGeom>
          <a:solidFill>
            <a:srgbClr val="3399FF"/>
          </a:solidFill>
          <a:ln w="9525" algn="ctr">
            <a:noFill/>
            <a:miter lim="800000"/>
            <a:headEnd/>
            <a:tailEnd/>
          </a:ln>
          <a:effectLst/>
        </p:spPr>
        <p:txBody>
          <a:bodyPr wrap="none" lIns="63500" tIns="0" rIns="0" bIns="0" anchor="ctr"/>
          <a:lstStyle/>
          <a:p>
            <a:pPr>
              <a:buSzPct val="90000"/>
            </a:pPr>
            <a:r>
              <a:rPr lang="zh-CN" altLang="en-US" sz="1600">
                <a:solidFill>
                  <a:srgbClr val="FFFFFF"/>
                </a:solidFill>
                <a:latin typeface="华文楷体" pitchFamily="2" charset="-122"/>
                <a:ea typeface="华文楷体" pitchFamily="2" charset="-122"/>
                <a:cs typeface="Arial Unicode MS" pitchFamily="34" charset="-122"/>
              </a:rPr>
              <a:t>收尾整理</a:t>
            </a:r>
            <a:endParaRPr lang="en-GB" sz="1600">
              <a:solidFill>
                <a:srgbClr val="FFFFFF"/>
              </a:solidFill>
              <a:latin typeface="华文楷体" pitchFamily="2" charset="-122"/>
              <a:ea typeface="华文楷体" pitchFamily="2" charset="-122"/>
              <a:cs typeface="Arial Unicode MS" pitchFamily="34" charset="-122"/>
            </a:endParaRPr>
          </a:p>
        </p:txBody>
      </p:sp>
      <p:sp>
        <p:nvSpPr>
          <p:cNvPr id="17" name="Rectangle 7"/>
          <p:cNvSpPr>
            <a:spLocks noChangeArrowheads="1"/>
          </p:cNvSpPr>
          <p:nvPr/>
        </p:nvSpPr>
        <p:spPr bwMode="auto">
          <a:xfrm>
            <a:off x="7239000" y="3200400"/>
            <a:ext cx="927100" cy="293688"/>
          </a:xfrm>
          <a:prstGeom prst="rect">
            <a:avLst/>
          </a:prstGeom>
          <a:solidFill>
            <a:srgbClr val="3399FF"/>
          </a:solidFill>
          <a:ln w="9525" algn="ctr">
            <a:noFill/>
            <a:miter lim="800000"/>
            <a:headEnd/>
            <a:tailEnd/>
          </a:ln>
          <a:effectLst/>
        </p:spPr>
        <p:txBody>
          <a:bodyPr wrap="none" lIns="63500" tIns="0" rIns="0" bIns="0" anchor="ctr"/>
          <a:lstStyle/>
          <a:p>
            <a:pPr>
              <a:buSzPct val="90000"/>
            </a:pPr>
            <a:r>
              <a:rPr lang="zh-CN" altLang="en-GB" sz="1600">
                <a:solidFill>
                  <a:srgbClr val="FFFFFF"/>
                </a:solidFill>
                <a:latin typeface="华文楷体" pitchFamily="2" charset="-122"/>
                <a:ea typeface="华文楷体" pitchFamily="2" charset="-122"/>
                <a:cs typeface="Arial Unicode MS" pitchFamily="34" charset="-122"/>
              </a:rPr>
              <a:t>后续工作</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一、制定计划</a:t>
            </a: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66</a:t>
            </a:fld>
            <a:endParaRPr lang="en-GB"/>
          </a:p>
        </p:txBody>
      </p:sp>
      <p:sp>
        <p:nvSpPr>
          <p:cNvPr id="5" name="Rectangle 3"/>
          <p:cNvSpPr txBox="1">
            <a:spLocks noChangeArrowheads="1"/>
          </p:cNvSpPr>
          <p:nvPr/>
        </p:nvSpPr>
        <p:spPr>
          <a:xfrm>
            <a:off x="179388" y="1395413"/>
            <a:ext cx="5081587" cy="3116262"/>
          </a:xfrm>
          <a:prstGeom prst="rect">
            <a:avLst/>
          </a:prstGeom>
        </p:spPr>
        <p:txBody>
          <a:bodyPr/>
          <a:lstStyle/>
          <a:p>
            <a:pPr marL="342900" marR="0" lvl="0" indent="446088" algn="l" defTabSz="914400" rtl="0" eaLnBrk="1" fontAlgn="base" latinLnBrk="0" hangingPunct="1">
              <a:lnSpc>
                <a:spcPct val="100000"/>
              </a:lnSpc>
              <a:spcBef>
                <a:spcPct val="0"/>
              </a:spcBef>
              <a:spcAft>
                <a:spcPts val="900"/>
              </a:spcAft>
              <a:buClr>
                <a:schemeClr val="tx1"/>
              </a:buClr>
              <a:buSzPct val="100000"/>
              <a:buFont typeface="Arial" pitchFamily="34" charset="0"/>
              <a:buChar char="•"/>
              <a:tabLst/>
              <a:defRPr/>
            </a:pP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rPr>
              <a:t>了解被审计单位的基本情况</a:t>
            </a:r>
            <a:endParaRPr kumimoji="0" lang="en-US" altLang="zh-CN"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endParaRPr>
          </a:p>
          <a:p>
            <a:pPr marL="342900" marR="0" lvl="0" indent="446088" algn="l" defTabSz="914400" rtl="0" eaLnBrk="1" fontAlgn="base" latinLnBrk="0" hangingPunct="1">
              <a:lnSpc>
                <a:spcPct val="100000"/>
              </a:lnSpc>
              <a:spcBef>
                <a:spcPct val="0"/>
              </a:spcBef>
              <a:spcAft>
                <a:spcPts val="900"/>
              </a:spcAft>
              <a:buClr>
                <a:schemeClr val="tx1"/>
              </a:buClr>
              <a:buSzPct val="100000"/>
              <a:buFont typeface="Arial" pitchFamily="34" charset="0"/>
              <a:buChar char="•"/>
              <a:tabLst/>
              <a:defRPr/>
            </a:pP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rPr>
              <a:t>与管理层确定审计时间</a:t>
            </a:r>
            <a:endParaRPr kumimoji="0" lang="en-US" altLang="zh-CN"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endParaRPr>
          </a:p>
          <a:p>
            <a:pPr marL="342900" marR="0" lvl="0" indent="446088" algn="l" defTabSz="914400" rtl="0" eaLnBrk="1" fontAlgn="base" latinLnBrk="0" hangingPunct="1">
              <a:lnSpc>
                <a:spcPct val="100000"/>
              </a:lnSpc>
              <a:spcBef>
                <a:spcPct val="0"/>
              </a:spcBef>
              <a:spcAft>
                <a:spcPts val="900"/>
              </a:spcAft>
              <a:buClr>
                <a:schemeClr val="tx1"/>
              </a:buClr>
              <a:buSzPct val="100000"/>
              <a:buFont typeface="Arial" pitchFamily="34" charset="0"/>
              <a:buChar char="•"/>
              <a:tabLst/>
              <a:defRPr/>
            </a:pP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rPr>
              <a:t>制作并发送审计通知书</a:t>
            </a:r>
            <a:endParaRPr kumimoji="0" lang="en-US" altLang="zh-CN"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endParaRPr>
          </a:p>
          <a:p>
            <a:pPr marL="342900" marR="0" lvl="0" indent="446088" algn="l" defTabSz="914400" rtl="0" eaLnBrk="1" fontAlgn="base" latinLnBrk="0" hangingPunct="1">
              <a:lnSpc>
                <a:spcPct val="100000"/>
              </a:lnSpc>
              <a:spcBef>
                <a:spcPct val="0"/>
              </a:spcBef>
              <a:spcAft>
                <a:spcPts val="900"/>
              </a:spcAft>
              <a:buClr>
                <a:schemeClr val="tx1"/>
              </a:buClr>
              <a:buSzPct val="100000"/>
              <a:buFont typeface="Arial" pitchFamily="34" charset="0"/>
              <a:buChar char="•"/>
              <a:tabLst/>
              <a:defRPr/>
            </a:pP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rPr>
              <a:t>建立审计项目组</a:t>
            </a:r>
            <a:endParaRPr kumimoji="0" lang="en-US" altLang="zh-CN"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endParaRPr>
          </a:p>
          <a:p>
            <a:pPr marL="342900" marR="0" lvl="0" indent="446088" algn="l" defTabSz="914400" rtl="0" eaLnBrk="1" fontAlgn="base" latinLnBrk="0" hangingPunct="1">
              <a:lnSpc>
                <a:spcPct val="100000"/>
              </a:lnSpc>
              <a:spcBef>
                <a:spcPct val="0"/>
              </a:spcBef>
              <a:spcAft>
                <a:spcPts val="900"/>
              </a:spcAft>
              <a:buClr>
                <a:schemeClr val="tx1"/>
              </a:buClr>
              <a:buSzPct val="100000"/>
              <a:buFont typeface="Arial" pitchFamily="34" charset="0"/>
              <a:buChar char="•"/>
              <a:tabLst/>
              <a:defRPr/>
            </a:pP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rPr>
              <a:t>借阅以前年度工作底稿和报告</a:t>
            </a:r>
            <a:endParaRPr kumimoji="0" lang="en-US" altLang="zh-CN"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endParaRPr>
          </a:p>
          <a:p>
            <a:pPr marL="342900" marR="0" lvl="0" indent="446088" algn="l" defTabSz="914400" rtl="0" eaLnBrk="1" fontAlgn="base" latinLnBrk="0" hangingPunct="1">
              <a:lnSpc>
                <a:spcPct val="100000"/>
              </a:lnSpc>
              <a:spcBef>
                <a:spcPct val="0"/>
              </a:spcBef>
              <a:spcAft>
                <a:spcPts val="900"/>
              </a:spcAft>
              <a:buClr>
                <a:schemeClr val="tx1"/>
              </a:buClr>
              <a:buSzPct val="100000"/>
              <a:buFont typeface="Arial" pitchFamily="34" charset="0"/>
              <a:buChar char="•"/>
              <a:tabLst/>
              <a:defRPr/>
            </a:pP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rPr>
              <a:t>确定审计重要性水平</a:t>
            </a:r>
            <a:endParaRPr kumimoji="0" lang="en-US" altLang="zh-CN"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endParaRPr>
          </a:p>
          <a:p>
            <a:pPr marL="342900" marR="0" lvl="0" indent="446088" algn="l" defTabSz="914400" rtl="0" eaLnBrk="1" fontAlgn="base" latinLnBrk="0" hangingPunct="1">
              <a:lnSpc>
                <a:spcPct val="100000"/>
              </a:lnSpc>
              <a:spcBef>
                <a:spcPct val="0"/>
              </a:spcBef>
              <a:spcAft>
                <a:spcPts val="900"/>
              </a:spcAft>
              <a:buClr>
                <a:schemeClr val="tx1"/>
              </a:buClr>
              <a:buSzPct val="100000"/>
              <a:buFont typeface="Arial" pitchFamily="34" charset="0"/>
              <a:buChar char="•"/>
              <a:tabLst/>
              <a:defRPr/>
            </a:pP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rPr>
              <a:t>制定审计计划（详见下一页）</a:t>
            </a:r>
            <a:endParaRPr kumimoji="0" lang="en-US" altLang="zh-CN"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endParaRPr>
          </a:p>
          <a:p>
            <a:pPr marL="342900" marR="0" lvl="0" indent="446088" algn="l" defTabSz="914400" rtl="0" eaLnBrk="1" fontAlgn="base" latinLnBrk="0" hangingPunct="1">
              <a:lnSpc>
                <a:spcPct val="100000"/>
              </a:lnSpc>
              <a:spcBef>
                <a:spcPct val="0"/>
              </a:spcBef>
              <a:spcAft>
                <a:spcPts val="900"/>
              </a:spcAft>
              <a:buClr>
                <a:schemeClr val="tx1"/>
              </a:buClr>
              <a:buSzPct val="100000"/>
              <a:buFont typeface="Arial" pitchFamily="34" charset="0"/>
              <a:buChar char="•"/>
              <a:tabLst/>
              <a:defRPr/>
            </a:pP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rPr>
              <a:t>建立详细审计程序</a:t>
            </a:r>
            <a:endParaRPr kumimoji="0" lang="en-US" altLang="zh-CN"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endParaRPr>
          </a:p>
          <a:p>
            <a:pPr marL="342900" marR="0" lvl="0" indent="446088" algn="l" defTabSz="914400" rtl="0" eaLnBrk="1" fontAlgn="base" latinLnBrk="0" hangingPunct="1">
              <a:lnSpc>
                <a:spcPct val="100000"/>
              </a:lnSpc>
              <a:spcBef>
                <a:spcPct val="0"/>
              </a:spcBef>
              <a:spcAft>
                <a:spcPts val="900"/>
              </a:spcAft>
              <a:buClr>
                <a:schemeClr val="tx1"/>
              </a:buClr>
              <a:buSzPct val="100000"/>
              <a:buFont typeface="Arial" pitchFamily="34" charset="0"/>
              <a:buChar char="•"/>
              <a:tabLst/>
              <a:defRPr/>
            </a:pP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rPr>
              <a:t>建立项目预算</a:t>
            </a:r>
            <a:endParaRPr kumimoji="0" lang="en-US" altLang="zh-CN"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endParaRPr>
          </a:p>
          <a:p>
            <a:pPr marL="342900" marR="0" lvl="0" indent="446088" algn="l" defTabSz="914400" rtl="0" eaLnBrk="1" fontAlgn="base" latinLnBrk="0" hangingPunct="1">
              <a:lnSpc>
                <a:spcPct val="100000"/>
              </a:lnSpc>
              <a:spcBef>
                <a:spcPct val="0"/>
              </a:spcBef>
              <a:spcAft>
                <a:spcPts val="900"/>
              </a:spcAft>
              <a:buClr>
                <a:schemeClr val="tx1"/>
              </a:buClr>
              <a:buSzPct val="100000"/>
              <a:buFont typeface="Arial" pitchFamily="34" charset="0"/>
              <a:buChar char="•"/>
              <a:tabLst/>
              <a:defRPr/>
            </a:pP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rPr>
              <a:t>项目启动会议</a:t>
            </a:r>
            <a:endParaRPr kumimoji="0" lang="zh-CN" altLang="en-GB"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endParaRPr>
          </a:p>
          <a:p>
            <a:pPr marL="342900" marR="0" lvl="0" indent="446088" algn="l" defTabSz="914400" rtl="0" eaLnBrk="1" fontAlgn="base" latinLnBrk="0" hangingPunct="1">
              <a:lnSpc>
                <a:spcPct val="100000"/>
              </a:lnSpc>
              <a:spcBef>
                <a:spcPct val="0"/>
              </a:spcBef>
              <a:spcAft>
                <a:spcPts val="900"/>
              </a:spcAft>
              <a:buClr>
                <a:schemeClr val="tx1"/>
              </a:buClr>
              <a:buSzPct val="65000"/>
              <a:buFontTx/>
              <a:buNone/>
              <a:tabLst/>
              <a:defRPr/>
            </a:pPr>
            <a:endParaRPr kumimoji="0" lang="zh-CN" altLang="en-US" sz="2000" b="0" i="0" u="none" strike="noStrike" kern="1200" cap="none" spc="0" normalizeH="0" baseline="0" noProof="0" dirty="0">
              <a:ln>
                <a:noFill/>
              </a:ln>
              <a:solidFill>
                <a:srgbClr val="000000"/>
              </a:solidFill>
              <a:effectLst/>
              <a:uLnTx/>
              <a:uFillTx/>
              <a:latin typeface="华文楷体" pitchFamily="2" charset="-122"/>
              <a:ea typeface="华文楷体" pitchFamily="2" charset="-122"/>
              <a:cs typeface="Arial"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一、制定计划 （续）</a:t>
            </a: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67</a:t>
            </a:fld>
            <a:endParaRPr lang="en-GB"/>
          </a:p>
        </p:txBody>
      </p:sp>
      <p:sp>
        <p:nvSpPr>
          <p:cNvPr id="5" name="Rectangle 3"/>
          <p:cNvSpPr txBox="1">
            <a:spLocks noChangeArrowheads="1"/>
          </p:cNvSpPr>
          <p:nvPr/>
        </p:nvSpPr>
        <p:spPr>
          <a:xfrm>
            <a:off x="153988" y="1433513"/>
            <a:ext cx="6469062" cy="3116262"/>
          </a:xfrm>
          <a:prstGeom prst="rect">
            <a:avLst/>
          </a:prstGeom>
        </p:spPr>
        <p:txBody>
          <a:bodyPr/>
          <a:lstStyle/>
          <a:p>
            <a:pPr marR="0" lvl="0" indent="271463" algn="l" defTabSz="914400" rtl="0" eaLnBrk="1" fontAlgn="base" latinLnBrk="0" hangingPunct="1">
              <a:lnSpc>
                <a:spcPct val="100000"/>
              </a:lnSpc>
              <a:spcBef>
                <a:spcPct val="0"/>
              </a:spcBef>
              <a:spcAft>
                <a:spcPts val="900"/>
              </a:spcAft>
              <a:buClr>
                <a:schemeClr val="tx1"/>
              </a:buClr>
              <a:buSzPct val="100000"/>
              <a:tabLst/>
              <a:defRPr/>
            </a:pPr>
            <a:r>
              <a:rPr kumimoji="0" lang="zh-CN" altLang="en-US" sz="200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rPr>
              <a:t>常见的审计计划包括而不仅限于以下内容：</a:t>
            </a:r>
          </a:p>
          <a:p>
            <a:pPr marL="360000" lvl="1" fontAlgn="base">
              <a:lnSpc>
                <a:spcPct val="150000"/>
              </a:lnSpc>
              <a:spcBef>
                <a:spcPct val="0"/>
              </a:spcBef>
              <a:buClr>
                <a:schemeClr val="tx1"/>
              </a:buClr>
              <a:buSzPct val="100000"/>
              <a:buFont typeface="Arial" pitchFamily="34" charset="0"/>
              <a:buChar char="•"/>
              <a:defRPr/>
            </a:pPr>
            <a:r>
              <a:rPr lang="zh-CN" altLang="en-US" sz="2000" dirty="0" smtClean="0">
                <a:solidFill>
                  <a:srgbClr val="000000"/>
                </a:solidFill>
                <a:latin typeface="华文楷体" pitchFamily="2" charset="-122"/>
                <a:ea typeface="华文楷体" pitchFamily="2" charset="-122"/>
                <a:cs typeface="Arial" pitchFamily="34" charset="0"/>
              </a:rPr>
              <a:t>  </a:t>
            </a:r>
            <a:r>
              <a:rPr kumimoji="0" lang="zh-CN" altLang="en-US" sz="200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rPr>
              <a:t>初步鉴别任何潜在的问题和关注点 </a:t>
            </a:r>
            <a:r>
              <a:rPr kumimoji="0" lang="en-US" altLang="zh-CN" sz="200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rPr>
              <a:t>( </a:t>
            </a:r>
            <a:r>
              <a:rPr kumimoji="0" lang="zh-CN" altLang="en-US" sz="200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rPr>
              <a:t>风险评估 </a:t>
            </a:r>
            <a:r>
              <a:rPr kumimoji="0" lang="en-US" altLang="zh-CN" sz="200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rPr>
              <a:t>)</a:t>
            </a:r>
          </a:p>
          <a:p>
            <a:pPr marL="360000" lvl="1" fontAlgn="base">
              <a:lnSpc>
                <a:spcPct val="150000"/>
              </a:lnSpc>
              <a:spcBef>
                <a:spcPct val="0"/>
              </a:spcBef>
              <a:buClr>
                <a:schemeClr val="tx1"/>
              </a:buClr>
              <a:buSzPct val="100000"/>
              <a:buFont typeface="Arial" pitchFamily="34" charset="0"/>
              <a:buChar char="•"/>
              <a:defRPr/>
            </a:pPr>
            <a:r>
              <a:rPr lang="en-US" altLang="zh-CN" sz="2000" dirty="0" smtClean="0">
                <a:solidFill>
                  <a:srgbClr val="000000"/>
                </a:solidFill>
                <a:latin typeface="华文楷体" pitchFamily="2" charset="-122"/>
                <a:ea typeface="华文楷体" pitchFamily="2" charset="-122"/>
                <a:cs typeface="Arial" pitchFamily="34" charset="0"/>
              </a:rPr>
              <a:t>  </a:t>
            </a:r>
            <a:r>
              <a:rPr kumimoji="0" lang="zh-CN" altLang="en-US" sz="200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rPr>
              <a:t>审计方法和步骤</a:t>
            </a:r>
            <a:endParaRPr kumimoji="0" lang="en-US" altLang="zh-CN" sz="200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endParaRPr>
          </a:p>
          <a:p>
            <a:pPr marL="360000" lvl="1" fontAlgn="base">
              <a:lnSpc>
                <a:spcPct val="150000"/>
              </a:lnSpc>
              <a:spcBef>
                <a:spcPct val="0"/>
              </a:spcBef>
              <a:buClr>
                <a:schemeClr val="tx1"/>
              </a:buClr>
              <a:buSzPct val="100000"/>
              <a:buFont typeface="Arial" pitchFamily="34" charset="0"/>
              <a:buChar char="•"/>
              <a:defRPr/>
            </a:pPr>
            <a:r>
              <a:rPr kumimoji="0" lang="zh-CN" altLang="en-US" sz="200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rPr>
              <a:t>  审计小组人员及分工</a:t>
            </a:r>
            <a:endParaRPr kumimoji="0" lang="en-US" altLang="zh-CN" sz="200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endParaRPr>
          </a:p>
          <a:p>
            <a:pPr marL="360000" lvl="1" fontAlgn="base">
              <a:lnSpc>
                <a:spcPct val="150000"/>
              </a:lnSpc>
              <a:spcBef>
                <a:spcPct val="0"/>
              </a:spcBef>
              <a:buClr>
                <a:schemeClr val="tx1"/>
              </a:buClr>
              <a:buSzPct val="100000"/>
              <a:buFont typeface="Arial" pitchFamily="34" charset="0"/>
              <a:buChar char="•"/>
              <a:defRPr/>
            </a:pPr>
            <a:r>
              <a:rPr lang="en-US" altLang="zh-CN" sz="2000" dirty="0" smtClean="0">
                <a:solidFill>
                  <a:srgbClr val="000000"/>
                </a:solidFill>
                <a:latin typeface="华文楷体" pitchFamily="2" charset="-122"/>
                <a:ea typeface="华文楷体" pitchFamily="2" charset="-122"/>
                <a:cs typeface="Arial" pitchFamily="34" charset="0"/>
              </a:rPr>
              <a:t>  </a:t>
            </a:r>
            <a:r>
              <a:rPr kumimoji="0" lang="zh-CN" altLang="en-US" sz="200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rPr>
              <a:t>时间安排</a:t>
            </a:r>
          </a:p>
          <a:p>
            <a:pPr marL="342900" marR="0" lvl="0" indent="271463" algn="l" defTabSz="914400" rtl="0" eaLnBrk="1" fontAlgn="base" latinLnBrk="0" hangingPunct="1">
              <a:lnSpc>
                <a:spcPct val="100000"/>
              </a:lnSpc>
              <a:spcBef>
                <a:spcPct val="0"/>
              </a:spcBef>
              <a:spcAft>
                <a:spcPts val="900"/>
              </a:spcAft>
              <a:buClr>
                <a:schemeClr val="tx1"/>
              </a:buClr>
              <a:buSzPct val="65000"/>
              <a:buFontTx/>
              <a:buNone/>
              <a:tabLst/>
              <a:defRPr/>
            </a:pPr>
            <a:endParaRPr kumimoji="0" lang="zh-CN" altLang="en-US" sz="2000" i="0" u="none" strike="noStrike" kern="1200" cap="none" spc="0" normalizeH="0" baseline="0" noProof="0" dirty="0">
              <a:ln>
                <a:noFill/>
              </a:ln>
              <a:solidFill>
                <a:srgbClr val="000000"/>
              </a:solidFill>
              <a:effectLst/>
              <a:uLnTx/>
              <a:uFillTx/>
              <a:latin typeface="华文楷体" pitchFamily="2" charset="-122"/>
              <a:ea typeface="华文楷体" pitchFamily="2" charset="-122"/>
              <a:cs typeface="Arial"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二、内部审计的执行</a:t>
            </a: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68</a:t>
            </a:fld>
            <a:endParaRPr lang="en-GB"/>
          </a:p>
        </p:txBody>
      </p:sp>
      <p:sp>
        <p:nvSpPr>
          <p:cNvPr id="6" name="Line 2"/>
          <p:cNvSpPr>
            <a:spLocks noChangeShapeType="1"/>
          </p:cNvSpPr>
          <p:nvPr/>
        </p:nvSpPr>
        <p:spPr bwMode="auto">
          <a:xfrm>
            <a:off x="404813" y="2644775"/>
            <a:ext cx="8002587" cy="0"/>
          </a:xfrm>
          <a:prstGeom prst="line">
            <a:avLst/>
          </a:prstGeom>
          <a:noFill/>
          <a:ln w="19050">
            <a:solidFill>
              <a:srgbClr val="C0C0C0"/>
            </a:solidFill>
            <a:round/>
            <a:headEnd type="none" w="sm" len="sm"/>
            <a:tailEnd/>
          </a:ln>
          <a:effectLst/>
        </p:spPr>
        <p:txBody>
          <a:bodyPr wrap="none" bIns="0" anchor="ctr"/>
          <a:lstStyle/>
          <a:p>
            <a:pPr algn="ctr"/>
            <a:endParaRPr lang="en-US" sz="1400">
              <a:solidFill>
                <a:srgbClr val="FFFFFF"/>
              </a:solidFill>
              <a:latin typeface="华文楷体" pitchFamily="2" charset="-122"/>
              <a:ea typeface="华文楷体" pitchFamily="2" charset="-122"/>
            </a:endParaRPr>
          </a:p>
        </p:txBody>
      </p:sp>
      <p:sp>
        <p:nvSpPr>
          <p:cNvPr id="7" name="Line 3"/>
          <p:cNvSpPr>
            <a:spLocks noChangeShapeType="1"/>
          </p:cNvSpPr>
          <p:nvPr/>
        </p:nvSpPr>
        <p:spPr bwMode="auto">
          <a:xfrm>
            <a:off x="401638" y="3860800"/>
            <a:ext cx="8004175" cy="0"/>
          </a:xfrm>
          <a:prstGeom prst="line">
            <a:avLst/>
          </a:prstGeom>
          <a:noFill/>
          <a:ln w="19050">
            <a:solidFill>
              <a:srgbClr val="C0C0C0"/>
            </a:solidFill>
            <a:round/>
            <a:headEnd type="none" w="sm" len="sm"/>
            <a:tailEnd/>
          </a:ln>
          <a:effectLst/>
        </p:spPr>
        <p:txBody>
          <a:bodyPr wrap="none" bIns="0" anchor="ctr"/>
          <a:lstStyle/>
          <a:p>
            <a:pPr algn="ctr"/>
            <a:endParaRPr lang="en-US" sz="1400">
              <a:solidFill>
                <a:srgbClr val="FFFFFF"/>
              </a:solidFill>
              <a:latin typeface="华文楷体" pitchFamily="2" charset="-122"/>
              <a:ea typeface="华文楷体" pitchFamily="2" charset="-122"/>
            </a:endParaRPr>
          </a:p>
        </p:txBody>
      </p:sp>
      <p:sp>
        <p:nvSpPr>
          <p:cNvPr id="8" name="Rectangle 4"/>
          <p:cNvSpPr>
            <a:spLocks noChangeArrowheads="1"/>
          </p:cNvSpPr>
          <p:nvPr/>
        </p:nvSpPr>
        <p:spPr bwMode="auto">
          <a:xfrm>
            <a:off x="584200" y="1751013"/>
            <a:ext cx="1092200" cy="263525"/>
          </a:xfrm>
          <a:prstGeom prst="rect">
            <a:avLst/>
          </a:prstGeom>
          <a:solidFill>
            <a:schemeClr val="accent2">
              <a:lumMod val="60000"/>
              <a:lumOff val="40000"/>
            </a:schemeClr>
          </a:solidFill>
          <a:ln w="9525" algn="ctr">
            <a:noFill/>
            <a:miter lim="800000"/>
            <a:headEnd/>
            <a:tailEnd/>
          </a:ln>
          <a:effectLst/>
        </p:spPr>
        <p:txBody>
          <a:bodyPr wrap="none" lIns="63500" tIns="0" rIns="0" bIns="0" anchor="ctr"/>
          <a:lstStyle/>
          <a:p>
            <a:pPr algn="ctr">
              <a:buSzPct val="90000"/>
            </a:pPr>
            <a:r>
              <a:rPr lang="zh-CN" altLang="en-US" sz="1400">
                <a:solidFill>
                  <a:srgbClr val="FFFFFF"/>
                </a:solidFill>
                <a:latin typeface="华文楷体" pitchFamily="2" charset="-122"/>
                <a:ea typeface="华文楷体" pitchFamily="2" charset="-122"/>
              </a:rPr>
              <a:t>对控制进行评估</a:t>
            </a:r>
            <a:endParaRPr lang="zh-CN" altLang="en-GB" sz="1400">
              <a:solidFill>
                <a:srgbClr val="FFFFFF"/>
              </a:solidFill>
              <a:latin typeface="华文楷体" pitchFamily="2" charset="-122"/>
              <a:ea typeface="华文楷体" pitchFamily="2" charset="-122"/>
            </a:endParaRPr>
          </a:p>
        </p:txBody>
      </p:sp>
      <p:sp>
        <p:nvSpPr>
          <p:cNvPr id="9" name="Rectangle 5"/>
          <p:cNvSpPr>
            <a:spLocks noChangeArrowheads="1"/>
          </p:cNvSpPr>
          <p:nvPr/>
        </p:nvSpPr>
        <p:spPr bwMode="auto">
          <a:xfrm>
            <a:off x="571500" y="2933700"/>
            <a:ext cx="1092200" cy="263525"/>
          </a:xfrm>
          <a:prstGeom prst="rect">
            <a:avLst/>
          </a:prstGeom>
          <a:solidFill>
            <a:schemeClr val="accent2">
              <a:lumMod val="60000"/>
              <a:lumOff val="40000"/>
            </a:schemeClr>
          </a:solidFill>
          <a:ln w="9525" algn="ctr">
            <a:noFill/>
            <a:miter lim="800000"/>
            <a:headEnd/>
            <a:tailEnd/>
          </a:ln>
          <a:effectLst/>
        </p:spPr>
        <p:txBody>
          <a:bodyPr wrap="none" lIns="63500" tIns="0" rIns="0" bIns="0" anchor="ctr"/>
          <a:lstStyle/>
          <a:p>
            <a:pPr algn="ctr">
              <a:buSzPct val="90000"/>
            </a:pPr>
            <a:r>
              <a:rPr lang="zh-CN" altLang="en-US" sz="1400">
                <a:solidFill>
                  <a:srgbClr val="FFFFFF"/>
                </a:solidFill>
                <a:latin typeface="华文楷体" pitchFamily="2" charset="-122"/>
                <a:ea typeface="华文楷体" pitchFamily="2" charset="-122"/>
                <a:cs typeface="Arial Unicode MS" pitchFamily="34" charset="-122"/>
              </a:rPr>
              <a:t>对控制进行测试</a:t>
            </a:r>
            <a:endParaRPr lang="zh-CN" altLang="en-GB" sz="1400">
              <a:solidFill>
                <a:srgbClr val="FFFFFF"/>
              </a:solidFill>
              <a:latin typeface="华文楷体" pitchFamily="2" charset="-122"/>
              <a:ea typeface="华文楷体" pitchFamily="2" charset="-122"/>
              <a:cs typeface="Arial Unicode MS" pitchFamily="34" charset="-122"/>
            </a:endParaRPr>
          </a:p>
        </p:txBody>
      </p:sp>
      <p:sp>
        <p:nvSpPr>
          <p:cNvPr id="10" name="Rectangle 6"/>
          <p:cNvSpPr>
            <a:spLocks noChangeArrowheads="1"/>
          </p:cNvSpPr>
          <p:nvPr/>
        </p:nvSpPr>
        <p:spPr bwMode="auto">
          <a:xfrm>
            <a:off x="3092450" y="1824038"/>
            <a:ext cx="815975" cy="190500"/>
          </a:xfrm>
          <a:prstGeom prst="rect">
            <a:avLst/>
          </a:prstGeom>
          <a:solidFill>
            <a:schemeClr val="accent2">
              <a:lumMod val="50000"/>
            </a:schemeClr>
          </a:solidFill>
          <a:ln w="9525" algn="ctr">
            <a:noFill/>
            <a:miter lim="800000"/>
            <a:headEnd/>
            <a:tailEnd/>
          </a:ln>
          <a:effectLst/>
        </p:spPr>
        <p:txBody>
          <a:bodyPr wrap="none" lIns="63500" tIns="0" rIns="0" bIns="0" anchor="ctr"/>
          <a:lstStyle/>
          <a:p>
            <a:pPr algn="ctr">
              <a:buSzPct val="90000"/>
            </a:pPr>
            <a:r>
              <a:rPr lang="zh-CN" altLang="en-US" sz="1400">
                <a:solidFill>
                  <a:srgbClr val="FFFFFF"/>
                </a:solidFill>
                <a:latin typeface="华文楷体" pitchFamily="2" charset="-122"/>
                <a:ea typeface="华文楷体" pitchFamily="2" charset="-122"/>
                <a:cs typeface="Arial Unicode MS" pitchFamily="34" charset="-122"/>
              </a:rPr>
              <a:t>收集信息</a:t>
            </a:r>
            <a:endParaRPr lang="zh-CN" altLang="en-GB" sz="1400">
              <a:solidFill>
                <a:srgbClr val="FFFFFF"/>
              </a:solidFill>
              <a:latin typeface="华文楷体" pitchFamily="2" charset="-122"/>
              <a:ea typeface="华文楷体" pitchFamily="2" charset="-122"/>
              <a:cs typeface="Arial Unicode MS" pitchFamily="34" charset="-122"/>
            </a:endParaRPr>
          </a:p>
        </p:txBody>
      </p:sp>
      <p:sp>
        <p:nvSpPr>
          <p:cNvPr id="11" name="Rectangle 7"/>
          <p:cNvSpPr>
            <a:spLocks noChangeArrowheads="1"/>
          </p:cNvSpPr>
          <p:nvPr/>
        </p:nvSpPr>
        <p:spPr bwMode="auto">
          <a:xfrm>
            <a:off x="4471988" y="1822450"/>
            <a:ext cx="892175" cy="190500"/>
          </a:xfrm>
          <a:prstGeom prst="rect">
            <a:avLst/>
          </a:prstGeom>
          <a:solidFill>
            <a:schemeClr val="accent2">
              <a:lumMod val="50000"/>
            </a:schemeClr>
          </a:solidFill>
          <a:ln w="9525" algn="ctr">
            <a:noFill/>
            <a:miter lim="800000"/>
            <a:headEnd/>
            <a:tailEnd/>
          </a:ln>
          <a:effectLst/>
        </p:spPr>
        <p:txBody>
          <a:bodyPr wrap="none" lIns="63500" tIns="0" rIns="0" bIns="0" anchor="ctr"/>
          <a:lstStyle/>
          <a:p>
            <a:pPr algn="ctr">
              <a:buSzPct val="90000"/>
            </a:pPr>
            <a:r>
              <a:rPr lang="zh-CN" altLang="en-US" sz="1400">
                <a:solidFill>
                  <a:srgbClr val="FFFFFF"/>
                </a:solidFill>
                <a:latin typeface="华文楷体" pitchFamily="2" charset="-122"/>
                <a:ea typeface="华文楷体" pitchFamily="2" charset="-122"/>
                <a:cs typeface="Arial Unicode MS" pitchFamily="34" charset="-122"/>
              </a:rPr>
              <a:t>了解业务流程</a:t>
            </a:r>
            <a:endParaRPr lang="zh-CN" altLang="en-GB" sz="1400">
              <a:solidFill>
                <a:srgbClr val="FFFFFF"/>
              </a:solidFill>
              <a:latin typeface="华文楷体" pitchFamily="2" charset="-122"/>
              <a:ea typeface="华文楷体" pitchFamily="2" charset="-122"/>
              <a:cs typeface="Arial Unicode MS" pitchFamily="34" charset="-122"/>
            </a:endParaRPr>
          </a:p>
        </p:txBody>
      </p:sp>
      <p:sp>
        <p:nvSpPr>
          <p:cNvPr id="12" name="Rectangle 8"/>
          <p:cNvSpPr>
            <a:spLocks noChangeArrowheads="1"/>
          </p:cNvSpPr>
          <p:nvPr/>
        </p:nvSpPr>
        <p:spPr bwMode="auto">
          <a:xfrm>
            <a:off x="5827713" y="1812925"/>
            <a:ext cx="893762" cy="190500"/>
          </a:xfrm>
          <a:prstGeom prst="rect">
            <a:avLst/>
          </a:prstGeom>
          <a:solidFill>
            <a:schemeClr val="accent2">
              <a:lumMod val="50000"/>
            </a:schemeClr>
          </a:solidFill>
          <a:ln w="9525" algn="ctr">
            <a:noFill/>
            <a:miter lim="800000"/>
            <a:headEnd/>
            <a:tailEnd/>
          </a:ln>
          <a:effectLst/>
        </p:spPr>
        <p:txBody>
          <a:bodyPr wrap="none" lIns="63500" tIns="0" rIns="0" bIns="0" anchor="ctr"/>
          <a:lstStyle/>
          <a:p>
            <a:pPr algn="ctr">
              <a:buSzPct val="90000"/>
            </a:pPr>
            <a:r>
              <a:rPr lang="zh-CN" altLang="en-US" sz="1400">
                <a:solidFill>
                  <a:srgbClr val="FFFFFF"/>
                </a:solidFill>
                <a:latin typeface="华文楷体" pitchFamily="2" charset="-122"/>
                <a:ea typeface="华文楷体" pitchFamily="2" charset="-122"/>
                <a:cs typeface="Arial Unicode MS" pitchFamily="34" charset="-122"/>
              </a:rPr>
              <a:t>进行评估</a:t>
            </a:r>
            <a:endParaRPr lang="zh-CN" altLang="en-GB" sz="1400">
              <a:solidFill>
                <a:srgbClr val="FFFFFF"/>
              </a:solidFill>
              <a:latin typeface="华文楷体" pitchFamily="2" charset="-122"/>
              <a:ea typeface="华文楷体" pitchFamily="2" charset="-122"/>
              <a:cs typeface="Arial Unicode MS" pitchFamily="34" charset="-122"/>
            </a:endParaRPr>
          </a:p>
        </p:txBody>
      </p:sp>
      <p:sp>
        <p:nvSpPr>
          <p:cNvPr id="13" name="Rectangle 9"/>
          <p:cNvSpPr>
            <a:spLocks noChangeArrowheads="1"/>
          </p:cNvSpPr>
          <p:nvPr/>
        </p:nvSpPr>
        <p:spPr bwMode="auto">
          <a:xfrm>
            <a:off x="5848350" y="3103563"/>
            <a:ext cx="893763" cy="190500"/>
          </a:xfrm>
          <a:prstGeom prst="rect">
            <a:avLst/>
          </a:prstGeom>
          <a:solidFill>
            <a:schemeClr val="accent2">
              <a:lumMod val="50000"/>
            </a:schemeClr>
          </a:solidFill>
          <a:ln w="9525" algn="ctr">
            <a:noFill/>
            <a:miter lim="800000"/>
            <a:headEnd/>
            <a:tailEnd/>
          </a:ln>
          <a:effectLst/>
        </p:spPr>
        <p:txBody>
          <a:bodyPr wrap="none" lIns="63500" tIns="0" rIns="0" bIns="0" anchor="ctr"/>
          <a:lstStyle/>
          <a:p>
            <a:pPr algn="ctr">
              <a:buSzPct val="90000"/>
            </a:pPr>
            <a:r>
              <a:rPr lang="zh-CN" altLang="en-US" sz="1400">
                <a:solidFill>
                  <a:srgbClr val="FFFFFF"/>
                </a:solidFill>
                <a:latin typeface="华文楷体" pitchFamily="2" charset="-122"/>
                <a:ea typeface="华文楷体" pitchFamily="2" charset="-122"/>
                <a:cs typeface="Arial Unicode MS" pitchFamily="34" charset="-122"/>
              </a:rPr>
              <a:t>测试</a:t>
            </a:r>
            <a:endParaRPr lang="zh-CN" altLang="en-GB" sz="1400">
              <a:solidFill>
                <a:srgbClr val="FFFFFF"/>
              </a:solidFill>
              <a:latin typeface="华文楷体" pitchFamily="2" charset="-122"/>
              <a:ea typeface="华文楷体" pitchFamily="2" charset="-122"/>
              <a:cs typeface="Arial Unicode MS" pitchFamily="34" charset="-122"/>
            </a:endParaRPr>
          </a:p>
        </p:txBody>
      </p:sp>
      <p:sp>
        <p:nvSpPr>
          <p:cNvPr id="14" name="Rectangle 10"/>
          <p:cNvSpPr>
            <a:spLocks noChangeArrowheads="1"/>
          </p:cNvSpPr>
          <p:nvPr/>
        </p:nvSpPr>
        <p:spPr bwMode="auto">
          <a:xfrm>
            <a:off x="4525963" y="3106738"/>
            <a:ext cx="893762" cy="190500"/>
          </a:xfrm>
          <a:prstGeom prst="rect">
            <a:avLst/>
          </a:prstGeom>
          <a:solidFill>
            <a:schemeClr val="accent2">
              <a:lumMod val="50000"/>
            </a:schemeClr>
          </a:solidFill>
          <a:ln w="9525" algn="ctr">
            <a:noFill/>
            <a:miter lim="800000"/>
            <a:headEnd/>
            <a:tailEnd/>
          </a:ln>
          <a:effectLst/>
        </p:spPr>
        <p:txBody>
          <a:bodyPr wrap="none" lIns="63500" tIns="0" rIns="0" bIns="0" anchor="ctr"/>
          <a:lstStyle/>
          <a:p>
            <a:pPr algn="ctr">
              <a:buSzPct val="90000"/>
            </a:pPr>
            <a:r>
              <a:rPr lang="zh-CN" altLang="en-US" sz="1400">
                <a:solidFill>
                  <a:srgbClr val="FFFFFF"/>
                </a:solidFill>
                <a:latin typeface="华文楷体" pitchFamily="2" charset="-122"/>
                <a:ea typeface="华文楷体" pitchFamily="2" charset="-122"/>
                <a:cs typeface="Arial Unicode MS" pitchFamily="34" charset="-122"/>
              </a:rPr>
              <a:t>抽样</a:t>
            </a:r>
            <a:endParaRPr lang="zh-CN" altLang="en-GB" sz="1400">
              <a:solidFill>
                <a:srgbClr val="FFFFFF"/>
              </a:solidFill>
              <a:latin typeface="华文楷体" pitchFamily="2" charset="-122"/>
              <a:ea typeface="华文楷体" pitchFamily="2" charset="-122"/>
              <a:cs typeface="Arial Unicode MS" pitchFamily="34" charset="-122"/>
            </a:endParaRPr>
          </a:p>
        </p:txBody>
      </p:sp>
      <p:sp>
        <p:nvSpPr>
          <p:cNvPr id="15" name="Rectangle 11"/>
          <p:cNvSpPr>
            <a:spLocks noChangeArrowheads="1"/>
          </p:cNvSpPr>
          <p:nvPr/>
        </p:nvSpPr>
        <p:spPr bwMode="auto">
          <a:xfrm rot="5400000">
            <a:off x="1949450" y="3679825"/>
            <a:ext cx="930275" cy="219075"/>
          </a:xfrm>
          <a:prstGeom prst="rect">
            <a:avLst/>
          </a:prstGeom>
          <a:solidFill>
            <a:schemeClr val="accent2">
              <a:lumMod val="50000"/>
            </a:schemeClr>
          </a:solidFill>
          <a:ln w="9525" algn="ctr">
            <a:noFill/>
            <a:miter lim="800000"/>
            <a:headEnd/>
            <a:tailEnd/>
          </a:ln>
          <a:effectLst/>
        </p:spPr>
        <p:txBody>
          <a:bodyPr wrap="none" lIns="63500" tIns="0" rIns="0" bIns="0" anchor="ctr"/>
          <a:lstStyle/>
          <a:p>
            <a:pPr algn="ctr">
              <a:buSzPct val="90000"/>
            </a:pPr>
            <a:r>
              <a:rPr lang="zh-CN" altLang="en-US" sz="1400">
                <a:solidFill>
                  <a:srgbClr val="FFFFFF"/>
                </a:solidFill>
                <a:latin typeface="华文楷体" pitchFamily="2" charset="-122"/>
                <a:ea typeface="华文楷体" pitchFamily="2" charset="-122"/>
                <a:cs typeface="Arial Unicode MS" pitchFamily="34" charset="-122"/>
              </a:rPr>
              <a:t>持续评估测试范围</a:t>
            </a:r>
            <a:endParaRPr lang="zh-CN" altLang="en-GB" sz="1400">
              <a:solidFill>
                <a:srgbClr val="FFFFFF"/>
              </a:solidFill>
              <a:latin typeface="华文楷体" pitchFamily="2" charset="-122"/>
              <a:ea typeface="华文楷体" pitchFamily="2" charset="-122"/>
              <a:cs typeface="Arial Unicode MS" pitchFamily="34" charset="-122"/>
            </a:endParaRPr>
          </a:p>
        </p:txBody>
      </p:sp>
      <p:sp>
        <p:nvSpPr>
          <p:cNvPr id="16" name="Rectangle 12"/>
          <p:cNvSpPr>
            <a:spLocks noChangeArrowheads="1"/>
          </p:cNvSpPr>
          <p:nvPr/>
        </p:nvSpPr>
        <p:spPr bwMode="auto">
          <a:xfrm>
            <a:off x="7118350" y="3041650"/>
            <a:ext cx="1054100" cy="333375"/>
          </a:xfrm>
          <a:prstGeom prst="rect">
            <a:avLst/>
          </a:prstGeom>
          <a:solidFill>
            <a:schemeClr val="accent2">
              <a:lumMod val="50000"/>
            </a:schemeClr>
          </a:solidFill>
          <a:ln w="9525" algn="ctr">
            <a:noFill/>
            <a:miter lim="800000"/>
            <a:headEnd/>
            <a:tailEnd/>
          </a:ln>
          <a:effectLst/>
        </p:spPr>
        <p:txBody>
          <a:bodyPr wrap="none" lIns="63500" tIns="0" rIns="0" bIns="0" anchor="ctr"/>
          <a:lstStyle/>
          <a:p>
            <a:pPr algn="ctr">
              <a:buSzPct val="90000"/>
            </a:pPr>
            <a:r>
              <a:rPr lang="zh-CN" altLang="en-US" sz="1400">
                <a:solidFill>
                  <a:srgbClr val="FFFFFF"/>
                </a:solidFill>
                <a:latin typeface="华文楷体" pitchFamily="2" charset="-122"/>
                <a:ea typeface="华文楷体" pitchFamily="2" charset="-122"/>
                <a:cs typeface="Arial Unicode MS" pitchFamily="34" charset="-122"/>
              </a:rPr>
              <a:t>得出结果</a:t>
            </a:r>
            <a:endParaRPr lang="zh-CN" altLang="en-GB" sz="1400">
              <a:solidFill>
                <a:srgbClr val="FFFFFF"/>
              </a:solidFill>
              <a:latin typeface="华文楷体" pitchFamily="2" charset="-122"/>
              <a:ea typeface="华文楷体" pitchFamily="2" charset="-122"/>
              <a:cs typeface="Arial Unicode MS" pitchFamily="34" charset="-122"/>
            </a:endParaRPr>
          </a:p>
        </p:txBody>
      </p:sp>
      <p:sp>
        <p:nvSpPr>
          <p:cNvPr id="17" name="AutoShape 13"/>
          <p:cNvSpPr>
            <a:spLocks noChangeArrowheads="1"/>
          </p:cNvSpPr>
          <p:nvPr/>
        </p:nvSpPr>
        <p:spPr bwMode="auto">
          <a:xfrm rot="5400000">
            <a:off x="611981" y="4125120"/>
            <a:ext cx="1006475" cy="1439862"/>
          </a:xfrm>
          <a:prstGeom prst="homePlate">
            <a:avLst>
              <a:gd name="adj" fmla="val 54500"/>
            </a:avLst>
          </a:prstGeom>
          <a:solidFill>
            <a:schemeClr val="accent2">
              <a:lumMod val="60000"/>
              <a:lumOff val="40000"/>
            </a:schemeClr>
          </a:solidFill>
          <a:ln w="9525">
            <a:noFill/>
            <a:miter lim="800000"/>
            <a:headEnd/>
            <a:tailEnd/>
          </a:ln>
          <a:effectLst/>
        </p:spPr>
        <p:txBody>
          <a:bodyPr rot="10800000" vert="eaVert" wrap="none" anchor="ctr"/>
          <a:lstStyle/>
          <a:p>
            <a:pPr algn="ctr"/>
            <a:r>
              <a:rPr lang="zh-CN" altLang="en-US" sz="1400">
                <a:solidFill>
                  <a:srgbClr val="FFFFFF"/>
                </a:solidFill>
                <a:latin typeface="华文楷体" pitchFamily="2" charset="-122"/>
                <a:ea typeface="华文楷体" pitchFamily="2" charset="-122"/>
              </a:rPr>
              <a:t>评估发现的问题</a:t>
            </a:r>
            <a:endParaRPr lang="zh-CN" altLang="en-GB" sz="1400">
              <a:solidFill>
                <a:srgbClr val="FFFFFF"/>
              </a:solidFill>
              <a:latin typeface="华文楷体" pitchFamily="2" charset="-122"/>
              <a:ea typeface="华文楷体" pitchFamily="2" charset="-122"/>
            </a:endParaRPr>
          </a:p>
        </p:txBody>
      </p:sp>
      <p:sp>
        <p:nvSpPr>
          <p:cNvPr id="18" name="AutoShape 14"/>
          <p:cNvSpPr>
            <a:spLocks noChangeArrowheads="1"/>
          </p:cNvSpPr>
          <p:nvPr/>
        </p:nvSpPr>
        <p:spPr bwMode="auto">
          <a:xfrm>
            <a:off x="2781300" y="4532313"/>
            <a:ext cx="1517650" cy="531812"/>
          </a:xfrm>
          <a:prstGeom prst="homePlate">
            <a:avLst>
              <a:gd name="adj" fmla="val 86245"/>
            </a:avLst>
          </a:prstGeom>
          <a:solidFill>
            <a:schemeClr val="accent2">
              <a:lumMod val="50000"/>
            </a:schemeClr>
          </a:solidFill>
          <a:ln w="9525">
            <a:solidFill>
              <a:schemeClr val="tx1"/>
            </a:solidFill>
            <a:miter lim="800000"/>
            <a:headEnd/>
            <a:tailEnd/>
          </a:ln>
          <a:effectLst/>
        </p:spPr>
        <p:txBody>
          <a:bodyPr wrap="none" anchor="ctr"/>
          <a:lstStyle/>
          <a:p>
            <a:pPr algn="ctr"/>
            <a:r>
              <a:rPr lang="zh-CN" altLang="en-US" sz="1400">
                <a:solidFill>
                  <a:srgbClr val="FFFFFF"/>
                </a:solidFill>
                <a:latin typeface="华文楷体" pitchFamily="2" charset="-122"/>
                <a:ea typeface="华文楷体" pitchFamily="2" charset="-122"/>
              </a:rPr>
              <a:t>汇总发现的问题</a:t>
            </a:r>
            <a:endParaRPr lang="zh-CN" altLang="en-GB" sz="1400">
              <a:solidFill>
                <a:srgbClr val="FFFFFF"/>
              </a:solidFill>
              <a:latin typeface="华文楷体" pitchFamily="2" charset="-122"/>
              <a:ea typeface="华文楷体" pitchFamily="2" charset="-122"/>
            </a:endParaRPr>
          </a:p>
        </p:txBody>
      </p:sp>
      <p:sp>
        <p:nvSpPr>
          <p:cNvPr id="19" name="AutoShape 15"/>
          <p:cNvSpPr>
            <a:spLocks noChangeArrowheads="1"/>
          </p:cNvSpPr>
          <p:nvPr/>
        </p:nvSpPr>
        <p:spPr bwMode="auto">
          <a:xfrm>
            <a:off x="4356100" y="4532313"/>
            <a:ext cx="1295400" cy="517525"/>
          </a:xfrm>
          <a:prstGeom prst="homePlate">
            <a:avLst>
              <a:gd name="adj" fmla="val 83030"/>
            </a:avLst>
          </a:prstGeom>
          <a:solidFill>
            <a:schemeClr val="accent2">
              <a:lumMod val="50000"/>
            </a:schemeClr>
          </a:solidFill>
          <a:ln w="9525">
            <a:solidFill>
              <a:schemeClr val="tx1"/>
            </a:solidFill>
            <a:miter lim="800000"/>
            <a:headEnd/>
            <a:tailEnd/>
          </a:ln>
          <a:effectLst/>
        </p:spPr>
        <p:txBody>
          <a:bodyPr wrap="none" anchor="ctr"/>
          <a:lstStyle/>
          <a:p>
            <a:pPr algn="ctr"/>
            <a:r>
              <a:rPr lang="zh-CN" altLang="en-US" sz="1400">
                <a:solidFill>
                  <a:srgbClr val="FFFFFF"/>
                </a:solidFill>
                <a:latin typeface="华文楷体" pitchFamily="2" charset="-122"/>
                <a:ea typeface="华文楷体" pitchFamily="2" charset="-122"/>
              </a:rPr>
              <a:t>查找原因</a:t>
            </a:r>
            <a:endParaRPr lang="zh-CN" altLang="en-GB" sz="1400">
              <a:solidFill>
                <a:srgbClr val="FFFFFF"/>
              </a:solidFill>
              <a:latin typeface="华文楷体" pitchFamily="2" charset="-122"/>
              <a:ea typeface="华文楷体" pitchFamily="2" charset="-122"/>
            </a:endParaRPr>
          </a:p>
        </p:txBody>
      </p:sp>
      <p:sp>
        <p:nvSpPr>
          <p:cNvPr id="20" name="AutoShape 16"/>
          <p:cNvSpPr>
            <a:spLocks noChangeArrowheads="1"/>
          </p:cNvSpPr>
          <p:nvPr/>
        </p:nvSpPr>
        <p:spPr bwMode="auto">
          <a:xfrm>
            <a:off x="5795963" y="4532313"/>
            <a:ext cx="1295400" cy="517525"/>
          </a:xfrm>
          <a:prstGeom prst="homePlate">
            <a:avLst>
              <a:gd name="adj" fmla="val 83030"/>
            </a:avLst>
          </a:prstGeom>
          <a:solidFill>
            <a:schemeClr val="accent2">
              <a:lumMod val="50000"/>
            </a:schemeClr>
          </a:solidFill>
          <a:ln w="9525">
            <a:solidFill>
              <a:schemeClr val="tx1"/>
            </a:solidFill>
            <a:miter lim="800000"/>
            <a:headEnd/>
            <a:tailEnd/>
          </a:ln>
          <a:effectLst/>
        </p:spPr>
        <p:txBody>
          <a:bodyPr wrap="none" anchor="ctr"/>
          <a:lstStyle/>
          <a:p>
            <a:pPr algn="ctr"/>
            <a:r>
              <a:rPr lang="zh-CN" altLang="en-US" sz="1400">
                <a:solidFill>
                  <a:srgbClr val="FFFFFF"/>
                </a:solidFill>
                <a:latin typeface="华文楷体" pitchFamily="2" charset="-122"/>
                <a:ea typeface="华文楷体" pitchFamily="2" charset="-122"/>
              </a:rPr>
              <a:t>分析重要性 </a:t>
            </a:r>
            <a:endParaRPr lang="zh-CN" altLang="en-GB" sz="1400">
              <a:solidFill>
                <a:srgbClr val="FFFFFF"/>
              </a:solidFill>
              <a:latin typeface="华文楷体" pitchFamily="2" charset="-122"/>
              <a:ea typeface="华文楷体" pitchFamily="2" charset="-122"/>
            </a:endParaRPr>
          </a:p>
        </p:txBody>
      </p:sp>
      <p:sp>
        <p:nvSpPr>
          <p:cNvPr id="21" name="AutoShape 17"/>
          <p:cNvSpPr>
            <a:spLocks noChangeArrowheads="1"/>
          </p:cNvSpPr>
          <p:nvPr/>
        </p:nvSpPr>
        <p:spPr bwMode="auto">
          <a:xfrm>
            <a:off x="7134224" y="4532313"/>
            <a:ext cx="1590675" cy="517525"/>
          </a:xfrm>
          <a:prstGeom prst="homePlate">
            <a:avLst>
              <a:gd name="adj" fmla="val 83030"/>
            </a:avLst>
          </a:prstGeom>
          <a:solidFill>
            <a:schemeClr val="accent2">
              <a:lumMod val="50000"/>
            </a:schemeClr>
          </a:solidFill>
          <a:ln w="9525">
            <a:solidFill>
              <a:schemeClr val="tx1"/>
            </a:solidFill>
            <a:miter lim="800000"/>
            <a:headEnd/>
            <a:tailEnd/>
          </a:ln>
          <a:effectLst/>
        </p:spPr>
        <p:txBody>
          <a:bodyPr wrap="none" anchor="ctr"/>
          <a:lstStyle/>
          <a:p>
            <a:pPr algn="ctr"/>
            <a:r>
              <a:rPr lang="zh-CN" altLang="en-US" sz="1400" dirty="0">
                <a:solidFill>
                  <a:srgbClr val="FFFFFF"/>
                </a:solidFill>
                <a:latin typeface="华文楷体" pitchFamily="2" charset="-122"/>
                <a:ea typeface="华文楷体" pitchFamily="2" charset="-122"/>
              </a:rPr>
              <a:t>就整改方案与</a:t>
            </a:r>
          </a:p>
          <a:p>
            <a:pPr algn="ctr"/>
            <a:r>
              <a:rPr lang="zh-CN" altLang="en-US" sz="1400" dirty="0">
                <a:solidFill>
                  <a:srgbClr val="FFFFFF"/>
                </a:solidFill>
                <a:latin typeface="华文楷体" pitchFamily="2" charset="-122"/>
                <a:ea typeface="华文楷体" pitchFamily="2" charset="-122"/>
              </a:rPr>
              <a:t>管理层达成一致</a:t>
            </a:r>
            <a:endParaRPr lang="zh-CN" altLang="en-GB" sz="1400" dirty="0">
              <a:solidFill>
                <a:srgbClr val="FFFFFF"/>
              </a:solidFill>
              <a:latin typeface="华文楷体" pitchFamily="2" charset="-122"/>
              <a:ea typeface="华文楷体" pitchFamily="2" charset="-122"/>
            </a:endParaRPr>
          </a:p>
        </p:txBody>
      </p:sp>
      <p:sp>
        <p:nvSpPr>
          <p:cNvPr id="22" name="AutoShape 18"/>
          <p:cNvSpPr>
            <a:spLocks noChangeArrowheads="1"/>
          </p:cNvSpPr>
          <p:nvPr/>
        </p:nvSpPr>
        <p:spPr bwMode="auto">
          <a:xfrm rot="16200000" flipH="1">
            <a:off x="400844" y="3255169"/>
            <a:ext cx="3995738" cy="431800"/>
          </a:xfrm>
          <a:prstGeom prst="homePlate">
            <a:avLst>
              <a:gd name="adj" fmla="val 116913"/>
            </a:avLst>
          </a:prstGeom>
          <a:solidFill>
            <a:schemeClr val="accent2">
              <a:lumMod val="50000"/>
            </a:schemeClr>
          </a:solidFill>
          <a:ln w="9525">
            <a:solidFill>
              <a:schemeClr val="tx1"/>
            </a:solidFill>
            <a:miter lim="800000"/>
            <a:headEnd/>
            <a:tailEnd/>
          </a:ln>
          <a:effectLst/>
        </p:spPr>
        <p:txBody>
          <a:bodyPr vert="eaVert" wrap="none" anchor="ctr"/>
          <a:lstStyle/>
          <a:p>
            <a:pPr algn="ctr"/>
            <a:endParaRPr lang="en-GB" sz="1400" b="0">
              <a:solidFill>
                <a:srgbClr val="FFFFFF"/>
              </a:solidFill>
              <a:latin typeface="华文楷体" pitchFamily="2" charset="-122"/>
              <a:ea typeface="华文楷体" pitchFamily="2" charset="-122"/>
            </a:endParaRPr>
          </a:p>
        </p:txBody>
      </p:sp>
      <p:sp>
        <p:nvSpPr>
          <p:cNvPr id="23" name="Text Box 19"/>
          <p:cNvSpPr txBox="1">
            <a:spLocks noChangeArrowheads="1"/>
          </p:cNvSpPr>
          <p:nvPr/>
        </p:nvSpPr>
        <p:spPr bwMode="auto">
          <a:xfrm>
            <a:off x="2195453" y="1868488"/>
            <a:ext cx="400110" cy="2590800"/>
          </a:xfrm>
          <a:prstGeom prst="rect">
            <a:avLst/>
          </a:prstGeom>
          <a:solidFill>
            <a:schemeClr val="accent2">
              <a:lumMod val="50000"/>
            </a:schemeClr>
          </a:solidFill>
          <a:ln w="9525">
            <a:noFill/>
            <a:miter lim="800000"/>
            <a:headEnd/>
            <a:tailEnd/>
          </a:ln>
          <a:effectLst/>
        </p:spPr>
        <p:txBody>
          <a:bodyPr vert="eaVert">
            <a:spAutoFit/>
          </a:bodyPr>
          <a:lstStyle/>
          <a:p>
            <a:pPr algn="ctr">
              <a:spcBef>
                <a:spcPct val="50000"/>
              </a:spcBef>
            </a:pPr>
            <a:r>
              <a:rPr lang="zh-CN" altLang="en-US" sz="1400">
                <a:solidFill>
                  <a:srgbClr val="FFFFFF"/>
                </a:solidFill>
                <a:latin typeface="华文楷体" pitchFamily="2" charset="-122"/>
                <a:ea typeface="华文楷体" pitchFamily="2" charset="-122"/>
              </a:rPr>
              <a:t>持续评估测试范围</a:t>
            </a:r>
            <a:endParaRPr lang="zh-CN" altLang="en-GB" sz="1400">
              <a:solidFill>
                <a:srgbClr val="FFFFFF"/>
              </a:solidFill>
              <a:latin typeface="华文楷体" pitchFamily="2" charset="-122"/>
              <a:ea typeface="华文楷体" pitchFamily="2" charset="-122"/>
            </a:endParaRPr>
          </a:p>
        </p:txBody>
      </p:sp>
      <p:sp>
        <p:nvSpPr>
          <p:cNvPr id="24" name="AutoShape 20"/>
          <p:cNvSpPr>
            <a:spLocks noChangeArrowheads="1"/>
          </p:cNvSpPr>
          <p:nvPr/>
        </p:nvSpPr>
        <p:spPr bwMode="auto">
          <a:xfrm>
            <a:off x="2794000" y="2744788"/>
            <a:ext cx="1490663" cy="1008062"/>
          </a:xfrm>
          <a:prstGeom prst="homePlate">
            <a:avLst>
              <a:gd name="adj" fmla="val 45249"/>
            </a:avLst>
          </a:prstGeom>
          <a:solidFill>
            <a:schemeClr val="accent2">
              <a:lumMod val="50000"/>
            </a:schemeClr>
          </a:solidFill>
          <a:ln w="9525">
            <a:solidFill>
              <a:schemeClr val="tx1"/>
            </a:solidFill>
            <a:miter lim="800000"/>
            <a:headEnd/>
            <a:tailEnd/>
          </a:ln>
          <a:effectLst/>
        </p:spPr>
        <p:txBody>
          <a:bodyPr wrap="none" anchor="ctr"/>
          <a:lstStyle/>
          <a:p>
            <a:pPr algn="ctr"/>
            <a:r>
              <a:rPr lang="zh-CN" altLang="en-US" sz="1400" dirty="0">
                <a:solidFill>
                  <a:srgbClr val="FFFFFF"/>
                </a:solidFill>
                <a:latin typeface="华文楷体" pitchFamily="2" charset="-122"/>
                <a:ea typeface="华文楷体" pitchFamily="2" charset="-122"/>
                <a:cs typeface="Arial Unicode MS" pitchFamily="34" charset="-122"/>
              </a:rPr>
              <a:t>制定测试计划</a:t>
            </a:r>
          </a:p>
          <a:p>
            <a:pPr algn="ctr"/>
            <a:r>
              <a:rPr lang="en-US" altLang="zh-CN" sz="1400" dirty="0">
                <a:solidFill>
                  <a:srgbClr val="FFFFFF"/>
                </a:solidFill>
                <a:latin typeface="华文楷体" pitchFamily="2" charset="-122"/>
                <a:ea typeface="华文楷体" pitchFamily="2" charset="-122"/>
                <a:cs typeface="Arial Unicode MS" pitchFamily="34" charset="-122"/>
              </a:rPr>
              <a:t>-</a:t>
            </a:r>
            <a:r>
              <a:rPr lang="zh-CN" altLang="en-US" sz="1400" dirty="0">
                <a:solidFill>
                  <a:srgbClr val="FFFFFF"/>
                </a:solidFill>
                <a:latin typeface="华文楷体" pitchFamily="2" charset="-122"/>
                <a:ea typeface="华文楷体" pitchFamily="2" charset="-122"/>
                <a:cs typeface="Arial Unicode MS" pitchFamily="34" charset="-122"/>
              </a:rPr>
              <a:t>确定关键控制</a:t>
            </a:r>
          </a:p>
          <a:p>
            <a:pPr algn="ctr"/>
            <a:r>
              <a:rPr lang="en-US" altLang="zh-CN" sz="1400" dirty="0">
                <a:solidFill>
                  <a:srgbClr val="FFFFFF"/>
                </a:solidFill>
                <a:latin typeface="华文楷体" pitchFamily="2" charset="-122"/>
                <a:ea typeface="华文楷体" pitchFamily="2" charset="-122"/>
                <a:cs typeface="Arial Unicode MS" pitchFamily="34" charset="-122"/>
              </a:rPr>
              <a:t>-</a:t>
            </a:r>
            <a:r>
              <a:rPr lang="zh-CN" altLang="en-US" sz="1400" dirty="0">
                <a:solidFill>
                  <a:srgbClr val="FFFFFF"/>
                </a:solidFill>
                <a:latin typeface="华文楷体" pitchFamily="2" charset="-122"/>
                <a:ea typeface="华文楷体" pitchFamily="2" charset="-122"/>
                <a:cs typeface="Arial Unicode MS" pitchFamily="34" charset="-122"/>
              </a:rPr>
              <a:t>确定控制性质</a:t>
            </a:r>
          </a:p>
          <a:p>
            <a:pPr algn="ctr"/>
            <a:r>
              <a:rPr lang="en-US" altLang="zh-CN" sz="1400" dirty="0">
                <a:solidFill>
                  <a:srgbClr val="FFFFFF"/>
                </a:solidFill>
                <a:latin typeface="华文楷体" pitchFamily="2" charset="-122"/>
                <a:ea typeface="华文楷体" pitchFamily="2" charset="-122"/>
                <a:cs typeface="Arial Unicode MS" pitchFamily="34" charset="-122"/>
              </a:rPr>
              <a:t>-</a:t>
            </a:r>
            <a:r>
              <a:rPr lang="zh-CN" altLang="en-US" sz="1400" dirty="0">
                <a:solidFill>
                  <a:srgbClr val="FFFFFF"/>
                </a:solidFill>
                <a:latin typeface="华文楷体" pitchFamily="2" charset="-122"/>
                <a:ea typeface="华文楷体" pitchFamily="2" charset="-122"/>
                <a:cs typeface="Arial Unicode MS" pitchFamily="34" charset="-122"/>
              </a:rPr>
              <a:t>确定测试</a:t>
            </a:r>
            <a:r>
              <a:rPr lang="zh-CN" altLang="en-US" sz="1400" dirty="0" smtClean="0">
                <a:solidFill>
                  <a:srgbClr val="FFFFFF"/>
                </a:solidFill>
                <a:latin typeface="华文楷体" pitchFamily="2" charset="-122"/>
                <a:ea typeface="华文楷体" pitchFamily="2" charset="-122"/>
                <a:cs typeface="Arial Unicode MS" pitchFamily="34" charset="-122"/>
              </a:rPr>
              <a:t>周期</a:t>
            </a:r>
            <a:endParaRPr lang="zh-CN" altLang="en-GB" sz="1400" dirty="0">
              <a:solidFill>
                <a:srgbClr val="FFFFFF"/>
              </a:solidFill>
              <a:latin typeface="华文楷体" pitchFamily="2" charset="-122"/>
              <a:ea typeface="华文楷体" pitchFamily="2" charset="-122"/>
              <a:cs typeface="Arial Unicode MS" pitchFamily="34" charset="-122"/>
            </a:endParaRPr>
          </a:p>
        </p:txBody>
      </p:sp>
      <p:sp>
        <p:nvSpPr>
          <p:cNvPr id="25" name="AutoShape 21"/>
          <p:cNvSpPr>
            <a:spLocks noChangeArrowheads="1"/>
          </p:cNvSpPr>
          <p:nvPr/>
        </p:nvSpPr>
        <p:spPr bwMode="auto">
          <a:xfrm rot="5400000">
            <a:off x="618331" y="1296195"/>
            <a:ext cx="1006475" cy="1439862"/>
          </a:xfrm>
          <a:prstGeom prst="homePlate">
            <a:avLst>
              <a:gd name="adj" fmla="val 54500"/>
            </a:avLst>
          </a:prstGeom>
          <a:solidFill>
            <a:schemeClr val="accent2">
              <a:lumMod val="60000"/>
              <a:lumOff val="40000"/>
            </a:schemeClr>
          </a:solidFill>
          <a:ln w="9525">
            <a:noFill/>
            <a:miter lim="800000"/>
            <a:headEnd/>
            <a:tailEnd/>
          </a:ln>
          <a:effectLst/>
        </p:spPr>
        <p:txBody>
          <a:bodyPr rot="10800000" vert="eaVert" wrap="none" anchor="ctr"/>
          <a:lstStyle/>
          <a:p>
            <a:pPr algn="ctr"/>
            <a:r>
              <a:rPr lang="zh-CN" altLang="en-US" sz="1400" dirty="0">
                <a:solidFill>
                  <a:srgbClr val="FFFFFF"/>
                </a:solidFill>
                <a:latin typeface="华文楷体" pitchFamily="2" charset="-122"/>
                <a:ea typeface="华文楷体" pitchFamily="2" charset="-122"/>
              </a:rPr>
              <a:t>对控制进行评估</a:t>
            </a:r>
            <a:endParaRPr lang="zh-CN" altLang="en-GB" sz="1400" dirty="0">
              <a:solidFill>
                <a:srgbClr val="FFFFFF"/>
              </a:solidFill>
              <a:latin typeface="华文楷体" pitchFamily="2" charset="-122"/>
              <a:ea typeface="华文楷体" pitchFamily="2" charset="-122"/>
            </a:endParaRPr>
          </a:p>
        </p:txBody>
      </p:sp>
      <p:sp>
        <p:nvSpPr>
          <p:cNvPr id="26" name="AutoShape 22"/>
          <p:cNvSpPr>
            <a:spLocks noChangeArrowheads="1"/>
          </p:cNvSpPr>
          <p:nvPr/>
        </p:nvSpPr>
        <p:spPr bwMode="auto">
          <a:xfrm rot="5400000">
            <a:off x="619919" y="2597944"/>
            <a:ext cx="1006475" cy="1439863"/>
          </a:xfrm>
          <a:prstGeom prst="homePlate">
            <a:avLst>
              <a:gd name="adj" fmla="val 54500"/>
            </a:avLst>
          </a:prstGeom>
          <a:solidFill>
            <a:schemeClr val="accent2">
              <a:lumMod val="60000"/>
              <a:lumOff val="40000"/>
            </a:schemeClr>
          </a:solidFill>
          <a:ln w="9525">
            <a:noFill/>
            <a:miter lim="800000"/>
            <a:headEnd/>
            <a:tailEnd/>
          </a:ln>
          <a:effectLst/>
        </p:spPr>
        <p:txBody>
          <a:bodyPr rot="10800000" vert="eaVert" wrap="none" anchor="ctr"/>
          <a:lstStyle/>
          <a:p>
            <a:pPr algn="ctr"/>
            <a:r>
              <a:rPr lang="zh-CN" altLang="en-US" sz="1400">
                <a:solidFill>
                  <a:srgbClr val="FFFFFF"/>
                </a:solidFill>
                <a:latin typeface="华文楷体" pitchFamily="2" charset="-122"/>
                <a:ea typeface="华文楷体" pitchFamily="2" charset="-122"/>
              </a:rPr>
              <a:t>对控制进行测试</a:t>
            </a:r>
            <a:endParaRPr lang="zh-CN" altLang="en-GB" sz="1400">
              <a:solidFill>
                <a:srgbClr val="FFFFFF"/>
              </a:solidFill>
              <a:latin typeface="华文楷体" pitchFamily="2" charset="-122"/>
              <a:ea typeface="华文楷体" pitchFamily="2" charset="-122"/>
            </a:endParaRPr>
          </a:p>
        </p:txBody>
      </p:sp>
      <p:sp>
        <p:nvSpPr>
          <p:cNvPr id="27" name="AutoShape 23"/>
          <p:cNvSpPr>
            <a:spLocks noChangeArrowheads="1"/>
          </p:cNvSpPr>
          <p:nvPr/>
        </p:nvSpPr>
        <p:spPr bwMode="auto">
          <a:xfrm>
            <a:off x="2806701" y="1633538"/>
            <a:ext cx="1417638" cy="546100"/>
          </a:xfrm>
          <a:prstGeom prst="homePlate">
            <a:avLst>
              <a:gd name="adj" fmla="val 78589"/>
            </a:avLst>
          </a:prstGeom>
          <a:solidFill>
            <a:schemeClr val="accent2">
              <a:lumMod val="50000"/>
            </a:schemeClr>
          </a:solidFill>
          <a:ln w="9525">
            <a:solidFill>
              <a:schemeClr val="tx1"/>
            </a:solidFill>
            <a:miter lim="800000"/>
            <a:headEnd/>
            <a:tailEnd/>
          </a:ln>
          <a:effectLst/>
        </p:spPr>
        <p:txBody>
          <a:bodyPr wrap="none" anchor="ctr"/>
          <a:lstStyle/>
          <a:p>
            <a:pPr algn="ctr"/>
            <a:r>
              <a:rPr lang="zh-CN" altLang="en-US" sz="1400" dirty="0">
                <a:solidFill>
                  <a:srgbClr val="FFFFFF"/>
                </a:solidFill>
                <a:latin typeface="华文楷体" pitchFamily="2" charset="-122"/>
                <a:ea typeface="华文楷体" pitchFamily="2" charset="-122"/>
              </a:rPr>
              <a:t>收集信息</a:t>
            </a:r>
            <a:endParaRPr lang="zh-CN" altLang="en-GB" sz="1400" dirty="0">
              <a:solidFill>
                <a:srgbClr val="FFFFFF"/>
              </a:solidFill>
              <a:latin typeface="华文楷体" pitchFamily="2" charset="-122"/>
              <a:ea typeface="华文楷体" pitchFamily="2" charset="-122"/>
            </a:endParaRPr>
          </a:p>
        </p:txBody>
      </p:sp>
      <p:sp>
        <p:nvSpPr>
          <p:cNvPr id="28" name="AutoShape 24"/>
          <p:cNvSpPr>
            <a:spLocks noChangeArrowheads="1"/>
          </p:cNvSpPr>
          <p:nvPr/>
        </p:nvSpPr>
        <p:spPr bwMode="auto">
          <a:xfrm>
            <a:off x="4351338" y="1630363"/>
            <a:ext cx="1293812" cy="546100"/>
          </a:xfrm>
          <a:prstGeom prst="homePlate">
            <a:avLst>
              <a:gd name="adj" fmla="val 78589"/>
            </a:avLst>
          </a:prstGeom>
          <a:solidFill>
            <a:schemeClr val="accent2">
              <a:lumMod val="50000"/>
            </a:schemeClr>
          </a:solidFill>
          <a:ln w="9525">
            <a:solidFill>
              <a:schemeClr val="tx1"/>
            </a:solidFill>
            <a:miter lim="800000"/>
            <a:headEnd/>
            <a:tailEnd/>
          </a:ln>
          <a:effectLst/>
        </p:spPr>
        <p:txBody>
          <a:bodyPr wrap="none" anchor="ctr"/>
          <a:lstStyle/>
          <a:p>
            <a:pPr algn="ctr"/>
            <a:r>
              <a:rPr lang="zh-CN" altLang="en-US" sz="1400">
                <a:solidFill>
                  <a:srgbClr val="FFFFFF"/>
                </a:solidFill>
                <a:latin typeface="华文楷体" pitchFamily="2" charset="-122"/>
                <a:ea typeface="华文楷体" pitchFamily="2" charset="-122"/>
              </a:rPr>
              <a:t>了解业务流程</a:t>
            </a:r>
            <a:endParaRPr lang="zh-CN" altLang="en-GB" sz="1400">
              <a:solidFill>
                <a:srgbClr val="FFFFFF"/>
              </a:solidFill>
              <a:latin typeface="华文楷体" pitchFamily="2" charset="-122"/>
              <a:ea typeface="华文楷体" pitchFamily="2" charset="-122"/>
            </a:endParaRPr>
          </a:p>
        </p:txBody>
      </p:sp>
      <p:sp>
        <p:nvSpPr>
          <p:cNvPr id="29" name="AutoShape 25"/>
          <p:cNvSpPr>
            <a:spLocks noChangeArrowheads="1"/>
          </p:cNvSpPr>
          <p:nvPr/>
        </p:nvSpPr>
        <p:spPr bwMode="auto">
          <a:xfrm>
            <a:off x="5748338" y="1620838"/>
            <a:ext cx="1295400" cy="546100"/>
          </a:xfrm>
          <a:prstGeom prst="homePlate">
            <a:avLst>
              <a:gd name="adj" fmla="val 78685"/>
            </a:avLst>
          </a:prstGeom>
          <a:solidFill>
            <a:schemeClr val="accent2">
              <a:lumMod val="50000"/>
            </a:schemeClr>
          </a:solidFill>
          <a:ln w="9525">
            <a:solidFill>
              <a:schemeClr val="tx1"/>
            </a:solidFill>
            <a:miter lim="800000"/>
            <a:headEnd/>
            <a:tailEnd/>
          </a:ln>
          <a:effectLst/>
        </p:spPr>
        <p:txBody>
          <a:bodyPr wrap="none" anchor="ctr"/>
          <a:lstStyle/>
          <a:p>
            <a:pPr algn="ctr"/>
            <a:r>
              <a:rPr lang="zh-CN" altLang="en-US" sz="1400">
                <a:solidFill>
                  <a:srgbClr val="FFFFFF"/>
                </a:solidFill>
                <a:latin typeface="华文楷体" pitchFamily="2" charset="-122"/>
                <a:ea typeface="华文楷体" pitchFamily="2" charset="-122"/>
              </a:rPr>
              <a:t>进行评估</a:t>
            </a:r>
            <a:endParaRPr lang="zh-CN" altLang="en-GB" sz="1400">
              <a:solidFill>
                <a:srgbClr val="FFFFFF"/>
              </a:solidFill>
              <a:latin typeface="华文楷体" pitchFamily="2" charset="-122"/>
              <a:ea typeface="华文楷体" pitchFamily="2" charset="-122"/>
            </a:endParaRPr>
          </a:p>
        </p:txBody>
      </p:sp>
      <p:sp>
        <p:nvSpPr>
          <p:cNvPr id="30" name="AutoShape 26"/>
          <p:cNvSpPr>
            <a:spLocks noChangeArrowheads="1"/>
          </p:cNvSpPr>
          <p:nvPr/>
        </p:nvSpPr>
        <p:spPr bwMode="auto">
          <a:xfrm>
            <a:off x="4324350" y="2925763"/>
            <a:ext cx="1293813" cy="546100"/>
          </a:xfrm>
          <a:prstGeom prst="homePlate">
            <a:avLst>
              <a:gd name="adj" fmla="val 78589"/>
            </a:avLst>
          </a:prstGeom>
          <a:solidFill>
            <a:schemeClr val="accent2">
              <a:lumMod val="50000"/>
            </a:schemeClr>
          </a:solidFill>
          <a:ln w="9525">
            <a:solidFill>
              <a:schemeClr val="tx1"/>
            </a:solidFill>
            <a:miter lim="800000"/>
            <a:headEnd/>
            <a:tailEnd/>
          </a:ln>
          <a:effectLst/>
        </p:spPr>
        <p:txBody>
          <a:bodyPr wrap="none" anchor="ctr"/>
          <a:lstStyle/>
          <a:p>
            <a:pPr algn="ctr"/>
            <a:r>
              <a:rPr lang="zh-CN" altLang="en-US" sz="1400">
                <a:solidFill>
                  <a:srgbClr val="FFFFFF"/>
                </a:solidFill>
                <a:latin typeface="华文楷体" pitchFamily="2" charset="-122"/>
                <a:ea typeface="华文楷体" pitchFamily="2" charset="-122"/>
              </a:rPr>
              <a:t>抽样</a:t>
            </a:r>
            <a:endParaRPr lang="zh-CN" altLang="en-GB" sz="1400">
              <a:solidFill>
                <a:srgbClr val="FFFFFF"/>
              </a:solidFill>
              <a:latin typeface="华文楷体" pitchFamily="2" charset="-122"/>
              <a:ea typeface="华文楷体" pitchFamily="2" charset="-122"/>
            </a:endParaRPr>
          </a:p>
        </p:txBody>
      </p:sp>
      <p:sp>
        <p:nvSpPr>
          <p:cNvPr id="31" name="AutoShape 27"/>
          <p:cNvSpPr>
            <a:spLocks noChangeArrowheads="1"/>
          </p:cNvSpPr>
          <p:nvPr/>
        </p:nvSpPr>
        <p:spPr bwMode="auto">
          <a:xfrm>
            <a:off x="5730875" y="2925763"/>
            <a:ext cx="1295400" cy="546100"/>
          </a:xfrm>
          <a:prstGeom prst="homePlate">
            <a:avLst>
              <a:gd name="adj" fmla="val 78685"/>
            </a:avLst>
          </a:prstGeom>
          <a:solidFill>
            <a:schemeClr val="accent2">
              <a:lumMod val="50000"/>
            </a:schemeClr>
          </a:solidFill>
          <a:ln w="9525">
            <a:solidFill>
              <a:schemeClr val="tx1"/>
            </a:solidFill>
            <a:miter lim="800000"/>
            <a:headEnd/>
            <a:tailEnd/>
          </a:ln>
          <a:effectLst/>
        </p:spPr>
        <p:txBody>
          <a:bodyPr wrap="none" anchor="ctr"/>
          <a:lstStyle/>
          <a:p>
            <a:pPr algn="ctr"/>
            <a:r>
              <a:rPr lang="zh-CN" altLang="en-US" sz="1400">
                <a:solidFill>
                  <a:srgbClr val="FFFFFF"/>
                </a:solidFill>
                <a:latin typeface="华文楷体" pitchFamily="2" charset="-122"/>
                <a:ea typeface="华文楷体" pitchFamily="2" charset="-122"/>
              </a:rPr>
              <a:t>测试</a:t>
            </a:r>
            <a:endParaRPr lang="zh-CN" altLang="en-GB" sz="1400">
              <a:solidFill>
                <a:srgbClr val="FFFFFF"/>
              </a:solidFill>
              <a:latin typeface="华文楷体" pitchFamily="2" charset="-122"/>
              <a:ea typeface="华文楷体" pitchFamily="2" charset="-122"/>
            </a:endParaRPr>
          </a:p>
        </p:txBody>
      </p:sp>
      <p:sp>
        <p:nvSpPr>
          <p:cNvPr id="32" name="AutoShape 28"/>
          <p:cNvSpPr>
            <a:spLocks noChangeArrowheads="1"/>
          </p:cNvSpPr>
          <p:nvPr/>
        </p:nvSpPr>
        <p:spPr bwMode="auto">
          <a:xfrm>
            <a:off x="7112000" y="2925763"/>
            <a:ext cx="1295400" cy="546100"/>
          </a:xfrm>
          <a:prstGeom prst="homePlate">
            <a:avLst>
              <a:gd name="adj" fmla="val 78685"/>
            </a:avLst>
          </a:prstGeom>
          <a:solidFill>
            <a:schemeClr val="accent2">
              <a:lumMod val="50000"/>
            </a:schemeClr>
          </a:solidFill>
          <a:ln w="9525">
            <a:solidFill>
              <a:schemeClr val="tx1"/>
            </a:solidFill>
            <a:miter lim="800000"/>
            <a:headEnd/>
            <a:tailEnd/>
          </a:ln>
          <a:effectLst/>
        </p:spPr>
        <p:txBody>
          <a:bodyPr wrap="none" anchor="ctr"/>
          <a:lstStyle/>
          <a:p>
            <a:pPr algn="ctr"/>
            <a:r>
              <a:rPr lang="zh-CN" altLang="en-US" sz="1400">
                <a:solidFill>
                  <a:srgbClr val="FFFFFF"/>
                </a:solidFill>
                <a:latin typeface="华文楷体" pitchFamily="2" charset="-122"/>
                <a:ea typeface="华文楷体" pitchFamily="2" charset="-122"/>
              </a:rPr>
              <a:t>得出结果</a:t>
            </a:r>
            <a:endParaRPr lang="zh-CN" altLang="en-GB" sz="1400">
              <a:solidFill>
                <a:srgbClr val="FFFFFF"/>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对控制进行评估：了解业务流程</a:t>
            </a:r>
            <a:r>
              <a:rPr lang="zh-CN" altLang="en-GB" dirty="0" smtClean="0"/>
              <a:t/>
            </a:r>
            <a:br>
              <a:rPr lang="zh-CN" altLang="en-GB" dirty="0" smtClean="0"/>
            </a:br>
            <a:endParaRPr lang="en-US" alt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69</a:t>
            </a:fld>
            <a:endParaRPr lang="en-GB"/>
          </a:p>
        </p:txBody>
      </p:sp>
      <p:sp>
        <p:nvSpPr>
          <p:cNvPr id="6" name="Rectangle 3"/>
          <p:cNvSpPr>
            <a:spLocks noChangeArrowheads="1"/>
          </p:cNvSpPr>
          <p:nvPr/>
        </p:nvSpPr>
        <p:spPr bwMode="auto">
          <a:xfrm>
            <a:off x="493713" y="3551238"/>
            <a:ext cx="7978775" cy="2625725"/>
          </a:xfrm>
          <a:prstGeom prst="rect">
            <a:avLst/>
          </a:prstGeom>
          <a:noFill/>
          <a:ln w="9525">
            <a:noFill/>
            <a:miter lim="800000"/>
            <a:headEnd/>
            <a:tailEnd/>
          </a:ln>
          <a:effectLst/>
        </p:spPr>
        <p:txBody>
          <a:bodyPr lIns="92075" tIns="46038" rIns="92075" bIns="46038" anchor="b"/>
          <a:lstStyle/>
          <a:p>
            <a:pPr algn="l">
              <a:spcBef>
                <a:spcPct val="30000"/>
              </a:spcBef>
              <a:buClr>
                <a:schemeClr val="tx1"/>
              </a:buClr>
              <a:buSzPct val="65000"/>
            </a:pPr>
            <a:r>
              <a:rPr lang="zh-CN" altLang="en-US" sz="2000" b="0" dirty="0">
                <a:solidFill>
                  <a:srgbClr val="000000"/>
                </a:solidFill>
                <a:latin typeface="华文楷体" pitchFamily="2" charset="-122"/>
              </a:rPr>
              <a:t>在了解业务流程的过程中，我们需要明白交易发生的过程。这包括交易是怎样</a:t>
            </a:r>
            <a:r>
              <a:rPr lang="en-US" altLang="zh-CN" sz="2000" b="0" dirty="0">
                <a:solidFill>
                  <a:srgbClr val="000000"/>
                </a:solidFill>
                <a:latin typeface="华文楷体" pitchFamily="2" charset="-122"/>
              </a:rPr>
              <a:t>:</a:t>
            </a:r>
          </a:p>
          <a:p>
            <a:pPr marL="812800" lvl="1" indent="-368300" algn="l">
              <a:spcBef>
                <a:spcPct val="20000"/>
              </a:spcBef>
              <a:buClr>
                <a:schemeClr val="tx1"/>
              </a:buClr>
              <a:buSzPct val="65000"/>
              <a:buFont typeface="Wingdings" pitchFamily="2" charset="2"/>
              <a:buChar char="§"/>
            </a:pPr>
            <a:r>
              <a:rPr lang="zh-CN" altLang="en-US" sz="2000" b="0" dirty="0">
                <a:solidFill>
                  <a:srgbClr val="000000"/>
                </a:solidFill>
                <a:latin typeface="华文楷体" pitchFamily="2" charset="-122"/>
              </a:rPr>
              <a:t>开始的		</a:t>
            </a:r>
          </a:p>
          <a:p>
            <a:pPr marL="812800" lvl="1" indent="-368300" algn="l">
              <a:spcBef>
                <a:spcPct val="20000"/>
              </a:spcBef>
              <a:buClr>
                <a:schemeClr val="tx1"/>
              </a:buClr>
              <a:buSzPct val="65000"/>
              <a:buFont typeface="Wingdings" pitchFamily="2" charset="2"/>
              <a:buChar char="§"/>
            </a:pPr>
            <a:r>
              <a:rPr lang="zh-CN" altLang="en-US" sz="2000" b="0" dirty="0">
                <a:solidFill>
                  <a:srgbClr val="000000"/>
                </a:solidFill>
                <a:latin typeface="华文楷体" pitchFamily="2" charset="-122"/>
              </a:rPr>
              <a:t>被授权的		</a:t>
            </a:r>
          </a:p>
          <a:p>
            <a:pPr marL="812800" lvl="1" indent="-368300" algn="l">
              <a:spcBef>
                <a:spcPct val="20000"/>
              </a:spcBef>
              <a:buClr>
                <a:schemeClr val="tx1"/>
              </a:buClr>
              <a:buSzPct val="65000"/>
              <a:buFont typeface="Wingdings" pitchFamily="2" charset="2"/>
              <a:buChar char="§"/>
            </a:pPr>
            <a:r>
              <a:rPr lang="zh-CN" altLang="en-US" sz="2000" b="0" dirty="0">
                <a:solidFill>
                  <a:srgbClr val="000000"/>
                </a:solidFill>
                <a:latin typeface="华文楷体" pitchFamily="2" charset="-122"/>
              </a:rPr>
              <a:t>被报告的</a:t>
            </a:r>
          </a:p>
          <a:p>
            <a:pPr algn="l">
              <a:spcBef>
                <a:spcPct val="30000"/>
              </a:spcBef>
              <a:buClr>
                <a:schemeClr val="tx1"/>
              </a:buClr>
              <a:buSzPct val="65000"/>
            </a:pPr>
            <a:r>
              <a:rPr lang="zh-CN" altLang="en-US" sz="2000" b="0" dirty="0">
                <a:solidFill>
                  <a:srgbClr val="000000"/>
                </a:solidFill>
                <a:latin typeface="华文楷体" pitchFamily="2" charset="-122"/>
              </a:rPr>
              <a:t>记录以上的整个过程可以使我们判断哪些控制需要进行评价</a:t>
            </a:r>
          </a:p>
          <a:p>
            <a:pPr algn="l">
              <a:spcBef>
                <a:spcPct val="30000"/>
              </a:spcBef>
              <a:buClr>
                <a:schemeClr val="tx1"/>
              </a:buClr>
              <a:buSzPct val="65000"/>
            </a:pPr>
            <a:endParaRPr lang="zh-CN" altLang="en-US" sz="2000" b="0" dirty="0">
              <a:solidFill>
                <a:srgbClr val="000000"/>
              </a:solidFill>
              <a:latin typeface="华文楷体" pitchFamily="2" charset="-122"/>
            </a:endParaRPr>
          </a:p>
        </p:txBody>
      </p:sp>
      <p:sp>
        <p:nvSpPr>
          <p:cNvPr id="7" name="Rectangle 4"/>
          <p:cNvSpPr>
            <a:spLocks noChangeArrowheads="1"/>
          </p:cNvSpPr>
          <p:nvPr/>
        </p:nvSpPr>
        <p:spPr bwMode="auto">
          <a:xfrm>
            <a:off x="493713" y="1289050"/>
            <a:ext cx="6581775" cy="3027363"/>
          </a:xfrm>
          <a:prstGeom prst="rect">
            <a:avLst/>
          </a:prstGeom>
          <a:noFill/>
          <a:ln w="9525">
            <a:noFill/>
            <a:miter lim="800000"/>
            <a:headEnd/>
            <a:tailEnd/>
          </a:ln>
          <a:effectLst/>
        </p:spPr>
        <p:txBody>
          <a:bodyPr lIns="92075" tIns="46038" rIns="92075" bIns="46038"/>
          <a:lstStyle/>
          <a:p>
            <a:pPr algn="l">
              <a:lnSpc>
                <a:spcPct val="90000"/>
              </a:lnSpc>
              <a:spcBef>
                <a:spcPct val="30000"/>
              </a:spcBef>
              <a:buClr>
                <a:schemeClr val="tx1"/>
              </a:buClr>
              <a:buSzPct val="65000"/>
            </a:pPr>
            <a:r>
              <a:rPr lang="zh-CN" altLang="en-US" sz="2000" b="0" dirty="0">
                <a:solidFill>
                  <a:srgbClr val="000000"/>
                </a:solidFill>
                <a:latin typeface="华文楷体" pitchFamily="2" charset="-122"/>
                <a:ea typeface="华文楷体" pitchFamily="2" charset="-122"/>
              </a:rPr>
              <a:t>收集信息</a:t>
            </a:r>
          </a:p>
          <a:p>
            <a:pPr marL="444500" lvl="1" indent="279400" algn="l">
              <a:lnSpc>
                <a:spcPct val="90000"/>
              </a:lnSpc>
              <a:spcBef>
                <a:spcPct val="20000"/>
              </a:spcBef>
              <a:buClr>
                <a:schemeClr val="tx1"/>
              </a:buClr>
              <a:buSzPct val="65000"/>
              <a:buFont typeface="Wingdings" pitchFamily="2" charset="2"/>
              <a:buChar char="§"/>
            </a:pPr>
            <a:r>
              <a:rPr lang="zh-CN" altLang="en-US" sz="2000" b="0" dirty="0">
                <a:solidFill>
                  <a:srgbClr val="000000"/>
                </a:solidFill>
                <a:latin typeface="华文楷体" pitchFamily="2" charset="-122"/>
                <a:ea typeface="华文楷体" pitchFamily="2" charset="-122"/>
              </a:rPr>
              <a:t>面谈流程负责人</a:t>
            </a:r>
          </a:p>
          <a:p>
            <a:pPr marL="444500" lvl="1" indent="279400" algn="l">
              <a:lnSpc>
                <a:spcPct val="90000"/>
              </a:lnSpc>
              <a:spcBef>
                <a:spcPct val="20000"/>
              </a:spcBef>
              <a:buClr>
                <a:schemeClr val="tx1"/>
              </a:buClr>
              <a:buSzPct val="65000"/>
              <a:buFont typeface="Wingdings" pitchFamily="2" charset="2"/>
              <a:buChar char="§"/>
            </a:pPr>
            <a:r>
              <a:rPr lang="zh-CN" altLang="en-US" sz="2000" b="0" dirty="0">
                <a:solidFill>
                  <a:srgbClr val="000000"/>
                </a:solidFill>
                <a:latin typeface="华文楷体" pitchFamily="2" charset="-122"/>
                <a:ea typeface="华文楷体" pitchFamily="2" charset="-122"/>
              </a:rPr>
              <a:t>获得相关文档</a:t>
            </a:r>
          </a:p>
          <a:p>
            <a:pPr algn="l">
              <a:spcBef>
                <a:spcPct val="30000"/>
              </a:spcBef>
              <a:buClr>
                <a:schemeClr val="tx1"/>
              </a:buClr>
              <a:buSzPct val="65000"/>
            </a:pPr>
            <a:r>
              <a:rPr lang="zh-CN" altLang="en-US" sz="2000" b="0" dirty="0">
                <a:solidFill>
                  <a:srgbClr val="000000"/>
                </a:solidFill>
                <a:latin typeface="华文楷体" pitchFamily="2" charset="-122"/>
                <a:ea typeface="华文楷体" pitchFamily="2" charset="-122"/>
              </a:rPr>
              <a:t>了解流程内容</a:t>
            </a:r>
          </a:p>
          <a:p>
            <a:pPr marL="444500" lvl="1" indent="279400" algn="l">
              <a:spcBef>
                <a:spcPct val="20000"/>
              </a:spcBef>
              <a:buClr>
                <a:schemeClr val="tx1"/>
              </a:buClr>
              <a:buSzPct val="65000"/>
              <a:buFont typeface="Wingdings" pitchFamily="2" charset="2"/>
              <a:buChar char="§"/>
            </a:pPr>
            <a:r>
              <a:rPr lang="zh-CN" altLang="en-US" sz="2000" b="0" dirty="0">
                <a:solidFill>
                  <a:srgbClr val="000000"/>
                </a:solidFill>
                <a:latin typeface="华文楷体" pitchFamily="2" charset="-122"/>
                <a:ea typeface="华文楷体" pitchFamily="2" charset="-122"/>
              </a:rPr>
              <a:t>了解交易流程</a:t>
            </a:r>
          </a:p>
          <a:p>
            <a:pPr marL="444500" lvl="1" indent="279400" algn="l">
              <a:spcBef>
                <a:spcPct val="20000"/>
              </a:spcBef>
              <a:buClr>
                <a:schemeClr val="tx1"/>
              </a:buClr>
              <a:buSzPct val="65000"/>
              <a:buFont typeface="Wingdings" pitchFamily="2" charset="2"/>
              <a:buChar char="§"/>
            </a:pPr>
            <a:r>
              <a:rPr lang="zh-CN" altLang="en-US" sz="2000" b="0" dirty="0">
                <a:solidFill>
                  <a:srgbClr val="000000"/>
                </a:solidFill>
                <a:latin typeface="华文楷体" pitchFamily="2" charset="-122"/>
                <a:ea typeface="华文楷体" pitchFamily="2" charset="-122"/>
              </a:rPr>
              <a:t>记录流程内容</a:t>
            </a:r>
          </a:p>
          <a:p>
            <a:pPr marL="444500" lvl="1" indent="279400" algn="l">
              <a:lnSpc>
                <a:spcPct val="90000"/>
              </a:lnSpc>
              <a:spcBef>
                <a:spcPct val="20000"/>
              </a:spcBef>
              <a:buClr>
                <a:schemeClr val="tx1"/>
              </a:buClr>
              <a:buSzPct val="65000"/>
              <a:buFont typeface="Wingdings" pitchFamily="2" charset="2"/>
              <a:buChar char="§"/>
            </a:pPr>
            <a:endParaRPr lang="zh-CN" altLang="en-US" sz="2000" b="0" dirty="0">
              <a:solidFill>
                <a:srgbClr val="000000"/>
              </a:solidFill>
              <a:latin typeface="华文楷体" pitchFamily="2" charset="-122"/>
              <a:ea typeface="华文楷体" pitchFamily="2" charset="-122"/>
            </a:endParaRPr>
          </a:p>
        </p:txBody>
      </p:sp>
      <p:sp>
        <p:nvSpPr>
          <p:cNvPr id="8" name="Rectangle 5"/>
          <p:cNvSpPr>
            <a:spLocks noChangeArrowheads="1"/>
          </p:cNvSpPr>
          <p:nvPr/>
        </p:nvSpPr>
        <p:spPr bwMode="auto">
          <a:xfrm>
            <a:off x="3140075" y="3983038"/>
            <a:ext cx="2325688" cy="1419225"/>
          </a:xfrm>
          <a:prstGeom prst="rect">
            <a:avLst/>
          </a:prstGeom>
          <a:noFill/>
          <a:ln w="9525">
            <a:noFill/>
            <a:miter lim="800000"/>
            <a:headEnd/>
            <a:tailEnd/>
          </a:ln>
          <a:effectLst/>
        </p:spPr>
        <p:txBody>
          <a:bodyPr lIns="92075" tIns="46038" rIns="92075" bIns="46038" anchor="b"/>
          <a:lstStyle/>
          <a:p>
            <a:pPr marL="812800" lvl="1" indent="-368300" algn="l">
              <a:spcBef>
                <a:spcPct val="20000"/>
              </a:spcBef>
              <a:buClr>
                <a:schemeClr val="tx1"/>
              </a:buClr>
              <a:buSzPct val="65000"/>
              <a:buFont typeface="Wingdings" pitchFamily="2" charset="2"/>
              <a:buChar char="§"/>
            </a:pPr>
            <a:r>
              <a:rPr lang="zh-CN" altLang="en-US" sz="2000" b="0" dirty="0">
                <a:solidFill>
                  <a:srgbClr val="000000"/>
                </a:solidFill>
                <a:latin typeface="华文楷体" pitchFamily="2" charset="-122"/>
                <a:ea typeface="华文楷体" pitchFamily="2" charset="-122"/>
              </a:rPr>
              <a:t>被记录的</a:t>
            </a:r>
          </a:p>
          <a:p>
            <a:pPr marL="812800" lvl="1" indent="-368300" algn="l">
              <a:spcBef>
                <a:spcPct val="20000"/>
              </a:spcBef>
              <a:buClr>
                <a:schemeClr val="tx1"/>
              </a:buClr>
              <a:buSzPct val="65000"/>
              <a:buFont typeface="Wingdings" pitchFamily="2" charset="2"/>
              <a:buChar char="§"/>
            </a:pPr>
            <a:r>
              <a:rPr lang="zh-CN" altLang="en-US" sz="2000" b="0" dirty="0">
                <a:solidFill>
                  <a:srgbClr val="000000"/>
                </a:solidFill>
                <a:latin typeface="华文楷体" pitchFamily="2" charset="-122"/>
                <a:ea typeface="华文楷体" pitchFamily="2" charset="-122"/>
              </a:rPr>
              <a:t>被进行的</a:t>
            </a:r>
          </a:p>
          <a:p>
            <a:pPr algn="l">
              <a:spcBef>
                <a:spcPct val="30000"/>
              </a:spcBef>
              <a:buClr>
                <a:schemeClr val="tx1"/>
              </a:buClr>
              <a:buSzPct val="65000"/>
            </a:pPr>
            <a:endParaRPr lang="zh-CN" altLang="en-US" sz="2000" b="0" dirty="0">
              <a:solidFill>
                <a:srgbClr val="000000"/>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国际内部审计标准的变化</a:t>
            </a:r>
            <a:endParaRPr lang="en-US" dirty="0"/>
          </a:p>
        </p:txBody>
      </p:sp>
      <p:sp>
        <p:nvSpPr>
          <p:cNvPr id="3" name="内容占位符 2"/>
          <p:cNvSpPr>
            <a:spLocks noGrp="1"/>
          </p:cNvSpPr>
          <p:nvPr>
            <p:ph sz="quarter" idx="15"/>
          </p:nvPr>
        </p:nvSpPr>
        <p:spPr>
          <a:xfrm>
            <a:off x="1346200" y="1270000"/>
            <a:ext cx="8077200" cy="4864100"/>
          </a:xfrm>
        </p:spPr>
        <p:txBody>
          <a:bodyPr/>
          <a:lstStyle/>
          <a:p>
            <a:r>
              <a:rPr lang="zh-CN" altLang="en-US" dirty="0" smtClean="0">
                <a:latin typeface="华文楷体" pitchFamily="2" charset="-122"/>
                <a:ea typeface="华文楷体" pitchFamily="2" charset="-122"/>
              </a:rPr>
              <a:t>国际内部审计协会于</a:t>
            </a:r>
            <a:r>
              <a:rPr lang="en-US" altLang="zh-CN" dirty="0" smtClean="0">
                <a:latin typeface="华文楷体" pitchFamily="2" charset="-122"/>
                <a:ea typeface="华文楷体" pitchFamily="2" charset="-122"/>
              </a:rPr>
              <a:t>2004</a:t>
            </a:r>
            <a:r>
              <a:rPr lang="zh-CN" altLang="en-US" dirty="0" smtClean="0">
                <a:latin typeface="华文楷体" pitchFamily="2" charset="-122"/>
                <a:ea typeface="华文楷体" pitchFamily="2" charset="-122"/>
              </a:rPr>
              <a:t>年</a:t>
            </a:r>
            <a:r>
              <a:rPr lang="en-US" altLang="zh-CN" dirty="0" smtClean="0">
                <a:latin typeface="华文楷体" pitchFamily="2" charset="-122"/>
                <a:ea typeface="华文楷体" pitchFamily="2" charset="-122"/>
              </a:rPr>
              <a:t>1</a:t>
            </a:r>
            <a:r>
              <a:rPr lang="zh-CN" altLang="en-US" dirty="0" smtClean="0">
                <a:latin typeface="华文楷体" pitchFamily="2" charset="-122"/>
                <a:ea typeface="华文楷体" pitchFamily="2" charset="-122"/>
              </a:rPr>
              <a:t>月推出了新的职业标准，包括：</a:t>
            </a:r>
            <a:endParaRPr lang="en-US" altLang="zh-CN" dirty="0" smtClean="0">
              <a:latin typeface="华文楷体" pitchFamily="2" charset="-122"/>
              <a:ea typeface="华文楷体" pitchFamily="2" charset="-122"/>
            </a:endParaRPr>
          </a:p>
          <a:p>
            <a:pPr marL="457200" indent="-457200" eaLnBrk="0" hangingPunct="0">
              <a:spcBef>
                <a:spcPct val="50000"/>
              </a:spcBef>
              <a:buFontTx/>
              <a:buAutoNum type="arabicPeriod"/>
            </a:pPr>
            <a:r>
              <a:rPr lang="zh-CN" altLang="en-US" dirty="0" smtClean="0">
                <a:latin typeface="华文楷体" pitchFamily="2" charset="-122"/>
                <a:ea typeface="华文楷体" pitchFamily="2" charset="-122"/>
              </a:rPr>
              <a:t>建立正式的内部审计章程，并得到董事会批准；</a:t>
            </a:r>
          </a:p>
          <a:p>
            <a:pPr marL="457200" indent="-457200" eaLnBrk="0" hangingPunct="0">
              <a:spcBef>
                <a:spcPct val="50000"/>
              </a:spcBef>
              <a:buFontTx/>
              <a:buAutoNum type="arabicPeriod"/>
            </a:pPr>
            <a:r>
              <a:rPr lang="zh-CN" altLang="en-US" dirty="0" smtClean="0">
                <a:latin typeface="华文楷体" pitchFamily="2" charset="-122"/>
                <a:ea typeface="华文楷体" pitchFamily="2" charset="-122"/>
              </a:rPr>
              <a:t>独立、客观</a:t>
            </a:r>
          </a:p>
          <a:p>
            <a:pPr marL="914400" lvl="1" indent="-457200" eaLnBrk="0" hangingPunct="0">
              <a:spcBef>
                <a:spcPct val="20000"/>
              </a:spcBef>
              <a:spcAft>
                <a:spcPts val="600"/>
              </a:spcAft>
              <a:buFont typeface="Wingdings" pitchFamily="2" charset="2"/>
              <a:buChar char="§"/>
            </a:pPr>
            <a:r>
              <a:rPr lang="zh-CN" altLang="en-US" dirty="0" smtClean="0">
                <a:latin typeface="华文楷体" pitchFamily="2" charset="-122"/>
                <a:ea typeface="华文楷体" pitchFamily="2" charset="-122"/>
              </a:rPr>
              <a:t>组织</a:t>
            </a:r>
          </a:p>
          <a:p>
            <a:pPr marL="914400" lvl="1" indent="-457200" eaLnBrk="0" hangingPunct="0">
              <a:spcBef>
                <a:spcPct val="20000"/>
              </a:spcBef>
              <a:spcAft>
                <a:spcPts val="600"/>
              </a:spcAft>
              <a:buFont typeface="Wingdings" pitchFamily="2" charset="2"/>
              <a:buChar char="§"/>
            </a:pPr>
            <a:r>
              <a:rPr lang="zh-CN" altLang="en-US" dirty="0" smtClean="0">
                <a:latin typeface="华文楷体" pitchFamily="2" charset="-122"/>
                <a:ea typeface="华文楷体" pitchFamily="2" charset="-122"/>
              </a:rPr>
              <a:t>个人</a:t>
            </a:r>
          </a:p>
          <a:p>
            <a:pPr marL="914400" lvl="1" indent="-457200" eaLnBrk="0" hangingPunct="0">
              <a:spcBef>
                <a:spcPct val="20000"/>
              </a:spcBef>
              <a:spcAft>
                <a:spcPts val="600"/>
              </a:spcAft>
              <a:buFont typeface="Wingdings" pitchFamily="2" charset="2"/>
              <a:buChar char="§"/>
            </a:pPr>
            <a:r>
              <a:rPr lang="zh-CN" altLang="en-US" dirty="0" smtClean="0">
                <a:latin typeface="华文楷体" pitchFamily="2" charset="-122"/>
                <a:ea typeface="华文楷体" pitchFamily="2" charset="-122"/>
              </a:rPr>
              <a:t>工作</a:t>
            </a:r>
          </a:p>
          <a:p>
            <a:pPr marL="457200" indent="-457200" eaLnBrk="0" hangingPunct="0">
              <a:spcBef>
                <a:spcPct val="50000"/>
              </a:spcBef>
              <a:buFontTx/>
              <a:buAutoNum type="arabicPeriod"/>
            </a:pPr>
            <a:r>
              <a:rPr lang="zh-CN" altLang="en-US" dirty="0" smtClean="0">
                <a:latin typeface="华文楷体" pitchFamily="2" charset="-122"/>
                <a:ea typeface="华文楷体" pitchFamily="2" charset="-122"/>
              </a:rPr>
              <a:t>内审人员的胜任能力 </a:t>
            </a:r>
            <a:r>
              <a:rPr lang="en-US" altLang="zh-CN" dirty="0" smtClean="0">
                <a:latin typeface="华文楷体" pitchFamily="2" charset="-122"/>
                <a:ea typeface="华文楷体" pitchFamily="2" charset="-122"/>
              </a:rPr>
              <a:t>– </a:t>
            </a:r>
            <a:r>
              <a:rPr lang="zh-CN" altLang="en-US" dirty="0" smtClean="0">
                <a:latin typeface="华文楷体" pitchFamily="2" charset="-122"/>
                <a:ea typeface="华文楷体" pitchFamily="2" charset="-122"/>
              </a:rPr>
              <a:t>知识、技能、舞弊和信息系统</a:t>
            </a:r>
            <a:endParaRPr lang="en-GB" altLang="zh-CN" dirty="0" smtClean="0">
              <a:latin typeface="华文楷体" pitchFamily="2" charset="-122"/>
              <a:ea typeface="华文楷体" pitchFamily="2" charset="-122"/>
            </a:endParaRPr>
          </a:p>
          <a:p>
            <a:pPr marL="457200" indent="-457200" eaLnBrk="0" hangingPunct="0">
              <a:spcBef>
                <a:spcPct val="50000"/>
              </a:spcBef>
              <a:buFontTx/>
              <a:buAutoNum type="arabicPeriod"/>
            </a:pPr>
            <a:r>
              <a:rPr lang="zh-CN" altLang="en-US" dirty="0" smtClean="0">
                <a:latin typeface="华文楷体" pitchFamily="2" charset="-122"/>
                <a:ea typeface="华文楷体" pitchFamily="2" charset="-122"/>
              </a:rPr>
              <a:t>质量控制和持续改进</a:t>
            </a:r>
          </a:p>
          <a:p>
            <a:pPr marL="914400" lvl="1" indent="-457200" eaLnBrk="0" hangingPunct="0">
              <a:spcBef>
                <a:spcPct val="50000"/>
              </a:spcBef>
              <a:spcAft>
                <a:spcPts val="0"/>
              </a:spcAft>
              <a:buFont typeface="Wingdings" pitchFamily="2" charset="2"/>
              <a:buChar char="§"/>
            </a:pPr>
            <a:r>
              <a:rPr lang="zh-CN" altLang="en-US" dirty="0" smtClean="0">
                <a:latin typeface="华文楷体" pitchFamily="2" charset="-122"/>
                <a:ea typeface="华文楷体" pitchFamily="2" charset="-122"/>
              </a:rPr>
              <a:t>内部自我评价</a:t>
            </a:r>
          </a:p>
          <a:p>
            <a:pPr marL="914400" lvl="1" indent="-457200" eaLnBrk="0" hangingPunct="0">
              <a:spcBef>
                <a:spcPct val="50000"/>
              </a:spcBef>
              <a:spcAft>
                <a:spcPts val="0"/>
              </a:spcAft>
              <a:buFont typeface="Wingdings" pitchFamily="2" charset="2"/>
              <a:buChar char="§"/>
            </a:pPr>
            <a:r>
              <a:rPr lang="zh-CN" altLang="en-US" dirty="0" smtClean="0">
                <a:latin typeface="华文楷体" pitchFamily="2" charset="-122"/>
                <a:ea typeface="华文楷体" pitchFamily="2" charset="-122"/>
              </a:rPr>
              <a:t>外部独立评价，并向董事会报告</a:t>
            </a:r>
          </a:p>
          <a:p>
            <a:endParaRPr lang="zh-CN" altLang="en-US" b="1" dirty="0" smtClean="0">
              <a:latin typeface="华文楷体" pitchFamily="2" charset="-122"/>
              <a:ea typeface="华文楷体" pitchFamily="2" charset="-122"/>
            </a:endParaRPr>
          </a:p>
          <a:p>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7</a:t>
            </a:fld>
            <a:endParaRPr lang="en-GB"/>
          </a:p>
        </p:txBody>
      </p:sp>
      <p:sp>
        <p:nvSpPr>
          <p:cNvPr id="5" name="Text Box 4"/>
          <p:cNvSpPr txBox="1">
            <a:spLocks noChangeArrowheads="1"/>
          </p:cNvSpPr>
          <p:nvPr/>
        </p:nvSpPr>
        <p:spPr bwMode="auto">
          <a:xfrm>
            <a:off x="404813" y="2273301"/>
            <a:ext cx="598487" cy="2552700"/>
          </a:xfrm>
          <a:prstGeom prst="rect">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vert="eaVert"/>
          <a:lstStyle/>
          <a:p>
            <a:pPr algn="ctr" eaLnBrk="0" hangingPunct="0">
              <a:spcBef>
                <a:spcPct val="50000"/>
              </a:spcBef>
            </a:pPr>
            <a:r>
              <a:rPr lang="zh-CN" altLang="en-GB" sz="2800" dirty="0" smtClean="0">
                <a:solidFill>
                  <a:srgbClr val="FEF8F8"/>
                </a:solidFill>
                <a:latin typeface="华文楷体" pitchFamily="2" charset="-122"/>
              </a:rPr>
              <a:t>品</a:t>
            </a:r>
            <a:r>
              <a:rPr lang="zh-CN" altLang="en-GB" sz="2800" dirty="0">
                <a:solidFill>
                  <a:srgbClr val="FEF8F8"/>
                </a:solidFill>
                <a:latin typeface="华文楷体" pitchFamily="2" charset="-122"/>
              </a:rPr>
              <a:t>质标准</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对控制进行评估：了解业务流程 （续）</a:t>
            </a:r>
            <a:r>
              <a:rPr lang="zh-CN" altLang="en-GB" dirty="0" smtClean="0"/>
              <a:t/>
            </a:r>
            <a:br>
              <a:rPr lang="zh-CN" altLang="en-GB" dirty="0" smtClean="0"/>
            </a:br>
            <a:endParaRPr lang="en-US" alt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70</a:t>
            </a:fld>
            <a:endParaRPr lang="en-GB"/>
          </a:p>
        </p:txBody>
      </p:sp>
      <p:sp>
        <p:nvSpPr>
          <p:cNvPr id="5" name="Rectangle 2"/>
          <p:cNvSpPr>
            <a:spLocks noChangeArrowheads="1"/>
          </p:cNvSpPr>
          <p:nvPr/>
        </p:nvSpPr>
        <p:spPr bwMode="auto">
          <a:xfrm>
            <a:off x="506413" y="1268413"/>
            <a:ext cx="7646987" cy="3498850"/>
          </a:xfrm>
          <a:prstGeom prst="rect">
            <a:avLst/>
          </a:prstGeom>
          <a:noFill/>
          <a:ln w="9525">
            <a:noFill/>
            <a:miter lim="800000"/>
            <a:headEnd/>
            <a:tailEnd/>
          </a:ln>
          <a:effectLst/>
        </p:spPr>
        <p:txBody>
          <a:bodyPr lIns="92075" tIns="46038" rIns="92075" bIns="46038" anchor="b"/>
          <a:lstStyle/>
          <a:p>
            <a:pPr algn="l">
              <a:spcBef>
                <a:spcPct val="30000"/>
              </a:spcBef>
              <a:buClr>
                <a:schemeClr val="tx1"/>
              </a:buClr>
              <a:buSzPct val="65000"/>
            </a:pPr>
            <a:r>
              <a:rPr lang="zh-CN" altLang="en-US" sz="2000" b="0" dirty="0">
                <a:solidFill>
                  <a:srgbClr val="000000"/>
                </a:solidFill>
                <a:latin typeface="华文楷体" pitchFamily="2" charset="-122"/>
                <a:ea typeface="华文楷体" pitchFamily="2" charset="-122"/>
              </a:rPr>
              <a:t>文档记录可以有很多形式</a:t>
            </a:r>
            <a:r>
              <a:rPr lang="en-US" altLang="zh-CN" sz="2000" b="0" dirty="0">
                <a:solidFill>
                  <a:srgbClr val="000000"/>
                </a:solidFill>
                <a:latin typeface="华文楷体" pitchFamily="2" charset="-122"/>
                <a:ea typeface="华文楷体" pitchFamily="2" charset="-122"/>
              </a:rPr>
              <a:t>:</a:t>
            </a:r>
          </a:p>
          <a:p>
            <a:pPr marL="725488" lvl="1" indent="-369888" algn="l">
              <a:spcBef>
                <a:spcPct val="20000"/>
              </a:spcBef>
              <a:buClr>
                <a:schemeClr val="tx1"/>
              </a:buClr>
              <a:buSzPct val="65000"/>
              <a:buFont typeface="Wingdings" pitchFamily="2" charset="2"/>
              <a:buChar char="§"/>
            </a:pPr>
            <a:r>
              <a:rPr lang="zh-CN" altLang="en-US" sz="2000" b="0" dirty="0">
                <a:solidFill>
                  <a:srgbClr val="000000"/>
                </a:solidFill>
                <a:latin typeface="华文楷体" pitchFamily="2" charset="-122"/>
                <a:ea typeface="华文楷体" pitchFamily="2" charset="-122"/>
              </a:rPr>
              <a:t>流程图</a:t>
            </a:r>
          </a:p>
          <a:p>
            <a:pPr marL="725488" lvl="1" indent="-369888" algn="l">
              <a:spcBef>
                <a:spcPct val="20000"/>
              </a:spcBef>
              <a:buClr>
                <a:schemeClr val="tx1"/>
              </a:buClr>
              <a:buSzPct val="65000"/>
              <a:buFont typeface="Wingdings" pitchFamily="2" charset="2"/>
              <a:buChar char="§"/>
            </a:pPr>
            <a:r>
              <a:rPr lang="zh-CN" altLang="en-US" sz="2000" b="0" dirty="0">
                <a:solidFill>
                  <a:srgbClr val="000000"/>
                </a:solidFill>
                <a:latin typeface="华文楷体" pitchFamily="2" charset="-122"/>
                <a:ea typeface="华文楷体" pitchFamily="2" charset="-122"/>
              </a:rPr>
              <a:t>政策手册</a:t>
            </a:r>
          </a:p>
          <a:p>
            <a:pPr marL="725488" lvl="1" indent="-369888" algn="l">
              <a:spcBef>
                <a:spcPct val="20000"/>
              </a:spcBef>
              <a:buClr>
                <a:schemeClr val="tx1"/>
              </a:buClr>
              <a:buSzPct val="65000"/>
              <a:buFont typeface="Wingdings" pitchFamily="2" charset="2"/>
              <a:buChar char="§"/>
            </a:pPr>
            <a:r>
              <a:rPr lang="zh-CN" altLang="en-US" sz="2000" b="0" dirty="0">
                <a:solidFill>
                  <a:srgbClr val="000000"/>
                </a:solidFill>
                <a:latin typeface="华文楷体" pitchFamily="2" charset="-122"/>
                <a:ea typeface="华文楷体" pitchFamily="2" charset="-122"/>
              </a:rPr>
              <a:t>会计手册</a:t>
            </a:r>
          </a:p>
          <a:p>
            <a:pPr marL="725488" lvl="1" indent="-369888" algn="l">
              <a:spcBef>
                <a:spcPct val="20000"/>
              </a:spcBef>
              <a:buClr>
                <a:schemeClr val="tx1"/>
              </a:buClr>
              <a:buSzPct val="65000"/>
              <a:buFont typeface="Wingdings" pitchFamily="2" charset="2"/>
              <a:buChar char="§"/>
            </a:pPr>
            <a:r>
              <a:rPr lang="zh-CN" altLang="en-US" sz="2000" b="0" dirty="0">
                <a:solidFill>
                  <a:srgbClr val="000000"/>
                </a:solidFill>
                <a:latin typeface="华文楷体" pitchFamily="2" charset="-122"/>
                <a:ea typeface="华文楷体" pitchFamily="2" charset="-122"/>
              </a:rPr>
              <a:t>备忘录</a:t>
            </a:r>
          </a:p>
          <a:p>
            <a:pPr marL="725488" lvl="1" indent="-369888" algn="l">
              <a:spcBef>
                <a:spcPct val="20000"/>
              </a:spcBef>
              <a:buClr>
                <a:schemeClr val="tx1"/>
              </a:buClr>
              <a:buSzPct val="65000"/>
              <a:buFont typeface="Wingdings" pitchFamily="2" charset="2"/>
              <a:buChar char="§"/>
            </a:pPr>
            <a:r>
              <a:rPr lang="zh-CN" altLang="en-US" sz="2000" b="0" dirty="0">
                <a:solidFill>
                  <a:srgbClr val="000000"/>
                </a:solidFill>
                <a:latin typeface="华文楷体" pitchFamily="2" charset="-122"/>
                <a:ea typeface="华文楷体" pitchFamily="2" charset="-122"/>
              </a:rPr>
              <a:t>决策表</a:t>
            </a:r>
          </a:p>
          <a:p>
            <a:pPr marL="725488" lvl="1" indent="-369888" algn="l">
              <a:spcBef>
                <a:spcPct val="20000"/>
              </a:spcBef>
              <a:buClr>
                <a:schemeClr val="tx1"/>
              </a:buClr>
              <a:buSzPct val="65000"/>
              <a:buFont typeface="Wingdings" pitchFamily="2" charset="2"/>
              <a:buChar char="§"/>
            </a:pPr>
            <a:r>
              <a:rPr lang="zh-CN" altLang="en-US" sz="2000" b="0" dirty="0">
                <a:solidFill>
                  <a:srgbClr val="000000"/>
                </a:solidFill>
                <a:latin typeface="华文楷体" pitchFamily="2" charset="-122"/>
                <a:ea typeface="华文楷体" pitchFamily="2" charset="-122"/>
              </a:rPr>
              <a:t>相关报道</a:t>
            </a:r>
          </a:p>
          <a:p>
            <a:pPr marL="725488" lvl="1" indent="-369888" algn="l">
              <a:spcBef>
                <a:spcPct val="20000"/>
              </a:spcBef>
              <a:buClr>
                <a:schemeClr val="tx1"/>
              </a:buClr>
              <a:buSzPct val="65000"/>
              <a:buFont typeface="Wingdings" pitchFamily="2" charset="2"/>
              <a:buChar char="§"/>
            </a:pPr>
            <a:r>
              <a:rPr lang="zh-CN" altLang="en-US" sz="2000" b="0" dirty="0">
                <a:solidFill>
                  <a:srgbClr val="000000"/>
                </a:solidFill>
                <a:latin typeface="华文楷体" pitchFamily="2" charset="-122"/>
                <a:ea typeface="华文楷体" pitchFamily="2" charset="-122"/>
              </a:rPr>
              <a:t>归档的调查问卷</a:t>
            </a:r>
          </a:p>
          <a:p>
            <a:pPr algn="l">
              <a:spcBef>
                <a:spcPct val="30000"/>
              </a:spcBef>
              <a:buClr>
                <a:schemeClr val="tx1"/>
              </a:buClr>
              <a:buSzPct val="65000"/>
            </a:pPr>
            <a:r>
              <a:rPr lang="zh-CN" altLang="en-US" sz="2000" b="0" dirty="0">
                <a:solidFill>
                  <a:srgbClr val="000000"/>
                </a:solidFill>
                <a:latin typeface="华文楷体" pitchFamily="2" charset="-122"/>
                <a:ea typeface="华文楷体" pitchFamily="2" charset="-122"/>
              </a:rPr>
              <a:t>控制文档中加有备注的流程图是最常见也是最有效的一种。</a:t>
            </a:r>
            <a:endParaRPr lang="zh-CN" altLang="en-GB" sz="2000" b="0" dirty="0">
              <a:solidFill>
                <a:srgbClr val="000000"/>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对控制进行评估：进行评估</a:t>
            </a:r>
            <a:r>
              <a:rPr lang="zh-CN" altLang="en-GB" dirty="0" smtClean="0"/>
              <a:t/>
            </a:r>
            <a:br>
              <a:rPr lang="zh-CN" altLang="en-GB" dirty="0" smtClean="0"/>
            </a:br>
            <a:endParaRPr lang="en-US" alt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71</a:t>
            </a:fld>
            <a:endParaRPr lang="en-GB"/>
          </a:p>
        </p:txBody>
      </p:sp>
      <p:sp>
        <p:nvSpPr>
          <p:cNvPr id="5" name="Rectangle 2"/>
          <p:cNvSpPr>
            <a:spLocks noChangeArrowheads="1"/>
          </p:cNvSpPr>
          <p:nvPr/>
        </p:nvSpPr>
        <p:spPr bwMode="auto">
          <a:xfrm>
            <a:off x="-25400" y="1219200"/>
            <a:ext cx="2419350" cy="433388"/>
          </a:xfrm>
          <a:prstGeom prst="rect">
            <a:avLst/>
          </a:prstGeom>
          <a:noFill/>
          <a:ln w="9525">
            <a:noFill/>
            <a:miter lim="800000"/>
            <a:headEnd/>
            <a:tailEnd/>
          </a:ln>
          <a:effectLst/>
        </p:spPr>
        <p:txBody>
          <a:bodyPr lIns="92075" tIns="46038" rIns="92075" bIns="46038" anchor="b"/>
          <a:lstStyle/>
          <a:p>
            <a:pPr marL="812800" lvl="1" indent="-368300" algn="l">
              <a:spcBef>
                <a:spcPct val="20000"/>
              </a:spcBef>
              <a:buClr>
                <a:srgbClr val="761437"/>
              </a:buClr>
              <a:buSzPct val="85000"/>
              <a:buFont typeface="Wingdings" pitchFamily="2" charset="2"/>
              <a:buNone/>
            </a:pPr>
            <a:r>
              <a:rPr lang="zh-CN" altLang="en-US" sz="2000" b="0" dirty="0" smtClean="0">
                <a:solidFill>
                  <a:srgbClr val="000000"/>
                </a:solidFill>
                <a:latin typeface="华文楷体" pitchFamily="2" charset="-122"/>
              </a:rPr>
              <a:t>控制</a:t>
            </a:r>
            <a:r>
              <a:rPr lang="zh-CN" altLang="en-US" sz="2000" b="0" dirty="0">
                <a:solidFill>
                  <a:srgbClr val="000000"/>
                </a:solidFill>
                <a:latin typeface="华文楷体" pitchFamily="2" charset="-122"/>
              </a:rPr>
              <a:t>目标：</a:t>
            </a:r>
          </a:p>
        </p:txBody>
      </p:sp>
      <p:graphicFrame>
        <p:nvGraphicFramePr>
          <p:cNvPr id="6" name="Group 23"/>
          <p:cNvGraphicFramePr>
            <a:graphicFrameLocks noGrp="1"/>
          </p:cNvGraphicFramePr>
          <p:nvPr/>
        </p:nvGraphicFramePr>
        <p:xfrm>
          <a:off x="486569" y="1738313"/>
          <a:ext cx="7916862" cy="4660583"/>
        </p:xfrm>
        <a:graphic>
          <a:graphicData uri="http://schemas.openxmlformats.org/drawingml/2006/table">
            <a:tbl>
              <a:tblPr/>
              <a:tblGrid>
                <a:gridCol w="1414462"/>
                <a:gridCol w="6502400"/>
              </a:tblGrid>
              <a:tr h="865188">
                <a:tc>
                  <a:txBody>
                    <a:bodyPr/>
                    <a:lstStyle/>
                    <a:p>
                      <a:pPr marL="228600" marR="0" lvl="0" indent="-228600" algn="l" defTabSz="912813" rtl="0" eaLnBrk="1" fontAlgn="base" latinLnBrk="0" hangingPunct="1">
                        <a:lnSpc>
                          <a:spcPct val="100000"/>
                        </a:lnSpc>
                        <a:spcBef>
                          <a:spcPct val="5000"/>
                        </a:spcBef>
                        <a:spcAft>
                          <a:spcPct val="5000"/>
                        </a:spcAft>
                        <a:buClr>
                          <a:schemeClr val="tx1"/>
                        </a:buClr>
                        <a:buSzPct val="65000"/>
                        <a:buFontTx/>
                        <a:buNone/>
                        <a:tabLst/>
                      </a:pPr>
                      <a:r>
                        <a:rPr kumimoji="0" lang="zh-CN" altLang="en-US" sz="1800" b="1" i="0" u="none" strike="noStrike" cap="none" normalizeH="0" baseline="0" dirty="0" smtClean="0">
                          <a:ln>
                            <a:noFill/>
                          </a:ln>
                          <a:solidFill>
                            <a:srgbClr val="000000"/>
                          </a:solidFill>
                          <a:effectLst/>
                          <a:latin typeface="华文楷体" pitchFamily="2" charset="-122"/>
                          <a:ea typeface="华文楷体" pitchFamily="2" charset="-122"/>
                          <a:cs typeface="Times New Roman" pitchFamily="18" charset="0"/>
                        </a:rPr>
                        <a:t>完整性</a:t>
                      </a:r>
                      <a:endParaRPr kumimoji="0" lang="en-GB" sz="1800" b="1" i="0" u="none" strike="noStrike" cap="none" normalizeH="0" baseline="0" dirty="0" smtClean="0">
                        <a:ln>
                          <a:noFill/>
                        </a:ln>
                        <a:solidFill>
                          <a:srgbClr val="000000"/>
                        </a:solidFill>
                        <a:effectLst/>
                        <a:latin typeface="华文楷体" pitchFamily="2" charset="-122"/>
                        <a:ea typeface="华文楷体"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2813" rtl="0" eaLnBrk="1" fontAlgn="base" latinLnBrk="0" hangingPunct="1">
                        <a:lnSpc>
                          <a:spcPct val="100000"/>
                        </a:lnSpc>
                        <a:spcBef>
                          <a:spcPct val="5000"/>
                        </a:spcBef>
                        <a:spcAft>
                          <a:spcPct val="5000"/>
                        </a:spcAft>
                        <a:buClr>
                          <a:schemeClr val="tx1"/>
                        </a:buClr>
                        <a:buSzPct val="65000"/>
                        <a:buFontTx/>
                        <a:buChar char="•"/>
                        <a:tabLst/>
                      </a:pPr>
                      <a:r>
                        <a:rPr kumimoji="0" lang="zh-CN" altLang="en-US" sz="1800" b="0" i="0" u="none" strike="noStrike" cap="none" normalizeH="0" baseline="0" dirty="0" smtClean="0">
                          <a:ln>
                            <a:noFill/>
                          </a:ln>
                          <a:solidFill>
                            <a:srgbClr val="000000"/>
                          </a:solidFill>
                          <a:effectLst/>
                          <a:latin typeface="华文楷体" pitchFamily="2" charset="-122"/>
                          <a:ea typeface="华文楷体" pitchFamily="2" charset="-122"/>
                          <a:cs typeface="Times New Roman" pitchFamily="18" charset="0"/>
                        </a:rPr>
                        <a:t>所有交易均得以完整地记录，且仅记录一次（即不接受重复记录）</a:t>
                      </a:r>
                    </a:p>
                    <a:p>
                      <a:pPr marL="228600" marR="0" lvl="0" indent="-228600" algn="l" defTabSz="912813" rtl="0" eaLnBrk="1" fontAlgn="base" latinLnBrk="0" hangingPunct="1">
                        <a:lnSpc>
                          <a:spcPct val="100000"/>
                        </a:lnSpc>
                        <a:spcBef>
                          <a:spcPct val="5000"/>
                        </a:spcBef>
                        <a:spcAft>
                          <a:spcPct val="5000"/>
                        </a:spcAft>
                        <a:buClr>
                          <a:schemeClr val="tx1"/>
                        </a:buClr>
                        <a:buSzPct val="65000"/>
                        <a:buFontTx/>
                        <a:buChar char="•"/>
                        <a:tabLst/>
                      </a:pPr>
                      <a:r>
                        <a:rPr kumimoji="0" lang="zh-CN" altLang="en-US" sz="1800" b="0" i="0" u="none" strike="noStrike" cap="none" normalizeH="0" baseline="0" dirty="0" smtClean="0">
                          <a:ln>
                            <a:noFill/>
                          </a:ln>
                          <a:solidFill>
                            <a:srgbClr val="000000"/>
                          </a:solidFill>
                          <a:effectLst/>
                          <a:latin typeface="华文楷体" pitchFamily="2" charset="-122"/>
                          <a:ea typeface="华文楷体" pitchFamily="2" charset="-122"/>
                          <a:cs typeface="Times New Roman" pitchFamily="18" charset="0"/>
                        </a:rPr>
                        <a:t>任何被系统拒绝的记录都能得以识别并纠正</a:t>
                      </a:r>
                      <a:endParaRPr kumimoji="0" lang="en-GB" sz="1800" b="0" i="0" u="none" strike="noStrike" cap="none" normalizeH="0" baseline="0" dirty="0" smtClean="0">
                        <a:ln>
                          <a:noFill/>
                        </a:ln>
                        <a:solidFill>
                          <a:srgbClr val="000000"/>
                        </a:solidFill>
                        <a:effectLst/>
                        <a:latin typeface="华文楷体" pitchFamily="2" charset="-122"/>
                        <a:ea typeface="华文楷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8675">
                <a:tc>
                  <a:txBody>
                    <a:bodyPr/>
                    <a:lstStyle/>
                    <a:p>
                      <a:pPr marL="228600" marR="0" lvl="0" indent="-228600" algn="l" defTabSz="912813" rtl="0" eaLnBrk="1" fontAlgn="base" latinLnBrk="0" hangingPunct="1">
                        <a:lnSpc>
                          <a:spcPct val="100000"/>
                        </a:lnSpc>
                        <a:spcBef>
                          <a:spcPct val="5000"/>
                        </a:spcBef>
                        <a:spcAft>
                          <a:spcPct val="5000"/>
                        </a:spcAft>
                        <a:buClr>
                          <a:schemeClr val="tx1"/>
                        </a:buClr>
                        <a:buSzPct val="65000"/>
                        <a:buFontTx/>
                        <a:buNone/>
                        <a:tabLst/>
                      </a:pPr>
                      <a:r>
                        <a:rPr kumimoji="0" lang="zh-CN" altLang="en-US" sz="1800" b="1" i="0" u="none" strike="noStrike" cap="none" normalizeH="0" baseline="0" dirty="0" smtClean="0">
                          <a:ln>
                            <a:noFill/>
                          </a:ln>
                          <a:solidFill>
                            <a:srgbClr val="000000"/>
                          </a:solidFill>
                          <a:effectLst/>
                          <a:latin typeface="华文楷体" pitchFamily="2" charset="-122"/>
                          <a:ea typeface="华文楷体" pitchFamily="2" charset="-122"/>
                          <a:cs typeface="Times New Roman" pitchFamily="18" charset="0"/>
                        </a:rPr>
                        <a:t>准确性</a:t>
                      </a:r>
                      <a:endParaRPr kumimoji="0" lang="en-GB" sz="1800" b="1" i="0" u="none" strike="noStrike" cap="none" normalizeH="0" baseline="0" dirty="0" smtClean="0">
                        <a:ln>
                          <a:noFill/>
                        </a:ln>
                        <a:solidFill>
                          <a:srgbClr val="000000"/>
                        </a:solidFill>
                        <a:effectLst/>
                        <a:latin typeface="华文楷体" pitchFamily="2" charset="-122"/>
                        <a:ea typeface="华文楷体"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2813" rtl="0" eaLnBrk="1" fontAlgn="base" latinLnBrk="0" hangingPunct="1">
                        <a:lnSpc>
                          <a:spcPct val="100000"/>
                        </a:lnSpc>
                        <a:spcBef>
                          <a:spcPct val="5000"/>
                        </a:spcBef>
                        <a:spcAft>
                          <a:spcPct val="5000"/>
                        </a:spcAft>
                        <a:buClr>
                          <a:schemeClr val="tx1"/>
                        </a:buClr>
                        <a:buSzPct val="65000"/>
                        <a:buFontTx/>
                        <a:buChar char="•"/>
                        <a:tabLst/>
                      </a:pPr>
                      <a:r>
                        <a:rPr kumimoji="0" lang="zh-CN" altLang="en-US" sz="1800" b="0" i="0" u="none" strike="noStrike" cap="none" normalizeH="0" baseline="0" dirty="0" smtClean="0">
                          <a:ln>
                            <a:noFill/>
                          </a:ln>
                          <a:solidFill>
                            <a:srgbClr val="000000"/>
                          </a:solidFill>
                          <a:effectLst/>
                          <a:latin typeface="华文楷体" pitchFamily="2" charset="-122"/>
                          <a:ea typeface="华文楷体" pitchFamily="2" charset="-122"/>
                          <a:cs typeface="Times New Roman" pitchFamily="18" charset="0"/>
                        </a:rPr>
                        <a:t>交易的关键数据能得以准确、合理地记录</a:t>
                      </a:r>
                    </a:p>
                    <a:p>
                      <a:pPr marL="228600" marR="0" lvl="0" indent="-228600" algn="l" defTabSz="912813" rtl="0" eaLnBrk="1" fontAlgn="base" latinLnBrk="0" hangingPunct="1">
                        <a:lnSpc>
                          <a:spcPct val="100000"/>
                        </a:lnSpc>
                        <a:spcBef>
                          <a:spcPct val="5000"/>
                        </a:spcBef>
                        <a:spcAft>
                          <a:spcPct val="5000"/>
                        </a:spcAft>
                        <a:buClr>
                          <a:schemeClr val="tx1"/>
                        </a:buClr>
                        <a:buSzPct val="65000"/>
                        <a:buFontTx/>
                        <a:buChar char="•"/>
                        <a:tabLst/>
                      </a:pPr>
                      <a:r>
                        <a:rPr kumimoji="0" lang="zh-CN" altLang="en-US" sz="1800" b="0" i="0" u="none" strike="noStrike" cap="none" normalizeH="0" baseline="0" dirty="0" smtClean="0">
                          <a:ln>
                            <a:noFill/>
                          </a:ln>
                          <a:solidFill>
                            <a:srgbClr val="000000"/>
                          </a:solidFill>
                          <a:effectLst/>
                          <a:latin typeface="华文楷体" pitchFamily="2" charset="-122"/>
                          <a:ea typeface="华文楷体" pitchFamily="2" charset="-122"/>
                          <a:cs typeface="Times New Roman" pitchFamily="18" charset="0"/>
                        </a:rPr>
                        <a:t>对数据的变更得以精确的输入和处理</a:t>
                      </a:r>
                      <a:endParaRPr kumimoji="0" lang="en-GB" sz="1800" b="0" i="0" u="none" strike="noStrike" cap="none" normalizeH="0" baseline="0" dirty="0" smtClean="0">
                        <a:ln>
                          <a:noFill/>
                        </a:ln>
                        <a:solidFill>
                          <a:srgbClr val="000000"/>
                        </a:solidFill>
                        <a:effectLst/>
                        <a:latin typeface="华文楷体" pitchFamily="2" charset="-122"/>
                        <a:ea typeface="华文楷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2988">
                <a:tc>
                  <a:txBody>
                    <a:bodyPr/>
                    <a:lstStyle/>
                    <a:p>
                      <a:pPr marL="228600" marR="0" lvl="0" indent="-228600" algn="l" defTabSz="912813" rtl="0" eaLnBrk="1" fontAlgn="base" latinLnBrk="0" hangingPunct="1">
                        <a:lnSpc>
                          <a:spcPct val="100000"/>
                        </a:lnSpc>
                        <a:spcBef>
                          <a:spcPct val="5000"/>
                        </a:spcBef>
                        <a:spcAft>
                          <a:spcPct val="5000"/>
                        </a:spcAft>
                        <a:buClr>
                          <a:schemeClr val="tx1"/>
                        </a:buClr>
                        <a:buSzPct val="65000"/>
                        <a:buFontTx/>
                        <a:buNone/>
                        <a:tabLst/>
                      </a:pPr>
                      <a:r>
                        <a:rPr kumimoji="0" lang="zh-CN" altLang="en-US" sz="1800" b="1" i="0" u="none" strike="noStrike" cap="none" normalizeH="0" baseline="0" smtClean="0">
                          <a:ln>
                            <a:noFill/>
                          </a:ln>
                          <a:solidFill>
                            <a:srgbClr val="000000"/>
                          </a:solidFill>
                          <a:effectLst/>
                          <a:latin typeface="华文楷体" pitchFamily="2" charset="-122"/>
                          <a:ea typeface="华文楷体" pitchFamily="2" charset="-122"/>
                          <a:cs typeface="Times New Roman" pitchFamily="18" charset="0"/>
                        </a:rPr>
                        <a:t>有效性</a:t>
                      </a:r>
                      <a:endParaRPr kumimoji="0" lang="en-GB" sz="1800" b="1" i="0" u="none" strike="noStrike" cap="none" normalizeH="0" baseline="0" smtClean="0">
                        <a:ln>
                          <a:noFill/>
                        </a:ln>
                        <a:solidFill>
                          <a:srgbClr val="000000"/>
                        </a:solidFill>
                        <a:effectLst/>
                        <a:latin typeface="华文楷体" pitchFamily="2" charset="-122"/>
                        <a:ea typeface="华文楷体"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2813" rtl="0" eaLnBrk="1" fontAlgn="base" latinLnBrk="0" hangingPunct="1">
                        <a:lnSpc>
                          <a:spcPct val="100000"/>
                        </a:lnSpc>
                        <a:spcBef>
                          <a:spcPct val="5000"/>
                        </a:spcBef>
                        <a:spcAft>
                          <a:spcPct val="5000"/>
                        </a:spcAft>
                        <a:buClr>
                          <a:schemeClr val="tx1"/>
                        </a:buClr>
                        <a:buSzPct val="65000"/>
                        <a:buFontTx/>
                        <a:buChar char="•"/>
                        <a:tabLst/>
                      </a:pPr>
                      <a:r>
                        <a:rPr kumimoji="0" lang="zh-CN" altLang="en-US" sz="1800" b="0" i="0" u="none" strike="noStrike" cap="none" normalizeH="0" baseline="0" smtClean="0">
                          <a:ln>
                            <a:noFill/>
                          </a:ln>
                          <a:solidFill>
                            <a:srgbClr val="000000"/>
                          </a:solidFill>
                          <a:effectLst/>
                          <a:latin typeface="华文楷体" pitchFamily="2" charset="-122"/>
                          <a:ea typeface="华文楷体" pitchFamily="2" charset="-122"/>
                          <a:cs typeface="Times New Roman" pitchFamily="18" charset="0"/>
                        </a:rPr>
                        <a:t>只有经授权的记录和变更才能得以记录</a:t>
                      </a:r>
                    </a:p>
                    <a:p>
                      <a:pPr marL="228600" marR="0" lvl="0" indent="-228600" algn="l" defTabSz="912813" rtl="0" eaLnBrk="1" fontAlgn="base" latinLnBrk="0" hangingPunct="1">
                        <a:lnSpc>
                          <a:spcPct val="100000"/>
                        </a:lnSpc>
                        <a:spcBef>
                          <a:spcPct val="5000"/>
                        </a:spcBef>
                        <a:spcAft>
                          <a:spcPct val="5000"/>
                        </a:spcAft>
                        <a:buClr>
                          <a:schemeClr val="tx1"/>
                        </a:buClr>
                        <a:buSzPct val="65000"/>
                        <a:buFontTx/>
                        <a:buChar char="•"/>
                        <a:tabLst/>
                      </a:pPr>
                      <a:r>
                        <a:rPr kumimoji="0" lang="zh-CN" altLang="en-US" sz="1800" b="0" i="0" u="none" strike="noStrike" cap="none" normalizeH="0" baseline="0" smtClean="0">
                          <a:ln>
                            <a:noFill/>
                          </a:ln>
                          <a:solidFill>
                            <a:srgbClr val="000000"/>
                          </a:solidFill>
                          <a:effectLst/>
                          <a:latin typeface="华文楷体" pitchFamily="2" charset="-122"/>
                          <a:ea typeface="华文楷体" pitchFamily="2" charset="-122"/>
                          <a:cs typeface="Times New Roman" pitchFamily="18" charset="0"/>
                        </a:rPr>
                        <a:t>虚假的未经恰当授权记录将被拒绝，不能作为有效交易进行记录与处理 </a:t>
                      </a:r>
                      <a:endParaRPr kumimoji="0" lang="en-GB" sz="1800" b="0" i="0" u="none" strike="noStrike" cap="none" normalizeH="0" baseline="0" smtClean="0">
                        <a:ln>
                          <a:noFill/>
                        </a:ln>
                        <a:solidFill>
                          <a:srgbClr val="000000"/>
                        </a:solidFill>
                        <a:effectLst/>
                        <a:latin typeface="华文楷体" pitchFamily="2" charset="-122"/>
                        <a:ea typeface="华文楷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76400">
                <a:tc>
                  <a:txBody>
                    <a:bodyPr/>
                    <a:lstStyle/>
                    <a:p>
                      <a:pPr marL="228600" marR="0" lvl="0" indent="-228600" algn="l" defTabSz="912813" rtl="0" eaLnBrk="1" fontAlgn="base" latinLnBrk="0" hangingPunct="1">
                        <a:lnSpc>
                          <a:spcPct val="100000"/>
                        </a:lnSpc>
                        <a:spcBef>
                          <a:spcPct val="5000"/>
                        </a:spcBef>
                        <a:spcAft>
                          <a:spcPct val="5000"/>
                        </a:spcAft>
                        <a:buClr>
                          <a:schemeClr val="tx1"/>
                        </a:buClr>
                        <a:buSzPct val="65000"/>
                        <a:buFontTx/>
                        <a:buNone/>
                        <a:tabLst/>
                      </a:pPr>
                      <a:r>
                        <a:rPr kumimoji="0" lang="zh-CN" altLang="en-US" sz="1800" b="1" i="0" u="none" strike="noStrike" cap="none" normalizeH="0" baseline="0" dirty="0" smtClean="0">
                          <a:ln>
                            <a:noFill/>
                          </a:ln>
                          <a:solidFill>
                            <a:srgbClr val="000000"/>
                          </a:solidFill>
                          <a:effectLst/>
                          <a:latin typeface="华文楷体" pitchFamily="2" charset="-122"/>
                          <a:ea typeface="华文楷体" pitchFamily="2" charset="-122"/>
                          <a:cs typeface="Times New Roman" pitchFamily="18" charset="0"/>
                        </a:rPr>
                        <a:t>访问控制</a:t>
                      </a:r>
                      <a:endParaRPr kumimoji="0" lang="en-GB" sz="1800" b="1" i="0" u="none" strike="noStrike" cap="none" normalizeH="0" baseline="0" dirty="0" smtClean="0">
                        <a:ln>
                          <a:noFill/>
                        </a:ln>
                        <a:solidFill>
                          <a:srgbClr val="000000"/>
                        </a:solidFill>
                        <a:effectLst/>
                        <a:latin typeface="华文楷体" pitchFamily="2" charset="-122"/>
                        <a:ea typeface="华文楷体" pitchFamily="2"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28600" marR="0" lvl="0" indent="-228600" algn="l" defTabSz="912813" rtl="0" eaLnBrk="1" fontAlgn="base" latinLnBrk="0" hangingPunct="1">
                        <a:lnSpc>
                          <a:spcPct val="100000"/>
                        </a:lnSpc>
                        <a:spcBef>
                          <a:spcPct val="5000"/>
                        </a:spcBef>
                        <a:spcAft>
                          <a:spcPct val="5000"/>
                        </a:spcAft>
                        <a:buClr>
                          <a:schemeClr val="tx1"/>
                        </a:buClr>
                        <a:buSzPct val="65000"/>
                        <a:buFontTx/>
                        <a:buChar char="•"/>
                        <a:tabLst/>
                      </a:pPr>
                      <a:r>
                        <a:rPr kumimoji="0" lang="zh-CN" altLang="en-US" sz="1800" b="0" i="0" u="none" strike="noStrike" cap="none" normalizeH="0" baseline="0" dirty="0" smtClean="0">
                          <a:ln>
                            <a:noFill/>
                          </a:ln>
                          <a:solidFill>
                            <a:srgbClr val="000000"/>
                          </a:solidFill>
                          <a:effectLst/>
                          <a:latin typeface="华文楷体" pitchFamily="2" charset="-122"/>
                          <a:ea typeface="华文楷体" pitchFamily="2" charset="-122"/>
                          <a:cs typeface="Times New Roman" pitchFamily="18" charset="0"/>
                        </a:rPr>
                        <a:t>只有经授权的人员才可以修改数据</a:t>
                      </a:r>
                    </a:p>
                    <a:p>
                      <a:pPr marL="228600" marR="0" lvl="0" indent="-228600" algn="l" defTabSz="912813" rtl="0" eaLnBrk="1" fontAlgn="base" latinLnBrk="0" hangingPunct="1">
                        <a:lnSpc>
                          <a:spcPct val="100000"/>
                        </a:lnSpc>
                        <a:spcBef>
                          <a:spcPct val="5000"/>
                        </a:spcBef>
                        <a:spcAft>
                          <a:spcPct val="5000"/>
                        </a:spcAft>
                        <a:buClr>
                          <a:schemeClr val="tx1"/>
                        </a:buClr>
                        <a:buSzPct val="65000"/>
                        <a:buFontTx/>
                        <a:buChar char="•"/>
                        <a:tabLst/>
                      </a:pPr>
                      <a:r>
                        <a:rPr kumimoji="0" lang="zh-CN" altLang="en-US" sz="1800" b="0" i="0" u="none" strike="noStrike" cap="none" normalizeH="0" baseline="0" dirty="0" smtClean="0">
                          <a:ln>
                            <a:noFill/>
                          </a:ln>
                          <a:solidFill>
                            <a:srgbClr val="000000"/>
                          </a:solidFill>
                          <a:effectLst/>
                          <a:latin typeface="华文楷体" pitchFamily="2" charset="-122"/>
                          <a:ea typeface="华文楷体" pitchFamily="2" charset="-122"/>
                          <a:cs typeface="Times New Roman" pitchFamily="18" charset="0"/>
                        </a:rPr>
                        <a:t>敏感数据保持其机密性</a:t>
                      </a:r>
                    </a:p>
                    <a:p>
                      <a:pPr marL="228600" marR="0" lvl="0" indent="-228600" algn="l" defTabSz="912813" rtl="0" eaLnBrk="1" fontAlgn="base" latinLnBrk="0" hangingPunct="1">
                        <a:lnSpc>
                          <a:spcPct val="100000"/>
                        </a:lnSpc>
                        <a:spcBef>
                          <a:spcPct val="5000"/>
                        </a:spcBef>
                        <a:spcAft>
                          <a:spcPct val="5000"/>
                        </a:spcAft>
                        <a:buClr>
                          <a:schemeClr val="tx1"/>
                        </a:buClr>
                        <a:buSzPct val="65000"/>
                        <a:buFontTx/>
                        <a:buChar char="•"/>
                        <a:tabLst/>
                      </a:pPr>
                      <a:r>
                        <a:rPr kumimoji="0" lang="zh-CN" altLang="en-US" sz="1800" b="0" i="0" u="none" strike="noStrike" cap="none" normalizeH="0" baseline="0" dirty="0" smtClean="0">
                          <a:ln>
                            <a:noFill/>
                          </a:ln>
                          <a:solidFill>
                            <a:srgbClr val="000000"/>
                          </a:solidFill>
                          <a:effectLst/>
                          <a:latin typeface="华文楷体" pitchFamily="2" charset="-122"/>
                          <a:ea typeface="华文楷体" pitchFamily="2" charset="-122"/>
                          <a:cs typeface="Times New Roman" pitchFamily="18" charset="0"/>
                        </a:rPr>
                        <a:t>公司资产在物理上和逻辑上受到保护，使其免于被盗和错误使用</a:t>
                      </a:r>
                    </a:p>
                    <a:p>
                      <a:pPr marL="228600" marR="0" lvl="0" indent="-228600" algn="l" defTabSz="912813" rtl="0" eaLnBrk="1" fontAlgn="base" latinLnBrk="0" hangingPunct="1">
                        <a:lnSpc>
                          <a:spcPct val="100000"/>
                        </a:lnSpc>
                        <a:spcBef>
                          <a:spcPct val="5000"/>
                        </a:spcBef>
                        <a:spcAft>
                          <a:spcPct val="5000"/>
                        </a:spcAft>
                        <a:buClr>
                          <a:schemeClr val="tx1"/>
                        </a:buClr>
                        <a:buSzPct val="65000"/>
                        <a:buFontTx/>
                        <a:buChar char="•"/>
                        <a:tabLst/>
                      </a:pPr>
                      <a:r>
                        <a:rPr kumimoji="0" lang="zh-CN" altLang="en-US" sz="1800" b="0" i="0" u="none" strike="noStrike" cap="none" normalizeH="0" baseline="0" dirty="0" smtClean="0">
                          <a:ln>
                            <a:noFill/>
                          </a:ln>
                          <a:solidFill>
                            <a:srgbClr val="000000"/>
                          </a:solidFill>
                          <a:effectLst/>
                          <a:latin typeface="华文楷体" pitchFamily="2" charset="-122"/>
                          <a:ea typeface="华文楷体" pitchFamily="2" charset="-122"/>
                          <a:cs typeface="Times New Roman" pitchFamily="18" charset="0"/>
                        </a:rPr>
                        <a:t>应用程序的处理功能存在适当的职责分离</a:t>
                      </a:r>
                    </a:p>
                    <a:p>
                      <a:pPr marL="228600" marR="0" lvl="0" indent="-228600" algn="l" defTabSz="912813" rtl="0" eaLnBrk="1" fontAlgn="base" latinLnBrk="0" hangingPunct="1">
                        <a:lnSpc>
                          <a:spcPct val="100000"/>
                        </a:lnSpc>
                        <a:spcBef>
                          <a:spcPct val="5000"/>
                        </a:spcBef>
                        <a:spcAft>
                          <a:spcPct val="5000"/>
                        </a:spcAft>
                        <a:buClr>
                          <a:schemeClr val="tx1"/>
                        </a:buClr>
                        <a:buSzPct val="65000"/>
                        <a:buFontTx/>
                        <a:buChar char="•"/>
                        <a:tabLst/>
                      </a:pPr>
                      <a:r>
                        <a:rPr kumimoji="0" lang="zh-CN" altLang="en-US" sz="1800" b="0" i="0" u="none" strike="noStrike" cap="none" normalizeH="0" baseline="0" dirty="0" smtClean="0">
                          <a:ln>
                            <a:noFill/>
                          </a:ln>
                          <a:solidFill>
                            <a:srgbClr val="000000"/>
                          </a:solidFill>
                          <a:effectLst/>
                          <a:latin typeface="华文楷体" pitchFamily="2" charset="-122"/>
                          <a:ea typeface="华文楷体" pitchFamily="2" charset="-122"/>
                          <a:cs typeface="Times New Roman" pitchFamily="18" charset="0"/>
                        </a:rPr>
                        <a:t>同一个体不能兼任互不相容的职务、执行性质不相容的业务</a:t>
                      </a:r>
                      <a:endParaRPr kumimoji="0" lang="en-GB" sz="1800" b="0" i="0" u="none" strike="noStrike" cap="none" normalizeH="0" baseline="0" dirty="0" smtClean="0">
                        <a:ln>
                          <a:noFill/>
                        </a:ln>
                        <a:solidFill>
                          <a:srgbClr val="000000"/>
                        </a:solidFill>
                        <a:effectLst/>
                        <a:latin typeface="华文楷体" pitchFamily="2" charset="-122"/>
                        <a:ea typeface="华文楷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对控制进行评估：进行评估 （续）</a:t>
            </a:r>
            <a:r>
              <a:rPr lang="zh-CN" altLang="en-GB" dirty="0" smtClean="0">
                <a:latin typeface="+mj-ea"/>
              </a:rPr>
              <a:t/>
            </a:r>
            <a:br>
              <a:rPr lang="zh-CN" altLang="en-GB" dirty="0" smtClean="0">
                <a:latin typeface="+mj-ea"/>
              </a:rPr>
            </a:b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72</a:t>
            </a:fld>
            <a:endParaRPr lang="en-GB"/>
          </a:p>
        </p:txBody>
      </p:sp>
      <p:sp>
        <p:nvSpPr>
          <p:cNvPr id="7" name="Rectangle 2"/>
          <p:cNvSpPr txBox="1">
            <a:spLocks noChangeArrowheads="1"/>
          </p:cNvSpPr>
          <p:nvPr/>
        </p:nvSpPr>
        <p:spPr>
          <a:xfrm>
            <a:off x="-295276" y="1163638"/>
            <a:ext cx="9020175" cy="1592262"/>
          </a:xfrm>
          <a:prstGeom prst="rect">
            <a:avLst/>
          </a:prstGeom>
        </p:spPr>
        <p:txBody>
          <a:bodyPr/>
          <a:lstStyle/>
          <a:p>
            <a:pPr marL="342900" marR="0" lvl="0" indent="358775" algn="l" defTabSz="914400" rtl="0" eaLnBrk="1" fontAlgn="base" latinLnBrk="0" hangingPunct="1">
              <a:lnSpc>
                <a:spcPct val="100000"/>
              </a:lnSpc>
              <a:spcBef>
                <a:spcPct val="0"/>
              </a:spcBef>
              <a:spcAft>
                <a:spcPts val="900"/>
              </a:spcAft>
              <a:buClr>
                <a:schemeClr val="tx1"/>
              </a:buClr>
              <a:buSzPct val="65000"/>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rPr>
              <a:t>了解风险是我们评价内控的关键，这可以让我们明确控制失效所带来的影响。</a:t>
            </a:r>
          </a:p>
          <a:p>
            <a:pPr marL="342900" marR="0" lvl="0" indent="358775" algn="l" defTabSz="914400" rtl="0" eaLnBrk="1" fontAlgn="base" latinLnBrk="0" hangingPunct="1">
              <a:lnSpc>
                <a:spcPct val="100000"/>
              </a:lnSpc>
              <a:spcBef>
                <a:spcPct val="0"/>
              </a:spcBef>
              <a:spcAft>
                <a:spcPts val="900"/>
              </a:spcAft>
              <a:buClr>
                <a:schemeClr val="tx1"/>
              </a:buClr>
              <a:buSzPct val="65000"/>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rPr>
              <a:t>实质上我们需要思考“什么地方可能出问题？”</a:t>
            </a:r>
          </a:p>
          <a:p>
            <a:pPr marL="342900" marR="0" lvl="0" indent="358775" algn="l" defTabSz="914400" rtl="0" eaLnBrk="1" fontAlgn="base" latinLnBrk="0" hangingPunct="1">
              <a:lnSpc>
                <a:spcPct val="100000"/>
              </a:lnSpc>
              <a:spcBef>
                <a:spcPct val="0"/>
              </a:spcBef>
              <a:spcAft>
                <a:spcPts val="900"/>
              </a:spcAft>
              <a:buClr>
                <a:schemeClr val="tx1"/>
              </a:buClr>
              <a:buSzPct val="65000"/>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cs typeface="Arial" pitchFamily="34" charset="0"/>
              </a:rPr>
              <a:t>评价某一个具体控制点设计得是否充分有以下标准： </a:t>
            </a:r>
          </a:p>
          <a:p>
            <a:pPr marL="342900" marR="0" lvl="0" indent="358775" algn="l" defTabSz="914400" rtl="0" eaLnBrk="1" fontAlgn="base" latinLnBrk="0" hangingPunct="1">
              <a:lnSpc>
                <a:spcPct val="100000"/>
              </a:lnSpc>
              <a:spcBef>
                <a:spcPct val="0"/>
              </a:spcBef>
              <a:spcAft>
                <a:spcPts val="900"/>
              </a:spcAft>
              <a:buClr>
                <a:schemeClr val="tx1"/>
              </a:buClr>
              <a:buSzPct val="65000"/>
              <a:buFontTx/>
              <a:buNone/>
              <a:tabLst/>
              <a:defRPr/>
            </a:pPr>
            <a:endParaRPr kumimoji="0" lang="zh-CN" altLang="en-US" sz="1800" b="0" i="0" u="none" strike="noStrike" kern="1200" cap="none" spc="0" normalizeH="0" baseline="0" noProof="0" dirty="0">
              <a:ln>
                <a:noFill/>
              </a:ln>
              <a:solidFill>
                <a:srgbClr val="000000"/>
              </a:solidFill>
              <a:effectLst/>
              <a:uLnTx/>
              <a:uFillTx/>
              <a:latin typeface="华文楷体" pitchFamily="2" charset="-122"/>
              <a:ea typeface="华文楷体" pitchFamily="2" charset="-122"/>
              <a:cs typeface="Arial" pitchFamily="34" charset="0"/>
            </a:endParaRPr>
          </a:p>
        </p:txBody>
      </p:sp>
      <p:sp>
        <p:nvSpPr>
          <p:cNvPr id="8" name="Rectangle 3"/>
          <p:cNvSpPr>
            <a:spLocks noChangeArrowheads="1"/>
          </p:cNvSpPr>
          <p:nvPr/>
        </p:nvSpPr>
        <p:spPr bwMode="auto">
          <a:xfrm>
            <a:off x="681038" y="2446338"/>
            <a:ext cx="7840662" cy="1579562"/>
          </a:xfrm>
          <a:prstGeom prst="rect">
            <a:avLst/>
          </a:prstGeom>
          <a:noFill/>
          <a:ln w="9525">
            <a:noFill/>
            <a:miter lim="800000"/>
            <a:headEnd/>
            <a:tailEnd/>
          </a:ln>
          <a:effectLst/>
        </p:spPr>
        <p:txBody>
          <a:bodyPr lIns="92075" tIns="46038" rIns="92075" bIns="46038"/>
          <a:lstStyle/>
          <a:p>
            <a:pPr marL="444500" indent="-444500" algn="l">
              <a:spcBef>
                <a:spcPct val="30000"/>
              </a:spcBef>
              <a:buClr>
                <a:schemeClr val="tx1"/>
              </a:buClr>
              <a:buFont typeface="Wingdings" pitchFamily="2" charset="2"/>
              <a:buChar char="ü"/>
            </a:pPr>
            <a:r>
              <a:rPr lang="zh-CN" altLang="en-US" sz="1800" b="0" dirty="0">
                <a:solidFill>
                  <a:srgbClr val="000000"/>
                </a:solidFill>
                <a:latin typeface="华文楷体" pitchFamily="2" charset="-122"/>
                <a:ea typeface="华文楷体" pitchFamily="2" charset="-122"/>
                <a:cs typeface="Arial" pitchFamily="34" charset="0"/>
              </a:rPr>
              <a:t>此控制是否能够对应一个控制目标</a:t>
            </a:r>
          </a:p>
          <a:p>
            <a:pPr marL="444500" indent="-444500" algn="l">
              <a:spcBef>
                <a:spcPct val="30000"/>
              </a:spcBef>
              <a:buClr>
                <a:schemeClr val="tx1"/>
              </a:buClr>
              <a:buFont typeface="Wingdings" pitchFamily="2" charset="2"/>
              <a:buChar char="ü"/>
            </a:pPr>
            <a:r>
              <a:rPr lang="zh-CN" altLang="en-US" sz="1800" b="0" dirty="0">
                <a:solidFill>
                  <a:srgbClr val="000000"/>
                </a:solidFill>
                <a:latin typeface="华文楷体" pitchFamily="2" charset="-122"/>
                <a:ea typeface="华文楷体" pitchFamily="2" charset="-122"/>
                <a:cs typeface="Arial" pitchFamily="34" charset="0"/>
              </a:rPr>
              <a:t>此控制是否能够有效的达到既定目标（例如，该控制点是否采用合适的频率或者精确度）</a:t>
            </a:r>
          </a:p>
          <a:p>
            <a:pPr marL="444500" indent="-444500" algn="l">
              <a:spcBef>
                <a:spcPct val="30000"/>
              </a:spcBef>
              <a:buClr>
                <a:schemeClr val="tx1"/>
              </a:buClr>
              <a:buFont typeface="Wingdings" pitchFamily="2" charset="2"/>
              <a:buChar char="ü"/>
            </a:pPr>
            <a:r>
              <a:rPr lang="zh-CN" altLang="en-US" sz="1800" b="0" dirty="0">
                <a:solidFill>
                  <a:srgbClr val="000000"/>
                </a:solidFill>
                <a:latin typeface="华文楷体" pitchFamily="2" charset="-122"/>
                <a:ea typeface="华文楷体" pitchFamily="2" charset="-122"/>
                <a:cs typeface="Arial" pitchFamily="34" charset="0"/>
              </a:rPr>
              <a:t>管理层是否贯彻执行了该控制</a:t>
            </a:r>
          </a:p>
          <a:p>
            <a:pPr marL="444500" indent="-444500" algn="l">
              <a:spcBef>
                <a:spcPct val="30000"/>
              </a:spcBef>
              <a:buClr>
                <a:schemeClr val="tx1"/>
              </a:buClr>
              <a:buSzPct val="65000"/>
            </a:pPr>
            <a:endParaRPr lang="zh-CN" altLang="en-US" sz="1800" b="0" dirty="0">
              <a:solidFill>
                <a:srgbClr val="000000"/>
              </a:solidFill>
              <a:latin typeface="华文楷体" pitchFamily="2" charset="-122"/>
              <a:ea typeface="华文楷体" pitchFamily="2" charset="-122"/>
              <a:cs typeface="Arial" pitchFamily="34" charset="0"/>
            </a:endParaRPr>
          </a:p>
        </p:txBody>
      </p:sp>
      <p:sp>
        <p:nvSpPr>
          <p:cNvPr id="9" name="Rectangle 4"/>
          <p:cNvSpPr>
            <a:spLocks noChangeArrowheads="1"/>
          </p:cNvSpPr>
          <p:nvPr/>
        </p:nvSpPr>
        <p:spPr bwMode="auto">
          <a:xfrm>
            <a:off x="257175" y="3195638"/>
            <a:ext cx="8404225" cy="3268662"/>
          </a:xfrm>
          <a:prstGeom prst="rect">
            <a:avLst/>
          </a:prstGeom>
          <a:noFill/>
          <a:ln w="9525">
            <a:noFill/>
            <a:miter lim="800000"/>
            <a:headEnd/>
            <a:tailEnd/>
          </a:ln>
          <a:effectLst/>
        </p:spPr>
        <p:txBody>
          <a:bodyPr lIns="92075" tIns="46038" rIns="92075" bIns="46038"/>
          <a:lstStyle/>
          <a:p>
            <a:pPr indent="88900" algn="l">
              <a:spcBef>
                <a:spcPct val="30000"/>
              </a:spcBef>
              <a:buClr>
                <a:schemeClr val="tx1"/>
              </a:buClr>
              <a:buSzPct val="65000"/>
            </a:pPr>
            <a:endParaRPr lang="zh-CN" altLang="en-US" sz="3600" dirty="0">
              <a:solidFill>
                <a:srgbClr val="000000"/>
              </a:solidFill>
              <a:latin typeface="华文楷体" pitchFamily="2" charset="-122"/>
              <a:ea typeface="华文楷体" pitchFamily="2" charset="-122"/>
            </a:endParaRPr>
          </a:p>
          <a:p>
            <a:pPr indent="88900" algn="l">
              <a:spcBef>
                <a:spcPct val="30000"/>
              </a:spcBef>
              <a:buClr>
                <a:schemeClr val="tx1"/>
              </a:buClr>
              <a:buSzPct val="65000"/>
            </a:pPr>
            <a:r>
              <a:rPr lang="zh-CN" altLang="en-US" sz="1800" b="0" dirty="0" smtClean="0">
                <a:solidFill>
                  <a:srgbClr val="000000"/>
                </a:solidFill>
                <a:latin typeface="华文楷体" pitchFamily="2" charset="-122"/>
                <a:ea typeface="华文楷体" pitchFamily="2" charset="-122"/>
                <a:cs typeface="Arial" pitchFamily="34" charset="0"/>
              </a:rPr>
              <a:t> 评</a:t>
            </a:r>
            <a:r>
              <a:rPr lang="zh-CN" altLang="en-US" sz="1800" b="0" dirty="0">
                <a:solidFill>
                  <a:srgbClr val="000000"/>
                </a:solidFill>
                <a:latin typeface="华文楷体" pitchFamily="2" charset="-122"/>
                <a:ea typeface="华文楷体" pitchFamily="2" charset="-122"/>
                <a:cs typeface="Arial" pitchFamily="34" charset="0"/>
              </a:rPr>
              <a:t>价某一个具体控制点的有效性需要考虑以下方面</a:t>
            </a:r>
            <a:r>
              <a:rPr lang="en-US" altLang="zh-CN" sz="1800" b="0" dirty="0">
                <a:solidFill>
                  <a:srgbClr val="000000"/>
                </a:solidFill>
                <a:latin typeface="华文楷体" pitchFamily="2" charset="-122"/>
                <a:ea typeface="华文楷体" pitchFamily="2" charset="-122"/>
                <a:cs typeface="Arial" pitchFamily="34" charset="0"/>
              </a:rPr>
              <a:t>:</a:t>
            </a:r>
          </a:p>
          <a:p>
            <a:pPr marL="890588" lvl="1" indent="-446088" algn="l">
              <a:spcBef>
                <a:spcPct val="20000"/>
              </a:spcBef>
              <a:buClr>
                <a:schemeClr val="tx1"/>
              </a:buClr>
              <a:buSzPct val="100000"/>
              <a:buFont typeface="Wingdings" pitchFamily="2" charset="2"/>
              <a:buChar char="ü"/>
            </a:pPr>
            <a:r>
              <a:rPr lang="zh-CN" altLang="en-US" sz="1800" b="0" dirty="0">
                <a:solidFill>
                  <a:srgbClr val="000000"/>
                </a:solidFill>
                <a:latin typeface="华文楷体" pitchFamily="2" charset="-122"/>
                <a:ea typeface="华文楷体" pitchFamily="2" charset="-122"/>
                <a:cs typeface="Arial" pitchFamily="34" charset="0"/>
              </a:rPr>
              <a:t>控制和风险的对应结合</a:t>
            </a:r>
          </a:p>
          <a:p>
            <a:pPr marL="890588" lvl="1" indent="-446088" algn="l">
              <a:spcBef>
                <a:spcPct val="20000"/>
              </a:spcBef>
              <a:buClr>
                <a:schemeClr val="tx1"/>
              </a:buClr>
              <a:buSzPct val="100000"/>
              <a:buFont typeface="Wingdings" pitchFamily="2" charset="2"/>
              <a:buChar char="ü"/>
            </a:pPr>
            <a:r>
              <a:rPr lang="zh-CN" altLang="en-US" sz="1800" b="0" dirty="0">
                <a:solidFill>
                  <a:srgbClr val="000000"/>
                </a:solidFill>
                <a:latin typeface="华文楷体" pitchFamily="2" charset="-122"/>
                <a:ea typeface="华文楷体" pitchFamily="2" charset="-122"/>
                <a:cs typeface="Arial" pitchFamily="34" charset="0"/>
              </a:rPr>
              <a:t>控制的性质</a:t>
            </a:r>
          </a:p>
          <a:p>
            <a:pPr marL="890588" lvl="1" indent="-446088" algn="l">
              <a:spcBef>
                <a:spcPct val="20000"/>
              </a:spcBef>
              <a:buClr>
                <a:schemeClr val="tx1"/>
              </a:buClr>
              <a:buSzPct val="100000"/>
              <a:buFont typeface="Wingdings" pitchFamily="2" charset="2"/>
              <a:buChar char="ü"/>
            </a:pPr>
            <a:r>
              <a:rPr lang="zh-CN" altLang="en-US" sz="1800" b="0" dirty="0">
                <a:solidFill>
                  <a:srgbClr val="000000"/>
                </a:solidFill>
                <a:latin typeface="华文楷体" pitchFamily="2" charset="-122"/>
                <a:ea typeface="华文楷体" pitchFamily="2" charset="-122"/>
                <a:cs typeface="Arial" pitchFamily="34" charset="0"/>
              </a:rPr>
              <a:t>企业的追加工作</a:t>
            </a:r>
          </a:p>
          <a:p>
            <a:pPr marL="890588" lvl="1" indent="-446088" algn="l">
              <a:spcBef>
                <a:spcPct val="20000"/>
              </a:spcBef>
              <a:buClr>
                <a:schemeClr val="tx1"/>
              </a:buClr>
              <a:buSzPct val="100000"/>
              <a:buFont typeface="Wingdings" pitchFamily="2" charset="2"/>
              <a:buChar char="ü"/>
            </a:pPr>
            <a:r>
              <a:rPr lang="zh-CN" altLang="en-US" sz="1800" b="0" dirty="0">
                <a:solidFill>
                  <a:srgbClr val="000000"/>
                </a:solidFill>
                <a:latin typeface="华文楷体" pitchFamily="2" charset="-122"/>
                <a:ea typeface="华文楷体" pitchFamily="2" charset="-122"/>
                <a:cs typeface="Arial" pitchFamily="34" charset="0"/>
              </a:rPr>
              <a:t>控制发生的频率</a:t>
            </a:r>
          </a:p>
          <a:p>
            <a:pPr marL="890588" lvl="1" indent="-446088" algn="l">
              <a:spcBef>
                <a:spcPct val="20000"/>
              </a:spcBef>
              <a:buClr>
                <a:schemeClr val="tx1"/>
              </a:buClr>
              <a:buSzPct val="100000"/>
              <a:buFont typeface="Wingdings" pitchFamily="2" charset="2"/>
              <a:buChar char="ü"/>
            </a:pPr>
            <a:r>
              <a:rPr lang="zh-CN" altLang="en-US" sz="1800" b="0" dirty="0">
                <a:solidFill>
                  <a:srgbClr val="000000"/>
                </a:solidFill>
                <a:latin typeface="华文楷体" pitchFamily="2" charset="-122"/>
                <a:ea typeface="华文楷体" pitchFamily="2" charset="-122"/>
                <a:cs typeface="Arial" pitchFamily="34" charset="0"/>
              </a:rPr>
              <a:t>控制执行的期间</a:t>
            </a:r>
          </a:p>
          <a:p>
            <a:pPr indent="88900" algn="l">
              <a:spcBef>
                <a:spcPct val="30000"/>
              </a:spcBef>
              <a:buClr>
                <a:schemeClr val="tx1"/>
              </a:buClr>
              <a:buSzPct val="65000"/>
            </a:pPr>
            <a:r>
              <a:rPr lang="zh-CN" altLang="en-US" sz="1800" b="0" dirty="0" smtClean="0">
                <a:solidFill>
                  <a:srgbClr val="000000"/>
                </a:solidFill>
                <a:latin typeface="华文楷体" pitchFamily="2" charset="-122"/>
                <a:ea typeface="华文楷体" pitchFamily="2" charset="-122"/>
                <a:cs typeface="Arial" pitchFamily="34" charset="0"/>
              </a:rPr>
              <a:t> 通常</a:t>
            </a:r>
            <a:r>
              <a:rPr lang="zh-CN" altLang="en-US" sz="1800" b="0" dirty="0">
                <a:solidFill>
                  <a:srgbClr val="000000"/>
                </a:solidFill>
                <a:latin typeface="华文楷体" pitchFamily="2" charset="-122"/>
                <a:ea typeface="华文楷体" pitchFamily="2" charset="-122"/>
                <a:cs typeface="Arial" pitchFamily="34" charset="0"/>
              </a:rPr>
              <a:t>情况下我们会综合所有审计工作中获取的可参考证据，以评估相关</a:t>
            </a:r>
            <a:r>
              <a:rPr lang="zh-CN" altLang="en-US" sz="1800" b="0" dirty="0" smtClean="0">
                <a:solidFill>
                  <a:srgbClr val="000000"/>
                </a:solidFill>
                <a:latin typeface="华文楷体" pitchFamily="2" charset="-122"/>
                <a:ea typeface="华文楷体" pitchFamily="2" charset="-122"/>
                <a:cs typeface="Arial" pitchFamily="34" charset="0"/>
              </a:rPr>
              <a:t>控制。</a:t>
            </a:r>
            <a:endParaRPr lang="zh-CN" altLang="en-GB" sz="1800" b="0" dirty="0">
              <a:solidFill>
                <a:srgbClr val="000000"/>
              </a:solidFill>
              <a:latin typeface="华文楷体" pitchFamily="2" charset="-122"/>
              <a:ea typeface="华文楷体" pitchFamily="2" charset="-122"/>
              <a:cs typeface="Arial" pitchFamily="34"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对控制进行评估：评估过程</a:t>
            </a:r>
            <a:r>
              <a:rPr lang="zh-CN" altLang="en-GB" dirty="0" smtClean="0">
                <a:latin typeface="+mj-ea"/>
              </a:rPr>
              <a:t/>
            </a:r>
            <a:br>
              <a:rPr lang="zh-CN" altLang="en-GB" dirty="0" smtClean="0">
                <a:latin typeface="+mj-ea"/>
              </a:rPr>
            </a:br>
            <a:endParaRPr lang="en-US" altLang="en-US" dirty="0">
              <a:latin typeface="+mj-ea"/>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73</a:t>
            </a:fld>
            <a:endParaRPr lang="en-GB"/>
          </a:p>
        </p:txBody>
      </p:sp>
      <p:pic>
        <p:nvPicPr>
          <p:cNvPr id="5" name="Picture 2" descr="slide24"/>
          <p:cNvPicPr>
            <a:picLocks noChangeAspect="1" noChangeArrowheads="1"/>
          </p:cNvPicPr>
          <p:nvPr/>
        </p:nvPicPr>
        <p:blipFill>
          <a:blip r:embed="rId2" cstate="print"/>
          <a:srcRect/>
          <a:stretch>
            <a:fillRect/>
          </a:stretch>
        </p:blipFill>
        <p:spPr bwMode="auto">
          <a:xfrm>
            <a:off x="103188" y="1241425"/>
            <a:ext cx="8064500" cy="5029200"/>
          </a:xfrm>
          <a:prstGeom prst="rect">
            <a:avLst/>
          </a:prstGeom>
          <a:noFill/>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latin typeface="+mj-ea"/>
              </a:rPr>
              <a:t>对控制进行测试：测试方法</a:t>
            </a:r>
            <a:br>
              <a:rPr lang="zh-CN" altLang="en-GB" dirty="0" smtClean="0">
                <a:latin typeface="+mj-ea"/>
              </a:rPr>
            </a:br>
            <a:endParaRPr lang="en-US" altLang="en-US" dirty="0">
              <a:latin typeface="+mj-ea"/>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74</a:t>
            </a:fld>
            <a:endParaRPr lang="en-GB"/>
          </a:p>
        </p:txBody>
      </p:sp>
      <p:sp>
        <p:nvSpPr>
          <p:cNvPr id="5" name="Rectangle 2"/>
          <p:cNvSpPr>
            <a:spLocks noChangeArrowheads="1"/>
          </p:cNvSpPr>
          <p:nvPr/>
        </p:nvSpPr>
        <p:spPr bwMode="auto">
          <a:xfrm>
            <a:off x="809625" y="2305050"/>
            <a:ext cx="1757363" cy="644525"/>
          </a:xfrm>
          <a:prstGeom prst="rect">
            <a:avLst/>
          </a:prstGeom>
          <a:solidFill>
            <a:srgbClr val="DDDDDD"/>
          </a:solidFill>
          <a:ln w="19050" algn="ctr">
            <a:solidFill>
              <a:schemeClr val="accent2">
                <a:lumMod val="50000"/>
              </a:schemeClr>
            </a:solidFill>
            <a:miter lim="800000"/>
            <a:headEnd/>
            <a:tailEnd/>
          </a:ln>
          <a:effectLst/>
        </p:spPr>
        <p:txBody>
          <a:bodyPr wrap="none" anchor="ctr"/>
          <a:lstStyle/>
          <a:p>
            <a:pPr eaLnBrk="0" hangingPunct="0"/>
            <a:r>
              <a:rPr lang="zh-CN" altLang="en-US" sz="1600" dirty="0">
                <a:solidFill>
                  <a:srgbClr val="000000"/>
                </a:solidFill>
                <a:latin typeface="华文楷体" pitchFamily="2" charset="-122"/>
                <a:ea typeface="华文楷体" pitchFamily="2" charset="-122"/>
                <a:cs typeface="Arial" pitchFamily="34" charset="0"/>
              </a:rPr>
              <a:t>穿行测试</a:t>
            </a:r>
            <a:endParaRPr lang="en-GB" sz="1600" dirty="0">
              <a:solidFill>
                <a:srgbClr val="000000"/>
              </a:solidFill>
              <a:latin typeface="华文楷体" pitchFamily="2" charset="-122"/>
              <a:ea typeface="华文楷体" pitchFamily="2" charset="-122"/>
              <a:cs typeface="Arial" pitchFamily="34" charset="0"/>
            </a:endParaRPr>
          </a:p>
        </p:txBody>
      </p:sp>
      <p:sp>
        <p:nvSpPr>
          <p:cNvPr id="6" name="Rectangle 3"/>
          <p:cNvSpPr>
            <a:spLocks noChangeArrowheads="1"/>
          </p:cNvSpPr>
          <p:nvPr/>
        </p:nvSpPr>
        <p:spPr bwMode="auto">
          <a:xfrm>
            <a:off x="809625" y="2963863"/>
            <a:ext cx="1757363" cy="644525"/>
          </a:xfrm>
          <a:prstGeom prst="rect">
            <a:avLst/>
          </a:prstGeom>
          <a:solidFill>
            <a:srgbClr val="DDDDDD"/>
          </a:solidFill>
          <a:ln w="19050" algn="ctr">
            <a:solidFill>
              <a:schemeClr val="accent2">
                <a:lumMod val="50000"/>
              </a:schemeClr>
            </a:solidFill>
            <a:miter lim="800000"/>
            <a:headEnd/>
            <a:tailEnd/>
          </a:ln>
          <a:effectLst/>
        </p:spPr>
        <p:txBody>
          <a:bodyPr wrap="none" anchor="ctr"/>
          <a:lstStyle/>
          <a:p>
            <a:pPr eaLnBrk="0" hangingPunct="0"/>
            <a:r>
              <a:rPr lang="zh-CN" altLang="en-US" sz="1600">
                <a:solidFill>
                  <a:srgbClr val="000000"/>
                </a:solidFill>
                <a:latin typeface="华文楷体" pitchFamily="2" charset="-122"/>
                <a:ea typeface="华文楷体" pitchFamily="2" charset="-122"/>
                <a:cs typeface="Arial" pitchFamily="34" charset="0"/>
              </a:rPr>
              <a:t>符合性测试</a:t>
            </a:r>
            <a:endParaRPr lang="en-GB" sz="1600">
              <a:solidFill>
                <a:srgbClr val="000000"/>
              </a:solidFill>
              <a:latin typeface="华文楷体" pitchFamily="2" charset="-122"/>
              <a:ea typeface="华文楷体" pitchFamily="2" charset="-122"/>
              <a:cs typeface="Arial" pitchFamily="34" charset="0"/>
            </a:endParaRPr>
          </a:p>
        </p:txBody>
      </p:sp>
      <p:sp>
        <p:nvSpPr>
          <p:cNvPr id="7" name="Rectangle 4"/>
          <p:cNvSpPr>
            <a:spLocks noChangeArrowheads="1"/>
          </p:cNvSpPr>
          <p:nvPr/>
        </p:nvSpPr>
        <p:spPr bwMode="auto">
          <a:xfrm>
            <a:off x="809625" y="3611563"/>
            <a:ext cx="1757363" cy="644525"/>
          </a:xfrm>
          <a:prstGeom prst="rect">
            <a:avLst/>
          </a:prstGeom>
          <a:solidFill>
            <a:srgbClr val="DDDDDD"/>
          </a:solidFill>
          <a:ln w="19050" algn="ctr">
            <a:solidFill>
              <a:schemeClr val="accent2">
                <a:lumMod val="50000"/>
              </a:schemeClr>
            </a:solidFill>
            <a:miter lim="800000"/>
            <a:headEnd/>
            <a:tailEnd/>
          </a:ln>
          <a:effectLst/>
        </p:spPr>
        <p:txBody>
          <a:bodyPr wrap="none" anchor="ctr"/>
          <a:lstStyle/>
          <a:p>
            <a:pPr eaLnBrk="0" hangingPunct="0"/>
            <a:r>
              <a:rPr lang="zh-CN" altLang="en-US" sz="1600">
                <a:solidFill>
                  <a:srgbClr val="000000"/>
                </a:solidFill>
                <a:latin typeface="华文楷体" pitchFamily="2" charset="-122"/>
                <a:ea typeface="华文楷体" pitchFamily="2" charset="-122"/>
                <a:cs typeface="Arial" pitchFamily="34" charset="0"/>
              </a:rPr>
              <a:t>实质性测试</a:t>
            </a:r>
            <a:endParaRPr lang="en-GB" sz="1600">
              <a:solidFill>
                <a:srgbClr val="000000"/>
              </a:solidFill>
              <a:latin typeface="华文楷体" pitchFamily="2" charset="-122"/>
              <a:ea typeface="华文楷体" pitchFamily="2" charset="-122"/>
              <a:cs typeface="Arial" pitchFamily="34" charset="0"/>
            </a:endParaRPr>
          </a:p>
        </p:txBody>
      </p:sp>
      <p:sp>
        <p:nvSpPr>
          <p:cNvPr id="8" name="Rectangle 5"/>
          <p:cNvSpPr>
            <a:spLocks noChangeArrowheads="1"/>
          </p:cNvSpPr>
          <p:nvPr/>
        </p:nvSpPr>
        <p:spPr bwMode="auto">
          <a:xfrm>
            <a:off x="809625" y="4270375"/>
            <a:ext cx="1757363" cy="644525"/>
          </a:xfrm>
          <a:prstGeom prst="rect">
            <a:avLst/>
          </a:prstGeom>
          <a:solidFill>
            <a:srgbClr val="DDDDDD"/>
          </a:solidFill>
          <a:ln w="19050" algn="ctr">
            <a:solidFill>
              <a:schemeClr val="accent2">
                <a:lumMod val="50000"/>
              </a:schemeClr>
            </a:solidFill>
            <a:miter lim="800000"/>
            <a:headEnd/>
            <a:tailEnd/>
          </a:ln>
          <a:effectLst/>
        </p:spPr>
        <p:txBody>
          <a:bodyPr wrap="none" anchor="ctr"/>
          <a:lstStyle/>
          <a:p>
            <a:pPr eaLnBrk="0" hangingPunct="0"/>
            <a:r>
              <a:rPr lang="zh-CN" altLang="en-US" sz="1600">
                <a:solidFill>
                  <a:srgbClr val="000000"/>
                </a:solidFill>
                <a:latin typeface="华文楷体" pitchFamily="2" charset="-122"/>
                <a:ea typeface="华文楷体" pitchFamily="2" charset="-122"/>
                <a:cs typeface="Arial" pitchFamily="34" charset="0"/>
              </a:rPr>
              <a:t>双重目的测试</a:t>
            </a:r>
            <a:endParaRPr lang="en-GB" sz="1600">
              <a:solidFill>
                <a:srgbClr val="000000"/>
              </a:solidFill>
              <a:latin typeface="华文楷体" pitchFamily="2" charset="-122"/>
              <a:ea typeface="华文楷体" pitchFamily="2" charset="-122"/>
              <a:cs typeface="Arial" pitchFamily="34" charset="0"/>
            </a:endParaRPr>
          </a:p>
        </p:txBody>
      </p:sp>
      <p:sp>
        <p:nvSpPr>
          <p:cNvPr id="9" name="Rectangle 6"/>
          <p:cNvSpPr>
            <a:spLocks noChangeArrowheads="1"/>
          </p:cNvSpPr>
          <p:nvPr/>
        </p:nvSpPr>
        <p:spPr bwMode="auto">
          <a:xfrm>
            <a:off x="809625" y="4926013"/>
            <a:ext cx="1757363" cy="644525"/>
          </a:xfrm>
          <a:prstGeom prst="rect">
            <a:avLst/>
          </a:prstGeom>
          <a:solidFill>
            <a:srgbClr val="DDDDDD"/>
          </a:solidFill>
          <a:ln w="19050" algn="ctr">
            <a:solidFill>
              <a:schemeClr val="accent2">
                <a:lumMod val="50000"/>
              </a:schemeClr>
            </a:solidFill>
            <a:miter lim="800000"/>
            <a:headEnd/>
            <a:tailEnd/>
          </a:ln>
          <a:effectLst/>
        </p:spPr>
        <p:txBody>
          <a:bodyPr wrap="none" anchor="ctr"/>
          <a:lstStyle/>
          <a:p>
            <a:pPr eaLnBrk="0" hangingPunct="0"/>
            <a:r>
              <a:rPr lang="zh-CN" altLang="en-US" sz="1600">
                <a:solidFill>
                  <a:srgbClr val="000000"/>
                </a:solidFill>
                <a:latin typeface="华文楷体" pitchFamily="2" charset="-122"/>
                <a:ea typeface="华文楷体" pitchFamily="2" charset="-122"/>
                <a:cs typeface="Arial" pitchFamily="34" charset="0"/>
              </a:rPr>
              <a:t>比较分析法</a:t>
            </a:r>
            <a:endParaRPr lang="en-GB" sz="1600">
              <a:solidFill>
                <a:srgbClr val="000000"/>
              </a:solidFill>
              <a:latin typeface="华文楷体" pitchFamily="2" charset="-122"/>
              <a:ea typeface="华文楷体" pitchFamily="2" charset="-122"/>
              <a:cs typeface="Arial" pitchFamily="34" charset="0"/>
            </a:endParaRPr>
          </a:p>
        </p:txBody>
      </p:sp>
      <p:sp>
        <p:nvSpPr>
          <p:cNvPr id="10" name="Rectangle 7"/>
          <p:cNvSpPr>
            <a:spLocks noChangeArrowheads="1"/>
          </p:cNvSpPr>
          <p:nvPr/>
        </p:nvSpPr>
        <p:spPr bwMode="auto">
          <a:xfrm>
            <a:off x="800100" y="1576388"/>
            <a:ext cx="1778000" cy="644525"/>
          </a:xfrm>
          <a:prstGeom prst="rect">
            <a:avLst/>
          </a:prstGeom>
          <a:solidFill>
            <a:schemeClr val="accent2">
              <a:lumMod val="50000"/>
            </a:schemeClr>
          </a:solidFill>
          <a:ln w="3175" algn="ctr">
            <a:noFill/>
            <a:miter lim="800000"/>
            <a:headEnd/>
            <a:tailEnd/>
          </a:ln>
          <a:effectLst/>
        </p:spPr>
        <p:txBody>
          <a:bodyPr wrap="none" anchor="ctr"/>
          <a:lstStyle/>
          <a:p>
            <a:pPr algn="ctr" eaLnBrk="0" hangingPunct="0"/>
            <a:r>
              <a:rPr lang="zh-CN" altLang="en-US" b="1" dirty="0">
                <a:solidFill>
                  <a:srgbClr val="FEF8F8"/>
                </a:solidFill>
                <a:latin typeface="华文楷体" pitchFamily="2" charset="-122"/>
                <a:ea typeface="华文楷体" pitchFamily="2" charset="-122"/>
              </a:rPr>
              <a:t>审计方法</a:t>
            </a:r>
            <a:endParaRPr lang="en-GB" b="1" dirty="0">
              <a:solidFill>
                <a:srgbClr val="FEF8F8"/>
              </a:solidFill>
              <a:latin typeface="华文楷体" pitchFamily="2" charset="-122"/>
              <a:ea typeface="华文楷体" pitchFamily="2" charset="-122"/>
            </a:endParaRPr>
          </a:p>
        </p:txBody>
      </p:sp>
      <p:sp>
        <p:nvSpPr>
          <p:cNvPr id="11" name="Rectangle 8"/>
          <p:cNvSpPr>
            <a:spLocks noChangeArrowheads="1"/>
          </p:cNvSpPr>
          <p:nvPr/>
        </p:nvSpPr>
        <p:spPr bwMode="auto">
          <a:xfrm>
            <a:off x="2608263" y="1577975"/>
            <a:ext cx="5662612" cy="655638"/>
          </a:xfrm>
          <a:prstGeom prst="rect">
            <a:avLst/>
          </a:prstGeom>
          <a:solidFill>
            <a:schemeClr val="accent2">
              <a:lumMod val="50000"/>
            </a:schemeClr>
          </a:solidFill>
          <a:ln w="3175">
            <a:noFill/>
            <a:miter lim="800000"/>
            <a:headEnd/>
            <a:tailEnd/>
          </a:ln>
          <a:effectLst/>
        </p:spPr>
        <p:txBody>
          <a:bodyPr wrap="none" anchor="ctr"/>
          <a:lstStyle/>
          <a:p>
            <a:endParaRPr lang="en-US">
              <a:latin typeface="华文楷体" pitchFamily="2" charset="-122"/>
              <a:ea typeface="华文楷体" pitchFamily="2" charset="-122"/>
            </a:endParaRPr>
          </a:p>
        </p:txBody>
      </p:sp>
      <p:sp>
        <p:nvSpPr>
          <p:cNvPr id="12" name="Rectangle 9"/>
          <p:cNvSpPr>
            <a:spLocks noChangeArrowheads="1"/>
          </p:cNvSpPr>
          <p:nvPr/>
        </p:nvSpPr>
        <p:spPr bwMode="auto">
          <a:xfrm>
            <a:off x="2566988" y="2308225"/>
            <a:ext cx="5662612" cy="646113"/>
          </a:xfrm>
          <a:prstGeom prst="rect">
            <a:avLst/>
          </a:prstGeom>
          <a:noFill/>
          <a:ln w="19050">
            <a:solidFill>
              <a:schemeClr val="accent2">
                <a:lumMod val="50000"/>
              </a:schemeClr>
            </a:solidFill>
            <a:miter lim="800000"/>
            <a:headEnd/>
            <a:tailEnd/>
          </a:ln>
          <a:effectLst/>
        </p:spPr>
        <p:txBody>
          <a:bodyPr wrap="none" anchor="ctr"/>
          <a:lstStyle/>
          <a:p>
            <a:pPr eaLnBrk="0" hangingPunct="0"/>
            <a:r>
              <a:rPr lang="zh-CN" altLang="en-US" sz="1600">
                <a:solidFill>
                  <a:srgbClr val="000000"/>
                </a:solidFill>
                <a:latin typeface="华文楷体" pitchFamily="2" charset="-122"/>
                <a:ea typeface="华文楷体" pitchFamily="2" charset="-122"/>
                <a:cs typeface="Arial" pitchFamily="34" charset="0"/>
              </a:rPr>
              <a:t>确认审计人员对系统的理解</a:t>
            </a:r>
            <a:endParaRPr lang="en-GB" sz="1600">
              <a:solidFill>
                <a:srgbClr val="000000"/>
              </a:solidFill>
              <a:latin typeface="华文楷体" pitchFamily="2" charset="-122"/>
              <a:ea typeface="华文楷体" pitchFamily="2" charset="-122"/>
              <a:cs typeface="Arial" pitchFamily="34" charset="0"/>
            </a:endParaRPr>
          </a:p>
        </p:txBody>
      </p:sp>
      <p:sp>
        <p:nvSpPr>
          <p:cNvPr id="13" name="Rectangle 10"/>
          <p:cNvSpPr>
            <a:spLocks noChangeArrowheads="1"/>
          </p:cNvSpPr>
          <p:nvPr/>
        </p:nvSpPr>
        <p:spPr bwMode="auto">
          <a:xfrm>
            <a:off x="2566988" y="2960688"/>
            <a:ext cx="5662612" cy="646112"/>
          </a:xfrm>
          <a:prstGeom prst="rect">
            <a:avLst/>
          </a:prstGeom>
          <a:noFill/>
          <a:ln w="19050" algn="ctr">
            <a:solidFill>
              <a:schemeClr val="accent2">
                <a:lumMod val="50000"/>
              </a:schemeClr>
            </a:solidFill>
            <a:miter lim="800000"/>
            <a:headEnd/>
            <a:tailEnd/>
          </a:ln>
          <a:effectLst/>
        </p:spPr>
        <p:txBody>
          <a:bodyPr wrap="none" anchor="ctr"/>
          <a:lstStyle/>
          <a:p>
            <a:pPr eaLnBrk="0" hangingPunct="0"/>
            <a:r>
              <a:rPr lang="zh-CN" altLang="en-US" sz="1600">
                <a:solidFill>
                  <a:srgbClr val="000000"/>
                </a:solidFill>
                <a:latin typeface="华文楷体" pitchFamily="2" charset="-122"/>
                <a:ea typeface="华文楷体" pitchFamily="2" charset="-122"/>
                <a:cs typeface="Arial" pitchFamily="34" charset="0"/>
              </a:rPr>
              <a:t>评价系统内部控制的有效性</a:t>
            </a:r>
            <a:endParaRPr lang="en-GB" sz="1600">
              <a:solidFill>
                <a:srgbClr val="000000"/>
              </a:solidFill>
              <a:latin typeface="华文楷体" pitchFamily="2" charset="-122"/>
              <a:ea typeface="华文楷体" pitchFamily="2" charset="-122"/>
              <a:cs typeface="Arial" pitchFamily="34" charset="0"/>
            </a:endParaRPr>
          </a:p>
        </p:txBody>
      </p:sp>
      <p:sp>
        <p:nvSpPr>
          <p:cNvPr id="14" name="Rectangle 11"/>
          <p:cNvSpPr>
            <a:spLocks noChangeArrowheads="1"/>
          </p:cNvSpPr>
          <p:nvPr/>
        </p:nvSpPr>
        <p:spPr bwMode="auto">
          <a:xfrm>
            <a:off x="2566988" y="3613150"/>
            <a:ext cx="5662612" cy="655638"/>
          </a:xfrm>
          <a:prstGeom prst="rect">
            <a:avLst/>
          </a:prstGeom>
          <a:noFill/>
          <a:ln w="19050" algn="ctr">
            <a:solidFill>
              <a:schemeClr val="accent2">
                <a:lumMod val="50000"/>
              </a:schemeClr>
            </a:solidFill>
            <a:miter lim="800000"/>
            <a:headEnd/>
            <a:tailEnd/>
          </a:ln>
          <a:effectLst/>
        </p:spPr>
        <p:txBody>
          <a:bodyPr wrap="none" anchor="ctr"/>
          <a:lstStyle/>
          <a:p>
            <a:pPr eaLnBrk="0" hangingPunct="0"/>
            <a:r>
              <a:rPr lang="zh-CN" altLang="en-US" sz="1600">
                <a:solidFill>
                  <a:srgbClr val="000000"/>
                </a:solidFill>
                <a:latin typeface="华文楷体" pitchFamily="2" charset="-122"/>
                <a:ea typeface="华文楷体" pitchFamily="2" charset="-122"/>
                <a:cs typeface="Arial" pitchFamily="34" charset="0"/>
              </a:rPr>
              <a:t>分析内控疏漏可能产生的影响和结果</a:t>
            </a:r>
            <a:endParaRPr lang="en-GB" sz="1600">
              <a:solidFill>
                <a:srgbClr val="000000"/>
              </a:solidFill>
              <a:latin typeface="华文楷体" pitchFamily="2" charset="-122"/>
              <a:ea typeface="华文楷体" pitchFamily="2" charset="-122"/>
              <a:cs typeface="Arial" pitchFamily="34" charset="0"/>
            </a:endParaRPr>
          </a:p>
        </p:txBody>
      </p:sp>
      <p:sp>
        <p:nvSpPr>
          <p:cNvPr id="15" name="Rectangle 12"/>
          <p:cNvSpPr>
            <a:spLocks noChangeArrowheads="1"/>
          </p:cNvSpPr>
          <p:nvPr/>
        </p:nvSpPr>
        <p:spPr bwMode="auto">
          <a:xfrm>
            <a:off x="2566988" y="4264025"/>
            <a:ext cx="5662612" cy="657225"/>
          </a:xfrm>
          <a:prstGeom prst="rect">
            <a:avLst/>
          </a:prstGeom>
          <a:noFill/>
          <a:ln w="19050" algn="ctr">
            <a:solidFill>
              <a:schemeClr val="accent2">
                <a:lumMod val="50000"/>
              </a:schemeClr>
            </a:solidFill>
            <a:miter lim="800000"/>
            <a:headEnd/>
            <a:tailEnd/>
          </a:ln>
          <a:effectLst/>
        </p:spPr>
        <p:txBody>
          <a:bodyPr wrap="none" anchor="ctr"/>
          <a:lstStyle/>
          <a:p>
            <a:pPr eaLnBrk="0" hangingPunct="0"/>
            <a:r>
              <a:rPr lang="zh-CN" altLang="en-US" sz="1600" dirty="0">
                <a:solidFill>
                  <a:srgbClr val="000000"/>
                </a:solidFill>
                <a:latin typeface="华文楷体" pitchFamily="2" charset="-122"/>
                <a:ea typeface="华文楷体" pitchFamily="2" charset="-122"/>
                <a:cs typeface="Arial" pitchFamily="34" charset="0"/>
              </a:rPr>
              <a:t>合并符合性测试和实质性测试的双重目的</a:t>
            </a:r>
            <a:endParaRPr lang="en-GB" sz="1600" dirty="0">
              <a:solidFill>
                <a:srgbClr val="000000"/>
              </a:solidFill>
              <a:latin typeface="华文楷体" pitchFamily="2" charset="-122"/>
              <a:ea typeface="华文楷体" pitchFamily="2" charset="-122"/>
              <a:cs typeface="Arial" pitchFamily="34" charset="0"/>
            </a:endParaRPr>
          </a:p>
        </p:txBody>
      </p:sp>
      <p:sp>
        <p:nvSpPr>
          <p:cNvPr id="16" name="Rectangle 13"/>
          <p:cNvSpPr>
            <a:spLocks noChangeArrowheads="1"/>
          </p:cNvSpPr>
          <p:nvPr/>
        </p:nvSpPr>
        <p:spPr bwMode="auto">
          <a:xfrm>
            <a:off x="2566988" y="4918075"/>
            <a:ext cx="5662612" cy="655638"/>
          </a:xfrm>
          <a:prstGeom prst="rect">
            <a:avLst/>
          </a:prstGeom>
          <a:noFill/>
          <a:ln w="19050" algn="ctr">
            <a:solidFill>
              <a:schemeClr val="accent2">
                <a:lumMod val="50000"/>
              </a:schemeClr>
            </a:solidFill>
            <a:miter lim="800000"/>
            <a:headEnd/>
            <a:tailEnd/>
          </a:ln>
          <a:effectLst/>
        </p:spPr>
        <p:txBody>
          <a:bodyPr wrap="none" anchor="ctr"/>
          <a:lstStyle/>
          <a:p>
            <a:pPr eaLnBrk="0" hangingPunct="0"/>
            <a:endParaRPr lang="zh-CN" altLang="en-US" sz="1600" dirty="0">
              <a:solidFill>
                <a:srgbClr val="000000"/>
              </a:solidFill>
              <a:latin typeface="华文楷体" pitchFamily="2" charset="-122"/>
              <a:ea typeface="华文楷体" pitchFamily="2" charset="-122"/>
            </a:endParaRPr>
          </a:p>
          <a:p>
            <a:pPr eaLnBrk="0" hangingPunct="0"/>
            <a:r>
              <a:rPr lang="zh-CN" altLang="en-US" sz="1600" dirty="0" smtClean="0">
                <a:solidFill>
                  <a:srgbClr val="000000"/>
                </a:solidFill>
                <a:latin typeface="华文楷体" pitchFamily="2" charset="-122"/>
                <a:ea typeface="华文楷体" pitchFamily="2" charset="-122"/>
                <a:cs typeface="Arial" pitchFamily="34" charset="0"/>
              </a:rPr>
              <a:t>比</a:t>
            </a:r>
            <a:r>
              <a:rPr lang="zh-CN" altLang="en-US" sz="1600" dirty="0">
                <a:solidFill>
                  <a:srgbClr val="000000"/>
                </a:solidFill>
                <a:latin typeface="华文楷体" pitchFamily="2" charset="-122"/>
                <a:ea typeface="华文楷体" pitchFamily="2" charset="-122"/>
                <a:cs typeface="Arial" pitchFamily="34" charset="0"/>
              </a:rPr>
              <a:t>较分析经营管理的数据和趋势，构成进一步调查的基础</a:t>
            </a:r>
            <a:r>
              <a:rPr lang="zh-CN" altLang="en-US" sz="1600" dirty="0">
                <a:solidFill>
                  <a:srgbClr val="000000"/>
                </a:solidFill>
                <a:latin typeface="华文楷体" pitchFamily="2" charset="-122"/>
                <a:ea typeface="华文楷体" pitchFamily="2" charset="-122"/>
              </a:rPr>
              <a:t>	</a:t>
            </a:r>
          </a:p>
          <a:p>
            <a:pPr eaLnBrk="0" hangingPunct="0"/>
            <a:endParaRPr lang="en-GB" sz="1600" dirty="0">
              <a:solidFill>
                <a:srgbClr val="000000"/>
              </a:solidFill>
              <a:latin typeface="华文楷体" pitchFamily="2" charset="-122"/>
              <a:ea typeface="华文楷体" pitchFamily="2" charset="-122"/>
            </a:endParaRPr>
          </a:p>
        </p:txBody>
      </p:sp>
      <p:sp>
        <p:nvSpPr>
          <p:cNvPr id="17" name="Rectangle 14"/>
          <p:cNvSpPr>
            <a:spLocks noChangeArrowheads="1"/>
          </p:cNvSpPr>
          <p:nvPr/>
        </p:nvSpPr>
        <p:spPr bwMode="auto">
          <a:xfrm>
            <a:off x="3429000" y="1720850"/>
            <a:ext cx="4343400" cy="369332"/>
          </a:xfrm>
          <a:prstGeom prst="rect">
            <a:avLst/>
          </a:prstGeom>
          <a:solidFill>
            <a:schemeClr val="accent2">
              <a:lumMod val="50000"/>
            </a:schemeClr>
          </a:solidFill>
          <a:ln w="3175">
            <a:noFill/>
            <a:miter lim="800000"/>
            <a:headEnd/>
            <a:tailEnd/>
          </a:ln>
          <a:effectLst/>
        </p:spPr>
        <p:txBody>
          <a:bodyPr wrap="square">
            <a:spAutoFit/>
          </a:bodyPr>
          <a:lstStyle/>
          <a:p>
            <a:pPr eaLnBrk="0" hangingPunct="0"/>
            <a:r>
              <a:rPr lang="zh-CN" altLang="en-US" dirty="0">
                <a:solidFill>
                  <a:schemeClr val="bg1"/>
                </a:solidFill>
                <a:latin typeface="华文楷体" pitchFamily="2" charset="-122"/>
                <a:ea typeface="华文楷体" pitchFamily="2" charset="-122"/>
              </a:rPr>
              <a:t>	</a:t>
            </a:r>
            <a:r>
              <a:rPr lang="zh-CN" altLang="en-US" dirty="0">
                <a:solidFill>
                  <a:srgbClr val="FEF8F8"/>
                </a:solidFill>
                <a:latin typeface="华文楷体" pitchFamily="2" charset="-122"/>
                <a:ea typeface="华文楷体" pitchFamily="2" charset="-122"/>
              </a:rPr>
              <a:t>                 </a:t>
            </a:r>
            <a:r>
              <a:rPr lang="zh-CN" altLang="en-US" b="1" dirty="0">
                <a:solidFill>
                  <a:srgbClr val="FEF8F8"/>
                </a:solidFill>
                <a:latin typeface="华文楷体" pitchFamily="2" charset="-122"/>
                <a:ea typeface="华文楷体" pitchFamily="2" charset="-122"/>
              </a:rPr>
              <a:t>目的</a:t>
            </a:r>
            <a:endParaRPr lang="en-GB" b="1" dirty="0">
              <a:solidFill>
                <a:srgbClr val="FEF8F8"/>
              </a:solidFill>
              <a:latin typeface="华文楷体" pitchFamily="2" charset="-122"/>
              <a:ea typeface="华文楷体" pitchFamily="2" charset="-122"/>
            </a:endParaRPr>
          </a:p>
        </p:txBody>
      </p:sp>
      <p:sp>
        <p:nvSpPr>
          <p:cNvPr id="20" name="Rectangle 17"/>
          <p:cNvSpPr>
            <a:spLocks noChangeArrowheads="1"/>
          </p:cNvSpPr>
          <p:nvPr/>
        </p:nvSpPr>
        <p:spPr bwMode="auto">
          <a:xfrm>
            <a:off x="820738" y="5643563"/>
            <a:ext cx="7408862" cy="322262"/>
          </a:xfrm>
          <a:prstGeom prst="rect">
            <a:avLst/>
          </a:prstGeom>
          <a:solidFill>
            <a:schemeClr val="accent2">
              <a:lumMod val="50000"/>
            </a:schemeClr>
          </a:solidFill>
          <a:ln w="3175">
            <a:noFill/>
            <a:miter lim="800000"/>
            <a:headEnd/>
            <a:tailEnd/>
          </a:ln>
          <a:effectLst/>
        </p:spPr>
        <p:txBody>
          <a:bodyPr wrap="none" anchor="ctr"/>
          <a:lstStyle/>
          <a:p>
            <a:pPr eaLnBrk="0" hangingPunct="0"/>
            <a:endParaRPr lang="en-GB" sz="1600" b="0">
              <a:solidFill>
                <a:schemeClr val="bg1"/>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latin typeface="+mj-ea"/>
              </a:rPr>
              <a:t>穿行测试范例 </a:t>
            </a:r>
            <a:r>
              <a:rPr lang="en-GB" altLang="zh-CN" dirty="0" smtClean="0">
                <a:latin typeface="+mj-ea"/>
              </a:rPr>
              <a:t>– </a:t>
            </a:r>
            <a:r>
              <a:rPr lang="zh-CN" altLang="en-GB" dirty="0" smtClean="0">
                <a:latin typeface="+mj-ea"/>
              </a:rPr>
              <a:t>固定资产的购买</a:t>
            </a:r>
            <a:br>
              <a:rPr lang="zh-CN" altLang="en-GB" dirty="0" smtClean="0">
                <a:latin typeface="+mj-ea"/>
              </a:rPr>
            </a:br>
            <a:endParaRPr lang="en-US" altLang="en-GB" dirty="0">
              <a:latin typeface="+mj-ea"/>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75</a:t>
            </a:fld>
            <a:endParaRPr lang="en-GB"/>
          </a:p>
        </p:txBody>
      </p:sp>
      <p:sp>
        <p:nvSpPr>
          <p:cNvPr id="5" name="AutoShape 2"/>
          <p:cNvSpPr>
            <a:spLocks noChangeArrowheads="1"/>
          </p:cNvSpPr>
          <p:nvPr/>
        </p:nvSpPr>
        <p:spPr bwMode="auto">
          <a:xfrm>
            <a:off x="887413" y="2789238"/>
            <a:ext cx="3886200" cy="1423987"/>
          </a:xfrm>
          <a:prstGeom prst="foldedCorner">
            <a:avLst>
              <a:gd name="adj" fmla="val 12500"/>
            </a:avLst>
          </a:prstGeom>
          <a:solidFill>
            <a:schemeClr val="bg1"/>
          </a:solidFill>
          <a:ln w="9525">
            <a:solidFill>
              <a:schemeClr val="tx1"/>
            </a:solidFill>
            <a:round/>
            <a:headEnd/>
            <a:tailEnd/>
          </a:ln>
          <a:effectLst/>
        </p:spPr>
        <p:txBody>
          <a:bodyPr wrap="none" anchor="ctr"/>
          <a:lstStyle/>
          <a:p>
            <a:endParaRPr lang="en-US">
              <a:solidFill>
                <a:srgbClr val="000000"/>
              </a:solidFill>
              <a:latin typeface="华文楷体" pitchFamily="2" charset="-122"/>
              <a:ea typeface="华文楷体" pitchFamily="2" charset="-122"/>
            </a:endParaRPr>
          </a:p>
        </p:txBody>
      </p:sp>
      <p:sp>
        <p:nvSpPr>
          <p:cNvPr id="6" name="AutoShape 4"/>
          <p:cNvSpPr>
            <a:spLocks noChangeArrowheads="1"/>
          </p:cNvSpPr>
          <p:nvPr/>
        </p:nvSpPr>
        <p:spPr bwMode="auto">
          <a:xfrm>
            <a:off x="887413" y="1214438"/>
            <a:ext cx="3886200" cy="1423987"/>
          </a:xfrm>
          <a:prstGeom prst="foldedCorner">
            <a:avLst>
              <a:gd name="adj" fmla="val 12500"/>
            </a:avLst>
          </a:prstGeom>
          <a:solidFill>
            <a:schemeClr val="bg1"/>
          </a:solidFill>
          <a:ln w="9525">
            <a:solidFill>
              <a:schemeClr val="tx1"/>
            </a:solidFill>
            <a:round/>
            <a:headEnd/>
            <a:tailEnd/>
          </a:ln>
          <a:effectLst/>
        </p:spPr>
        <p:txBody>
          <a:bodyPr wrap="none" anchor="ctr"/>
          <a:lstStyle/>
          <a:p>
            <a:pPr eaLnBrk="0" hangingPunct="0"/>
            <a:endParaRPr lang="zh-CN" altLang="en-US" sz="2400" b="0">
              <a:solidFill>
                <a:srgbClr val="000000"/>
              </a:solidFill>
              <a:latin typeface="华文楷体" pitchFamily="2" charset="-122"/>
              <a:ea typeface="华文楷体" pitchFamily="2" charset="-122"/>
            </a:endParaRPr>
          </a:p>
        </p:txBody>
      </p:sp>
      <p:sp>
        <p:nvSpPr>
          <p:cNvPr id="7" name="Rectangle 5"/>
          <p:cNvSpPr>
            <a:spLocks noChangeArrowheads="1"/>
          </p:cNvSpPr>
          <p:nvPr/>
        </p:nvSpPr>
        <p:spPr bwMode="auto">
          <a:xfrm>
            <a:off x="5878522" y="1816100"/>
            <a:ext cx="1157278" cy="914400"/>
          </a:xfrm>
          <a:prstGeom prst="rect">
            <a:avLst/>
          </a:prstGeom>
          <a:solidFill>
            <a:srgbClr val="808080"/>
          </a:solidFill>
          <a:ln w="9525">
            <a:noFill/>
            <a:miter lim="800000"/>
            <a:headEnd/>
            <a:tailEnd/>
          </a:ln>
          <a:effectLst/>
        </p:spPr>
        <p:txBody>
          <a:bodyPr wrap="none" anchor="ctr"/>
          <a:lstStyle/>
          <a:p>
            <a:endParaRPr lang="en-US">
              <a:solidFill>
                <a:srgbClr val="000000"/>
              </a:solidFill>
              <a:latin typeface="华文楷体" pitchFamily="2" charset="-122"/>
              <a:ea typeface="华文楷体" pitchFamily="2" charset="-122"/>
            </a:endParaRPr>
          </a:p>
        </p:txBody>
      </p:sp>
      <p:sp>
        <p:nvSpPr>
          <p:cNvPr id="8" name="AutoShape 6"/>
          <p:cNvSpPr>
            <a:spLocks noChangeArrowheads="1"/>
          </p:cNvSpPr>
          <p:nvPr/>
        </p:nvSpPr>
        <p:spPr bwMode="auto">
          <a:xfrm rot="16200000">
            <a:off x="5219700" y="3314700"/>
            <a:ext cx="381000" cy="304800"/>
          </a:xfrm>
          <a:prstGeom prst="triangle">
            <a:avLst>
              <a:gd name="adj" fmla="val 50000"/>
            </a:avLst>
          </a:prstGeom>
          <a:solidFill>
            <a:srgbClr val="333333"/>
          </a:solidFill>
          <a:ln w="9525">
            <a:noFill/>
            <a:miter lim="800000"/>
            <a:headEnd/>
            <a:tailEnd/>
          </a:ln>
          <a:effectLst/>
        </p:spPr>
        <p:txBody>
          <a:bodyPr wrap="none" anchor="ctr"/>
          <a:lstStyle/>
          <a:p>
            <a:endParaRPr lang="en-US">
              <a:solidFill>
                <a:srgbClr val="000000"/>
              </a:solidFill>
              <a:latin typeface="华文楷体" pitchFamily="2" charset="-122"/>
              <a:ea typeface="华文楷体" pitchFamily="2" charset="-122"/>
            </a:endParaRPr>
          </a:p>
        </p:txBody>
      </p:sp>
      <p:sp>
        <p:nvSpPr>
          <p:cNvPr id="9" name="AutoShape 7"/>
          <p:cNvSpPr>
            <a:spLocks noChangeArrowheads="1"/>
          </p:cNvSpPr>
          <p:nvPr/>
        </p:nvSpPr>
        <p:spPr bwMode="auto">
          <a:xfrm rot="5400000">
            <a:off x="5219700" y="1752600"/>
            <a:ext cx="381000" cy="304800"/>
          </a:xfrm>
          <a:prstGeom prst="triangle">
            <a:avLst>
              <a:gd name="adj" fmla="val 50000"/>
            </a:avLst>
          </a:prstGeom>
          <a:solidFill>
            <a:srgbClr val="333333"/>
          </a:solidFill>
          <a:ln w="9525">
            <a:noFill/>
            <a:miter lim="800000"/>
            <a:headEnd/>
            <a:tailEnd/>
          </a:ln>
          <a:effectLst/>
        </p:spPr>
        <p:txBody>
          <a:bodyPr wrap="none" anchor="ctr"/>
          <a:lstStyle/>
          <a:p>
            <a:endParaRPr lang="en-US">
              <a:solidFill>
                <a:srgbClr val="000000"/>
              </a:solidFill>
              <a:latin typeface="华文楷体" pitchFamily="2" charset="-122"/>
              <a:ea typeface="华文楷体" pitchFamily="2" charset="-122"/>
            </a:endParaRPr>
          </a:p>
        </p:txBody>
      </p:sp>
      <p:sp>
        <p:nvSpPr>
          <p:cNvPr id="10" name="Text Box 8"/>
          <p:cNvSpPr txBox="1">
            <a:spLocks noChangeArrowheads="1"/>
          </p:cNvSpPr>
          <p:nvPr/>
        </p:nvSpPr>
        <p:spPr bwMode="auto">
          <a:xfrm>
            <a:off x="6248400" y="3876675"/>
            <a:ext cx="712054" cy="646331"/>
          </a:xfrm>
          <a:prstGeom prst="rect">
            <a:avLst/>
          </a:prstGeom>
          <a:noFill/>
          <a:ln w="9525">
            <a:noFill/>
            <a:miter lim="800000"/>
            <a:headEnd/>
            <a:tailEnd/>
          </a:ln>
          <a:effectLst/>
        </p:spPr>
        <p:txBody>
          <a:bodyPr wrap="none">
            <a:spAutoFit/>
          </a:bodyPr>
          <a:lstStyle/>
          <a:p>
            <a:pPr algn="l" eaLnBrk="0" hangingPunct="0">
              <a:buFont typeface="Monotype Sorts" pitchFamily="2" charset="2"/>
              <a:buChar char="4"/>
            </a:pPr>
            <a:r>
              <a:rPr lang="en-US" altLang="en-GB" sz="3600" b="0">
                <a:solidFill>
                  <a:srgbClr val="000000"/>
                </a:solidFill>
                <a:latin typeface="华文楷体" pitchFamily="2" charset="-122"/>
                <a:ea typeface="华文楷体" pitchFamily="2" charset="-122"/>
              </a:rPr>
              <a:t> </a:t>
            </a:r>
          </a:p>
        </p:txBody>
      </p:sp>
      <p:sp>
        <p:nvSpPr>
          <p:cNvPr id="11" name="Text Box 9"/>
          <p:cNvSpPr txBox="1">
            <a:spLocks noChangeArrowheads="1"/>
          </p:cNvSpPr>
          <p:nvPr/>
        </p:nvSpPr>
        <p:spPr bwMode="auto">
          <a:xfrm>
            <a:off x="6248400" y="2962275"/>
            <a:ext cx="712054" cy="646331"/>
          </a:xfrm>
          <a:prstGeom prst="rect">
            <a:avLst/>
          </a:prstGeom>
          <a:noFill/>
          <a:ln w="9525">
            <a:noFill/>
            <a:miter lim="800000"/>
            <a:headEnd/>
            <a:tailEnd/>
          </a:ln>
          <a:effectLst/>
        </p:spPr>
        <p:txBody>
          <a:bodyPr wrap="none">
            <a:spAutoFit/>
          </a:bodyPr>
          <a:lstStyle/>
          <a:p>
            <a:pPr algn="l" eaLnBrk="0" hangingPunct="0">
              <a:buFont typeface="Monotype Sorts" pitchFamily="2" charset="2"/>
              <a:buChar char="4"/>
            </a:pPr>
            <a:r>
              <a:rPr lang="en-US" altLang="en-GB" sz="3600" b="0" dirty="0">
                <a:solidFill>
                  <a:srgbClr val="000000"/>
                </a:solidFill>
                <a:latin typeface="华文楷体" pitchFamily="2" charset="-122"/>
                <a:ea typeface="华文楷体" pitchFamily="2" charset="-122"/>
              </a:rPr>
              <a:t> </a:t>
            </a:r>
          </a:p>
        </p:txBody>
      </p:sp>
      <p:sp>
        <p:nvSpPr>
          <p:cNvPr id="12" name="Line 10"/>
          <p:cNvSpPr>
            <a:spLocks noChangeShapeType="1"/>
          </p:cNvSpPr>
          <p:nvPr/>
        </p:nvSpPr>
        <p:spPr bwMode="auto">
          <a:xfrm>
            <a:off x="5791200" y="1485900"/>
            <a:ext cx="0" cy="4495800"/>
          </a:xfrm>
          <a:prstGeom prst="line">
            <a:avLst/>
          </a:prstGeom>
          <a:noFill/>
          <a:ln w="9525">
            <a:solidFill>
              <a:schemeClr val="tx1"/>
            </a:solidFill>
            <a:round/>
            <a:headEnd/>
            <a:tailEnd/>
          </a:ln>
          <a:effectLst/>
        </p:spPr>
        <p:txBody>
          <a:bodyPr wrap="none" anchor="ctr"/>
          <a:lstStyle/>
          <a:p>
            <a:endParaRPr lang="en-US">
              <a:solidFill>
                <a:srgbClr val="000000"/>
              </a:solidFill>
              <a:latin typeface="华文楷体" pitchFamily="2" charset="-122"/>
              <a:ea typeface="华文楷体" pitchFamily="2" charset="-122"/>
            </a:endParaRPr>
          </a:p>
        </p:txBody>
      </p:sp>
      <p:sp>
        <p:nvSpPr>
          <p:cNvPr id="13" name="Line 11"/>
          <p:cNvSpPr>
            <a:spLocks noChangeShapeType="1"/>
          </p:cNvSpPr>
          <p:nvPr/>
        </p:nvSpPr>
        <p:spPr bwMode="auto">
          <a:xfrm>
            <a:off x="8534400" y="1511300"/>
            <a:ext cx="0" cy="4495800"/>
          </a:xfrm>
          <a:prstGeom prst="line">
            <a:avLst/>
          </a:prstGeom>
          <a:noFill/>
          <a:ln w="9525">
            <a:solidFill>
              <a:schemeClr val="tx1"/>
            </a:solidFill>
            <a:round/>
            <a:headEnd/>
            <a:tailEnd/>
          </a:ln>
          <a:effectLst/>
        </p:spPr>
        <p:txBody>
          <a:bodyPr wrap="none" anchor="ctr"/>
          <a:lstStyle/>
          <a:p>
            <a:endParaRPr lang="en-US">
              <a:solidFill>
                <a:srgbClr val="000000"/>
              </a:solidFill>
              <a:latin typeface="华文楷体" pitchFamily="2" charset="-122"/>
              <a:ea typeface="华文楷体" pitchFamily="2" charset="-122"/>
            </a:endParaRPr>
          </a:p>
        </p:txBody>
      </p:sp>
      <p:sp>
        <p:nvSpPr>
          <p:cNvPr id="14" name="Text Box 12"/>
          <p:cNvSpPr txBox="1">
            <a:spLocks noChangeArrowheads="1"/>
          </p:cNvSpPr>
          <p:nvPr/>
        </p:nvSpPr>
        <p:spPr bwMode="auto">
          <a:xfrm>
            <a:off x="7081838" y="1631950"/>
            <a:ext cx="1141659" cy="1384995"/>
          </a:xfrm>
          <a:prstGeom prst="rect">
            <a:avLst/>
          </a:prstGeom>
          <a:noFill/>
          <a:ln w="9525">
            <a:noFill/>
            <a:miter lim="800000"/>
            <a:headEnd/>
            <a:tailEnd/>
          </a:ln>
          <a:effectLst/>
        </p:spPr>
        <p:txBody>
          <a:bodyPr wrap="none">
            <a:spAutoFit/>
          </a:bodyPr>
          <a:lstStyle/>
          <a:p>
            <a:pPr algn="l" eaLnBrk="0" hangingPunct="0">
              <a:buFont typeface="Monotype Sorts" pitchFamily="2" charset="2"/>
              <a:buChar char="w"/>
            </a:pPr>
            <a:r>
              <a:rPr lang="zh-CN" altLang="en-US" sz="1400" b="0" dirty="0">
                <a:solidFill>
                  <a:srgbClr val="000000"/>
                </a:solidFill>
                <a:latin typeface="华文楷体" pitchFamily="2" charset="-122"/>
                <a:ea typeface="华文楷体" pitchFamily="2" charset="-122"/>
              </a:rPr>
              <a:t>预算额度</a:t>
            </a:r>
          </a:p>
          <a:p>
            <a:pPr algn="l" eaLnBrk="0" hangingPunct="0">
              <a:buFont typeface="Monotype Sorts" pitchFamily="2" charset="2"/>
              <a:buChar char="w"/>
            </a:pPr>
            <a:r>
              <a:rPr lang="zh-CN" altLang="en-US" sz="1400" b="0" dirty="0">
                <a:solidFill>
                  <a:srgbClr val="000000"/>
                </a:solidFill>
                <a:latin typeface="华文楷体" pitchFamily="2" charset="-122"/>
                <a:ea typeface="华文楷体" pitchFamily="2" charset="-122"/>
              </a:rPr>
              <a:t>资产用途</a:t>
            </a:r>
          </a:p>
          <a:p>
            <a:pPr algn="l" eaLnBrk="0" hangingPunct="0">
              <a:buFont typeface="Monotype Sorts" pitchFamily="2" charset="2"/>
              <a:buChar char="w"/>
            </a:pPr>
            <a:endParaRPr lang="zh-CN" altLang="en-US" sz="1400" b="0" dirty="0">
              <a:solidFill>
                <a:srgbClr val="000000"/>
              </a:solidFill>
              <a:latin typeface="华文楷体" pitchFamily="2" charset="-122"/>
              <a:ea typeface="华文楷体" pitchFamily="2" charset="-122"/>
            </a:endParaRPr>
          </a:p>
          <a:p>
            <a:pPr algn="l" eaLnBrk="0" hangingPunct="0">
              <a:buFont typeface="Monotype Sorts" pitchFamily="2" charset="2"/>
              <a:buChar char="w"/>
            </a:pPr>
            <a:r>
              <a:rPr lang="zh-CN" altLang="en-US" sz="1400" b="0" dirty="0">
                <a:solidFill>
                  <a:srgbClr val="000000"/>
                </a:solidFill>
                <a:latin typeface="华文楷体" pitchFamily="2" charset="-122"/>
                <a:ea typeface="华文楷体" pitchFamily="2" charset="-122"/>
              </a:rPr>
              <a:t>授权</a:t>
            </a:r>
          </a:p>
          <a:p>
            <a:pPr algn="l" eaLnBrk="0" hangingPunct="0">
              <a:buFont typeface="Monotype Sorts" pitchFamily="2" charset="2"/>
              <a:buChar char="w"/>
            </a:pPr>
            <a:r>
              <a:rPr lang="zh-CN" altLang="en-US" sz="1400" b="0" dirty="0">
                <a:solidFill>
                  <a:srgbClr val="000000"/>
                </a:solidFill>
                <a:latin typeface="华文楷体" pitchFamily="2" charset="-122"/>
                <a:ea typeface="华文楷体" pitchFamily="2" charset="-122"/>
              </a:rPr>
              <a:t>询价</a:t>
            </a:r>
          </a:p>
          <a:p>
            <a:pPr algn="l" eaLnBrk="0" hangingPunct="0">
              <a:buFont typeface="Monotype Sorts" pitchFamily="2" charset="2"/>
              <a:buChar char="w"/>
            </a:pPr>
            <a:r>
              <a:rPr lang="zh-CN" altLang="en-US" sz="1400" b="0" dirty="0">
                <a:solidFill>
                  <a:srgbClr val="000000"/>
                </a:solidFill>
                <a:latin typeface="华文楷体" pitchFamily="2" charset="-122"/>
                <a:ea typeface="华文楷体" pitchFamily="2" charset="-122"/>
              </a:rPr>
              <a:t>审批           </a:t>
            </a:r>
          </a:p>
        </p:txBody>
      </p:sp>
      <p:sp>
        <p:nvSpPr>
          <p:cNvPr id="15" name="Text Box 13"/>
          <p:cNvSpPr txBox="1">
            <a:spLocks noChangeArrowheads="1"/>
          </p:cNvSpPr>
          <p:nvPr/>
        </p:nvSpPr>
        <p:spPr bwMode="auto">
          <a:xfrm>
            <a:off x="7061200" y="3130550"/>
            <a:ext cx="1366080" cy="954107"/>
          </a:xfrm>
          <a:prstGeom prst="rect">
            <a:avLst/>
          </a:prstGeom>
          <a:noFill/>
          <a:ln w="9525">
            <a:noFill/>
            <a:miter lim="800000"/>
            <a:headEnd/>
            <a:tailEnd/>
          </a:ln>
          <a:effectLst/>
        </p:spPr>
        <p:txBody>
          <a:bodyPr wrap="none">
            <a:spAutoFit/>
          </a:bodyPr>
          <a:lstStyle/>
          <a:p>
            <a:pPr algn="l" eaLnBrk="0" hangingPunct="0">
              <a:buFont typeface="Monotype Sorts" pitchFamily="2" charset="2"/>
              <a:buChar char="w"/>
            </a:pPr>
            <a:r>
              <a:rPr lang="zh-CN" altLang="en-US" sz="1400" b="0" dirty="0">
                <a:solidFill>
                  <a:srgbClr val="000000"/>
                </a:solidFill>
                <a:latin typeface="华文楷体" pitchFamily="2" charset="-122"/>
                <a:ea typeface="华文楷体" pitchFamily="2" charset="-122"/>
              </a:rPr>
              <a:t>固定资产购买</a:t>
            </a:r>
          </a:p>
          <a:p>
            <a:pPr algn="l" eaLnBrk="0" hangingPunct="0">
              <a:buFont typeface="Monotype Sorts" pitchFamily="2" charset="2"/>
              <a:buNone/>
            </a:pPr>
            <a:r>
              <a:rPr lang="zh-CN" altLang="en-US" sz="1400" b="0" dirty="0">
                <a:solidFill>
                  <a:srgbClr val="000000"/>
                </a:solidFill>
                <a:latin typeface="华文楷体" pitchFamily="2" charset="-122"/>
                <a:ea typeface="华文楷体" pitchFamily="2" charset="-122"/>
              </a:rPr>
              <a:t>  申请表    </a:t>
            </a:r>
          </a:p>
          <a:p>
            <a:pPr algn="l" eaLnBrk="0" hangingPunct="0">
              <a:buFont typeface="Monotype Sorts" pitchFamily="2" charset="2"/>
              <a:buChar char="w"/>
            </a:pPr>
            <a:r>
              <a:rPr lang="zh-CN" altLang="en-US" sz="1400" b="0" dirty="0">
                <a:solidFill>
                  <a:srgbClr val="000000"/>
                </a:solidFill>
                <a:latin typeface="华文楷体" pitchFamily="2" charset="-122"/>
                <a:ea typeface="华文楷体" pitchFamily="2" charset="-122"/>
              </a:rPr>
              <a:t>询价表</a:t>
            </a:r>
          </a:p>
          <a:p>
            <a:pPr algn="l" eaLnBrk="0" hangingPunct="0">
              <a:buFont typeface="Monotype Sorts" pitchFamily="2" charset="2"/>
              <a:buNone/>
            </a:pPr>
            <a:r>
              <a:rPr lang="zh-CN" altLang="en-US" sz="1400" b="0" dirty="0">
                <a:solidFill>
                  <a:srgbClr val="000000"/>
                </a:solidFill>
                <a:latin typeface="华文楷体" pitchFamily="2" charset="-122"/>
                <a:ea typeface="华文楷体" pitchFamily="2" charset="-122"/>
              </a:rPr>
              <a:t>       </a:t>
            </a:r>
          </a:p>
        </p:txBody>
      </p:sp>
      <p:sp>
        <p:nvSpPr>
          <p:cNvPr id="16" name="Text Box 16"/>
          <p:cNvSpPr txBox="1">
            <a:spLocks noChangeArrowheads="1"/>
          </p:cNvSpPr>
          <p:nvPr/>
        </p:nvSpPr>
        <p:spPr bwMode="auto">
          <a:xfrm>
            <a:off x="4702175" y="1214438"/>
            <a:ext cx="300082" cy="369332"/>
          </a:xfrm>
          <a:prstGeom prst="rect">
            <a:avLst/>
          </a:prstGeom>
          <a:solidFill>
            <a:schemeClr val="tx1"/>
          </a:solidFill>
          <a:ln w="9525">
            <a:noFill/>
            <a:miter lim="800000"/>
            <a:headEnd/>
            <a:tailEnd/>
          </a:ln>
          <a:effectLst/>
        </p:spPr>
        <p:txBody>
          <a:bodyPr wrap="none">
            <a:spAutoFit/>
          </a:bodyPr>
          <a:lstStyle/>
          <a:p>
            <a:pPr algn="l" eaLnBrk="0" hangingPunct="0"/>
            <a:r>
              <a:rPr lang="en-US" altLang="en-GB" sz="1800" i="1">
                <a:solidFill>
                  <a:srgbClr val="000000"/>
                </a:solidFill>
                <a:latin typeface="华文楷体" pitchFamily="2" charset="-122"/>
                <a:ea typeface="华文楷体" pitchFamily="2" charset="-122"/>
              </a:rPr>
              <a:t>1</a:t>
            </a:r>
            <a:endParaRPr lang="en-US" altLang="en-GB" sz="1800" b="0">
              <a:solidFill>
                <a:srgbClr val="000000"/>
              </a:solidFill>
              <a:latin typeface="华文楷体" pitchFamily="2" charset="-122"/>
              <a:ea typeface="华文楷体" pitchFamily="2" charset="-122"/>
            </a:endParaRPr>
          </a:p>
        </p:txBody>
      </p:sp>
      <p:sp>
        <p:nvSpPr>
          <p:cNvPr id="17" name="Text Box 17"/>
          <p:cNvSpPr txBox="1">
            <a:spLocks noChangeArrowheads="1"/>
          </p:cNvSpPr>
          <p:nvPr/>
        </p:nvSpPr>
        <p:spPr bwMode="auto">
          <a:xfrm>
            <a:off x="8350250" y="1511300"/>
            <a:ext cx="300082" cy="369332"/>
          </a:xfrm>
          <a:prstGeom prst="rect">
            <a:avLst/>
          </a:prstGeom>
          <a:solidFill>
            <a:schemeClr val="tx1"/>
          </a:solidFill>
          <a:ln w="9525">
            <a:noFill/>
            <a:miter lim="800000"/>
            <a:headEnd/>
            <a:tailEnd/>
          </a:ln>
          <a:effectLst/>
        </p:spPr>
        <p:txBody>
          <a:bodyPr wrap="none">
            <a:spAutoFit/>
          </a:bodyPr>
          <a:lstStyle/>
          <a:p>
            <a:pPr algn="l" eaLnBrk="0" hangingPunct="0"/>
            <a:r>
              <a:rPr lang="en-US" altLang="en-GB" sz="1800" i="1">
                <a:solidFill>
                  <a:srgbClr val="000000"/>
                </a:solidFill>
                <a:latin typeface="华文楷体" pitchFamily="2" charset="-122"/>
                <a:ea typeface="华文楷体" pitchFamily="2" charset="-122"/>
              </a:rPr>
              <a:t>2</a:t>
            </a:r>
            <a:endParaRPr lang="en-US" altLang="en-GB" sz="1800" b="0">
              <a:solidFill>
                <a:srgbClr val="000000"/>
              </a:solidFill>
              <a:latin typeface="华文楷体" pitchFamily="2" charset="-122"/>
              <a:ea typeface="华文楷体" pitchFamily="2" charset="-122"/>
            </a:endParaRPr>
          </a:p>
        </p:txBody>
      </p:sp>
      <p:sp>
        <p:nvSpPr>
          <p:cNvPr id="18" name="Text Box 18"/>
          <p:cNvSpPr txBox="1">
            <a:spLocks noChangeArrowheads="1"/>
          </p:cNvSpPr>
          <p:nvPr/>
        </p:nvSpPr>
        <p:spPr bwMode="auto">
          <a:xfrm>
            <a:off x="4702175" y="2789238"/>
            <a:ext cx="300082" cy="369332"/>
          </a:xfrm>
          <a:prstGeom prst="rect">
            <a:avLst/>
          </a:prstGeom>
          <a:solidFill>
            <a:schemeClr val="tx1"/>
          </a:solidFill>
          <a:ln w="9525">
            <a:noFill/>
            <a:miter lim="800000"/>
            <a:headEnd/>
            <a:tailEnd/>
          </a:ln>
          <a:effectLst/>
        </p:spPr>
        <p:txBody>
          <a:bodyPr wrap="none">
            <a:spAutoFit/>
          </a:bodyPr>
          <a:lstStyle/>
          <a:p>
            <a:pPr algn="l" eaLnBrk="0" hangingPunct="0"/>
            <a:r>
              <a:rPr lang="en-US" altLang="en-GB" sz="1800" i="1">
                <a:solidFill>
                  <a:srgbClr val="000000"/>
                </a:solidFill>
                <a:latin typeface="华文楷体" pitchFamily="2" charset="-122"/>
                <a:ea typeface="华文楷体" pitchFamily="2" charset="-122"/>
              </a:rPr>
              <a:t>3</a:t>
            </a:r>
            <a:endParaRPr lang="en-US" altLang="en-GB" sz="1800" b="0">
              <a:solidFill>
                <a:srgbClr val="000000"/>
              </a:solidFill>
              <a:latin typeface="华文楷体" pitchFamily="2" charset="-122"/>
              <a:ea typeface="华文楷体" pitchFamily="2" charset="-122"/>
            </a:endParaRPr>
          </a:p>
        </p:txBody>
      </p:sp>
      <p:sp>
        <p:nvSpPr>
          <p:cNvPr id="19" name="Text Box 19"/>
          <p:cNvSpPr txBox="1">
            <a:spLocks noChangeArrowheads="1"/>
          </p:cNvSpPr>
          <p:nvPr/>
        </p:nvSpPr>
        <p:spPr bwMode="auto">
          <a:xfrm>
            <a:off x="2214546" y="1333500"/>
            <a:ext cx="1138254" cy="309550"/>
          </a:xfrm>
          <a:prstGeom prst="rect">
            <a:avLst/>
          </a:prstGeom>
          <a:noFill/>
          <a:ln w="9525">
            <a:noFill/>
            <a:miter lim="800000"/>
            <a:headEnd/>
            <a:tailEnd/>
          </a:ln>
          <a:effectLst/>
        </p:spPr>
        <p:txBody>
          <a:bodyPr wrap="square">
            <a:spAutoFit/>
          </a:bodyPr>
          <a:lstStyle/>
          <a:p>
            <a:pPr algn="l" eaLnBrk="0" hangingPunct="0">
              <a:spcBef>
                <a:spcPct val="50000"/>
              </a:spcBef>
            </a:pPr>
            <a:r>
              <a:rPr lang="zh-CN" altLang="en-GB" sz="1400" dirty="0">
                <a:solidFill>
                  <a:srgbClr val="000000"/>
                </a:solidFill>
                <a:latin typeface="华文楷体" pitchFamily="2" charset="-122"/>
                <a:ea typeface="华文楷体" pitchFamily="2" charset="-122"/>
              </a:rPr>
              <a:t>审计程序</a:t>
            </a:r>
          </a:p>
        </p:txBody>
      </p:sp>
      <p:sp>
        <p:nvSpPr>
          <p:cNvPr id="20" name="AutoShape 20"/>
          <p:cNvSpPr>
            <a:spLocks noChangeArrowheads="1"/>
          </p:cNvSpPr>
          <p:nvPr/>
        </p:nvSpPr>
        <p:spPr bwMode="auto">
          <a:xfrm>
            <a:off x="887413" y="4551363"/>
            <a:ext cx="3886200" cy="1443037"/>
          </a:xfrm>
          <a:prstGeom prst="foldedCorner">
            <a:avLst>
              <a:gd name="adj" fmla="val 12500"/>
            </a:avLst>
          </a:prstGeom>
          <a:solidFill>
            <a:schemeClr val="bg1"/>
          </a:solidFill>
          <a:ln w="9525">
            <a:solidFill>
              <a:schemeClr val="tx1"/>
            </a:solidFill>
            <a:round/>
            <a:headEnd/>
            <a:tailEnd/>
          </a:ln>
          <a:effectLst/>
        </p:spPr>
        <p:txBody>
          <a:bodyPr wrap="none" anchor="ctr"/>
          <a:lstStyle/>
          <a:p>
            <a:endParaRPr lang="en-US">
              <a:solidFill>
                <a:srgbClr val="000000"/>
              </a:solidFill>
              <a:latin typeface="华文楷体" pitchFamily="2" charset="-122"/>
              <a:ea typeface="华文楷体" pitchFamily="2" charset="-122"/>
            </a:endParaRPr>
          </a:p>
        </p:txBody>
      </p:sp>
      <p:sp>
        <p:nvSpPr>
          <p:cNvPr id="21" name="Text Box 21"/>
          <p:cNvSpPr txBox="1">
            <a:spLocks noChangeArrowheads="1"/>
          </p:cNvSpPr>
          <p:nvPr/>
        </p:nvSpPr>
        <p:spPr bwMode="auto">
          <a:xfrm>
            <a:off x="6249988" y="4791075"/>
            <a:ext cx="712054" cy="646331"/>
          </a:xfrm>
          <a:prstGeom prst="rect">
            <a:avLst/>
          </a:prstGeom>
          <a:noFill/>
          <a:ln w="9525">
            <a:noFill/>
            <a:miter lim="800000"/>
            <a:headEnd/>
            <a:tailEnd/>
          </a:ln>
          <a:effectLst/>
        </p:spPr>
        <p:txBody>
          <a:bodyPr wrap="none">
            <a:spAutoFit/>
          </a:bodyPr>
          <a:lstStyle/>
          <a:p>
            <a:pPr algn="l" eaLnBrk="0" hangingPunct="0">
              <a:buFont typeface="Monotype Sorts" pitchFamily="2" charset="2"/>
              <a:buChar char="4"/>
            </a:pPr>
            <a:r>
              <a:rPr lang="en-US" altLang="en-GB" sz="3600" b="0">
                <a:solidFill>
                  <a:srgbClr val="000000"/>
                </a:solidFill>
                <a:latin typeface="华文楷体" pitchFamily="2" charset="-122"/>
                <a:ea typeface="华文楷体" pitchFamily="2" charset="-122"/>
              </a:rPr>
              <a:t> </a:t>
            </a:r>
          </a:p>
        </p:txBody>
      </p:sp>
      <p:sp>
        <p:nvSpPr>
          <p:cNvPr id="22" name="Text Box 22"/>
          <p:cNvSpPr txBox="1">
            <a:spLocks noChangeArrowheads="1"/>
          </p:cNvSpPr>
          <p:nvPr/>
        </p:nvSpPr>
        <p:spPr bwMode="auto">
          <a:xfrm>
            <a:off x="4695825" y="4551363"/>
            <a:ext cx="300082" cy="369332"/>
          </a:xfrm>
          <a:prstGeom prst="rect">
            <a:avLst/>
          </a:prstGeom>
          <a:solidFill>
            <a:schemeClr val="tx1"/>
          </a:solidFill>
          <a:ln w="9525">
            <a:noFill/>
            <a:miter lim="800000"/>
            <a:headEnd/>
            <a:tailEnd/>
          </a:ln>
          <a:effectLst/>
        </p:spPr>
        <p:txBody>
          <a:bodyPr wrap="none">
            <a:spAutoFit/>
          </a:bodyPr>
          <a:lstStyle/>
          <a:p>
            <a:pPr algn="l" eaLnBrk="0" hangingPunct="0"/>
            <a:r>
              <a:rPr lang="en-US" altLang="en-GB" sz="1800" i="1">
                <a:solidFill>
                  <a:srgbClr val="000000"/>
                </a:solidFill>
                <a:latin typeface="华文楷体" pitchFamily="2" charset="-122"/>
                <a:ea typeface="华文楷体" pitchFamily="2" charset="-122"/>
              </a:rPr>
              <a:t>4</a:t>
            </a:r>
            <a:endParaRPr lang="en-US" altLang="en-GB" sz="1800" b="0">
              <a:solidFill>
                <a:srgbClr val="000000"/>
              </a:solidFill>
              <a:latin typeface="华文楷体" pitchFamily="2" charset="-122"/>
              <a:ea typeface="华文楷体" pitchFamily="2" charset="-122"/>
            </a:endParaRPr>
          </a:p>
        </p:txBody>
      </p:sp>
      <p:sp>
        <p:nvSpPr>
          <p:cNvPr id="23" name="Text Box 23"/>
          <p:cNvSpPr txBox="1">
            <a:spLocks noChangeArrowheads="1"/>
          </p:cNvSpPr>
          <p:nvPr/>
        </p:nvSpPr>
        <p:spPr bwMode="auto">
          <a:xfrm>
            <a:off x="2285984" y="2857500"/>
            <a:ext cx="1066816" cy="307777"/>
          </a:xfrm>
          <a:prstGeom prst="rect">
            <a:avLst/>
          </a:prstGeom>
          <a:noFill/>
          <a:ln w="9525">
            <a:noFill/>
            <a:miter lim="800000"/>
            <a:headEnd/>
            <a:tailEnd/>
          </a:ln>
          <a:effectLst/>
        </p:spPr>
        <p:txBody>
          <a:bodyPr wrap="square">
            <a:spAutoFit/>
          </a:bodyPr>
          <a:lstStyle/>
          <a:p>
            <a:pPr algn="l" eaLnBrk="0" hangingPunct="0">
              <a:spcBef>
                <a:spcPct val="50000"/>
              </a:spcBef>
            </a:pPr>
            <a:r>
              <a:rPr lang="zh-CN" altLang="en-GB" sz="1400" dirty="0">
                <a:solidFill>
                  <a:srgbClr val="000000"/>
                </a:solidFill>
                <a:latin typeface="华文楷体" pitchFamily="2" charset="-122"/>
                <a:ea typeface="华文楷体" pitchFamily="2" charset="-122"/>
              </a:rPr>
              <a:t>审计底稿</a:t>
            </a:r>
          </a:p>
        </p:txBody>
      </p:sp>
      <p:sp>
        <p:nvSpPr>
          <p:cNvPr id="24" name="Text Box 24"/>
          <p:cNvSpPr txBox="1">
            <a:spLocks noChangeArrowheads="1"/>
          </p:cNvSpPr>
          <p:nvPr/>
        </p:nvSpPr>
        <p:spPr bwMode="auto">
          <a:xfrm>
            <a:off x="2285984" y="4632325"/>
            <a:ext cx="1066816" cy="307777"/>
          </a:xfrm>
          <a:prstGeom prst="rect">
            <a:avLst/>
          </a:prstGeom>
          <a:noFill/>
          <a:ln w="9525">
            <a:noFill/>
            <a:miter lim="800000"/>
            <a:headEnd/>
            <a:tailEnd/>
          </a:ln>
          <a:effectLst/>
        </p:spPr>
        <p:txBody>
          <a:bodyPr wrap="square">
            <a:spAutoFit/>
          </a:bodyPr>
          <a:lstStyle/>
          <a:p>
            <a:pPr algn="l" eaLnBrk="0" hangingPunct="0">
              <a:spcBef>
                <a:spcPct val="50000"/>
              </a:spcBef>
            </a:pPr>
            <a:r>
              <a:rPr lang="zh-CN" altLang="en-GB" sz="1400" dirty="0">
                <a:solidFill>
                  <a:srgbClr val="000000"/>
                </a:solidFill>
                <a:latin typeface="华文楷体" pitchFamily="2" charset="-122"/>
                <a:ea typeface="华文楷体" pitchFamily="2" charset="-122"/>
              </a:rPr>
              <a:t>审计报告</a:t>
            </a:r>
          </a:p>
        </p:txBody>
      </p:sp>
      <p:sp>
        <p:nvSpPr>
          <p:cNvPr id="25" name="Text Box 25"/>
          <p:cNvSpPr txBox="1">
            <a:spLocks noChangeArrowheads="1"/>
          </p:cNvSpPr>
          <p:nvPr/>
        </p:nvSpPr>
        <p:spPr bwMode="auto">
          <a:xfrm>
            <a:off x="1489075" y="1593850"/>
            <a:ext cx="2995613" cy="1169551"/>
          </a:xfrm>
          <a:prstGeom prst="rect">
            <a:avLst/>
          </a:prstGeom>
          <a:noFill/>
          <a:ln w="9525">
            <a:noFill/>
            <a:miter lim="800000"/>
            <a:headEnd/>
            <a:tailEnd/>
          </a:ln>
          <a:effectLst/>
        </p:spPr>
        <p:txBody>
          <a:bodyPr>
            <a:spAutoFit/>
          </a:bodyPr>
          <a:lstStyle/>
          <a:p>
            <a:pPr algn="l" eaLnBrk="0" hangingPunct="0">
              <a:spcBef>
                <a:spcPct val="50000"/>
              </a:spcBef>
              <a:buFontTx/>
              <a:buChar char="•"/>
            </a:pPr>
            <a:r>
              <a:rPr lang="zh-CN" altLang="en-GB" sz="1400" dirty="0">
                <a:solidFill>
                  <a:srgbClr val="000000"/>
                </a:solidFill>
                <a:latin typeface="华文楷体" pitchFamily="2" charset="-122"/>
                <a:ea typeface="华文楷体" pitchFamily="2" charset="-122"/>
              </a:rPr>
              <a:t>检查各部门购买固定资产的流程</a:t>
            </a:r>
            <a:endParaRPr lang="zh-CN" altLang="en-US" sz="1400" dirty="0">
              <a:solidFill>
                <a:srgbClr val="000000"/>
              </a:solidFill>
              <a:latin typeface="华文楷体" pitchFamily="2" charset="-122"/>
              <a:ea typeface="华文楷体" pitchFamily="2" charset="-122"/>
            </a:endParaRPr>
          </a:p>
          <a:p>
            <a:pPr algn="l" eaLnBrk="0" hangingPunct="0">
              <a:spcBef>
                <a:spcPct val="50000"/>
              </a:spcBef>
              <a:buFontTx/>
              <a:buChar char="•"/>
            </a:pPr>
            <a:r>
              <a:rPr lang="zh-CN" altLang="en-GB" sz="1400" dirty="0">
                <a:solidFill>
                  <a:srgbClr val="000000"/>
                </a:solidFill>
                <a:latin typeface="华文楷体" pitchFamily="2" charset="-122"/>
                <a:ea typeface="华文楷体" pitchFamily="2" charset="-122"/>
              </a:rPr>
              <a:t>检查各部门管理固定资产的流程</a:t>
            </a:r>
            <a:endParaRPr lang="zh-CN" altLang="en-US" sz="1400" dirty="0">
              <a:solidFill>
                <a:srgbClr val="000000"/>
              </a:solidFill>
              <a:latin typeface="华文楷体" pitchFamily="2" charset="-122"/>
              <a:ea typeface="华文楷体" pitchFamily="2" charset="-122"/>
            </a:endParaRPr>
          </a:p>
          <a:p>
            <a:pPr algn="l" eaLnBrk="0" hangingPunct="0">
              <a:spcBef>
                <a:spcPct val="50000"/>
              </a:spcBef>
              <a:buFontTx/>
              <a:buChar char="•"/>
            </a:pPr>
            <a:r>
              <a:rPr lang="zh-CN" altLang="en-GB" sz="1400" dirty="0">
                <a:solidFill>
                  <a:srgbClr val="000000"/>
                </a:solidFill>
                <a:latin typeface="华文楷体" pitchFamily="2" charset="-122"/>
                <a:ea typeface="华文楷体" pitchFamily="2" charset="-122"/>
              </a:rPr>
              <a:t>检查各部门处置固定资产的流程</a:t>
            </a:r>
            <a:r>
              <a:rPr lang="en-GB" altLang="zh-CN" sz="1400" dirty="0">
                <a:solidFill>
                  <a:srgbClr val="000000"/>
                </a:solidFill>
                <a:latin typeface="华文楷体" pitchFamily="2" charset="-122"/>
                <a:ea typeface="华文楷体" pitchFamily="2" charset="-122"/>
              </a:rPr>
              <a:t>……</a:t>
            </a:r>
          </a:p>
        </p:txBody>
      </p:sp>
      <p:sp>
        <p:nvSpPr>
          <p:cNvPr id="26" name="Text Box 26"/>
          <p:cNvSpPr txBox="1">
            <a:spLocks noChangeArrowheads="1"/>
          </p:cNvSpPr>
          <p:nvPr/>
        </p:nvSpPr>
        <p:spPr bwMode="auto">
          <a:xfrm>
            <a:off x="5881707" y="1952625"/>
            <a:ext cx="1412875" cy="553998"/>
          </a:xfrm>
          <a:prstGeom prst="rect">
            <a:avLst/>
          </a:prstGeom>
          <a:noFill/>
          <a:ln w="9525">
            <a:noFill/>
            <a:miter lim="800000"/>
            <a:headEnd/>
            <a:tailEnd/>
          </a:ln>
          <a:effectLst/>
        </p:spPr>
        <p:txBody>
          <a:bodyPr>
            <a:spAutoFit/>
          </a:bodyPr>
          <a:lstStyle/>
          <a:p>
            <a:pPr algn="l" eaLnBrk="0" hangingPunct="0">
              <a:spcBef>
                <a:spcPct val="50000"/>
              </a:spcBef>
            </a:pPr>
            <a:r>
              <a:rPr lang="zh-CN" altLang="en-GB" sz="1200" dirty="0">
                <a:solidFill>
                  <a:srgbClr val="000000"/>
                </a:solidFill>
                <a:latin typeface="华文楷体" pitchFamily="2" charset="-122"/>
                <a:ea typeface="华文楷体" pitchFamily="2" charset="-122"/>
              </a:rPr>
              <a:t>使用部门申请</a:t>
            </a:r>
            <a:endParaRPr lang="zh-CN" altLang="en-US" sz="1200" dirty="0">
              <a:solidFill>
                <a:srgbClr val="000000"/>
              </a:solidFill>
              <a:latin typeface="华文楷体" pitchFamily="2" charset="-122"/>
              <a:ea typeface="华文楷体" pitchFamily="2" charset="-122"/>
            </a:endParaRPr>
          </a:p>
          <a:p>
            <a:pPr algn="l" eaLnBrk="0" hangingPunct="0">
              <a:spcBef>
                <a:spcPct val="50000"/>
              </a:spcBef>
            </a:pPr>
            <a:r>
              <a:rPr lang="zh-CN" altLang="en-GB" sz="1200" dirty="0">
                <a:solidFill>
                  <a:srgbClr val="000000"/>
                </a:solidFill>
                <a:latin typeface="华文楷体" pitchFamily="2" charset="-122"/>
                <a:ea typeface="华文楷体" pitchFamily="2" charset="-122"/>
              </a:rPr>
              <a:t>政策与程序</a:t>
            </a:r>
          </a:p>
        </p:txBody>
      </p:sp>
      <p:grpSp>
        <p:nvGrpSpPr>
          <p:cNvPr id="27" name="Group 27"/>
          <p:cNvGrpSpPr>
            <a:grpSpLocks/>
          </p:cNvGrpSpPr>
          <p:nvPr/>
        </p:nvGrpSpPr>
        <p:grpSpPr bwMode="auto">
          <a:xfrm>
            <a:off x="1143000" y="4927600"/>
            <a:ext cx="3200400" cy="990600"/>
            <a:chOff x="720" y="3360"/>
            <a:chExt cx="2016" cy="624"/>
          </a:xfrm>
        </p:grpSpPr>
        <p:sp>
          <p:nvSpPr>
            <p:cNvPr id="28" name="Rectangle 28"/>
            <p:cNvSpPr>
              <a:spLocks noChangeArrowheads="1"/>
            </p:cNvSpPr>
            <p:nvPr/>
          </p:nvSpPr>
          <p:spPr bwMode="auto">
            <a:xfrm>
              <a:off x="735" y="3360"/>
              <a:ext cx="1957" cy="187"/>
            </a:xfrm>
            <a:prstGeom prst="rect">
              <a:avLst/>
            </a:prstGeom>
            <a:solidFill>
              <a:schemeClr val="tx1"/>
            </a:solidFill>
            <a:ln w="9525">
              <a:solidFill>
                <a:schemeClr val="tx1"/>
              </a:solidFill>
              <a:miter lim="800000"/>
              <a:headEnd/>
              <a:tailEnd/>
            </a:ln>
            <a:effectLst/>
          </p:spPr>
          <p:txBody>
            <a:bodyPr wrap="none" anchor="ctr"/>
            <a:lstStyle/>
            <a:p>
              <a:endParaRPr lang="en-US">
                <a:solidFill>
                  <a:srgbClr val="000000"/>
                </a:solidFill>
                <a:latin typeface="华文楷体" pitchFamily="2" charset="-122"/>
                <a:ea typeface="华文楷体" pitchFamily="2" charset="-122"/>
              </a:endParaRPr>
            </a:p>
          </p:txBody>
        </p:sp>
        <p:sp>
          <p:nvSpPr>
            <p:cNvPr id="29" name="Text Box 29"/>
            <p:cNvSpPr txBox="1">
              <a:spLocks noChangeArrowheads="1"/>
            </p:cNvSpPr>
            <p:nvPr/>
          </p:nvSpPr>
          <p:spPr bwMode="auto">
            <a:xfrm>
              <a:off x="950" y="3372"/>
              <a:ext cx="356" cy="135"/>
            </a:xfrm>
            <a:prstGeom prst="rect">
              <a:avLst/>
            </a:prstGeom>
            <a:noFill/>
            <a:ln w="9525">
              <a:noFill/>
              <a:miter lim="800000"/>
              <a:headEnd/>
              <a:tailEnd/>
            </a:ln>
            <a:effectLst/>
          </p:spPr>
          <p:txBody>
            <a:bodyPr>
              <a:spAutoFit/>
            </a:bodyPr>
            <a:lstStyle/>
            <a:p>
              <a:pPr algn="l" eaLnBrk="0" hangingPunct="0">
                <a:spcBef>
                  <a:spcPct val="50000"/>
                </a:spcBef>
              </a:pPr>
              <a:r>
                <a:rPr lang="zh-CN" altLang="en-GB" sz="800" b="0">
                  <a:solidFill>
                    <a:srgbClr val="000000"/>
                  </a:solidFill>
                  <a:latin typeface="华文楷体" pitchFamily="2" charset="-122"/>
                  <a:ea typeface="华文楷体" pitchFamily="2" charset="-122"/>
                </a:rPr>
                <a:t>发现</a:t>
              </a:r>
            </a:p>
          </p:txBody>
        </p:sp>
        <p:sp>
          <p:nvSpPr>
            <p:cNvPr id="30" name="Text Box 30"/>
            <p:cNvSpPr txBox="1">
              <a:spLocks noChangeArrowheads="1"/>
            </p:cNvSpPr>
            <p:nvPr/>
          </p:nvSpPr>
          <p:spPr bwMode="auto">
            <a:xfrm>
              <a:off x="1565" y="3372"/>
              <a:ext cx="356" cy="135"/>
            </a:xfrm>
            <a:prstGeom prst="rect">
              <a:avLst/>
            </a:prstGeom>
            <a:noFill/>
            <a:ln w="9525">
              <a:noFill/>
              <a:miter lim="800000"/>
              <a:headEnd/>
              <a:tailEnd/>
            </a:ln>
            <a:effectLst/>
          </p:spPr>
          <p:txBody>
            <a:bodyPr>
              <a:spAutoFit/>
            </a:bodyPr>
            <a:lstStyle/>
            <a:p>
              <a:pPr algn="l" eaLnBrk="0" hangingPunct="0">
                <a:spcBef>
                  <a:spcPct val="50000"/>
                </a:spcBef>
              </a:pPr>
              <a:r>
                <a:rPr lang="zh-CN" altLang="en-GB" sz="800" b="0">
                  <a:solidFill>
                    <a:srgbClr val="000000"/>
                  </a:solidFill>
                  <a:latin typeface="华文楷体" pitchFamily="2" charset="-122"/>
                  <a:ea typeface="华文楷体" pitchFamily="2" charset="-122"/>
                </a:rPr>
                <a:t>风险</a:t>
              </a:r>
            </a:p>
          </p:txBody>
        </p:sp>
        <p:sp>
          <p:nvSpPr>
            <p:cNvPr id="31" name="Text Box 31"/>
            <p:cNvSpPr txBox="1">
              <a:spLocks noChangeArrowheads="1"/>
            </p:cNvSpPr>
            <p:nvPr/>
          </p:nvSpPr>
          <p:spPr bwMode="auto">
            <a:xfrm>
              <a:off x="2217" y="3372"/>
              <a:ext cx="356" cy="135"/>
            </a:xfrm>
            <a:prstGeom prst="rect">
              <a:avLst/>
            </a:prstGeom>
            <a:noFill/>
            <a:ln w="9525">
              <a:noFill/>
              <a:miter lim="800000"/>
              <a:headEnd/>
              <a:tailEnd/>
            </a:ln>
            <a:effectLst/>
          </p:spPr>
          <p:txBody>
            <a:bodyPr>
              <a:spAutoFit/>
            </a:bodyPr>
            <a:lstStyle/>
            <a:p>
              <a:pPr algn="l" eaLnBrk="0" hangingPunct="0">
                <a:spcBef>
                  <a:spcPct val="50000"/>
                </a:spcBef>
              </a:pPr>
              <a:r>
                <a:rPr lang="zh-CN" altLang="en-GB" sz="800" b="0">
                  <a:solidFill>
                    <a:srgbClr val="000000"/>
                  </a:solidFill>
                  <a:latin typeface="华文楷体" pitchFamily="2" charset="-122"/>
                  <a:ea typeface="华文楷体" pitchFamily="2" charset="-122"/>
                </a:rPr>
                <a:t>建议</a:t>
              </a:r>
            </a:p>
          </p:txBody>
        </p:sp>
        <p:sp>
          <p:nvSpPr>
            <p:cNvPr id="32" name="Rectangle 32"/>
            <p:cNvSpPr>
              <a:spLocks noChangeArrowheads="1"/>
            </p:cNvSpPr>
            <p:nvPr/>
          </p:nvSpPr>
          <p:spPr bwMode="auto">
            <a:xfrm>
              <a:off x="735" y="3547"/>
              <a:ext cx="652" cy="437"/>
            </a:xfrm>
            <a:prstGeom prst="rect">
              <a:avLst/>
            </a:prstGeom>
            <a:noFill/>
            <a:ln w="9525">
              <a:solidFill>
                <a:schemeClr val="tx1"/>
              </a:solidFill>
              <a:miter lim="800000"/>
              <a:headEnd/>
              <a:tailEnd/>
            </a:ln>
            <a:effectLst/>
          </p:spPr>
          <p:txBody>
            <a:bodyPr wrap="none" anchor="ctr"/>
            <a:lstStyle/>
            <a:p>
              <a:endParaRPr lang="en-US">
                <a:solidFill>
                  <a:srgbClr val="000000"/>
                </a:solidFill>
                <a:latin typeface="华文楷体" pitchFamily="2" charset="-122"/>
                <a:ea typeface="华文楷体" pitchFamily="2" charset="-122"/>
              </a:endParaRPr>
            </a:p>
          </p:txBody>
        </p:sp>
        <p:sp>
          <p:nvSpPr>
            <p:cNvPr id="33" name="Rectangle 33"/>
            <p:cNvSpPr>
              <a:spLocks noChangeArrowheads="1"/>
            </p:cNvSpPr>
            <p:nvPr/>
          </p:nvSpPr>
          <p:spPr bwMode="auto">
            <a:xfrm>
              <a:off x="1387" y="3547"/>
              <a:ext cx="652" cy="437"/>
            </a:xfrm>
            <a:prstGeom prst="rect">
              <a:avLst/>
            </a:prstGeom>
            <a:noFill/>
            <a:ln w="9525">
              <a:solidFill>
                <a:schemeClr val="tx1"/>
              </a:solidFill>
              <a:miter lim="800000"/>
              <a:headEnd/>
              <a:tailEnd/>
            </a:ln>
            <a:effectLst/>
          </p:spPr>
          <p:txBody>
            <a:bodyPr wrap="none" anchor="ctr"/>
            <a:lstStyle/>
            <a:p>
              <a:endParaRPr lang="en-US">
                <a:solidFill>
                  <a:srgbClr val="000000"/>
                </a:solidFill>
                <a:latin typeface="华文楷体" pitchFamily="2" charset="-122"/>
                <a:ea typeface="华文楷体" pitchFamily="2" charset="-122"/>
              </a:endParaRPr>
            </a:p>
          </p:txBody>
        </p:sp>
        <p:sp>
          <p:nvSpPr>
            <p:cNvPr id="34" name="Rectangle 34"/>
            <p:cNvSpPr>
              <a:spLocks noChangeArrowheads="1"/>
            </p:cNvSpPr>
            <p:nvPr/>
          </p:nvSpPr>
          <p:spPr bwMode="auto">
            <a:xfrm>
              <a:off x="2039" y="3547"/>
              <a:ext cx="653" cy="437"/>
            </a:xfrm>
            <a:prstGeom prst="rect">
              <a:avLst/>
            </a:prstGeom>
            <a:noFill/>
            <a:ln w="9525">
              <a:solidFill>
                <a:schemeClr val="tx1"/>
              </a:solidFill>
              <a:miter lim="800000"/>
              <a:headEnd/>
              <a:tailEnd/>
            </a:ln>
            <a:effectLst/>
          </p:spPr>
          <p:txBody>
            <a:bodyPr wrap="none" anchor="ctr"/>
            <a:lstStyle/>
            <a:p>
              <a:endParaRPr lang="en-US">
                <a:solidFill>
                  <a:srgbClr val="000000"/>
                </a:solidFill>
                <a:latin typeface="华文楷体" pitchFamily="2" charset="-122"/>
                <a:ea typeface="华文楷体" pitchFamily="2" charset="-122"/>
              </a:endParaRPr>
            </a:p>
          </p:txBody>
        </p:sp>
        <p:sp>
          <p:nvSpPr>
            <p:cNvPr id="35" name="Text Box 35"/>
            <p:cNvSpPr txBox="1">
              <a:spLocks noChangeArrowheads="1"/>
            </p:cNvSpPr>
            <p:nvPr/>
          </p:nvSpPr>
          <p:spPr bwMode="auto">
            <a:xfrm>
              <a:off x="720" y="3547"/>
              <a:ext cx="712" cy="319"/>
            </a:xfrm>
            <a:prstGeom prst="rect">
              <a:avLst/>
            </a:prstGeom>
            <a:noFill/>
            <a:ln w="9525">
              <a:noFill/>
              <a:miter lim="800000"/>
              <a:headEnd/>
              <a:tailEnd/>
            </a:ln>
            <a:effectLst/>
          </p:spPr>
          <p:txBody>
            <a:bodyPr>
              <a:spAutoFit/>
            </a:bodyPr>
            <a:lstStyle/>
            <a:p>
              <a:pPr algn="l" eaLnBrk="0" hangingPunct="0">
                <a:spcBef>
                  <a:spcPct val="50000"/>
                </a:spcBef>
                <a:buFontTx/>
                <a:buChar char="•"/>
              </a:pPr>
              <a:r>
                <a:rPr lang="zh-CN" altLang="en-US" sz="600" b="0">
                  <a:solidFill>
                    <a:srgbClr val="000000"/>
                  </a:solidFill>
                  <a:latin typeface="华文楷体" pitchFamily="2" charset="-122"/>
                  <a:ea typeface="华文楷体" pitchFamily="2" charset="-122"/>
                </a:rPr>
                <a:t>申请人未填写固定资产购买申请表.</a:t>
              </a:r>
            </a:p>
            <a:p>
              <a:pPr algn="l" eaLnBrk="0" hangingPunct="0">
                <a:spcBef>
                  <a:spcPct val="50000"/>
                </a:spcBef>
                <a:buFontTx/>
                <a:buChar char="•"/>
              </a:pPr>
              <a:r>
                <a:rPr lang="zh-CN" altLang="en-US" sz="600" b="0">
                  <a:solidFill>
                    <a:srgbClr val="000000"/>
                  </a:solidFill>
                  <a:latin typeface="华文楷体" pitchFamily="2" charset="-122"/>
                  <a:ea typeface="华文楷体" pitchFamily="2" charset="-122"/>
                </a:rPr>
                <a:t>经办人员未对所需表格进行复核</a:t>
              </a:r>
              <a:endParaRPr lang="zh-CN" altLang="en-GB" sz="2400" b="0">
                <a:solidFill>
                  <a:srgbClr val="000000"/>
                </a:solidFill>
                <a:latin typeface="华文楷体" pitchFamily="2" charset="-122"/>
                <a:ea typeface="华文楷体" pitchFamily="2" charset="-122"/>
              </a:endParaRPr>
            </a:p>
          </p:txBody>
        </p:sp>
        <p:sp>
          <p:nvSpPr>
            <p:cNvPr id="36" name="Text Box 36"/>
            <p:cNvSpPr txBox="1">
              <a:spLocks noChangeArrowheads="1"/>
            </p:cNvSpPr>
            <p:nvPr/>
          </p:nvSpPr>
          <p:spPr bwMode="auto">
            <a:xfrm>
              <a:off x="1502" y="3565"/>
              <a:ext cx="1186" cy="251"/>
            </a:xfrm>
            <a:prstGeom prst="rect">
              <a:avLst/>
            </a:prstGeom>
            <a:noFill/>
            <a:ln w="9525">
              <a:noFill/>
              <a:miter lim="800000"/>
              <a:headEnd/>
              <a:tailEnd/>
            </a:ln>
            <a:effectLst/>
          </p:spPr>
          <p:txBody>
            <a:bodyPr>
              <a:spAutoFit/>
            </a:bodyPr>
            <a:lstStyle/>
            <a:p>
              <a:pPr algn="l" eaLnBrk="0" hangingPunct="0">
                <a:spcBef>
                  <a:spcPct val="50000"/>
                </a:spcBef>
              </a:pPr>
              <a:r>
                <a:rPr lang="zh-CN" altLang="en-US" sz="800" b="0">
                  <a:solidFill>
                    <a:srgbClr val="000000"/>
                  </a:solidFill>
                  <a:latin typeface="华文楷体" pitchFamily="2" charset="-122"/>
                  <a:ea typeface="华文楷体" pitchFamily="2" charset="-122"/>
                </a:rPr>
                <a:t>操作风险</a:t>
              </a:r>
            </a:p>
            <a:p>
              <a:pPr algn="l" eaLnBrk="0" hangingPunct="0">
                <a:spcBef>
                  <a:spcPct val="50000"/>
                </a:spcBef>
              </a:pPr>
              <a:r>
                <a:rPr lang="zh-CN" altLang="en-US" sz="800" b="0">
                  <a:solidFill>
                    <a:srgbClr val="000000"/>
                  </a:solidFill>
                  <a:latin typeface="华文楷体" pitchFamily="2" charset="-122"/>
                  <a:ea typeface="华文楷体" pitchFamily="2" charset="-122"/>
                </a:rPr>
                <a:t>合规危险</a:t>
              </a:r>
              <a:endParaRPr lang="zh-CN" altLang="en-GB" sz="800" b="0">
                <a:solidFill>
                  <a:srgbClr val="000000"/>
                </a:solidFill>
                <a:latin typeface="华文楷体" pitchFamily="2" charset="-122"/>
                <a:ea typeface="华文楷体" pitchFamily="2" charset="-122"/>
              </a:endParaRPr>
            </a:p>
          </p:txBody>
        </p:sp>
        <p:sp>
          <p:nvSpPr>
            <p:cNvPr id="37" name="Text Box 37"/>
            <p:cNvSpPr txBox="1">
              <a:spLocks noChangeArrowheads="1"/>
            </p:cNvSpPr>
            <p:nvPr/>
          </p:nvSpPr>
          <p:spPr bwMode="auto">
            <a:xfrm>
              <a:off x="2024" y="3547"/>
              <a:ext cx="712" cy="262"/>
            </a:xfrm>
            <a:prstGeom prst="rect">
              <a:avLst/>
            </a:prstGeom>
            <a:noFill/>
            <a:ln w="9525">
              <a:noFill/>
              <a:miter lim="800000"/>
              <a:headEnd/>
              <a:tailEnd/>
            </a:ln>
            <a:effectLst/>
          </p:spPr>
          <p:txBody>
            <a:bodyPr>
              <a:spAutoFit/>
            </a:bodyPr>
            <a:lstStyle/>
            <a:p>
              <a:pPr algn="l" eaLnBrk="0" hangingPunct="0">
                <a:spcBef>
                  <a:spcPct val="50000"/>
                </a:spcBef>
                <a:buFontTx/>
                <a:buChar char="•"/>
              </a:pPr>
              <a:r>
                <a:rPr lang="zh-CN" altLang="en-GB" sz="600" b="0">
                  <a:solidFill>
                    <a:srgbClr val="000000"/>
                  </a:solidFill>
                  <a:latin typeface="华文楷体" pitchFamily="2" charset="-122"/>
                  <a:ea typeface="华文楷体" pitchFamily="2" charset="-122"/>
                </a:rPr>
                <a:t>培训相关人员对有关规定的认识</a:t>
              </a:r>
            </a:p>
            <a:p>
              <a:pPr algn="l" eaLnBrk="0" hangingPunct="0">
                <a:spcBef>
                  <a:spcPct val="50000"/>
                </a:spcBef>
                <a:buFontTx/>
                <a:buChar char="•"/>
              </a:pPr>
              <a:r>
                <a:rPr lang="zh-CN" altLang="en-GB" sz="600" b="0">
                  <a:solidFill>
                    <a:srgbClr val="000000"/>
                  </a:solidFill>
                  <a:latin typeface="华文楷体" pitchFamily="2" charset="-122"/>
                  <a:ea typeface="华文楷体" pitchFamily="2" charset="-122"/>
                </a:rPr>
                <a:t>加强工作中的复核环节</a:t>
              </a:r>
            </a:p>
          </p:txBody>
        </p:sp>
      </p:grpSp>
      <p:sp>
        <p:nvSpPr>
          <p:cNvPr id="38" name="Text Box 38"/>
          <p:cNvSpPr txBox="1">
            <a:spLocks noChangeArrowheads="1"/>
          </p:cNvSpPr>
          <p:nvPr/>
        </p:nvSpPr>
        <p:spPr bwMode="auto">
          <a:xfrm>
            <a:off x="3733800" y="2800350"/>
            <a:ext cx="762000" cy="398463"/>
          </a:xfrm>
          <a:prstGeom prst="rect">
            <a:avLst/>
          </a:prstGeom>
          <a:noFill/>
          <a:ln w="9525">
            <a:noFill/>
            <a:miter lim="800000"/>
            <a:headEnd/>
            <a:tailEnd/>
          </a:ln>
          <a:effectLst/>
        </p:spPr>
        <p:txBody>
          <a:bodyPr>
            <a:spAutoFit/>
          </a:bodyPr>
          <a:lstStyle/>
          <a:p>
            <a:pPr algn="l">
              <a:spcBef>
                <a:spcPct val="50000"/>
              </a:spcBef>
            </a:pPr>
            <a:r>
              <a:rPr lang="en-US" altLang="zh-CN" sz="800" b="0">
                <a:solidFill>
                  <a:srgbClr val="000000"/>
                </a:solidFill>
                <a:latin typeface="华文楷体" pitchFamily="2" charset="-122"/>
                <a:ea typeface="华文楷体" pitchFamily="2" charset="-122"/>
              </a:rPr>
              <a:t>Ref No ____</a:t>
            </a:r>
          </a:p>
          <a:p>
            <a:pPr algn="l">
              <a:spcBef>
                <a:spcPct val="50000"/>
              </a:spcBef>
            </a:pPr>
            <a:r>
              <a:rPr lang="en-US" altLang="zh-CN" sz="800" b="0">
                <a:solidFill>
                  <a:srgbClr val="000000"/>
                </a:solidFill>
                <a:latin typeface="华文楷体" pitchFamily="2" charset="-122"/>
                <a:ea typeface="华文楷体" pitchFamily="2" charset="-122"/>
              </a:rPr>
              <a:t>Year     ____</a:t>
            </a:r>
            <a:endParaRPr lang="en-US" altLang="zh-CN" sz="2400" b="0">
              <a:solidFill>
                <a:srgbClr val="000000"/>
              </a:solidFill>
              <a:latin typeface="华文楷体" pitchFamily="2" charset="-122"/>
              <a:ea typeface="华文楷体" pitchFamily="2" charset="-122"/>
            </a:endParaRPr>
          </a:p>
        </p:txBody>
      </p:sp>
      <p:sp>
        <p:nvSpPr>
          <p:cNvPr id="39" name="Text Box 39"/>
          <p:cNvSpPr txBox="1">
            <a:spLocks noChangeArrowheads="1"/>
          </p:cNvSpPr>
          <p:nvPr/>
        </p:nvSpPr>
        <p:spPr bwMode="auto">
          <a:xfrm>
            <a:off x="2497138" y="1597025"/>
            <a:ext cx="184731" cy="461665"/>
          </a:xfrm>
          <a:prstGeom prst="rect">
            <a:avLst/>
          </a:prstGeom>
          <a:noFill/>
          <a:ln w="9525">
            <a:noFill/>
            <a:miter lim="800000"/>
            <a:headEnd/>
            <a:tailEnd/>
          </a:ln>
          <a:effectLst/>
        </p:spPr>
        <p:txBody>
          <a:bodyPr wrap="none">
            <a:spAutoFit/>
          </a:bodyPr>
          <a:lstStyle/>
          <a:p>
            <a:pPr algn="l"/>
            <a:endParaRPr lang="zh-CN" altLang="en-US" sz="2400" b="0">
              <a:solidFill>
                <a:srgbClr val="000000"/>
              </a:solidFill>
              <a:latin typeface="华文楷体" pitchFamily="2" charset="-122"/>
              <a:ea typeface="华文楷体" pitchFamily="2" charset="-122"/>
            </a:endParaRPr>
          </a:p>
        </p:txBody>
      </p:sp>
      <p:sp>
        <p:nvSpPr>
          <p:cNvPr id="40" name="Text Box 40"/>
          <p:cNvSpPr txBox="1">
            <a:spLocks noChangeArrowheads="1"/>
          </p:cNvSpPr>
          <p:nvPr/>
        </p:nvSpPr>
        <p:spPr bwMode="auto">
          <a:xfrm>
            <a:off x="5921375" y="1108075"/>
            <a:ext cx="2047875" cy="523220"/>
          </a:xfrm>
          <a:prstGeom prst="rect">
            <a:avLst/>
          </a:prstGeom>
          <a:noFill/>
          <a:ln w="9525">
            <a:noFill/>
            <a:miter lim="800000"/>
            <a:headEnd/>
            <a:tailEnd/>
          </a:ln>
          <a:effectLst/>
        </p:spPr>
        <p:txBody>
          <a:bodyPr>
            <a:spAutoFit/>
          </a:bodyPr>
          <a:lstStyle/>
          <a:p>
            <a:pPr algn="l">
              <a:spcBef>
                <a:spcPct val="50000"/>
              </a:spcBef>
            </a:pPr>
            <a:r>
              <a:rPr lang="zh-CN" altLang="en-US" sz="1400" b="1" dirty="0">
                <a:solidFill>
                  <a:srgbClr val="000000"/>
                </a:solidFill>
                <a:latin typeface="华文楷体" pitchFamily="2" charset="-122"/>
                <a:ea typeface="华文楷体" pitchFamily="2" charset="-122"/>
              </a:rPr>
              <a:t>内部审计人员应注意查看以下文档和审批手续：</a:t>
            </a:r>
          </a:p>
        </p:txBody>
      </p:sp>
      <p:sp>
        <p:nvSpPr>
          <p:cNvPr id="41" name="AutoShape 41"/>
          <p:cNvSpPr>
            <a:spLocks noChangeArrowheads="1"/>
          </p:cNvSpPr>
          <p:nvPr/>
        </p:nvSpPr>
        <p:spPr bwMode="auto">
          <a:xfrm rot="16200000">
            <a:off x="5219700" y="5041900"/>
            <a:ext cx="381000" cy="304800"/>
          </a:xfrm>
          <a:prstGeom prst="triangle">
            <a:avLst>
              <a:gd name="adj" fmla="val 50000"/>
            </a:avLst>
          </a:prstGeom>
          <a:solidFill>
            <a:srgbClr val="333333"/>
          </a:solidFill>
          <a:ln w="9525">
            <a:noFill/>
            <a:miter lim="800000"/>
            <a:headEnd/>
            <a:tailEnd/>
          </a:ln>
          <a:effectLst/>
        </p:spPr>
        <p:txBody>
          <a:bodyPr wrap="none" anchor="ctr"/>
          <a:lstStyle/>
          <a:p>
            <a:endParaRPr lang="en-US">
              <a:solidFill>
                <a:srgbClr val="000000"/>
              </a:solidFill>
              <a:latin typeface="华文楷体" pitchFamily="2" charset="-122"/>
              <a:ea typeface="华文楷体" pitchFamily="2" charset="-122"/>
            </a:endParaRPr>
          </a:p>
        </p:txBody>
      </p:sp>
      <p:pic>
        <p:nvPicPr>
          <p:cNvPr id="42" name="Picture 42"/>
          <p:cNvPicPr>
            <a:picLocks noChangeAspect="1" noChangeArrowheads="1"/>
          </p:cNvPicPr>
          <p:nvPr/>
        </p:nvPicPr>
        <p:blipFill>
          <a:blip r:embed="rId2" cstate="print"/>
          <a:srcRect/>
          <a:stretch>
            <a:fillRect/>
          </a:stretch>
        </p:blipFill>
        <p:spPr bwMode="auto">
          <a:xfrm>
            <a:off x="939800" y="3186113"/>
            <a:ext cx="3738563" cy="827087"/>
          </a:xfrm>
          <a:prstGeom prst="rect">
            <a:avLst/>
          </a:prstGeom>
          <a:noFill/>
          <a:ln w="9525">
            <a:noFill/>
            <a:miter lim="800000"/>
            <a:headEnd/>
            <a:tailEnd/>
          </a:ln>
          <a:effectLst/>
        </p:spPr>
      </p:pic>
      <p:sp>
        <p:nvSpPr>
          <p:cNvPr id="43" name="AutoShape 43"/>
          <p:cNvSpPr>
            <a:spLocks noChangeArrowheads="1"/>
          </p:cNvSpPr>
          <p:nvPr/>
        </p:nvSpPr>
        <p:spPr bwMode="auto">
          <a:xfrm rot="10800000">
            <a:off x="2627313" y="4300538"/>
            <a:ext cx="298450" cy="177800"/>
          </a:xfrm>
          <a:prstGeom prst="triangle">
            <a:avLst>
              <a:gd name="adj" fmla="val 50000"/>
            </a:avLst>
          </a:prstGeom>
          <a:solidFill>
            <a:srgbClr val="333333"/>
          </a:solidFill>
          <a:ln w="9525">
            <a:noFill/>
            <a:miter lim="800000"/>
            <a:headEnd/>
            <a:tailEnd/>
          </a:ln>
          <a:effectLst/>
        </p:spPr>
        <p:txBody>
          <a:bodyPr wrap="none" anchor="ctr"/>
          <a:lstStyle/>
          <a:p>
            <a:endParaRPr lang="en-US">
              <a:solidFill>
                <a:srgbClr val="000000"/>
              </a:solidFill>
              <a:latin typeface="华文楷体" pitchFamily="2" charset="-122"/>
              <a:ea typeface="华文楷体" pitchFamily="2" charset="-122"/>
            </a:endParaRPr>
          </a:p>
        </p:txBody>
      </p:sp>
      <p:sp>
        <p:nvSpPr>
          <p:cNvPr id="44" name="Text Box 14"/>
          <p:cNvSpPr txBox="1">
            <a:spLocks noChangeArrowheads="1"/>
          </p:cNvSpPr>
          <p:nvPr/>
        </p:nvSpPr>
        <p:spPr bwMode="auto">
          <a:xfrm>
            <a:off x="7073900" y="4089400"/>
            <a:ext cx="1859805" cy="523220"/>
          </a:xfrm>
          <a:prstGeom prst="rect">
            <a:avLst/>
          </a:prstGeom>
          <a:noFill/>
          <a:ln w="9525" algn="ctr">
            <a:noFill/>
            <a:miter lim="800000"/>
            <a:headEnd/>
            <a:tailEnd/>
          </a:ln>
          <a:effectLst/>
        </p:spPr>
        <p:txBody>
          <a:bodyPr wrap="none">
            <a:spAutoFit/>
          </a:bodyPr>
          <a:lstStyle/>
          <a:p>
            <a:pPr algn="l" eaLnBrk="0" hangingPunct="0">
              <a:buFont typeface="Monotype Sorts" pitchFamily="2" charset="2"/>
              <a:buChar char="w"/>
            </a:pPr>
            <a:r>
              <a:rPr lang="zh-CN" altLang="en-US" sz="1400" b="0" dirty="0">
                <a:solidFill>
                  <a:srgbClr val="000000"/>
                </a:solidFill>
                <a:latin typeface="华文楷体" pitchFamily="2" charset="-122"/>
              </a:rPr>
              <a:t>付款申请书</a:t>
            </a:r>
          </a:p>
          <a:p>
            <a:pPr algn="l" eaLnBrk="0" hangingPunct="0">
              <a:buFont typeface="Monotype Sorts" pitchFamily="2" charset="2"/>
              <a:buChar char="w"/>
            </a:pPr>
            <a:r>
              <a:rPr lang="zh-CN" altLang="en-US" sz="1400" b="0" dirty="0">
                <a:solidFill>
                  <a:srgbClr val="000000"/>
                </a:solidFill>
                <a:latin typeface="华文楷体" pitchFamily="2" charset="-122"/>
              </a:rPr>
              <a:t>财务经理批复           </a:t>
            </a:r>
          </a:p>
        </p:txBody>
      </p:sp>
      <p:sp>
        <p:nvSpPr>
          <p:cNvPr id="45" name="Text Box 15"/>
          <p:cNvSpPr txBox="1">
            <a:spLocks noChangeArrowheads="1"/>
          </p:cNvSpPr>
          <p:nvPr/>
        </p:nvSpPr>
        <p:spPr bwMode="auto">
          <a:xfrm>
            <a:off x="7073901" y="4892675"/>
            <a:ext cx="1562100" cy="523220"/>
          </a:xfrm>
          <a:prstGeom prst="rect">
            <a:avLst/>
          </a:prstGeom>
          <a:noFill/>
          <a:ln w="9525" algn="ctr">
            <a:noFill/>
            <a:miter lim="800000"/>
            <a:headEnd/>
            <a:tailEnd/>
          </a:ln>
          <a:effectLst/>
        </p:spPr>
        <p:txBody>
          <a:bodyPr wrap="square">
            <a:spAutoFit/>
          </a:bodyPr>
          <a:lstStyle/>
          <a:p>
            <a:pPr algn="l" eaLnBrk="0" hangingPunct="0">
              <a:buFont typeface="Monotype Sorts" pitchFamily="2" charset="2"/>
              <a:buChar char="w"/>
            </a:pPr>
            <a:r>
              <a:rPr lang="zh-CN" altLang="en-US" sz="1400" b="0" dirty="0">
                <a:solidFill>
                  <a:srgbClr val="000000"/>
                </a:solidFill>
                <a:latin typeface="华文楷体" pitchFamily="2" charset="-122"/>
              </a:rPr>
              <a:t>固定资产登记表</a:t>
            </a:r>
          </a:p>
          <a:p>
            <a:pPr algn="l" eaLnBrk="0" hangingPunct="0">
              <a:buFont typeface="Monotype Sorts" pitchFamily="2" charset="2"/>
              <a:buChar char="w"/>
            </a:pPr>
            <a:r>
              <a:rPr lang="zh-CN" altLang="en-US" sz="1400" b="0" dirty="0">
                <a:solidFill>
                  <a:srgbClr val="000000"/>
                </a:solidFill>
                <a:latin typeface="华文楷体" pitchFamily="2" charset="-122"/>
              </a:rPr>
              <a:t>固定资产编号卡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对控制进行测试：测试方法</a:t>
            </a:r>
            <a:r>
              <a:rPr lang="zh-CN" altLang="en-GB" dirty="0" smtClean="0">
                <a:latin typeface="+mj-ea"/>
              </a:rPr>
              <a:t/>
            </a:r>
            <a:br>
              <a:rPr lang="zh-CN" altLang="en-GB" dirty="0" smtClean="0">
                <a:latin typeface="+mj-ea"/>
              </a:rPr>
            </a:br>
            <a:endParaRPr lang="en-US" altLang="en-GB" dirty="0">
              <a:latin typeface="+mj-ea"/>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76</a:t>
            </a:fld>
            <a:endParaRPr lang="en-GB"/>
          </a:p>
        </p:txBody>
      </p:sp>
      <p:sp>
        <p:nvSpPr>
          <p:cNvPr id="5" name="Text Box 2"/>
          <p:cNvSpPr txBox="1">
            <a:spLocks noChangeArrowheads="1"/>
          </p:cNvSpPr>
          <p:nvPr/>
        </p:nvSpPr>
        <p:spPr bwMode="gray">
          <a:xfrm>
            <a:off x="87313" y="2444750"/>
            <a:ext cx="2130425" cy="3959225"/>
          </a:xfrm>
          <a:prstGeom prst="rect">
            <a:avLst/>
          </a:prstGeom>
          <a:noFill/>
          <a:ln w="19050">
            <a:solidFill>
              <a:srgbClr val="000000"/>
            </a:solidFill>
            <a:miter lim="800000"/>
            <a:headEnd/>
            <a:tailEnd/>
          </a:ln>
          <a:effectLst/>
        </p:spPr>
        <p:txBody>
          <a:bodyPr>
            <a:spAutoFit/>
          </a:bodyPr>
          <a:lstStyle/>
          <a:p>
            <a:pPr marL="119063" indent="-119063" algn="l" eaLnBrk="0" hangingPunct="0">
              <a:lnSpc>
                <a:spcPct val="79000"/>
              </a:lnSpc>
              <a:spcBef>
                <a:spcPct val="61000"/>
              </a:spcBef>
              <a:buClr>
                <a:schemeClr val="tx1"/>
              </a:buClr>
              <a:buFont typeface="Wingdings" pitchFamily="2" charset="2"/>
              <a:buNone/>
            </a:pPr>
            <a:r>
              <a:rPr lang="zh-CN" altLang="en-US" sz="2000" dirty="0">
                <a:solidFill>
                  <a:srgbClr val="003366"/>
                </a:solidFill>
                <a:latin typeface="华文楷体" pitchFamily="2" charset="-122"/>
                <a:ea typeface="华文楷体" pitchFamily="2" charset="-122"/>
                <a:cs typeface="Arial" pitchFamily="34" charset="0"/>
              </a:rPr>
              <a:t>询问 </a:t>
            </a:r>
          </a:p>
          <a:p>
            <a:pPr marL="119063" indent="-119063" algn="l" eaLnBrk="0" hangingPunct="0">
              <a:lnSpc>
                <a:spcPct val="79000"/>
              </a:lnSpc>
              <a:spcBef>
                <a:spcPct val="61000"/>
              </a:spcBef>
              <a:buClr>
                <a:schemeClr val="tx1"/>
              </a:buClr>
              <a:buFontTx/>
              <a:buChar char="•"/>
            </a:pPr>
            <a:r>
              <a:rPr lang="zh-CN" altLang="en-US" sz="1600" b="0" dirty="0">
                <a:solidFill>
                  <a:srgbClr val="000000"/>
                </a:solidFill>
                <a:latin typeface="华文楷体" pitchFamily="2" charset="-122"/>
                <a:ea typeface="华文楷体" pitchFamily="2" charset="-122"/>
                <a:cs typeface="Arial" pitchFamily="34" charset="0"/>
              </a:rPr>
              <a:t>采取口头或书面提问的方式确认是否控制存在</a:t>
            </a:r>
          </a:p>
          <a:p>
            <a:pPr marL="119063" indent="-119063" algn="l" eaLnBrk="0" hangingPunct="0">
              <a:lnSpc>
                <a:spcPct val="79000"/>
              </a:lnSpc>
              <a:spcBef>
                <a:spcPct val="61000"/>
              </a:spcBef>
              <a:buClr>
                <a:schemeClr val="tx1"/>
              </a:buClr>
              <a:buFontTx/>
              <a:buChar char="•"/>
            </a:pPr>
            <a:r>
              <a:rPr lang="zh-CN" altLang="en-US" sz="1600" b="0" dirty="0">
                <a:solidFill>
                  <a:srgbClr val="000000"/>
                </a:solidFill>
                <a:latin typeface="华文楷体" pitchFamily="2" charset="-122"/>
                <a:ea typeface="华文楷体" pitchFamily="2" charset="-122"/>
                <a:cs typeface="Arial" pitchFamily="34" charset="0"/>
              </a:rPr>
              <a:t>一种最低效力的测试</a:t>
            </a:r>
          </a:p>
          <a:p>
            <a:pPr marL="119063" indent="-119063" algn="l" eaLnBrk="0" hangingPunct="0">
              <a:lnSpc>
                <a:spcPct val="79000"/>
              </a:lnSpc>
              <a:spcBef>
                <a:spcPct val="61000"/>
              </a:spcBef>
              <a:buClr>
                <a:schemeClr val="tx1"/>
              </a:buClr>
              <a:buFontTx/>
              <a:buChar char="•"/>
            </a:pPr>
            <a:r>
              <a:rPr lang="zh-CN" altLang="en-US" sz="1600" b="0" dirty="0">
                <a:solidFill>
                  <a:srgbClr val="000000"/>
                </a:solidFill>
                <a:latin typeface="华文楷体" pitchFamily="2" charset="-122"/>
                <a:ea typeface="华文楷体" pitchFamily="2" charset="-122"/>
                <a:cs typeface="Arial" pitchFamily="34" charset="0"/>
              </a:rPr>
              <a:t>应该跟进其他测试方式</a:t>
            </a:r>
          </a:p>
          <a:p>
            <a:pPr marL="119063" indent="-119063" algn="l" eaLnBrk="0" hangingPunct="0">
              <a:lnSpc>
                <a:spcPct val="79000"/>
              </a:lnSpc>
              <a:spcBef>
                <a:spcPct val="61000"/>
              </a:spcBef>
              <a:buClr>
                <a:schemeClr val="tx1"/>
              </a:buClr>
              <a:buFontTx/>
              <a:buChar char="•"/>
            </a:pPr>
            <a:r>
              <a:rPr lang="zh-CN" altLang="en-US" sz="1600" b="0" dirty="0">
                <a:solidFill>
                  <a:srgbClr val="000000"/>
                </a:solidFill>
                <a:latin typeface="华文楷体" pitchFamily="2" charset="-122"/>
                <a:ea typeface="华文楷体" pitchFamily="2" charset="-122"/>
                <a:cs typeface="Arial" pitchFamily="34" charset="0"/>
              </a:rPr>
              <a:t>询问对象应多于一人（相互印证</a:t>
            </a:r>
            <a:r>
              <a:rPr lang="en-US" altLang="zh-CN" sz="1600" b="0" dirty="0">
                <a:solidFill>
                  <a:srgbClr val="000000"/>
                </a:solidFill>
                <a:latin typeface="华文楷体" pitchFamily="2" charset="-122"/>
                <a:ea typeface="华文楷体" pitchFamily="2" charset="-122"/>
                <a:cs typeface="Arial" pitchFamily="34" charset="0"/>
              </a:rPr>
              <a:t>)</a:t>
            </a:r>
          </a:p>
          <a:p>
            <a:pPr marL="119063" indent="-119063" algn="l" eaLnBrk="0" hangingPunct="0">
              <a:lnSpc>
                <a:spcPct val="79000"/>
              </a:lnSpc>
              <a:spcBef>
                <a:spcPct val="61000"/>
              </a:spcBef>
              <a:buClr>
                <a:schemeClr val="tx1"/>
              </a:buClr>
              <a:buFontTx/>
              <a:buChar char="•"/>
            </a:pPr>
            <a:r>
              <a:rPr lang="zh-CN" altLang="en-US" sz="1600" b="0" dirty="0">
                <a:solidFill>
                  <a:srgbClr val="000000"/>
                </a:solidFill>
                <a:latin typeface="华文楷体" pitchFamily="2" charset="-122"/>
                <a:ea typeface="华文楷体" pitchFamily="2" charset="-122"/>
                <a:cs typeface="Arial" pitchFamily="34" charset="0"/>
              </a:rPr>
              <a:t>文档记录</a:t>
            </a:r>
            <a:r>
              <a:rPr lang="en-US" altLang="zh-CN" sz="1600" b="0" dirty="0">
                <a:solidFill>
                  <a:srgbClr val="000000"/>
                </a:solidFill>
                <a:latin typeface="华文楷体" pitchFamily="2" charset="-122"/>
                <a:ea typeface="华文楷体" pitchFamily="2" charset="-122"/>
                <a:cs typeface="Arial" pitchFamily="34" charset="0"/>
              </a:rPr>
              <a:t>-</a:t>
            </a:r>
            <a:r>
              <a:rPr lang="zh-CN" altLang="en-US" sz="1600" b="0" dirty="0">
                <a:solidFill>
                  <a:srgbClr val="000000"/>
                </a:solidFill>
                <a:latin typeface="华文楷体" pitchFamily="2" charset="-122"/>
                <a:ea typeface="华文楷体" pitchFamily="2" charset="-122"/>
                <a:cs typeface="Arial" pitchFamily="34" charset="0"/>
              </a:rPr>
              <a:t>人物、时间、地点。具体描述</a:t>
            </a:r>
          </a:p>
          <a:p>
            <a:pPr marL="119063" indent="-119063" algn="l" eaLnBrk="0" hangingPunct="0">
              <a:lnSpc>
                <a:spcPct val="79000"/>
              </a:lnSpc>
              <a:spcBef>
                <a:spcPct val="61000"/>
              </a:spcBef>
              <a:buClr>
                <a:schemeClr val="tx1"/>
              </a:buClr>
              <a:buFontTx/>
              <a:buChar char="•"/>
            </a:pPr>
            <a:r>
              <a:rPr lang="zh-CN" altLang="en-US" sz="1600" b="0" dirty="0">
                <a:solidFill>
                  <a:srgbClr val="000000"/>
                </a:solidFill>
                <a:latin typeface="华文楷体" pitchFamily="2" charset="-122"/>
                <a:ea typeface="华文楷体" pitchFamily="2" charset="-122"/>
                <a:cs typeface="Arial" pitchFamily="34" charset="0"/>
              </a:rPr>
              <a:t>对于所有关键控制都需要执行</a:t>
            </a:r>
            <a:endParaRPr lang="zh-CN" altLang="en-GB" sz="1600" b="0" dirty="0">
              <a:solidFill>
                <a:srgbClr val="000000"/>
              </a:solidFill>
              <a:latin typeface="华文楷体" pitchFamily="2" charset="-122"/>
              <a:ea typeface="华文楷体" pitchFamily="2" charset="-122"/>
              <a:cs typeface="Arial" pitchFamily="34" charset="0"/>
            </a:endParaRPr>
          </a:p>
        </p:txBody>
      </p:sp>
      <p:sp>
        <p:nvSpPr>
          <p:cNvPr id="6" name="Text Box 3"/>
          <p:cNvSpPr txBox="1">
            <a:spLocks noChangeArrowheads="1"/>
          </p:cNvSpPr>
          <p:nvPr/>
        </p:nvSpPr>
        <p:spPr bwMode="gray">
          <a:xfrm>
            <a:off x="2392363" y="1939925"/>
            <a:ext cx="2125662" cy="3322638"/>
          </a:xfrm>
          <a:prstGeom prst="rect">
            <a:avLst/>
          </a:prstGeom>
          <a:noFill/>
          <a:ln w="19050">
            <a:solidFill>
              <a:srgbClr val="000000"/>
            </a:solidFill>
            <a:miter lim="800000"/>
            <a:headEnd/>
            <a:tailEnd/>
          </a:ln>
          <a:effectLst/>
        </p:spPr>
        <p:txBody>
          <a:bodyPr>
            <a:spAutoFit/>
          </a:bodyPr>
          <a:lstStyle/>
          <a:p>
            <a:pPr marL="119063" indent="-119063" algn="l" eaLnBrk="0" hangingPunct="0">
              <a:lnSpc>
                <a:spcPct val="79000"/>
              </a:lnSpc>
              <a:spcBef>
                <a:spcPct val="61000"/>
              </a:spcBef>
              <a:buClr>
                <a:schemeClr val="tx1"/>
              </a:buClr>
              <a:buFont typeface="Wingdings" pitchFamily="2" charset="2"/>
              <a:buNone/>
            </a:pPr>
            <a:r>
              <a:rPr lang="zh-CN" altLang="en-US" sz="2000" dirty="0">
                <a:solidFill>
                  <a:srgbClr val="003366"/>
                </a:solidFill>
                <a:latin typeface="华文楷体" pitchFamily="2" charset="-122"/>
                <a:ea typeface="华文楷体" pitchFamily="2" charset="-122"/>
                <a:cs typeface="Arial" pitchFamily="34" charset="0"/>
              </a:rPr>
              <a:t>观察</a:t>
            </a:r>
          </a:p>
          <a:p>
            <a:pPr marL="119063" indent="-119063" algn="l" eaLnBrk="0" hangingPunct="0">
              <a:lnSpc>
                <a:spcPct val="79000"/>
              </a:lnSpc>
              <a:spcBef>
                <a:spcPct val="55000"/>
              </a:spcBef>
              <a:buClr>
                <a:schemeClr val="tx1"/>
              </a:buClr>
              <a:buFontTx/>
              <a:buChar char="•"/>
            </a:pPr>
            <a:r>
              <a:rPr lang="zh-CN" altLang="en-US" sz="1600" b="0" dirty="0">
                <a:solidFill>
                  <a:srgbClr val="000000"/>
                </a:solidFill>
                <a:latin typeface="华文楷体" pitchFamily="2" charset="-122"/>
                <a:ea typeface="华文楷体" pitchFamily="2" charset="-122"/>
                <a:cs typeface="Arial" pitchFamily="34" charset="0"/>
              </a:rPr>
              <a:t>比询问方式可靠</a:t>
            </a:r>
          </a:p>
          <a:p>
            <a:pPr marL="119063" indent="-119063" algn="l" eaLnBrk="0" hangingPunct="0">
              <a:lnSpc>
                <a:spcPct val="79000"/>
              </a:lnSpc>
              <a:spcBef>
                <a:spcPct val="55000"/>
              </a:spcBef>
              <a:buClr>
                <a:schemeClr val="tx1"/>
              </a:buClr>
              <a:buFontTx/>
              <a:buChar char="•"/>
            </a:pPr>
            <a:r>
              <a:rPr lang="zh-CN" altLang="en-US" sz="1600" b="0" dirty="0">
                <a:solidFill>
                  <a:srgbClr val="000000"/>
                </a:solidFill>
                <a:latin typeface="华文楷体" pitchFamily="2" charset="-122"/>
                <a:ea typeface="华文楷体" pitchFamily="2" charset="-122"/>
                <a:cs typeface="Arial" pitchFamily="34" charset="0"/>
              </a:rPr>
              <a:t>观察员工执行控制程序</a:t>
            </a:r>
          </a:p>
          <a:p>
            <a:pPr marL="119063" indent="-119063" algn="l" eaLnBrk="0" hangingPunct="0">
              <a:lnSpc>
                <a:spcPct val="79000"/>
              </a:lnSpc>
              <a:spcBef>
                <a:spcPct val="55000"/>
              </a:spcBef>
              <a:buClr>
                <a:schemeClr val="tx1"/>
              </a:buClr>
              <a:buFontTx/>
              <a:buChar char="•"/>
            </a:pPr>
            <a:r>
              <a:rPr lang="zh-CN" altLang="en-US" sz="1600" b="0" dirty="0">
                <a:solidFill>
                  <a:srgbClr val="000000"/>
                </a:solidFill>
                <a:latin typeface="华文楷体" pitchFamily="2" charset="-122"/>
                <a:ea typeface="华文楷体" pitchFamily="2" charset="-122"/>
                <a:cs typeface="Arial" pitchFamily="34" charset="0"/>
              </a:rPr>
              <a:t>巡视相关设备工具以了解业务</a:t>
            </a:r>
          </a:p>
          <a:p>
            <a:pPr marL="119063" indent="-119063" algn="l" eaLnBrk="0" hangingPunct="0">
              <a:lnSpc>
                <a:spcPct val="80000"/>
              </a:lnSpc>
              <a:spcBef>
                <a:spcPct val="60000"/>
              </a:spcBef>
              <a:buClr>
                <a:schemeClr val="tx1"/>
              </a:buClr>
              <a:buFontTx/>
              <a:buChar char="•"/>
            </a:pPr>
            <a:r>
              <a:rPr lang="zh-CN" altLang="en-US" sz="1600" b="0" dirty="0">
                <a:solidFill>
                  <a:srgbClr val="000000"/>
                </a:solidFill>
                <a:latin typeface="华文楷体" pitchFamily="2" charset="-122"/>
                <a:ea typeface="华文楷体" pitchFamily="2" charset="-122"/>
                <a:cs typeface="Arial" pitchFamily="34" charset="0"/>
              </a:rPr>
              <a:t>有时需要其他种类跟进的测试</a:t>
            </a:r>
          </a:p>
          <a:p>
            <a:pPr marL="119063" indent="-119063" algn="l" eaLnBrk="0" hangingPunct="0">
              <a:lnSpc>
                <a:spcPct val="80000"/>
              </a:lnSpc>
              <a:spcBef>
                <a:spcPct val="60000"/>
              </a:spcBef>
              <a:buClr>
                <a:schemeClr val="tx1"/>
              </a:buClr>
              <a:buFontTx/>
              <a:buChar char="•"/>
            </a:pPr>
            <a:r>
              <a:rPr lang="zh-CN" altLang="en-US" sz="1600" b="0" dirty="0">
                <a:solidFill>
                  <a:srgbClr val="000000"/>
                </a:solidFill>
                <a:latin typeface="华文楷体" pitchFamily="2" charset="-122"/>
                <a:ea typeface="华文楷体" pitchFamily="2" charset="-122"/>
                <a:cs typeface="Arial" pitchFamily="34" charset="0"/>
              </a:rPr>
              <a:t>文档记录人物、时间、观察到的事物和结论。</a:t>
            </a:r>
          </a:p>
          <a:p>
            <a:pPr marL="119063" indent="-119063" algn="l" eaLnBrk="0" hangingPunct="0">
              <a:lnSpc>
                <a:spcPct val="79000"/>
              </a:lnSpc>
              <a:spcBef>
                <a:spcPct val="55000"/>
              </a:spcBef>
              <a:buClr>
                <a:schemeClr val="tx1"/>
              </a:buClr>
              <a:buFontTx/>
              <a:buChar char="•"/>
            </a:pPr>
            <a:endParaRPr lang="en-GB" sz="1600" b="0" dirty="0">
              <a:solidFill>
                <a:srgbClr val="003366"/>
              </a:solidFill>
              <a:latin typeface="华文楷体" pitchFamily="2" charset="-122"/>
              <a:ea typeface="华文楷体" pitchFamily="2" charset="-122"/>
              <a:cs typeface="Arial" pitchFamily="34" charset="0"/>
            </a:endParaRPr>
          </a:p>
        </p:txBody>
      </p:sp>
      <p:sp>
        <p:nvSpPr>
          <p:cNvPr id="7" name="Text Box 4"/>
          <p:cNvSpPr txBox="1">
            <a:spLocks noChangeArrowheads="1"/>
          </p:cNvSpPr>
          <p:nvPr/>
        </p:nvSpPr>
        <p:spPr bwMode="gray">
          <a:xfrm>
            <a:off x="4665663" y="1558925"/>
            <a:ext cx="2120900" cy="3347070"/>
          </a:xfrm>
          <a:prstGeom prst="rect">
            <a:avLst/>
          </a:prstGeom>
          <a:noFill/>
          <a:ln w="19050">
            <a:solidFill>
              <a:srgbClr val="000000"/>
            </a:solidFill>
            <a:miter lim="800000"/>
            <a:headEnd/>
            <a:tailEnd/>
          </a:ln>
          <a:effectLst/>
        </p:spPr>
        <p:txBody>
          <a:bodyPr>
            <a:spAutoFit/>
          </a:bodyPr>
          <a:lstStyle/>
          <a:p>
            <a:pPr marL="119063" indent="-119063" algn="l" eaLnBrk="0" hangingPunct="0">
              <a:lnSpc>
                <a:spcPct val="79000"/>
              </a:lnSpc>
              <a:spcBef>
                <a:spcPct val="55000"/>
              </a:spcBef>
              <a:buClr>
                <a:schemeClr val="tx1"/>
              </a:buClr>
              <a:buFont typeface="Wingdings" pitchFamily="2" charset="2"/>
              <a:buNone/>
            </a:pPr>
            <a:r>
              <a:rPr lang="zh-CN" altLang="en-US" sz="2000" dirty="0">
                <a:solidFill>
                  <a:srgbClr val="003366"/>
                </a:solidFill>
                <a:latin typeface="华文楷体" pitchFamily="2" charset="-122"/>
                <a:ea typeface="华文楷体" pitchFamily="2" charset="-122"/>
                <a:cs typeface="Arial" pitchFamily="34" charset="0"/>
              </a:rPr>
              <a:t>检查</a:t>
            </a:r>
          </a:p>
          <a:p>
            <a:pPr marL="119063" indent="-119063" algn="l" eaLnBrk="0" hangingPunct="0">
              <a:lnSpc>
                <a:spcPct val="79000"/>
              </a:lnSpc>
              <a:spcBef>
                <a:spcPct val="55000"/>
              </a:spcBef>
              <a:buClr>
                <a:schemeClr val="tx1"/>
              </a:buClr>
              <a:buFontTx/>
              <a:buChar char="•"/>
            </a:pPr>
            <a:r>
              <a:rPr lang="zh-CN" altLang="en-US" sz="1600" b="0" dirty="0">
                <a:solidFill>
                  <a:srgbClr val="003366"/>
                </a:solidFill>
                <a:latin typeface="华文楷体" pitchFamily="2" charset="-122"/>
                <a:ea typeface="华文楷体" pitchFamily="2" charset="-122"/>
                <a:cs typeface="Arial" pitchFamily="34" charset="0"/>
              </a:rPr>
              <a:t>获</a:t>
            </a:r>
            <a:r>
              <a:rPr lang="zh-CN" altLang="en-US" sz="1600" b="0" dirty="0">
                <a:solidFill>
                  <a:srgbClr val="000000"/>
                </a:solidFill>
                <a:latin typeface="华文楷体" pitchFamily="2" charset="-122"/>
                <a:ea typeface="华文楷体" pitchFamily="2" charset="-122"/>
                <a:cs typeface="Arial" pitchFamily="34" charset="0"/>
              </a:rPr>
              <a:t>得有关资产存在的证据的最简易方法，例如现金、存货等。</a:t>
            </a:r>
          </a:p>
          <a:p>
            <a:pPr marL="119063" indent="-119063" algn="l" eaLnBrk="0" hangingPunct="0">
              <a:lnSpc>
                <a:spcPct val="79000"/>
              </a:lnSpc>
              <a:spcBef>
                <a:spcPct val="55000"/>
              </a:spcBef>
              <a:buClr>
                <a:schemeClr val="tx1"/>
              </a:buClr>
              <a:buFontTx/>
              <a:buChar char="•"/>
            </a:pPr>
            <a:r>
              <a:rPr lang="zh-CN" altLang="en-US" sz="1600" b="0" dirty="0">
                <a:solidFill>
                  <a:srgbClr val="000000"/>
                </a:solidFill>
                <a:latin typeface="华文楷体" pitchFamily="2" charset="-122"/>
                <a:ea typeface="华文楷体" pitchFamily="2" charset="-122"/>
                <a:cs typeface="Arial" pitchFamily="34" charset="0"/>
              </a:rPr>
              <a:t>检查相关文档或报告。</a:t>
            </a:r>
          </a:p>
          <a:p>
            <a:pPr marL="119063" indent="-119063" algn="l" eaLnBrk="0" hangingPunct="0">
              <a:lnSpc>
                <a:spcPct val="79000"/>
              </a:lnSpc>
              <a:spcBef>
                <a:spcPct val="55000"/>
              </a:spcBef>
              <a:buClr>
                <a:schemeClr val="tx1"/>
              </a:buClr>
              <a:buFontTx/>
              <a:buChar char="•"/>
            </a:pPr>
            <a:r>
              <a:rPr lang="zh-CN" altLang="en-US" sz="1600" b="0" dirty="0">
                <a:solidFill>
                  <a:srgbClr val="000000"/>
                </a:solidFill>
                <a:latin typeface="华文楷体" pitchFamily="2" charset="-122"/>
                <a:ea typeface="华文楷体" pitchFamily="2" charset="-122"/>
                <a:cs typeface="Arial" pitchFamily="34" charset="0"/>
              </a:rPr>
              <a:t>可以提供具体实物作为对测试过程的补充和对结果的验证</a:t>
            </a:r>
          </a:p>
          <a:p>
            <a:pPr marL="119063" indent="-119063" algn="l" eaLnBrk="0" hangingPunct="0">
              <a:lnSpc>
                <a:spcPct val="79000"/>
              </a:lnSpc>
              <a:spcBef>
                <a:spcPct val="55000"/>
              </a:spcBef>
              <a:buClr>
                <a:schemeClr val="tx1"/>
              </a:buClr>
              <a:buFontTx/>
              <a:buChar char="•"/>
            </a:pPr>
            <a:endParaRPr lang="en-GB" sz="1600" b="0" dirty="0">
              <a:solidFill>
                <a:schemeClr val="folHlink"/>
              </a:solidFill>
              <a:latin typeface="华文楷体" pitchFamily="2" charset="-122"/>
              <a:ea typeface="华文楷体" pitchFamily="2" charset="-122"/>
              <a:cs typeface="Arial" pitchFamily="34" charset="0"/>
            </a:endParaRPr>
          </a:p>
          <a:p>
            <a:pPr marL="119063" indent="-119063" algn="l" eaLnBrk="0" hangingPunct="0">
              <a:lnSpc>
                <a:spcPct val="79000"/>
              </a:lnSpc>
              <a:spcBef>
                <a:spcPct val="55000"/>
              </a:spcBef>
              <a:buClr>
                <a:schemeClr val="tx1"/>
              </a:buClr>
              <a:buFontTx/>
              <a:buChar char="•"/>
            </a:pPr>
            <a:endParaRPr lang="en-GB" sz="1600" b="0" dirty="0">
              <a:solidFill>
                <a:schemeClr val="folHlink"/>
              </a:solidFill>
              <a:latin typeface="华文楷体" pitchFamily="2" charset="-122"/>
              <a:ea typeface="华文楷体" pitchFamily="2" charset="-122"/>
              <a:cs typeface="Arial" pitchFamily="34" charset="0"/>
            </a:endParaRPr>
          </a:p>
        </p:txBody>
      </p:sp>
      <p:sp>
        <p:nvSpPr>
          <p:cNvPr id="8" name="AutoShape 6"/>
          <p:cNvSpPr>
            <a:spLocks noChangeArrowheads="1"/>
          </p:cNvSpPr>
          <p:nvPr/>
        </p:nvSpPr>
        <p:spPr bwMode="gray">
          <a:xfrm rot="-6228110">
            <a:off x="5209381" y="2669382"/>
            <a:ext cx="949325" cy="5757862"/>
          </a:xfrm>
          <a:prstGeom prst="downArrow">
            <a:avLst>
              <a:gd name="adj1" fmla="val 50000"/>
              <a:gd name="adj2" fmla="val 151630"/>
            </a:avLst>
          </a:prstGeom>
          <a:solidFill>
            <a:srgbClr val="003366"/>
          </a:solidFill>
          <a:ln w="9525">
            <a:solidFill>
              <a:srgbClr val="003366"/>
            </a:solidFill>
            <a:miter lim="800000"/>
            <a:headEnd/>
            <a:tailEnd/>
          </a:ln>
          <a:effectLst/>
        </p:spPr>
        <p:txBody>
          <a:bodyPr vert="eaVert" anchor="ctr"/>
          <a:lstStyle/>
          <a:p>
            <a:pPr algn="ctr" eaLnBrk="0" hangingPunct="0">
              <a:spcBef>
                <a:spcPct val="50000"/>
              </a:spcBef>
            </a:pPr>
            <a:r>
              <a:rPr lang="zh-CN" altLang="en-US" sz="2000" dirty="0">
                <a:solidFill>
                  <a:srgbClr val="FFFFFF"/>
                </a:solidFill>
                <a:latin typeface="华文楷体" pitchFamily="2" charset="-122"/>
                <a:ea typeface="华文楷体" pitchFamily="2" charset="-122"/>
                <a:cs typeface="Arial Unicode MS" pitchFamily="34" charset="-122"/>
              </a:rPr>
              <a:t>更加可靠</a:t>
            </a:r>
          </a:p>
        </p:txBody>
      </p:sp>
      <p:sp>
        <p:nvSpPr>
          <p:cNvPr id="9" name="Text Box 5"/>
          <p:cNvSpPr txBox="1">
            <a:spLocks noChangeArrowheads="1"/>
          </p:cNvSpPr>
          <p:nvPr/>
        </p:nvSpPr>
        <p:spPr bwMode="gray">
          <a:xfrm>
            <a:off x="6891338" y="1193800"/>
            <a:ext cx="2055812" cy="3022600"/>
          </a:xfrm>
          <a:prstGeom prst="rect">
            <a:avLst/>
          </a:prstGeom>
          <a:noFill/>
          <a:ln w="19050">
            <a:solidFill>
              <a:srgbClr val="000000"/>
            </a:solidFill>
            <a:miter lim="800000"/>
            <a:headEnd/>
            <a:tailEnd/>
          </a:ln>
          <a:effectLst/>
        </p:spPr>
        <p:txBody>
          <a:bodyPr>
            <a:spAutoFit/>
          </a:bodyPr>
          <a:lstStyle/>
          <a:p>
            <a:pPr marL="169863" indent="-169863" algn="l" eaLnBrk="0" hangingPunct="0">
              <a:lnSpc>
                <a:spcPct val="79000"/>
              </a:lnSpc>
              <a:spcBef>
                <a:spcPct val="55000"/>
              </a:spcBef>
              <a:buClr>
                <a:schemeClr val="tx1"/>
              </a:buClr>
              <a:buFont typeface="Wingdings" pitchFamily="2" charset="2"/>
              <a:buNone/>
            </a:pPr>
            <a:r>
              <a:rPr lang="zh-CN" altLang="en-US" sz="2000" dirty="0">
                <a:solidFill>
                  <a:srgbClr val="003366"/>
                </a:solidFill>
                <a:latin typeface="华文楷体" pitchFamily="2" charset="-122"/>
                <a:ea typeface="华文楷体" pitchFamily="2" charset="-122"/>
                <a:cs typeface="Arial" pitchFamily="34" charset="0"/>
              </a:rPr>
              <a:t>再执行</a:t>
            </a:r>
            <a:endParaRPr lang="zh-CN" altLang="en-US" sz="2000" b="0" dirty="0">
              <a:solidFill>
                <a:srgbClr val="003366"/>
              </a:solidFill>
              <a:latin typeface="华文楷体" pitchFamily="2" charset="-122"/>
              <a:ea typeface="华文楷体" pitchFamily="2" charset="-122"/>
              <a:cs typeface="Arial" pitchFamily="34" charset="0"/>
            </a:endParaRPr>
          </a:p>
          <a:p>
            <a:pPr marL="169863" indent="-169863" algn="l" eaLnBrk="0" hangingPunct="0">
              <a:lnSpc>
                <a:spcPct val="79000"/>
              </a:lnSpc>
              <a:spcBef>
                <a:spcPct val="55000"/>
              </a:spcBef>
              <a:buClr>
                <a:schemeClr val="tx1"/>
              </a:buClr>
              <a:buFontTx/>
              <a:buChar char="•"/>
            </a:pPr>
            <a:r>
              <a:rPr lang="zh-CN" altLang="en-US" sz="1600" b="0" dirty="0">
                <a:solidFill>
                  <a:srgbClr val="000000"/>
                </a:solidFill>
                <a:latin typeface="华文楷体" pitchFamily="2" charset="-122"/>
                <a:ea typeface="华文楷体" pitchFamily="2" charset="-122"/>
                <a:cs typeface="Arial" pitchFamily="34" charset="0"/>
              </a:rPr>
              <a:t>用独立的数据源做复核</a:t>
            </a:r>
          </a:p>
          <a:p>
            <a:pPr marL="169863" indent="-169863" algn="l" eaLnBrk="0" hangingPunct="0">
              <a:lnSpc>
                <a:spcPct val="79000"/>
              </a:lnSpc>
              <a:spcBef>
                <a:spcPct val="55000"/>
              </a:spcBef>
              <a:buClr>
                <a:schemeClr val="tx1"/>
              </a:buClr>
              <a:buFontTx/>
              <a:buChar char="•"/>
            </a:pPr>
            <a:r>
              <a:rPr lang="zh-CN" altLang="en-US" sz="1600" b="0" dirty="0">
                <a:solidFill>
                  <a:srgbClr val="000000"/>
                </a:solidFill>
                <a:latin typeface="华文楷体" pitchFamily="2" charset="-122"/>
                <a:ea typeface="华文楷体" pitchFamily="2" charset="-122"/>
                <a:cs typeface="Arial" pitchFamily="34" charset="0"/>
              </a:rPr>
              <a:t>模拟系统进行独立的计算</a:t>
            </a:r>
          </a:p>
          <a:p>
            <a:pPr marL="169863" indent="-169863" algn="l" eaLnBrk="0" hangingPunct="0">
              <a:lnSpc>
                <a:spcPct val="79000"/>
              </a:lnSpc>
              <a:spcBef>
                <a:spcPct val="55000"/>
              </a:spcBef>
              <a:buClr>
                <a:schemeClr val="tx1"/>
              </a:buClr>
              <a:buFontTx/>
              <a:buChar char="•"/>
            </a:pPr>
            <a:r>
              <a:rPr lang="zh-CN" altLang="en-US" sz="1600" b="0" dirty="0">
                <a:solidFill>
                  <a:srgbClr val="000000"/>
                </a:solidFill>
                <a:latin typeface="华文楷体" pitchFamily="2" charset="-122"/>
                <a:ea typeface="华文楷体" pitchFamily="2" charset="-122"/>
                <a:cs typeface="Arial" pitchFamily="34" charset="0"/>
              </a:rPr>
              <a:t>虚构一个交易录入客户测试系统，比较实际和假想的结果</a:t>
            </a:r>
          </a:p>
          <a:p>
            <a:pPr marL="169863" indent="-169863" algn="l" eaLnBrk="0" hangingPunct="0">
              <a:lnSpc>
                <a:spcPct val="79000"/>
              </a:lnSpc>
              <a:spcBef>
                <a:spcPct val="55000"/>
              </a:spcBef>
              <a:buClr>
                <a:schemeClr val="tx1"/>
              </a:buClr>
              <a:buFontTx/>
              <a:buChar char="•"/>
            </a:pPr>
            <a:r>
              <a:rPr lang="zh-CN" altLang="en-US" sz="1600" b="0" dirty="0">
                <a:solidFill>
                  <a:srgbClr val="000000"/>
                </a:solidFill>
                <a:latin typeface="华文楷体" pitchFamily="2" charset="-122"/>
                <a:ea typeface="华文楷体" pitchFamily="2" charset="-122"/>
                <a:cs typeface="Arial" pitchFamily="34" charset="0"/>
              </a:rPr>
              <a:t>文档需记录足够的“再执行”过程中的细节</a:t>
            </a:r>
            <a:endParaRPr lang="zh-CN" altLang="en-GB" sz="1600" b="0" dirty="0">
              <a:solidFill>
                <a:srgbClr val="000000"/>
              </a:solidFill>
              <a:latin typeface="华文楷体" pitchFamily="2" charset="-122"/>
              <a:ea typeface="华文楷体" pitchFamily="2" charset="-122"/>
              <a:cs typeface="Arial"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latin typeface="+mj-ea"/>
              </a:rPr>
              <a:t>对控制进行评估：审计抽样</a:t>
            </a:r>
            <a:br>
              <a:rPr lang="zh-CN" altLang="en-GB" dirty="0" smtClean="0">
                <a:latin typeface="+mj-ea"/>
              </a:rPr>
            </a:br>
            <a:endParaRPr lang="en-US" altLang="en-US" dirty="0">
              <a:latin typeface="+mj-ea"/>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77</a:t>
            </a:fld>
            <a:endParaRPr lang="en-GB"/>
          </a:p>
        </p:txBody>
      </p:sp>
      <p:sp>
        <p:nvSpPr>
          <p:cNvPr id="5" name="Rectangle 3"/>
          <p:cNvSpPr>
            <a:spLocks noChangeArrowheads="1"/>
          </p:cNvSpPr>
          <p:nvPr/>
        </p:nvSpPr>
        <p:spPr bwMode="auto">
          <a:xfrm>
            <a:off x="390525" y="1189038"/>
            <a:ext cx="8150225" cy="5121275"/>
          </a:xfrm>
          <a:prstGeom prst="rect">
            <a:avLst/>
          </a:prstGeom>
          <a:noFill/>
          <a:ln w="9525">
            <a:noFill/>
            <a:miter lim="800000"/>
            <a:headEnd/>
            <a:tailEnd/>
          </a:ln>
          <a:effectLst/>
        </p:spPr>
        <p:txBody>
          <a:bodyPr lIns="92075" tIns="46038" rIns="92075" bIns="46038"/>
          <a:lstStyle/>
          <a:p>
            <a:pPr indent="-355600" algn="l">
              <a:lnSpc>
                <a:spcPct val="80000"/>
              </a:lnSpc>
              <a:spcBef>
                <a:spcPct val="30000"/>
              </a:spcBef>
            </a:pPr>
            <a:r>
              <a:rPr lang="zh-CN" altLang="en-US" sz="1800" b="0" dirty="0">
                <a:solidFill>
                  <a:srgbClr val="000000"/>
                </a:solidFill>
                <a:latin typeface="华文楷体" pitchFamily="2" charset="-122"/>
              </a:rPr>
              <a:t>审计抽样是从一群总体项目中选取样本 </a:t>
            </a:r>
            <a:r>
              <a:rPr lang="zh-CN" altLang="en-US" dirty="0" smtClean="0">
                <a:solidFill>
                  <a:srgbClr val="000000"/>
                </a:solidFill>
                <a:latin typeface="华文楷体" pitchFamily="2" charset="-122"/>
              </a:rPr>
              <a:t>，</a:t>
            </a:r>
            <a:r>
              <a:rPr lang="zh-CN" altLang="en-US" sz="1800" b="0" dirty="0" smtClean="0">
                <a:solidFill>
                  <a:srgbClr val="000000"/>
                </a:solidFill>
                <a:latin typeface="华文楷体" pitchFamily="2" charset="-122"/>
              </a:rPr>
              <a:t>同</a:t>
            </a:r>
            <a:r>
              <a:rPr lang="zh-CN" altLang="en-US" sz="1800" b="0" dirty="0">
                <a:solidFill>
                  <a:srgbClr val="000000"/>
                </a:solidFill>
                <a:latin typeface="华文楷体" pitchFamily="2" charset="-122"/>
              </a:rPr>
              <a:t>时运用样本的特征去推断全部</a:t>
            </a:r>
            <a:r>
              <a:rPr lang="zh-CN" altLang="en-US" sz="1800" b="0" dirty="0" smtClean="0">
                <a:solidFill>
                  <a:srgbClr val="000000"/>
                </a:solidFill>
                <a:latin typeface="华文楷体" pitchFamily="2" charset="-122"/>
              </a:rPr>
              <a:t>总体项</a:t>
            </a:r>
            <a:r>
              <a:rPr lang="zh-CN" altLang="en-US" sz="1800" b="0" dirty="0">
                <a:solidFill>
                  <a:srgbClr val="000000"/>
                </a:solidFill>
                <a:latin typeface="华文楷体" pitchFamily="2" charset="-122"/>
              </a:rPr>
              <a:t>目特征的过程。</a:t>
            </a:r>
          </a:p>
          <a:p>
            <a:pPr marL="355600" indent="-355600">
              <a:lnSpc>
                <a:spcPct val="80000"/>
              </a:lnSpc>
              <a:spcBef>
                <a:spcPct val="30000"/>
              </a:spcBef>
              <a:buClr>
                <a:schemeClr val="tx1"/>
              </a:buClr>
              <a:buSzPct val="100000"/>
              <a:buFontTx/>
              <a:buChar char="•"/>
            </a:pPr>
            <a:r>
              <a:rPr lang="zh-CN" altLang="en-US" dirty="0">
                <a:solidFill>
                  <a:srgbClr val="000000"/>
                </a:solidFill>
                <a:latin typeface="华文楷体" pitchFamily="2" charset="-122"/>
              </a:rPr>
              <a:t>抽样指导原则</a:t>
            </a:r>
          </a:p>
          <a:p>
            <a:pPr marL="355600" indent="-355600" algn="l">
              <a:lnSpc>
                <a:spcPct val="80000"/>
              </a:lnSpc>
              <a:spcBef>
                <a:spcPct val="30000"/>
              </a:spcBef>
            </a:pPr>
            <a:r>
              <a:rPr lang="zh-CN" altLang="en-US" sz="1800" b="0" dirty="0">
                <a:solidFill>
                  <a:srgbClr val="000000"/>
                </a:solidFill>
                <a:latin typeface="华文楷体" pitchFamily="2" charset="-122"/>
              </a:rPr>
              <a:t>   	内部审计人员在实地工作中主要采用判断性抽样，辅助以其他抽样方法。</a:t>
            </a:r>
          </a:p>
          <a:p>
            <a:pPr marL="814388" lvl="1" indent="-279400" algn="l">
              <a:spcBef>
                <a:spcPct val="20000"/>
              </a:spcBef>
              <a:buClr>
                <a:schemeClr val="tx1"/>
              </a:buClr>
              <a:buSzPct val="120000"/>
              <a:buFont typeface="Wingdings" pitchFamily="2" charset="2"/>
              <a:buChar char="ü"/>
            </a:pPr>
            <a:r>
              <a:rPr lang="zh-CN" altLang="en-US" sz="1800" b="0" dirty="0">
                <a:solidFill>
                  <a:srgbClr val="000000"/>
                </a:solidFill>
                <a:latin typeface="华文楷体" pitchFamily="2" charset="-122"/>
              </a:rPr>
              <a:t>专业人员在实施判断性抽样之前要对业务及其控制情况进行系统的审阅，并明确检查的重点，如鉴别出业务控制上的薄弱环节，对此进行最详细的检查；</a:t>
            </a:r>
          </a:p>
          <a:p>
            <a:pPr marL="814388" lvl="1" indent="-279400" algn="l">
              <a:spcBef>
                <a:spcPct val="20000"/>
              </a:spcBef>
              <a:buClr>
                <a:schemeClr val="tx1"/>
              </a:buClr>
              <a:buSzPct val="120000"/>
              <a:buFont typeface="Wingdings" pitchFamily="2" charset="2"/>
              <a:buChar char="ü"/>
            </a:pPr>
            <a:r>
              <a:rPr lang="zh-CN" altLang="en-US" sz="1800" b="0" dirty="0">
                <a:solidFill>
                  <a:srgbClr val="000000"/>
                </a:solidFill>
                <a:latin typeface="华文楷体" pitchFamily="2" charset="-122"/>
              </a:rPr>
              <a:t>要检查最近期的交易、业务事项和帐目等，因为内部审计是对现有内控情况的评价，而不是对内控历史的总结；</a:t>
            </a:r>
          </a:p>
          <a:p>
            <a:pPr marL="814388" lvl="1" indent="-279400" algn="l">
              <a:spcBef>
                <a:spcPct val="20000"/>
              </a:spcBef>
              <a:buClr>
                <a:schemeClr val="tx1"/>
              </a:buClr>
              <a:buSzPct val="120000"/>
              <a:buFont typeface="Wingdings" pitchFamily="2" charset="2"/>
              <a:buChar char="ü"/>
            </a:pPr>
            <a:r>
              <a:rPr lang="zh-CN" altLang="en-US" sz="1800" b="0" dirty="0">
                <a:solidFill>
                  <a:srgbClr val="000000"/>
                </a:solidFill>
                <a:latin typeface="华文楷体" pitchFamily="2" charset="-122"/>
              </a:rPr>
              <a:t>样本应该集中在高风险的业务交易上</a:t>
            </a:r>
          </a:p>
          <a:p>
            <a:pPr marL="814388" lvl="1" indent="-279400" algn="l">
              <a:spcBef>
                <a:spcPct val="20000"/>
              </a:spcBef>
              <a:buClr>
                <a:schemeClr val="tx1"/>
              </a:buClr>
              <a:buSzPct val="120000"/>
              <a:buFont typeface="Wingdings" pitchFamily="2" charset="2"/>
              <a:buChar char="ü"/>
            </a:pPr>
            <a:r>
              <a:rPr lang="zh-CN" altLang="en-US" sz="1800" b="0" dirty="0">
                <a:solidFill>
                  <a:srgbClr val="000000"/>
                </a:solidFill>
                <a:latin typeface="华文楷体" pitchFamily="2" charset="-122"/>
              </a:rPr>
              <a:t>样本要集中在非日常业务交易上</a:t>
            </a:r>
          </a:p>
          <a:p>
            <a:pPr marL="814388" lvl="1" indent="-279400" algn="l">
              <a:spcBef>
                <a:spcPct val="20000"/>
              </a:spcBef>
              <a:buClr>
                <a:schemeClr val="tx1"/>
              </a:buClr>
              <a:buSzPct val="120000"/>
              <a:buFont typeface="Wingdings" pitchFamily="2" charset="2"/>
              <a:buChar char="ü"/>
            </a:pPr>
            <a:r>
              <a:rPr lang="zh-CN" altLang="en-US" sz="1800" b="0" dirty="0">
                <a:solidFill>
                  <a:srgbClr val="000000"/>
                </a:solidFill>
                <a:latin typeface="华文楷体" pitchFamily="2" charset="-122"/>
              </a:rPr>
              <a:t>样本要集中在例外情况上</a:t>
            </a:r>
          </a:p>
          <a:p>
            <a:pPr marL="355600" indent="-355600" algn="l">
              <a:lnSpc>
                <a:spcPct val="80000"/>
              </a:lnSpc>
              <a:spcBef>
                <a:spcPct val="30000"/>
              </a:spcBef>
              <a:buClr>
                <a:schemeClr val="tx1"/>
              </a:buClr>
              <a:buSzPct val="100000"/>
              <a:buFontTx/>
              <a:buChar char="•"/>
            </a:pPr>
            <a:r>
              <a:rPr lang="zh-CN" altLang="en-US" sz="1800" b="0" dirty="0">
                <a:solidFill>
                  <a:srgbClr val="000000"/>
                </a:solidFill>
                <a:latin typeface="华文楷体" pitchFamily="2" charset="-122"/>
              </a:rPr>
              <a:t>审计方法</a:t>
            </a:r>
          </a:p>
          <a:p>
            <a:pPr marL="355600" indent="-355600" algn="l">
              <a:spcBef>
                <a:spcPct val="30000"/>
              </a:spcBef>
            </a:pPr>
            <a:r>
              <a:rPr lang="zh-CN" altLang="en-US" sz="1800" b="0" dirty="0">
                <a:solidFill>
                  <a:srgbClr val="000000"/>
                </a:solidFill>
                <a:latin typeface="华文楷体" pitchFamily="2" charset="-122"/>
              </a:rPr>
              <a:t>	从成本效益原则出发，内部审计人员对每笔交易及每日业务操作进行检查，以评价、判断控制是否足够有效，既不现实，也没必要。审计抽样可以减少审计人员工作量，提高效率。但由于内部审计人员是从抽样结果推测结论，存在该结论与审计对象总体特征不相符合的可能性，即抽样风险。一般说来，抽取的样本量越大，则抽样风险越小。</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latin typeface="+mj-ea"/>
              </a:rPr>
              <a:t>对控制进行评估：审计抽样</a:t>
            </a:r>
            <a:br>
              <a:rPr lang="zh-CN" altLang="en-GB" dirty="0" smtClean="0">
                <a:latin typeface="+mj-ea"/>
              </a:rPr>
            </a:br>
            <a:endParaRPr lang="en-US" altLang="en-GB" dirty="0">
              <a:latin typeface="+mj-ea"/>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78</a:t>
            </a:fld>
            <a:endParaRPr lang="en-GB"/>
          </a:p>
        </p:txBody>
      </p:sp>
      <p:sp>
        <p:nvSpPr>
          <p:cNvPr id="5" name="Rectangle 12"/>
          <p:cNvSpPr>
            <a:spLocks noChangeArrowheads="1"/>
          </p:cNvSpPr>
          <p:nvPr/>
        </p:nvSpPr>
        <p:spPr bwMode="auto">
          <a:xfrm>
            <a:off x="431800" y="1264568"/>
            <a:ext cx="4572001" cy="371512"/>
          </a:xfrm>
          <a:prstGeom prst="rect">
            <a:avLst/>
          </a:prstGeom>
          <a:noFill/>
          <a:ln w="3175">
            <a:noFill/>
            <a:miter lim="800000"/>
            <a:headEnd/>
            <a:tailEnd/>
          </a:ln>
          <a:effectLst/>
        </p:spPr>
        <p:txBody>
          <a:bodyPr>
            <a:spAutoFit/>
          </a:bodyPr>
          <a:lstStyle/>
          <a:p>
            <a:pPr eaLnBrk="0" hangingPunct="0">
              <a:lnSpc>
                <a:spcPct val="90000"/>
              </a:lnSpc>
              <a:spcBef>
                <a:spcPct val="50000"/>
              </a:spcBef>
              <a:buClr>
                <a:schemeClr val="tx1"/>
              </a:buClr>
              <a:buSzPct val="65000"/>
              <a:buFont typeface="Webdings" pitchFamily="18" charset="2"/>
              <a:buNone/>
            </a:pPr>
            <a:r>
              <a:rPr lang="zh-CN" altLang="en-US" sz="2000" dirty="0">
                <a:solidFill>
                  <a:srgbClr val="000000"/>
                </a:solidFill>
                <a:latin typeface="华文楷体" pitchFamily="2" charset="-122"/>
                <a:ea typeface="华文楷体" pitchFamily="2" charset="-122"/>
              </a:rPr>
              <a:t>抽样方法</a:t>
            </a:r>
          </a:p>
        </p:txBody>
      </p:sp>
      <p:sp>
        <p:nvSpPr>
          <p:cNvPr id="7" name="Text Box 2"/>
          <p:cNvSpPr txBox="1">
            <a:spLocks noChangeArrowheads="1"/>
          </p:cNvSpPr>
          <p:nvPr/>
        </p:nvSpPr>
        <p:spPr bwMode="auto">
          <a:xfrm>
            <a:off x="2830513" y="4010025"/>
            <a:ext cx="3354387" cy="304800"/>
          </a:xfrm>
          <a:prstGeom prst="rect">
            <a:avLst/>
          </a:prstGeom>
          <a:noFill/>
          <a:ln w="9525">
            <a:noFill/>
            <a:miter lim="800000"/>
            <a:headEnd/>
            <a:tailEnd/>
          </a:ln>
          <a:effectLst/>
        </p:spPr>
        <p:txBody>
          <a:bodyPr>
            <a:spAutoFit/>
          </a:bodyPr>
          <a:lstStyle/>
          <a:p>
            <a:pPr algn="l" eaLnBrk="0" hangingPunct="0">
              <a:spcBef>
                <a:spcPct val="50000"/>
              </a:spcBef>
            </a:pPr>
            <a:endParaRPr lang="en-GB" sz="1400" b="0" u="sng">
              <a:latin typeface="Times New Roman" pitchFamily="18" charset="0"/>
              <a:ea typeface="楷体" pitchFamily="2" charset="-122"/>
            </a:endParaRPr>
          </a:p>
        </p:txBody>
      </p:sp>
      <p:sp>
        <p:nvSpPr>
          <p:cNvPr id="8" name="AutoShape 3"/>
          <p:cNvSpPr>
            <a:spLocks noChangeArrowheads="1"/>
          </p:cNvSpPr>
          <p:nvPr/>
        </p:nvSpPr>
        <p:spPr bwMode="auto">
          <a:xfrm>
            <a:off x="4906963" y="1889125"/>
            <a:ext cx="3346450" cy="3784600"/>
          </a:xfrm>
          <a:prstGeom prst="foldedCorner">
            <a:avLst>
              <a:gd name="adj" fmla="val 12500"/>
            </a:avLst>
          </a:prstGeom>
          <a:solidFill>
            <a:schemeClr val="bg1"/>
          </a:solidFill>
          <a:ln w="9525">
            <a:solidFill>
              <a:schemeClr val="tx1"/>
            </a:solidFill>
            <a:round/>
            <a:headEnd/>
            <a:tailEnd/>
          </a:ln>
          <a:effectLst/>
        </p:spPr>
        <p:txBody>
          <a:bodyPr wrap="none" anchor="ctr"/>
          <a:lstStyle/>
          <a:p>
            <a:endParaRPr lang="en-US"/>
          </a:p>
        </p:txBody>
      </p:sp>
      <p:grpSp>
        <p:nvGrpSpPr>
          <p:cNvPr id="9" name="Group 4"/>
          <p:cNvGrpSpPr>
            <a:grpSpLocks/>
          </p:cNvGrpSpPr>
          <p:nvPr/>
        </p:nvGrpSpPr>
        <p:grpSpPr bwMode="auto">
          <a:xfrm>
            <a:off x="1612900" y="1927225"/>
            <a:ext cx="1851025" cy="3759200"/>
            <a:chOff x="1100" y="1374"/>
            <a:chExt cx="936" cy="2208"/>
          </a:xfrm>
          <a:solidFill>
            <a:schemeClr val="accent2">
              <a:lumMod val="50000"/>
            </a:schemeClr>
          </a:solidFill>
        </p:grpSpPr>
        <p:sp>
          <p:nvSpPr>
            <p:cNvPr id="10" name="Rectangle 5"/>
            <p:cNvSpPr>
              <a:spLocks noChangeArrowheads="1"/>
            </p:cNvSpPr>
            <p:nvPr/>
          </p:nvSpPr>
          <p:spPr bwMode="auto">
            <a:xfrm>
              <a:off x="1100" y="1374"/>
              <a:ext cx="936" cy="288"/>
            </a:xfrm>
            <a:prstGeom prst="rect">
              <a:avLst/>
            </a:prstGeom>
            <a:grpFill/>
            <a:ln w="9525">
              <a:noFill/>
              <a:miter lim="800000"/>
              <a:headEnd/>
              <a:tailEnd/>
            </a:ln>
            <a:effectLst>
              <a:outerShdw dist="107763" dir="2700000" algn="ctr" rotWithShape="0">
                <a:schemeClr val="bg2"/>
              </a:outerShdw>
            </a:effectLst>
          </p:spPr>
          <p:txBody>
            <a:bodyPr wrap="none" anchor="ctr"/>
            <a:lstStyle/>
            <a:p>
              <a:pPr algn="ctr"/>
              <a:r>
                <a:rPr lang="zh-CN" altLang="en-US" sz="1800" dirty="0">
                  <a:solidFill>
                    <a:srgbClr val="FFFFFF"/>
                  </a:solidFill>
                  <a:latin typeface="华文楷体" pitchFamily="2" charset="-122"/>
                </a:rPr>
                <a:t>统 计 抽 样</a:t>
              </a:r>
            </a:p>
          </p:txBody>
        </p:sp>
        <p:sp>
          <p:nvSpPr>
            <p:cNvPr id="11" name="Rectangle 6"/>
            <p:cNvSpPr>
              <a:spLocks noChangeArrowheads="1"/>
            </p:cNvSpPr>
            <p:nvPr/>
          </p:nvSpPr>
          <p:spPr bwMode="auto">
            <a:xfrm>
              <a:off x="1100" y="2334"/>
              <a:ext cx="936" cy="288"/>
            </a:xfrm>
            <a:prstGeom prst="rect">
              <a:avLst/>
            </a:prstGeom>
            <a:grpFill/>
            <a:ln w="9525" algn="ctr">
              <a:noFill/>
              <a:miter lim="800000"/>
              <a:headEnd/>
              <a:tailEnd/>
            </a:ln>
            <a:effectLst>
              <a:outerShdw dist="107763" dir="2700000" algn="ctr" rotWithShape="0">
                <a:schemeClr val="bg2"/>
              </a:outerShdw>
            </a:effectLst>
          </p:spPr>
          <p:txBody>
            <a:bodyPr wrap="none" anchor="ctr"/>
            <a:lstStyle/>
            <a:p>
              <a:pPr algn="ctr"/>
              <a:r>
                <a:rPr lang="zh-CN" altLang="en-US" sz="1800">
                  <a:solidFill>
                    <a:srgbClr val="FFFFFF"/>
                  </a:solidFill>
                  <a:latin typeface="华文楷体" pitchFamily="2" charset="-122"/>
                </a:rPr>
                <a:t>随 意 抽 样</a:t>
              </a:r>
            </a:p>
          </p:txBody>
        </p:sp>
        <p:sp>
          <p:nvSpPr>
            <p:cNvPr id="12" name="Rectangle 7"/>
            <p:cNvSpPr>
              <a:spLocks noChangeArrowheads="1"/>
            </p:cNvSpPr>
            <p:nvPr/>
          </p:nvSpPr>
          <p:spPr bwMode="auto">
            <a:xfrm>
              <a:off x="1100" y="1854"/>
              <a:ext cx="936" cy="288"/>
            </a:xfrm>
            <a:prstGeom prst="rect">
              <a:avLst/>
            </a:prstGeom>
            <a:grpFill/>
            <a:ln w="9525" algn="ctr">
              <a:noFill/>
              <a:miter lim="800000"/>
              <a:headEnd/>
              <a:tailEnd/>
            </a:ln>
            <a:effectLst>
              <a:outerShdw dist="107763" dir="2700000" algn="ctr" rotWithShape="0">
                <a:schemeClr val="bg2"/>
              </a:outerShdw>
            </a:effectLst>
          </p:spPr>
          <p:txBody>
            <a:bodyPr wrap="none" anchor="ctr"/>
            <a:lstStyle/>
            <a:p>
              <a:pPr algn="ctr"/>
              <a:r>
                <a:rPr lang="zh-CN" altLang="en-US" sz="1800">
                  <a:solidFill>
                    <a:srgbClr val="FFFFFF"/>
                  </a:solidFill>
                  <a:latin typeface="华文楷体" pitchFamily="2" charset="-122"/>
                </a:rPr>
                <a:t>随 机 抽 样</a:t>
              </a:r>
            </a:p>
          </p:txBody>
        </p:sp>
        <p:sp>
          <p:nvSpPr>
            <p:cNvPr id="13" name="Rectangle 8"/>
            <p:cNvSpPr>
              <a:spLocks noChangeArrowheads="1"/>
            </p:cNvSpPr>
            <p:nvPr/>
          </p:nvSpPr>
          <p:spPr bwMode="auto">
            <a:xfrm>
              <a:off x="1100" y="2814"/>
              <a:ext cx="936" cy="288"/>
            </a:xfrm>
            <a:prstGeom prst="rect">
              <a:avLst/>
            </a:prstGeom>
            <a:grpFill/>
            <a:ln w="9525" algn="ctr">
              <a:noFill/>
              <a:miter lim="800000"/>
              <a:headEnd/>
              <a:tailEnd/>
            </a:ln>
            <a:effectLst>
              <a:outerShdw dist="107763" dir="2700000" algn="ctr" rotWithShape="0">
                <a:schemeClr val="bg2"/>
              </a:outerShdw>
            </a:effectLst>
          </p:spPr>
          <p:txBody>
            <a:bodyPr wrap="none" anchor="ctr"/>
            <a:lstStyle/>
            <a:p>
              <a:pPr algn="ctr"/>
              <a:r>
                <a:rPr lang="zh-CN" altLang="en-US" sz="1800">
                  <a:solidFill>
                    <a:srgbClr val="FFFFFF"/>
                  </a:solidFill>
                  <a:latin typeface="华文楷体" pitchFamily="2" charset="-122"/>
                </a:rPr>
                <a:t>系 统 分 层 抽 样</a:t>
              </a:r>
            </a:p>
          </p:txBody>
        </p:sp>
        <p:sp>
          <p:nvSpPr>
            <p:cNvPr id="14" name="Rectangle 9"/>
            <p:cNvSpPr>
              <a:spLocks noChangeArrowheads="1"/>
            </p:cNvSpPr>
            <p:nvPr/>
          </p:nvSpPr>
          <p:spPr bwMode="auto">
            <a:xfrm>
              <a:off x="1100" y="3294"/>
              <a:ext cx="936" cy="288"/>
            </a:xfrm>
            <a:prstGeom prst="rect">
              <a:avLst/>
            </a:prstGeom>
            <a:grpFill/>
            <a:ln w="9525" algn="ctr">
              <a:noFill/>
              <a:miter lim="800000"/>
              <a:headEnd/>
              <a:tailEnd/>
            </a:ln>
            <a:effectLst>
              <a:outerShdw dist="107763" dir="2700000" algn="ctr" rotWithShape="0">
                <a:schemeClr val="bg2"/>
              </a:outerShdw>
            </a:effectLst>
          </p:spPr>
          <p:txBody>
            <a:bodyPr wrap="none" anchor="ctr"/>
            <a:lstStyle/>
            <a:p>
              <a:pPr algn="ctr"/>
              <a:r>
                <a:rPr lang="zh-CN" altLang="en-US" sz="1800">
                  <a:solidFill>
                    <a:srgbClr val="FFFFFF"/>
                  </a:solidFill>
                  <a:latin typeface="华文楷体" pitchFamily="2" charset="-122"/>
                </a:rPr>
                <a:t>判 断 性 抽 样</a:t>
              </a:r>
            </a:p>
          </p:txBody>
        </p:sp>
      </p:grpSp>
      <p:sp>
        <p:nvSpPr>
          <p:cNvPr id="15" name="Line 10"/>
          <p:cNvSpPr>
            <a:spLocks noChangeShapeType="1"/>
          </p:cNvSpPr>
          <p:nvPr/>
        </p:nvSpPr>
        <p:spPr bwMode="auto">
          <a:xfrm flipV="1">
            <a:off x="3443288" y="3448050"/>
            <a:ext cx="1449387" cy="2076450"/>
          </a:xfrm>
          <a:prstGeom prst="line">
            <a:avLst/>
          </a:prstGeom>
          <a:noFill/>
          <a:ln w="9525">
            <a:solidFill>
              <a:schemeClr val="tx1"/>
            </a:solidFill>
            <a:round/>
            <a:headEnd/>
            <a:tailEnd/>
          </a:ln>
          <a:effectLst/>
        </p:spPr>
        <p:txBody>
          <a:bodyPr wrap="none" anchor="ctr"/>
          <a:lstStyle/>
          <a:p>
            <a:endParaRPr lang="en-US"/>
          </a:p>
        </p:txBody>
      </p:sp>
      <p:sp>
        <p:nvSpPr>
          <p:cNvPr id="16" name="Rectangle 11"/>
          <p:cNvSpPr>
            <a:spLocks noChangeArrowheads="1"/>
          </p:cNvSpPr>
          <p:nvPr/>
        </p:nvSpPr>
        <p:spPr bwMode="auto">
          <a:xfrm>
            <a:off x="4983163" y="2041525"/>
            <a:ext cx="3094037" cy="3527425"/>
          </a:xfrm>
          <a:prstGeom prst="rect">
            <a:avLst/>
          </a:prstGeom>
          <a:noFill/>
          <a:ln w="9525">
            <a:noFill/>
            <a:miter lim="800000"/>
            <a:headEnd/>
            <a:tailEnd/>
          </a:ln>
          <a:effectLst/>
        </p:spPr>
        <p:txBody>
          <a:bodyPr>
            <a:spAutoFit/>
          </a:bodyPr>
          <a:lstStyle/>
          <a:p>
            <a:pPr marL="266700" indent="-266700" algn="l" eaLnBrk="0" hangingPunct="0">
              <a:spcBef>
                <a:spcPct val="50000"/>
              </a:spcBef>
            </a:pPr>
            <a:r>
              <a:rPr lang="zh-CN" altLang="en-US" sz="1800" b="0" dirty="0">
                <a:solidFill>
                  <a:srgbClr val="FFFFFF"/>
                </a:solidFill>
                <a:latin typeface="华文楷体" pitchFamily="2" charset="-122"/>
              </a:rPr>
              <a:t>测试样本: </a:t>
            </a:r>
          </a:p>
          <a:p>
            <a:pPr marL="266700" indent="-266700" algn="l" eaLnBrk="0" hangingPunct="0">
              <a:spcBef>
                <a:spcPct val="50000"/>
              </a:spcBef>
              <a:buFontTx/>
              <a:buChar char="•"/>
            </a:pPr>
            <a:r>
              <a:rPr lang="zh-CN" altLang="en-US" sz="1800" b="0" dirty="0">
                <a:solidFill>
                  <a:srgbClr val="FFFFFF"/>
                </a:solidFill>
                <a:latin typeface="华文楷体" pitchFamily="2" charset="-122"/>
              </a:rPr>
              <a:t>从排名前10位的贷款中选出9笔，它们的金额都在500万元以上而且借款人处于相关行业；</a:t>
            </a:r>
          </a:p>
          <a:p>
            <a:pPr marL="266700" indent="-266700" algn="l" eaLnBrk="0" hangingPunct="0">
              <a:spcBef>
                <a:spcPct val="50000"/>
              </a:spcBef>
            </a:pPr>
            <a:endParaRPr lang="zh-CN" altLang="en-US" sz="1800" b="0" dirty="0">
              <a:solidFill>
                <a:srgbClr val="FFFFFF"/>
              </a:solidFill>
              <a:latin typeface="华文楷体" pitchFamily="2" charset="-122"/>
            </a:endParaRPr>
          </a:p>
          <a:p>
            <a:pPr marL="266700" indent="-266700" algn="l" eaLnBrk="0" hangingPunct="0">
              <a:spcBef>
                <a:spcPct val="50000"/>
              </a:spcBef>
              <a:buFontTx/>
              <a:buChar char="•"/>
            </a:pPr>
            <a:r>
              <a:rPr lang="zh-CN" altLang="en-US" sz="1800" b="0" dirty="0">
                <a:solidFill>
                  <a:srgbClr val="FFFFFF"/>
                </a:solidFill>
                <a:latin typeface="华文楷体" pitchFamily="2" charset="-122"/>
              </a:rPr>
              <a:t>从关注贷款清单中选择2笔，借款人市场前景暗淡,提供的会计报表不能及时反映其财务状况且最近几次还款有拖拉的迹象。</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latin typeface="+mj-ea"/>
              </a:rPr>
              <a:t>对控制进行评估：审计抽样 </a:t>
            </a:r>
            <a:r>
              <a:rPr lang="zh-CN" altLang="en-US" dirty="0" smtClean="0">
                <a:latin typeface="+mj-ea"/>
              </a:rPr>
              <a:t>（续）</a:t>
            </a:r>
            <a:r>
              <a:rPr lang="zh-CN" altLang="en-GB" dirty="0" smtClean="0">
                <a:latin typeface="+mj-ea"/>
              </a:rPr>
              <a:t/>
            </a:r>
            <a:br>
              <a:rPr lang="zh-CN" altLang="en-GB" dirty="0" smtClean="0">
                <a:latin typeface="+mj-ea"/>
              </a:rPr>
            </a:br>
            <a:endParaRPr lang="en-US" altLang="en-GB" dirty="0">
              <a:latin typeface="+mj-ea"/>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79</a:t>
            </a:fld>
            <a:endParaRPr lang="en-GB"/>
          </a:p>
        </p:txBody>
      </p:sp>
      <p:sp>
        <p:nvSpPr>
          <p:cNvPr id="5" name="Text Box 2"/>
          <p:cNvSpPr txBox="1">
            <a:spLocks noChangeArrowheads="1"/>
          </p:cNvSpPr>
          <p:nvPr/>
        </p:nvSpPr>
        <p:spPr bwMode="auto">
          <a:xfrm>
            <a:off x="2830513" y="4010025"/>
            <a:ext cx="3354387" cy="304800"/>
          </a:xfrm>
          <a:prstGeom prst="rect">
            <a:avLst/>
          </a:prstGeom>
          <a:noFill/>
          <a:ln w="9525">
            <a:noFill/>
            <a:miter lim="800000"/>
            <a:headEnd/>
            <a:tailEnd/>
          </a:ln>
          <a:effectLst/>
        </p:spPr>
        <p:txBody>
          <a:bodyPr>
            <a:spAutoFit/>
          </a:bodyPr>
          <a:lstStyle/>
          <a:p>
            <a:pPr algn="l" eaLnBrk="0" hangingPunct="0">
              <a:spcBef>
                <a:spcPct val="50000"/>
              </a:spcBef>
            </a:pPr>
            <a:endParaRPr lang="en-GB" sz="1400" b="0" u="sng">
              <a:latin typeface="Times New Roman" pitchFamily="18" charset="0"/>
              <a:ea typeface="楷体" pitchFamily="2" charset="-122"/>
            </a:endParaRPr>
          </a:p>
        </p:txBody>
      </p:sp>
      <p:sp>
        <p:nvSpPr>
          <p:cNvPr id="6" name="Line 3"/>
          <p:cNvSpPr>
            <a:spLocks noChangeShapeType="1"/>
          </p:cNvSpPr>
          <p:nvPr/>
        </p:nvSpPr>
        <p:spPr bwMode="auto">
          <a:xfrm flipV="1">
            <a:off x="3313113" y="1597025"/>
            <a:ext cx="944562" cy="2741613"/>
          </a:xfrm>
          <a:prstGeom prst="line">
            <a:avLst/>
          </a:prstGeom>
          <a:noFill/>
          <a:ln w="9525">
            <a:solidFill>
              <a:schemeClr val="tx1"/>
            </a:solidFill>
            <a:round/>
            <a:headEnd/>
            <a:tailEnd/>
          </a:ln>
          <a:effectLst/>
        </p:spPr>
        <p:txBody>
          <a:bodyPr wrap="none" anchor="ctr"/>
          <a:lstStyle/>
          <a:p>
            <a:endParaRPr lang="en-US"/>
          </a:p>
        </p:txBody>
      </p:sp>
      <p:sp>
        <p:nvSpPr>
          <p:cNvPr id="7" name="Rectangle 4"/>
          <p:cNvSpPr>
            <a:spLocks noChangeArrowheads="1"/>
          </p:cNvSpPr>
          <p:nvPr/>
        </p:nvSpPr>
        <p:spPr bwMode="auto">
          <a:xfrm>
            <a:off x="-1287463" y="1219200"/>
            <a:ext cx="4572001" cy="371512"/>
          </a:xfrm>
          <a:prstGeom prst="rect">
            <a:avLst/>
          </a:prstGeom>
          <a:noFill/>
          <a:ln w="3175">
            <a:noFill/>
            <a:miter lim="800000"/>
            <a:headEnd/>
            <a:tailEnd/>
          </a:ln>
          <a:effectLst/>
        </p:spPr>
        <p:txBody>
          <a:bodyPr>
            <a:spAutoFit/>
          </a:bodyPr>
          <a:lstStyle/>
          <a:p>
            <a:pPr algn="ctr" eaLnBrk="0" hangingPunct="0">
              <a:lnSpc>
                <a:spcPct val="90000"/>
              </a:lnSpc>
              <a:spcBef>
                <a:spcPct val="50000"/>
              </a:spcBef>
              <a:buClr>
                <a:schemeClr val="tx1"/>
              </a:buClr>
              <a:buSzPct val="65000"/>
              <a:buFont typeface="Webdings" pitchFamily="18" charset="2"/>
              <a:buNone/>
            </a:pPr>
            <a:r>
              <a:rPr lang="zh-CN" altLang="en-US" sz="2000" dirty="0">
                <a:solidFill>
                  <a:srgbClr val="000000"/>
                </a:solidFill>
                <a:latin typeface="华文楷体" pitchFamily="2" charset="-122"/>
              </a:rPr>
              <a:t>抽样方法</a:t>
            </a:r>
          </a:p>
        </p:txBody>
      </p:sp>
      <p:sp>
        <p:nvSpPr>
          <p:cNvPr id="8" name="Rectangle 6"/>
          <p:cNvSpPr>
            <a:spLocks noChangeArrowheads="1"/>
          </p:cNvSpPr>
          <p:nvPr/>
        </p:nvSpPr>
        <p:spPr bwMode="auto">
          <a:xfrm>
            <a:off x="4237038" y="1614488"/>
            <a:ext cx="4402137" cy="4262437"/>
          </a:xfrm>
          <a:prstGeom prst="rect">
            <a:avLst/>
          </a:prstGeom>
          <a:noFill/>
          <a:ln w="15875">
            <a:solidFill>
              <a:schemeClr val="tx1"/>
            </a:solidFill>
            <a:miter lim="800000"/>
            <a:headEnd/>
            <a:tailEnd/>
          </a:ln>
          <a:effectLst/>
        </p:spPr>
        <p:txBody>
          <a:bodyPr lIns="92075" tIns="46038" rIns="92075" bIns="46038"/>
          <a:lstStyle/>
          <a:p>
            <a:pPr marL="271463" indent="-271463" algn="l">
              <a:spcBef>
                <a:spcPct val="30000"/>
              </a:spcBef>
            </a:pPr>
            <a:r>
              <a:rPr lang="zh-CN" altLang="en-US" sz="1800" dirty="0">
                <a:solidFill>
                  <a:srgbClr val="000000"/>
                </a:solidFill>
                <a:latin typeface="华文楷体" pitchFamily="2" charset="-122"/>
              </a:rPr>
              <a:t>非统计抽样的四个关键步骤</a:t>
            </a:r>
            <a:r>
              <a:rPr lang="en-US" altLang="zh-CN" sz="1800" dirty="0">
                <a:solidFill>
                  <a:srgbClr val="000000"/>
                </a:solidFill>
                <a:latin typeface="华文楷体" pitchFamily="2" charset="-122"/>
              </a:rPr>
              <a:t>: </a:t>
            </a:r>
          </a:p>
          <a:p>
            <a:pPr marL="271463" indent="-271463" algn="l">
              <a:spcBef>
                <a:spcPct val="30000"/>
              </a:spcBef>
              <a:buClr>
                <a:schemeClr val="tx1"/>
              </a:buClr>
              <a:buSzPct val="100000"/>
              <a:buFontTx/>
              <a:buChar char="•"/>
            </a:pPr>
            <a:r>
              <a:rPr lang="zh-CN" altLang="en-US" sz="1800" b="0" dirty="0">
                <a:solidFill>
                  <a:srgbClr val="000000"/>
                </a:solidFill>
                <a:latin typeface="华文楷体" pitchFamily="2" charset="-122"/>
              </a:rPr>
              <a:t>确定控制测试的目的、样本总量和样本个体</a:t>
            </a:r>
            <a:r>
              <a:rPr lang="en-US" altLang="zh-CN" sz="1800" b="0" dirty="0">
                <a:solidFill>
                  <a:srgbClr val="000000"/>
                </a:solidFill>
                <a:latin typeface="华文楷体" pitchFamily="2" charset="-122"/>
              </a:rPr>
              <a:t>;</a:t>
            </a:r>
          </a:p>
          <a:p>
            <a:pPr marL="271463" indent="-271463" algn="l">
              <a:spcBef>
                <a:spcPct val="30000"/>
              </a:spcBef>
              <a:buClr>
                <a:schemeClr val="tx1"/>
              </a:buClr>
              <a:buSzPct val="100000"/>
              <a:buFontTx/>
              <a:buChar char="•"/>
            </a:pPr>
            <a:r>
              <a:rPr lang="zh-CN" altLang="en-US" sz="1800" dirty="0">
                <a:solidFill>
                  <a:srgbClr val="000000"/>
                </a:solidFill>
                <a:latin typeface="华文楷体" pitchFamily="2" charset="-122"/>
              </a:rPr>
              <a:t>确定样本量</a:t>
            </a:r>
          </a:p>
          <a:p>
            <a:pPr marL="730250" lvl="1" indent="-279400" algn="l">
              <a:spcBef>
                <a:spcPct val="20000"/>
              </a:spcBef>
              <a:buClr>
                <a:schemeClr val="tx1"/>
              </a:buClr>
              <a:buSzPct val="120000"/>
              <a:buFont typeface="Wingdings" pitchFamily="2" charset="2"/>
              <a:buChar char="ü"/>
            </a:pPr>
            <a:r>
              <a:rPr lang="zh-CN" altLang="en-US" sz="1800" dirty="0">
                <a:solidFill>
                  <a:srgbClr val="000000"/>
                </a:solidFill>
                <a:latin typeface="华文楷体" pitchFamily="2" charset="-122"/>
              </a:rPr>
              <a:t>手工控制</a:t>
            </a:r>
            <a:r>
              <a:rPr lang="en-US" altLang="zh-CN" sz="1800" b="0" dirty="0">
                <a:solidFill>
                  <a:srgbClr val="000000"/>
                </a:solidFill>
                <a:latin typeface="华文楷体" pitchFamily="2" charset="-122"/>
              </a:rPr>
              <a:t>- </a:t>
            </a:r>
            <a:r>
              <a:rPr lang="zh-CN" altLang="en-US" sz="1800" b="0" dirty="0">
                <a:solidFill>
                  <a:srgbClr val="000000"/>
                </a:solidFill>
                <a:latin typeface="华文楷体" pitchFamily="2" charset="-122"/>
              </a:rPr>
              <a:t>样本量决定于控制发生的频率、风险级别和客户以及管理层对证据重要性划分。</a:t>
            </a:r>
          </a:p>
          <a:p>
            <a:pPr marL="730250" lvl="1" indent="-279400" algn="l">
              <a:spcBef>
                <a:spcPct val="20000"/>
              </a:spcBef>
              <a:buClr>
                <a:schemeClr val="tx1"/>
              </a:buClr>
              <a:buSzPct val="120000"/>
              <a:buFont typeface="Wingdings" pitchFamily="2" charset="2"/>
              <a:buChar char="ü"/>
            </a:pPr>
            <a:r>
              <a:rPr lang="zh-CN" altLang="en-US" sz="1800" dirty="0">
                <a:solidFill>
                  <a:srgbClr val="000000"/>
                </a:solidFill>
                <a:latin typeface="华文楷体" pitchFamily="2" charset="-122"/>
              </a:rPr>
              <a:t>自动控制</a:t>
            </a:r>
            <a:r>
              <a:rPr lang="en-US" altLang="zh-CN" sz="1800" b="0" dirty="0">
                <a:solidFill>
                  <a:srgbClr val="000000"/>
                </a:solidFill>
                <a:latin typeface="华文楷体" pitchFamily="2" charset="-122"/>
              </a:rPr>
              <a:t>- </a:t>
            </a:r>
            <a:r>
              <a:rPr lang="zh-CN" altLang="en-US" sz="1800" b="0" dirty="0">
                <a:solidFill>
                  <a:srgbClr val="000000"/>
                </a:solidFill>
                <a:latin typeface="华文楷体" pitchFamily="2" charset="-122"/>
              </a:rPr>
              <a:t>如果已经完成了对计算机系统一般控制的检查，并显示控制有效，只需对此自动控制点进行一次测试来核实该控制确实有效。</a:t>
            </a:r>
          </a:p>
          <a:p>
            <a:pPr marL="271463" indent="-271463" algn="l">
              <a:spcBef>
                <a:spcPct val="30000"/>
              </a:spcBef>
              <a:buClr>
                <a:schemeClr val="tx1"/>
              </a:buClr>
              <a:buSzPct val="100000"/>
              <a:buFontTx/>
              <a:buChar char="•"/>
            </a:pPr>
            <a:r>
              <a:rPr lang="zh-CN" altLang="en-US" sz="1800" b="0" dirty="0">
                <a:solidFill>
                  <a:srgbClr val="000000"/>
                </a:solidFill>
                <a:latin typeface="华文楷体" pitchFamily="2" charset="-122"/>
              </a:rPr>
              <a:t>选择测试所需样本</a:t>
            </a:r>
          </a:p>
          <a:p>
            <a:pPr marL="271463" indent="-271463" algn="l">
              <a:spcBef>
                <a:spcPct val="30000"/>
              </a:spcBef>
              <a:buClr>
                <a:schemeClr val="tx1"/>
              </a:buClr>
              <a:buSzPct val="100000"/>
              <a:buFontTx/>
              <a:buChar char="•"/>
            </a:pPr>
            <a:r>
              <a:rPr lang="zh-CN" altLang="en-US" sz="1800" b="0" dirty="0">
                <a:solidFill>
                  <a:srgbClr val="000000"/>
                </a:solidFill>
                <a:latin typeface="华文楷体" pitchFamily="2" charset="-122"/>
              </a:rPr>
              <a:t>记录抽样的方法和结果</a:t>
            </a:r>
          </a:p>
          <a:p>
            <a:pPr marL="271463" indent="-271463" algn="l">
              <a:spcBef>
                <a:spcPct val="30000"/>
              </a:spcBef>
            </a:pPr>
            <a:endParaRPr lang="zh-CN" altLang="en-US" sz="1800" b="0" dirty="0">
              <a:solidFill>
                <a:srgbClr val="003366"/>
              </a:solidFill>
              <a:latin typeface="华文楷体" pitchFamily="2" charset="-122"/>
            </a:endParaRPr>
          </a:p>
        </p:txBody>
      </p:sp>
      <p:sp>
        <p:nvSpPr>
          <p:cNvPr id="9" name="Rectangle 7"/>
          <p:cNvSpPr>
            <a:spLocks noChangeArrowheads="1"/>
          </p:cNvSpPr>
          <p:nvPr/>
        </p:nvSpPr>
        <p:spPr bwMode="auto">
          <a:xfrm>
            <a:off x="2876550" y="3009900"/>
            <a:ext cx="544513" cy="2378075"/>
          </a:xfrm>
          <a:prstGeom prst="rect">
            <a:avLst/>
          </a:prstGeom>
          <a:solidFill>
            <a:schemeClr val="accent2">
              <a:lumMod val="50000"/>
            </a:schemeClr>
          </a:solidFill>
          <a:ln w="9525" algn="ctr">
            <a:noFill/>
            <a:miter lim="800000"/>
            <a:headEnd type="none" w="sm" len="sm"/>
            <a:tailEnd/>
          </a:ln>
          <a:effectLst>
            <a:outerShdw dist="107763" dir="2700000" algn="ctr" rotWithShape="0">
              <a:schemeClr val="bg2"/>
            </a:outerShdw>
          </a:effectLst>
        </p:spPr>
        <p:txBody>
          <a:bodyPr wrap="none" anchor="ctr"/>
          <a:lstStyle/>
          <a:p>
            <a:pPr algn="ctr"/>
            <a:r>
              <a:rPr lang="zh-CN" altLang="en-US" sz="1800">
                <a:solidFill>
                  <a:srgbClr val="FFFFFF"/>
                </a:solidFill>
                <a:latin typeface="华文楷体" pitchFamily="2" charset="-122"/>
              </a:rPr>
              <a:t>非</a:t>
            </a:r>
          </a:p>
          <a:p>
            <a:pPr algn="ctr"/>
            <a:r>
              <a:rPr lang="zh-CN" altLang="en-US" sz="1800">
                <a:solidFill>
                  <a:srgbClr val="FFFFFF"/>
                </a:solidFill>
                <a:latin typeface="华文楷体" pitchFamily="2" charset="-122"/>
              </a:rPr>
              <a:t>统</a:t>
            </a:r>
          </a:p>
          <a:p>
            <a:pPr algn="ctr"/>
            <a:r>
              <a:rPr lang="zh-CN" altLang="en-US" sz="1800">
                <a:solidFill>
                  <a:srgbClr val="FFFFFF"/>
                </a:solidFill>
                <a:latin typeface="华文楷体" pitchFamily="2" charset="-122"/>
              </a:rPr>
              <a:t>计</a:t>
            </a:r>
          </a:p>
          <a:p>
            <a:pPr algn="ctr"/>
            <a:r>
              <a:rPr lang="zh-CN" altLang="en-US" sz="1800">
                <a:solidFill>
                  <a:srgbClr val="FFFFFF"/>
                </a:solidFill>
                <a:latin typeface="华文楷体" pitchFamily="2" charset="-122"/>
              </a:rPr>
              <a:t>抽</a:t>
            </a:r>
          </a:p>
          <a:p>
            <a:pPr algn="ctr"/>
            <a:r>
              <a:rPr lang="zh-CN" altLang="en-US" sz="1800">
                <a:solidFill>
                  <a:srgbClr val="FFFFFF"/>
                </a:solidFill>
                <a:latin typeface="华文楷体" pitchFamily="2" charset="-122"/>
              </a:rPr>
              <a:t>样</a:t>
            </a:r>
          </a:p>
        </p:txBody>
      </p:sp>
      <p:grpSp>
        <p:nvGrpSpPr>
          <p:cNvPr id="10" name="Group 8"/>
          <p:cNvGrpSpPr>
            <a:grpSpLocks/>
          </p:cNvGrpSpPr>
          <p:nvPr/>
        </p:nvGrpSpPr>
        <p:grpSpPr bwMode="auto">
          <a:xfrm>
            <a:off x="487363" y="1927225"/>
            <a:ext cx="1851025" cy="3759200"/>
            <a:chOff x="1100" y="1374"/>
            <a:chExt cx="936" cy="2208"/>
          </a:xfrm>
          <a:solidFill>
            <a:schemeClr val="accent2">
              <a:lumMod val="50000"/>
            </a:schemeClr>
          </a:solidFill>
        </p:grpSpPr>
        <p:sp>
          <p:nvSpPr>
            <p:cNvPr id="11" name="Rectangle 9"/>
            <p:cNvSpPr>
              <a:spLocks noChangeArrowheads="1"/>
            </p:cNvSpPr>
            <p:nvPr/>
          </p:nvSpPr>
          <p:spPr bwMode="auto">
            <a:xfrm>
              <a:off x="1100" y="1374"/>
              <a:ext cx="936" cy="288"/>
            </a:xfrm>
            <a:prstGeom prst="rect">
              <a:avLst/>
            </a:prstGeom>
            <a:grpFill/>
            <a:ln w="9525">
              <a:noFill/>
              <a:miter lim="800000"/>
              <a:headEnd/>
              <a:tailEnd/>
            </a:ln>
            <a:effectLst>
              <a:outerShdw dist="107763" dir="2700000" algn="ctr" rotWithShape="0">
                <a:schemeClr val="bg2"/>
              </a:outerShdw>
            </a:effectLst>
          </p:spPr>
          <p:txBody>
            <a:bodyPr wrap="none" anchor="ctr"/>
            <a:lstStyle/>
            <a:p>
              <a:pPr algn="ctr"/>
              <a:r>
                <a:rPr lang="zh-CN" altLang="en-US" sz="1800" dirty="0">
                  <a:solidFill>
                    <a:srgbClr val="FFFFFF"/>
                  </a:solidFill>
                  <a:latin typeface="华文楷体" pitchFamily="2" charset="-122"/>
                </a:rPr>
                <a:t>统 计 抽 样</a:t>
              </a:r>
            </a:p>
          </p:txBody>
        </p:sp>
        <p:sp>
          <p:nvSpPr>
            <p:cNvPr id="12" name="Rectangle 10"/>
            <p:cNvSpPr>
              <a:spLocks noChangeArrowheads="1"/>
            </p:cNvSpPr>
            <p:nvPr/>
          </p:nvSpPr>
          <p:spPr bwMode="auto">
            <a:xfrm>
              <a:off x="1100" y="2334"/>
              <a:ext cx="936" cy="288"/>
            </a:xfrm>
            <a:prstGeom prst="rect">
              <a:avLst/>
            </a:prstGeom>
            <a:grpFill/>
            <a:ln w="9525" algn="ctr">
              <a:noFill/>
              <a:miter lim="800000"/>
              <a:headEnd/>
              <a:tailEnd/>
            </a:ln>
            <a:effectLst>
              <a:outerShdw dist="107763" dir="2700000" algn="ctr" rotWithShape="0">
                <a:schemeClr val="bg2"/>
              </a:outerShdw>
            </a:effectLst>
          </p:spPr>
          <p:txBody>
            <a:bodyPr wrap="none" anchor="ctr"/>
            <a:lstStyle/>
            <a:p>
              <a:pPr algn="ctr"/>
              <a:r>
                <a:rPr lang="zh-CN" altLang="en-US" sz="1800">
                  <a:solidFill>
                    <a:srgbClr val="FFFFFF"/>
                  </a:solidFill>
                  <a:latin typeface="华文楷体" pitchFamily="2" charset="-122"/>
                </a:rPr>
                <a:t>随 意 抽 样</a:t>
              </a:r>
            </a:p>
          </p:txBody>
        </p:sp>
        <p:sp>
          <p:nvSpPr>
            <p:cNvPr id="13" name="Rectangle 11"/>
            <p:cNvSpPr>
              <a:spLocks noChangeArrowheads="1"/>
            </p:cNvSpPr>
            <p:nvPr/>
          </p:nvSpPr>
          <p:spPr bwMode="auto">
            <a:xfrm>
              <a:off x="1100" y="1854"/>
              <a:ext cx="936" cy="288"/>
            </a:xfrm>
            <a:prstGeom prst="rect">
              <a:avLst/>
            </a:prstGeom>
            <a:grpFill/>
            <a:ln w="9525" algn="ctr">
              <a:noFill/>
              <a:miter lim="800000"/>
              <a:headEnd/>
              <a:tailEnd/>
            </a:ln>
            <a:effectLst>
              <a:outerShdw dist="107763" dir="2700000" algn="ctr" rotWithShape="0">
                <a:schemeClr val="bg2"/>
              </a:outerShdw>
            </a:effectLst>
          </p:spPr>
          <p:txBody>
            <a:bodyPr wrap="none" anchor="ctr"/>
            <a:lstStyle/>
            <a:p>
              <a:pPr algn="ctr"/>
              <a:r>
                <a:rPr lang="zh-CN" altLang="en-US" sz="1800">
                  <a:solidFill>
                    <a:srgbClr val="FFFFFF"/>
                  </a:solidFill>
                  <a:latin typeface="华文楷体" pitchFamily="2" charset="-122"/>
                </a:rPr>
                <a:t>随 机 抽 样</a:t>
              </a:r>
            </a:p>
          </p:txBody>
        </p:sp>
        <p:sp>
          <p:nvSpPr>
            <p:cNvPr id="14" name="Rectangle 12"/>
            <p:cNvSpPr>
              <a:spLocks noChangeArrowheads="1"/>
            </p:cNvSpPr>
            <p:nvPr/>
          </p:nvSpPr>
          <p:spPr bwMode="auto">
            <a:xfrm>
              <a:off x="1100" y="2814"/>
              <a:ext cx="936" cy="288"/>
            </a:xfrm>
            <a:prstGeom prst="rect">
              <a:avLst/>
            </a:prstGeom>
            <a:grpFill/>
            <a:ln w="9525" algn="ctr">
              <a:noFill/>
              <a:miter lim="800000"/>
              <a:headEnd/>
              <a:tailEnd/>
            </a:ln>
            <a:effectLst>
              <a:outerShdw dist="107763" dir="2700000" algn="ctr" rotWithShape="0">
                <a:schemeClr val="bg2"/>
              </a:outerShdw>
            </a:effectLst>
          </p:spPr>
          <p:txBody>
            <a:bodyPr wrap="none" anchor="ctr"/>
            <a:lstStyle/>
            <a:p>
              <a:pPr algn="ctr"/>
              <a:r>
                <a:rPr lang="zh-CN" altLang="en-US" sz="1800">
                  <a:solidFill>
                    <a:srgbClr val="FFFFFF"/>
                  </a:solidFill>
                  <a:latin typeface="华文楷体" pitchFamily="2" charset="-122"/>
                </a:rPr>
                <a:t>系 统 分 层 抽 样</a:t>
              </a:r>
            </a:p>
          </p:txBody>
        </p:sp>
        <p:sp>
          <p:nvSpPr>
            <p:cNvPr id="15" name="Rectangle 13"/>
            <p:cNvSpPr>
              <a:spLocks noChangeArrowheads="1"/>
            </p:cNvSpPr>
            <p:nvPr/>
          </p:nvSpPr>
          <p:spPr bwMode="auto">
            <a:xfrm>
              <a:off x="1100" y="3294"/>
              <a:ext cx="936" cy="288"/>
            </a:xfrm>
            <a:prstGeom prst="rect">
              <a:avLst/>
            </a:prstGeom>
            <a:grpFill/>
            <a:ln w="9525" algn="ctr">
              <a:noFill/>
              <a:miter lim="800000"/>
              <a:headEnd/>
              <a:tailEnd/>
            </a:ln>
            <a:effectLst>
              <a:outerShdw dist="107763" dir="2700000" algn="ctr" rotWithShape="0">
                <a:schemeClr val="bg2"/>
              </a:outerShdw>
            </a:effectLst>
          </p:spPr>
          <p:txBody>
            <a:bodyPr wrap="none" anchor="ctr"/>
            <a:lstStyle/>
            <a:p>
              <a:pPr algn="ctr"/>
              <a:r>
                <a:rPr lang="zh-CN" altLang="en-US" sz="1800">
                  <a:solidFill>
                    <a:srgbClr val="FFFFFF"/>
                  </a:solidFill>
                  <a:latin typeface="华文楷体" pitchFamily="2" charset="-122"/>
                </a:rPr>
                <a:t>判 断 性 抽 样</a:t>
              </a:r>
            </a:p>
          </p:txBody>
        </p:sp>
      </p:grpSp>
      <p:sp>
        <p:nvSpPr>
          <p:cNvPr id="17" name="AutoShape 14"/>
          <p:cNvSpPr>
            <a:spLocks/>
          </p:cNvSpPr>
          <p:nvPr/>
        </p:nvSpPr>
        <p:spPr bwMode="auto">
          <a:xfrm>
            <a:off x="2614613" y="3035300"/>
            <a:ext cx="152400" cy="2578100"/>
          </a:xfrm>
          <a:prstGeom prst="rightBrace">
            <a:avLst>
              <a:gd name="adj1" fmla="val 140972"/>
              <a:gd name="adj2" fmla="val 56403"/>
            </a:avLst>
          </a:prstGeom>
          <a:solidFill>
            <a:schemeClr val="accent2">
              <a:lumMod val="50000"/>
            </a:schemeClr>
          </a:solidFill>
          <a:ln w="9525">
            <a:noFill/>
            <a:round/>
            <a:headEnd type="none" w="sm" len="sm"/>
            <a:tailEn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5"/>
          </p:nvPr>
        </p:nvSpPr>
        <p:spPr>
          <a:xfrm>
            <a:off x="1308100" y="1663700"/>
            <a:ext cx="8077200" cy="4419600"/>
          </a:xfrm>
        </p:spPr>
        <p:txBody>
          <a:bodyPr/>
          <a:lstStyle/>
          <a:p>
            <a:pPr marL="457200" indent="-457200" eaLnBrk="0" hangingPunct="0">
              <a:spcBef>
                <a:spcPct val="50000"/>
              </a:spcBef>
              <a:buFontTx/>
              <a:buAutoNum type="arabicPeriod"/>
            </a:pPr>
            <a:r>
              <a:rPr lang="zh-CN" altLang="en-US" dirty="0" smtClean="0">
                <a:latin typeface="华文楷体" pitchFamily="2" charset="-122"/>
                <a:ea typeface="华文楷体" pitchFamily="2" charset="-122"/>
              </a:rPr>
              <a:t>内部审计是一项增值活动</a:t>
            </a:r>
          </a:p>
          <a:p>
            <a:pPr marL="457200" indent="-457200" eaLnBrk="0" hangingPunct="0">
              <a:spcBef>
                <a:spcPct val="50000"/>
              </a:spcBef>
              <a:buFontTx/>
              <a:buAutoNum type="arabicPeriod"/>
            </a:pPr>
            <a:r>
              <a:rPr lang="zh-CN" altLang="en-US" dirty="0" smtClean="0">
                <a:latin typeface="华文楷体" pitchFamily="2" charset="-122"/>
                <a:ea typeface="华文楷体" pitchFamily="2" charset="-122"/>
              </a:rPr>
              <a:t>审计计划</a:t>
            </a:r>
            <a:r>
              <a:rPr lang="en-US" altLang="zh-CN" dirty="0" smtClean="0">
                <a:latin typeface="华文楷体" pitchFamily="2" charset="-122"/>
                <a:ea typeface="华文楷体" pitchFamily="2" charset="-122"/>
              </a:rPr>
              <a:t>(</a:t>
            </a:r>
            <a:r>
              <a:rPr lang="zh-CN" altLang="en-US" dirty="0" smtClean="0">
                <a:latin typeface="华文楷体" pitchFamily="2" charset="-122"/>
                <a:ea typeface="华文楷体" pitchFamily="2" charset="-122"/>
              </a:rPr>
              <a:t>以风险为基础、与公司目标经济监督一致的审计）</a:t>
            </a:r>
          </a:p>
          <a:p>
            <a:pPr marL="457200" indent="-457200" eaLnBrk="0" hangingPunct="0">
              <a:spcBef>
                <a:spcPct val="50000"/>
              </a:spcBef>
              <a:buFontTx/>
              <a:buAutoNum type="arabicPeriod"/>
            </a:pPr>
            <a:r>
              <a:rPr lang="zh-CN" altLang="en-US" dirty="0" smtClean="0">
                <a:latin typeface="华文楷体" pitchFamily="2" charset="-122"/>
                <a:ea typeface="华文楷体" pitchFamily="2" charset="-122"/>
              </a:rPr>
              <a:t>向董事会报告内审计划</a:t>
            </a:r>
          </a:p>
          <a:p>
            <a:pPr marL="457200" indent="-457200" eaLnBrk="0" hangingPunct="0">
              <a:spcBef>
                <a:spcPct val="50000"/>
              </a:spcBef>
              <a:buFontTx/>
              <a:buAutoNum type="arabicPeriod"/>
            </a:pPr>
            <a:r>
              <a:rPr lang="zh-CN" altLang="en-US" dirty="0" smtClean="0">
                <a:latin typeface="华文楷体" pitchFamily="2" charset="-122"/>
                <a:ea typeface="华文楷体" pitchFamily="2" charset="-122"/>
              </a:rPr>
              <a:t>向董事会和管理层的报告内容</a:t>
            </a:r>
          </a:p>
          <a:p>
            <a:pPr marL="457200" indent="-457200" eaLnBrk="0" hangingPunct="0">
              <a:spcBef>
                <a:spcPct val="50000"/>
              </a:spcBef>
              <a:buFontTx/>
              <a:buAutoNum type="arabicPeriod"/>
            </a:pPr>
            <a:r>
              <a:rPr lang="zh-CN" altLang="en-US" dirty="0" smtClean="0">
                <a:latin typeface="华文楷体" pitchFamily="2" charset="-122"/>
                <a:ea typeface="华文楷体" pitchFamily="2" charset="-122"/>
              </a:rPr>
              <a:t>建立内审政策和程序</a:t>
            </a:r>
          </a:p>
          <a:p>
            <a:pPr marL="457200" indent="-457200" eaLnBrk="0" hangingPunct="0">
              <a:spcBef>
                <a:spcPct val="50000"/>
              </a:spcBef>
              <a:buFontTx/>
              <a:buAutoNum type="arabicPeriod"/>
            </a:pPr>
            <a:r>
              <a:rPr lang="zh-CN" altLang="en-US" dirty="0" smtClean="0">
                <a:latin typeface="华文楷体" pitchFamily="2" charset="-122"/>
                <a:ea typeface="华文楷体" pitchFamily="2" charset="-122"/>
              </a:rPr>
              <a:t>系统评估和风险管理</a:t>
            </a:r>
          </a:p>
          <a:p>
            <a:pPr marL="457200" indent="-457200" eaLnBrk="0" hangingPunct="0">
              <a:spcBef>
                <a:spcPct val="50000"/>
              </a:spcBef>
              <a:buFontTx/>
              <a:buAutoNum type="arabicPeriod"/>
            </a:pPr>
            <a:r>
              <a:rPr lang="zh-CN" altLang="en-US" dirty="0" smtClean="0">
                <a:latin typeface="华文楷体" pitchFamily="2" charset="-122"/>
                <a:ea typeface="华文楷体" pitchFamily="2" charset="-122"/>
              </a:rPr>
              <a:t>评价内控效率和效益和公司治理</a:t>
            </a:r>
          </a:p>
          <a:p>
            <a:pPr marL="457200" indent="-457200" eaLnBrk="0" hangingPunct="0">
              <a:spcBef>
                <a:spcPct val="50000"/>
              </a:spcBef>
              <a:buFontTx/>
              <a:buAutoNum type="arabicPeriod"/>
            </a:pPr>
            <a:r>
              <a:rPr lang="zh-CN" altLang="en-US" dirty="0" smtClean="0">
                <a:latin typeface="华文楷体" pitchFamily="2" charset="-122"/>
                <a:ea typeface="华文楷体" pitchFamily="2" charset="-122"/>
              </a:rPr>
              <a:t>审计项目执行具体标准</a:t>
            </a:r>
          </a:p>
          <a:p>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8</a:t>
            </a:fld>
            <a:endParaRPr lang="en-GB"/>
          </a:p>
        </p:txBody>
      </p:sp>
      <p:sp>
        <p:nvSpPr>
          <p:cNvPr id="5" name="标题 1"/>
          <p:cNvSpPr>
            <a:spLocks noGrp="1"/>
          </p:cNvSpPr>
          <p:nvPr>
            <p:ph type="title"/>
          </p:nvPr>
        </p:nvSpPr>
        <p:spPr/>
        <p:txBody>
          <a:bodyPr/>
          <a:lstStyle/>
          <a:p>
            <a:r>
              <a:rPr lang="zh-CN" altLang="en-US" dirty="0" smtClean="0"/>
              <a:t>国际内部审计标准的变化</a:t>
            </a:r>
            <a:endParaRPr lang="en-US" dirty="0"/>
          </a:p>
        </p:txBody>
      </p:sp>
      <p:sp>
        <p:nvSpPr>
          <p:cNvPr id="6" name="Text Box 3"/>
          <p:cNvSpPr txBox="1">
            <a:spLocks noChangeArrowheads="1"/>
          </p:cNvSpPr>
          <p:nvPr/>
        </p:nvSpPr>
        <p:spPr bwMode="auto">
          <a:xfrm>
            <a:off x="379413" y="2281238"/>
            <a:ext cx="597600" cy="2552400"/>
          </a:xfrm>
          <a:prstGeom prst="rect">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vert="eaVert"/>
          <a:lstStyle/>
          <a:p>
            <a:pPr algn="ctr" eaLnBrk="0" hangingPunct="0">
              <a:spcBef>
                <a:spcPct val="50000"/>
              </a:spcBef>
            </a:pPr>
            <a:r>
              <a:rPr lang="zh-CN" altLang="en-GB" sz="2800" dirty="0">
                <a:solidFill>
                  <a:srgbClr val="FEF8F8"/>
                </a:solidFill>
                <a:latin typeface="华文楷体" pitchFamily="2" charset="-122"/>
              </a:rPr>
              <a:t>工作标准</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对控制进行评估：对抽样测试的结果分析</a:t>
            </a: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80</a:t>
            </a:fld>
            <a:endParaRPr lang="en-GB"/>
          </a:p>
        </p:txBody>
      </p:sp>
      <p:sp>
        <p:nvSpPr>
          <p:cNvPr id="5" name="Rectangle 2"/>
          <p:cNvSpPr txBox="1">
            <a:spLocks noChangeArrowheads="1"/>
          </p:cNvSpPr>
          <p:nvPr/>
        </p:nvSpPr>
        <p:spPr>
          <a:xfrm>
            <a:off x="706438" y="1547813"/>
            <a:ext cx="7540625" cy="3892550"/>
          </a:xfrm>
          <a:prstGeom prst="rect">
            <a:avLst/>
          </a:prstGeom>
        </p:spPr>
        <p:txBody>
          <a:bodyPr/>
          <a:lstStyle/>
          <a:p>
            <a:pPr marL="355600" marR="0" lvl="0" indent="-355600" algn="l" defTabSz="914400" rtl="0" eaLnBrk="1" fontAlgn="base" latinLnBrk="0" hangingPunct="1">
              <a:lnSpc>
                <a:spcPct val="100000"/>
              </a:lnSpc>
              <a:spcBef>
                <a:spcPct val="0"/>
              </a:spcBef>
              <a:spcAft>
                <a:spcPts val="900"/>
              </a:spcAft>
              <a:buClr>
                <a:schemeClr val="tx1"/>
              </a:buClr>
              <a:buSzPct val="65000"/>
              <a:buFontTx/>
              <a:buNone/>
              <a:tabLst/>
              <a:defRPr/>
            </a:pP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分析样本误差</a:t>
            </a:r>
          </a:p>
          <a:p>
            <a:pPr marL="355600" marR="0" lvl="0" indent="-355600" algn="l" defTabSz="914400" rtl="0" eaLnBrk="1" fontAlgn="base" latinLnBrk="0" hangingPunct="1">
              <a:lnSpc>
                <a:spcPct val="100000"/>
              </a:lnSpc>
              <a:spcBef>
                <a:spcPct val="0"/>
              </a:spcBef>
              <a:spcAft>
                <a:spcPts val="900"/>
              </a:spcAft>
              <a:buClr>
                <a:schemeClr val="tx1"/>
              </a:buClr>
              <a:buSzPct val="65000"/>
              <a:buFontTx/>
              <a:buNone/>
              <a:tabLst/>
              <a:defRPr/>
            </a:pP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推断总体误差</a:t>
            </a:r>
          </a:p>
          <a:p>
            <a:pPr marL="355600" marR="0" lvl="0" indent="-355600" algn="l" defTabSz="914400" rtl="0" eaLnBrk="1" fontAlgn="base" latinLnBrk="0" hangingPunct="1">
              <a:lnSpc>
                <a:spcPct val="100000"/>
              </a:lnSpc>
              <a:spcBef>
                <a:spcPct val="0"/>
              </a:spcBef>
              <a:spcAft>
                <a:spcPts val="900"/>
              </a:spcAft>
              <a:buClr>
                <a:schemeClr val="tx1"/>
              </a:buClr>
              <a:buSzPct val="65000"/>
              <a:buFontTx/>
              <a:buNone/>
              <a:tabLst/>
              <a:defRPr/>
            </a:pP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重估抽样风险，考虑是否扩大样本量或执行可替代性程序</a:t>
            </a:r>
          </a:p>
          <a:p>
            <a:pPr marL="355600" marR="0" lvl="0" indent="-355600" algn="l" defTabSz="914400" rtl="0" eaLnBrk="1" fontAlgn="base" latinLnBrk="0" hangingPunct="1">
              <a:lnSpc>
                <a:spcPct val="100000"/>
              </a:lnSpc>
              <a:spcBef>
                <a:spcPct val="0"/>
              </a:spcBef>
              <a:spcAft>
                <a:spcPts val="900"/>
              </a:spcAft>
              <a:buClr>
                <a:schemeClr val="tx1"/>
              </a:buClr>
              <a:buSzPct val="65000"/>
              <a:buFontTx/>
              <a:buNone/>
              <a:tabLst/>
              <a:defRPr/>
            </a:pP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形成审计结论</a:t>
            </a:r>
          </a:p>
          <a:p>
            <a:pPr marL="355600" marR="0" lvl="0" indent="-355600" algn="l" defTabSz="914400" rtl="0" eaLnBrk="1" fontAlgn="base" latinLnBrk="0" hangingPunct="1">
              <a:lnSpc>
                <a:spcPct val="100000"/>
              </a:lnSpc>
              <a:spcBef>
                <a:spcPct val="0"/>
              </a:spcBef>
              <a:spcAft>
                <a:spcPts val="900"/>
              </a:spcAft>
              <a:buClr>
                <a:schemeClr val="tx1"/>
              </a:buClr>
              <a:buSzPct val="65000"/>
              <a:buFontTx/>
              <a:buNone/>
              <a:tabLst/>
              <a:defRPr/>
            </a:pPr>
            <a:endParaRPr kumimoji="0" lang="zh-CN" altLang="en-US" sz="2400" b="0" i="0" u="none" strike="noStrike" kern="1200" cap="none" spc="0" normalizeH="0" baseline="0" noProof="0" dirty="0">
              <a:ln>
                <a:noFill/>
              </a:ln>
              <a:solidFill>
                <a:srgbClr val="000000"/>
              </a:solidFill>
              <a:effectLst/>
              <a:uLnTx/>
              <a:uFillTx/>
              <a:latin typeface="华文楷体" pitchFamily="2" charset="-122"/>
              <a:ea typeface="华文楷体"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审计底稿</a:t>
            </a:r>
            <a:r>
              <a:rPr lang="zh-CN" altLang="en-GB" b="0" dirty="0" smtClean="0">
                <a:solidFill>
                  <a:srgbClr val="3A4972"/>
                </a:solidFill>
                <a:latin typeface="+mj-ea"/>
              </a:rPr>
              <a:t/>
            </a:r>
            <a:br>
              <a:rPr lang="zh-CN" altLang="en-GB" b="0" dirty="0" smtClean="0">
                <a:solidFill>
                  <a:srgbClr val="3A4972"/>
                </a:solidFill>
                <a:latin typeface="+mj-ea"/>
              </a:rPr>
            </a:b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81</a:t>
            </a:fld>
            <a:endParaRPr lang="en-GB"/>
          </a:p>
        </p:txBody>
      </p:sp>
      <p:sp>
        <p:nvSpPr>
          <p:cNvPr id="5" name="Rectangle 2"/>
          <p:cNvSpPr txBox="1">
            <a:spLocks noChangeArrowheads="1"/>
          </p:cNvSpPr>
          <p:nvPr/>
        </p:nvSpPr>
        <p:spPr>
          <a:xfrm>
            <a:off x="608013" y="1216025"/>
            <a:ext cx="7772400" cy="4335463"/>
          </a:xfrm>
          <a:prstGeom prst="rect">
            <a:avLst/>
          </a:prstGeom>
        </p:spPr>
        <p:txBody>
          <a:bodyPr/>
          <a:lstStyle/>
          <a:p>
            <a:pPr marR="0" lvl="0" indent="-342900" algn="l" defTabSz="914400" rtl="0" eaLnBrk="1" fontAlgn="base" latinLnBrk="0" hangingPunct="1">
              <a:lnSpc>
                <a:spcPct val="100000"/>
              </a:lnSpc>
              <a:spcBef>
                <a:spcPct val="0"/>
              </a:spcBef>
              <a:spcAft>
                <a:spcPts val="900"/>
              </a:spcAft>
              <a:buClr>
                <a:schemeClr val="tx1"/>
              </a:buClr>
              <a:buSzPct val="65000"/>
              <a:buFontTx/>
              <a:buNone/>
              <a:tabLst/>
              <a:defRPr/>
            </a:pPr>
            <a:r>
              <a:rPr kumimoji="0" lang="zh-CN" altLang="en-GB"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审计底稿是一种书面记录，它是获得结论的基础，可以用于支持在相关的报告中提出的发现和建议。</a:t>
            </a:r>
            <a:endParaRPr kumimoji="0" lang="zh-CN" altLang="en-US"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endParaRPr>
          </a:p>
          <a:p>
            <a:pPr marL="271463" marR="0" lvl="0" indent="-271463" algn="l" defTabSz="914400" rtl="0" eaLnBrk="1" fontAlgn="base" latinLnBrk="0" hangingPunct="1">
              <a:lnSpc>
                <a:spcPct val="100000"/>
              </a:lnSpc>
              <a:spcBef>
                <a:spcPct val="0"/>
              </a:spcBef>
              <a:spcAft>
                <a:spcPts val="900"/>
              </a:spcAft>
              <a:buClr>
                <a:schemeClr val="tx1"/>
              </a:buClr>
              <a:buSzPct val="65000"/>
              <a:buFontTx/>
              <a:buNone/>
              <a:tabLst>
                <a:tab pos="271463" algn="l"/>
              </a:tabLst>
              <a:defRPr/>
            </a:pPr>
            <a:r>
              <a:rPr kumimoji="0" lang="zh-CN" altLang="en-GB"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审计底稿的三个主要用途</a:t>
            </a:r>
            <a:r>
              <a:rPr kumimoji="0" lang="en-US" altLang="zh-CN"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a:t>
            </a:r>
          </a:p>
          <a:p>
            <a:pPr marL="719138" marR="0" lvl="1" indent="-268288" algn="l" defTabSz="914400" rtl="0" eaLnBrk="1" fontAlgn="base" latinLnBrk="0" hangingPunct="1">
              <a:lnSpc>
                <a:spcPct val="100000"/>
              </a:lnSpc>
              <a:spcBef>
                <a:spcPct val="0"/>
              </a:spcBef>
              <a:spcAft>
                <a:spcPts val="900"/>
              </a:spcAft>
              <a:buClr>
                <a:schemeClr val="tx1"/>
              </a:buClr>
              <a:buSzTx/>
              <a:buFont typeface="Wingdings" pitchFamily="2" charset="2"/>
              <a:buChar char="ü"/>
              <a:tabLst>
                <a:tab pos="271463" algn="l"/>
              </a:tabLst>
              <a:defRPr/>
            </a:pPr>
            <a:r>
              <a:rPr kumimoji="0" lang="zh-CN" altLang="en-GB"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辅助审计工作的计划、实施和监督</a:t>
            </a:r>
            <a:endParaRPr kumimoji="0" lang="zh-CN" altLang="en-US"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endParaRPr>
          </a:p>
          <a:p>
            <a:pPr marL="719138" marR="0" lvl="1" indent="-268288" algn="l" defTabSz="914400" rtl="0" eaLnBrk="1" fontAlgn="base" latinLnBrk="0" hangingPunct="1">
              <a:lnSpc>
                <a:spcPct val="100000"/>
              </a:lnSpc>
              <a:spcBef>
                <a:spcPct val="0"/>
              </a:spcBef>
              <a:spcAft>
                <a:spcPts val="900"/>
              </a:spcAft>
              <a:buClr>
                <a:schemeClr val="tx1"/>
              </a:buClr>
              <a:buSzTx/>
              <a:buFont typeface="Wingdings" pitchFamily="2" charset="2"/>
              <a:buChar char="ü"/>
              <a:tabLst>
                <a:tab pos="271463" algn="l"/>
              </a:tabLst>
              <a:defRPr/>
            </a:pPr>
            <a:r>
              <a:rPr kumimoji="0" lang="zh-CN" altLang="en-GB"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为检查审计工作质量提供基础</a:t>
            </a:r>
            <a:endParaRPr kumimoji="0" lang="zh-CN" altLang="en-US"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endParaRPr>
          </a:p>
          <a:p>
            <a:pPr marL="719138" marR="0" lvl="1" indent="-268288" algn="l" defTabSz="914400" rtl="0" eaLnBrk="1" fontAlgn="base" latinLnBrk="0" hangingPunct="1">
              <a:lnSpc>
                <a:spcPct val="100000"/>
              </a:lnSpc>
              <a:spcBef>
                <a:spcPct val="0"/>
              </a:spcBef>
              <a:spcAft>
                <a:spcPts val="900"/>
              </a:spcAft>
              <a:buClr>
                <a:schemeClr val="tx1"/>
              </a:buClr>
              <a:buSzTx/>
              <a:buFont typeface="Wingdings" pitchFamily="2" charset="2"/>
              <a:buChar char="ü"/>
              <a:tabLst>
                <a:tab pos="271463" algn="l"/>
              </a:tabLst>
              <a:defRPr/>
            </a:pPr>
            <a:r>
              <a:rPr kumimoji="0" lang="zh-CN" altLang="en-GB"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为发现和建议提供主要支持</a:t>
            </a:r>
          </a:p>
          <a:p>
            <a:pPr marL="271463" marR="0" lvl="0" indent="-271463" algn="l" defTabSz="914400" rtl="0" eaLnBrk="1" fontAlgn="base" latinLnBrk="0" hangingPunct="1">
              <a:lnSpc>
                <a:spcPct val="100000"/>
              </a:lnSpc>
              <a:spcBef>
                <a:spcPct val="0"/>
              </a:spcBef>
              <a:spcAft>
                <a:spcPts val="900"/>
              </a:spcAft>
              <a:buClr>
                <a:schemeClr val="tx1"/>
              </a:buClr>
              <a:buSzPct val="65000"/>
              <a:buFontTx/>
              <a:buNone/>
              <a:tabLst>
                <a:tab pos="271463" algn="l"/>
              </a:tabLst>
              <a:defRPr/>
            </a:pPr>
            <a:r>
              <a:rPr kumimoji="0" lang="zh-CN" altLang="en-GB"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审计底稿必须包括充足的信息，从而使一个没有接触过此项目的审计师可以</a:t>
            </a:r>
            <a:r>
              <a:rPr kumimoji="0" lang="en-US" altLang="zh-CN"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a:t>
            </a:r>
          </a:p>
          <a:p>
            <a:pPr marL="719138" marR="0" lvl="1" indent="-268288" algn="l" defTabSz="914400" rtl="0" eaLnBrk="1" fontAlgn="base" latinLnBrk="0" hangingPunct="1">
              <a:lnSpc>
                <a:spcPct val="100000"/>
              </a:lnSpc>
              <a:spcBef>
                <a:spcPct val="0"/>
              </a:spcBef>
              <a:spcAft>
                <a:spcPts val="900"/>
              </a:spcAft>
              <a:buClr>
                <a:schemeClr val="tx1"/>
              </a:buClr>
              <a:buSzTx/>
              <a:buFont typeface="Wingdings" pitchFamily="2" charset="2"/>
              <a:buChar char="ü"/>
              <a:tabLst>
                <a:tab pos="271463" algn="l"/>
              </a:tabLst>
              <a:defRPr/>
            </a:pPr>
            <a:r>
              <a:rPr kumimoji="0" lang="zh-CN" altLang="en-GB"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明白审计程序的种类、时点、范围和结果，以及所获证据和得到的结论</a:t>
            </a:r>
            <a:endParaRPr kumimoji="0" lang="zh-CN" altLang="en-US"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endParaRPr>
          </a:p>
          <a:p>
            <a:pPr marL="719138" marR="0" lvl="1" indent="-268288" algn="l" defTabSz="914400" rtl="0" eaLnBrk="1" fontAlgn="base" latinLnBrk="0" hangingPunct="1">
              <a:lnSpc>
                <a:spcPct val="100000"/>
              </a:lnSpc>
              <a:spcBef>
                <a:spcPct val="0"/>
              </a:spcBef>
              <a:spcAft>
                <a:spcPts val="900"/>
              </a:spcAft>
              <a:buClr>
                <a:schemeClr val="tx1"/>
              </a:buClr>
              <a:buSzTx/>
              <a:buFont typeface="Wingdings" pitchFamily="2" charset="2"/>
              <a:buChar char="ü"/>
              <a:tabLst>
                <a:tab pos="271463" algn="l"/>
              </a:tabLst>
              <a:defRPr/>
            </a:pPr>
            <a:r>
              <a:rPr kumimoji="0" lang="zh-CN" altLang="en-GB"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了解工作的执行者和工作应完成的时间，以及完成检查工作的人和时间</a:t>
            </a:r>
            <a:endParaRPr kumimoji="0" lang="zh-CN" altLang="en-US"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endParaRPr>
          </a:p>
          <a:p>
            <a:pPr marL="719138" marR="0" lvl="1" indent="-268288" algn="l" defTabSz="914400" rtl="0" eaLnBrk="1" fontAlgn="base" latinLnBrk="0" hangingPunct="1">
              <a:lnSpc>
                <a:spcPct val="100000"/>
              </a:lnSpc>
              <a:spcBef>
                <a:spcPct val="0"/>
              </a:spcBef>
              <a:spcAft>
                <a:spcPts val="900"/>
              </a:spcAft>
              <a:buClr>
                <a:schemeClr val="tx1"/>
              </a:buClr>
              <a:buSzTx/>
              <a:buFont typeface="Wingdings" pitchFamily="2" charset="2"/>
              <a:buChar char="ü"/>
              <a:tabLst>
                <a:tab pos="271463" algn="l"/>
              </a:tabLst>
              <a:defRPr/>
            </a:pPr>
            <a:r>
              <a:rPr kumimoji="0" lang="zh-CN" altLang="en-GB"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文档记录：你做了什么。</a:t>
            </a:r>
            <a:endParaRPr kumimoji="0" lang="zh-CN" altLang="en-US"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endParaRPr>
          </a:p>
          <a:p>
            <a:pPr marL="719138" marR="0" lvl="1" indent="-268288" algn="l" defTabSz="914400" rtl="0" eaLnBrk="1" fontAlgn="base" latinLnBrk="0" hangingPunct="1">
              <a:lnSpc>
                <a:spcPct val="100000"/>
              </a:lnSpc>
              <a:spcBef>
                <a:spcPct val="0"/>
              </a:spcBef>
              <a:spcAft>
                <a:spcPts val="900"/>
              </a:spcAft>
              <a:buClr>
                <a:schemeClr val="tx1"/>
              </a:buClr>
              <a:buSzTx/>
              <a:buFont typeface="Wingdings" pitchFamily="2" charset="2"/>
              <a:buChar char="ü"/>
              <a:tabLst>
                <a:tab pos="271463" algn="l"/>
              </a:tabLst>
              <a:defRPr/>
            </a:pPr>
            <a:r>
              <a:rPr kumimoji="0" lang="zh-CN" altLang="en-GB"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文档记录：你是如何得出的结论。</a:t>
            </a:r>
            <a:endParaRPr kumimoji="0" lang="zh-CN" altLang="en-US"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endParaRPr>
          </a:p>
          <a:p>
            <a:pPr marL="271463" marR="0" lvl="0" indent="-271463" algn="l" defTabSz="914400" rtl="0" eaLnBrk="1" fontAlgn="base" latinLnBrk="0" hangingPunct="1">
              <a:lnSpc>
                <a:spcPct val="100000"/>
              </a:lnSpc>
              <a:spcBef>
                <a:spcPct val="80000"/>
              </a:spcBef>
              <a:spcAft>
                <a:spcPts val="900"/>
              </a:spcAft>
              <a:buClr>
                <a:schemeClr val="tx1"/>
              </a:buClr>
              <a:buSzTx/>
              <a:buFontTx/>
              <a:buNone/>
              <a:tabLst>
                <a:tab pos="271463" algn="l"/>
              </a:tabLst>
              <a:defRPr/>
            </a:pPr>
            <a:r>
              <a:rPr kumimoji="0" lang="zh-CN" altLang="en-US" sz="1800" b="1" i="1" u="none" strike="noStrike" kern="1200" cap="none" spc="0" normalizeH="0" baseline="0" noProof="0" dirty="0" smtClean="0">
                <a:ln>
                  <a:noFill/>
                </a:ln>
                <a:solidFill>
                  <a:schemeClr val="bg2">
                    <a:lumMod val="75000"/>
                  </a:schemeClr>
                </a:solidFill>
                <a:effectLst/>
                <a:uLnTx/>
                <a:uFillTx/>
                <a:latin typeface="华文楷体" pitchFamily="2" charset="-122"/>
                <a:ea typeface="华文楷体" pitchFamily="2" charset="-122"/>
              </a:rPr>
              <a:t>如果你没有对所做过的工作进行记录，那么几乎相当于你没有做。</a:t>
            </a:r>
          </a:p>
          <a:p>
            <a:pPr marL="719138" marR="0" lvl="1" indent="-268288" algn="l" defTabSz="914400" rtl="0" eaLnBrk="1" fontAlgn="base" latinLnBrk="0" hangingPunct="1">
              <a:lnSpc>
                <a:spcPct val="100000"/>
              </a:lnSpc>
              <a:spcBef>
                <a:spcPct val="0"/>
              </a:spcBef>
              <a:spcAft>
                <a:spcPts val="900"/>
              </a:spcAft>
              <a:buClr>
                <a:srgbClr val="000000"/>
              </a:buClr>
              <a:buSzTx/>
              <a:buFont typeface="Arial" charset="0"/>
              <a:buChar char="•"/>
              <a:tabLst>
                <a:tab pos="271463" algn="l"/>
              </a:tabLst>
              <a:defRPr/>
            </a:pPr>
            <a:endParaRPr kumimoji="0" lang="zh-CN" altLang="en-US" sz="1800" b="1" i="0" u="none" strike="noStrike" kern="1200" cap="none" spc="0" normalizeH="0" baseline="0" noProof="0" dirty="0">
              <a:ln>
                <a:noFill/>
              </a:ln>
              <a:solidFill>
                <a:srgbClr val="000000"/>
              </a:solidFill>
              <a:effectLst/>
              <a:uLnTx/>
              <a:uFillTx/>
              <a:latin typeface="华文楷体" pitchFamily="2" charset="-122"/>
              <a:ea typeface="华文楷体"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审计工作底稿的作用</a:t>
            </a:r>
            <a:r>
              <a:rPr lang="zh-CN" altLang="en-GB" dirty="0" smtClean="0">
                <a:latin typeface="+mj-ea"/>
              </a:rPr>
              <a:t/>
            </a:r>
            <a:br>
              <a:rPr lang="zh-CN" altLang="en-GB" dirty="0" smtClean="0">
                <a:latin typeface="+mj-ea"/>
              </a:rPr>
            </a:br>
            <a:endParaRPr lang="en-US" altLang="en-US" dirty="0">
              <a:latin typeface="+mj-ea"/>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82</a:t>
            </a:fld>
            <a:endParaRPr lang="en-GB"/>
          </a:p>
        </p:txBody>
      </p:sp>
      <p:sp>
        <p:nvSpPr>
          <p:cNvPr id="5" name="Oval 3"/>
          <p:cNvSpPr>
            <a:spLocks noChangeArrowheads="1"/>
          </p:cNvSpPr>
          <p:nvPr/>
        </p:nvSpPr>
        <p:spPr bwMode="auto">
          <a:xfrm>
            <a:off x="990600" y="1854200"/>
            <a:ext cx="7467600" cy="3505200"/>
          </a:xfrm>
          <a:prstGeom prst="ellipse">
            <a:avLst/>
          </a:prstGeom>
          <a:solidFill>
            <a:schemeClr val="accent2">
              <a:lumMod val="40000"/>
              <a:lumOff val="60000"/>
            </a:schemeClr>
          </a:solidFill>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endParaRPr lang="zh-CN" altLang="en-US" sz="2400">
              <a:solidFill>
                <a:srgbClr val="FEF8F8"/>
              </a:solidFill>
              <a:effectLst>
                <a:outerShdw blurRad="38100" dist="38100" dir="2700000" algn="tl">
                  <a:srgbClr val="C0C0C0"/>
                </a:outerShdw>
              </a:effectLst>
              <a:latin typeface="华文楷体" pitchFamily="2" charset="-122"/>
              <a:ea typeface="华文楷体" pitchFamily="2" charset="-122"/>
            </a:endParaRPr>
          </a:p>
        </p:txBody>
      </p:sp>
      <p:sp>
        <p:nvSpPr>
          <p:cNvPr id="6" name="AutoShape 4"/>
          <p:cNvSpPr>
            <a:spLocks noChangeArrowheads="1"/>
          </p:cNvSpPr>
          <p:nvPr/>
        </p:nvSpPr>
        <p:spPr bwMode="auto">
          <a:xfrm>
            <a:off x="1143000" y="1485900"/>
            <a:ext cx="1981200" cy="914400"/>
          </a:xfrm>
          <a:prstGeom prst="plaque">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zh-CN" altLang="en-GB" sz="2000">
                <a:solidFill>
                  <a:srgbClr val="FEF8F8"/>
                </a:solidFill>
                <a:effectLst>
                  <a:outerShdw blurRad="38100" dist="38100" dir="2700000" algn="tl">
                    <a:srgbClr val="000000"/>
                  </a:outerShdw>
                </a:effectLst>
                <a:latin typeface="华文楷体" pitchFamily="2" charset="-122"/>
                <a:ea typeface="华文楷体" pitchFamily="2" charset="-122"/>
              </a:rPr>
              <a:t>记录工作范围</a:t>
            </a:r>
          </a:p>
        </p:txBody>
      </p:sp>
      <p:sp>
        <p:nvSpPr>
          <p:cNvPr id="7" name="AutoShape 5"/>
          <p:cNvSpPr>
            <a:spLocks noChangeArrowheads="1"/>
          </p:cNvSpPr>
          <p:nvPr/>
        </p:nvSpPr>
        <p:spPr bwMode="auto">
          <a:xfrm>
            <a:off x="457200" y="3098800"/>
            <a:ext cx="1981200" cy="914400"/>
          </a:xfrm>
          <a:prstGeom prst="plaque">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zh-CN" altLang="en-GB" sz="2000">
                <a:solidFill>
                  <a:srgbClr val="FEF8F8"/>
                </a:solidFill>
                <a:effectLst>
                  <a:outerShdw blurRad="38100" dist="38100" dir="2700000" algn="tl">
                    <a:srgbClr val="000000"/>
                  </a:outerShdw>
                </a:effectLst>
                <a:latin typeface="华文楷体" pitchFamily="2" charset="-122"/>
                <a:ea typeface="华文楷体" pitchFamily="2" charset="-122"/>
              </a:rPr>
              <a:t>记录工作过程</a:t>
            </a:r>
          </a:p>
        </p:txBody>
      </p:sp>
      <p:sp>
        <p:nvSpPr>
          <p:cNvPr id="8" name="AutoShape 6"/>
          <p:cNvSpPr>
            <a:spLocks noChangeArrowheads="1"/>
          </p:cNvSpPr>
          <p:nvPr/>
        </p:nvSpPr>
        <p:spPr bwMode="auto">
          <a:xfrm>
            <a:off x="3886200" y="1485900"/>
            <a:ext cx="1981200" cy="914400"/>
          </a:xfrm>
          <a:prstGeom prst="plaque">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zh-CN" altLang="en-GB" sz="2000">
                <a:solidFill>
                  <a:srgbClr val="FEF8F8"/>
                </a:solidFill>
                <a:effectLst>
                  <a:outerShdw blurRad="38100" dist="38100" dir="2700000" algn="tl">
                    <a:srgbClr val="000000"/>
                  </a:outerShdw>
                </a:effectLst>
                <a:latin typeface="华文楷体" pitchFamily="2" charset="-122"/>
                <a:ea typeface="华文楷体" pitchFamily="2" charset="-122"/>
              </a:rPr>
              <a:t>记录</a:t>
            </a:r>
            <a:r>
              <a:rPr lang="zh-CN" altLang="en-US" sz="2000">
                <a:solidFill>
                  <a:srgbClr val="FEF8F8"/>
                </a:solidFill>
                <a:effectLst>
                  <a:outerShdw blurRad="38100" dist="38100" dir="2700000" algn="tl">
                    <a:srgbClr val="000000"/>
                  </a:outerShdw>
                </a:effectLst>
                <a:latin typeface="华文楷体" pitchFamily="2" charset="-122"/>
                <a:ea typeface="华文楷体" pitchFamily="2" charset="-122"/>
              </a:rPr>
              <a:t>审计证据</a:t>
            </a:r>
            <a:endParaRPr lang="en-GB" altLang="zh-CN" sz="2000">
              <a:solidFill>
                <a:srgbClr val="FEF8F8"/>
              </a:solidFill>
              <a:effectLst>
                <a:outerShdw blurRad="38100" dist="38100" dir="2700000" algn="tl">
                  <a:srgbClr val="000000"/>
                </a:outerShdw>
              </a:effectLst>
              <a:latin typeface="华文楷体" pitchFamily="2" charset="-122"/>
              <a:ea typeface="华文楷体" pitchFamily="2" charset="-122"/>
            </a:endParaRPr>
          </a:p>
        </p:txBody>
      </p:sp>
      <p:sp>
        <p:nvSpPr>
          <p:cNvPr id="9" name="AutoShape 8"/>
          <p:cNvSpPr>
            <a:spLocks noChangeArrowheads="1"/>
          </p:cNvSpPr>
          <p:nvPr/>
        </p:nvSpPr>
        <p:spPr bwMode="auto">
          <a:xfrm>
            <a:off x="6819900" y="4864100"/>
            <a:ext cx="1981200" cy="914400"/>
          </a:xfrm>
          <a:prstGeom prst="plaque">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zh-CN" altLang="en-GB" sz="2000">
                <a:solidFill>
                  <a:srgbClr val="FEF8F8"/>
                </a:solidFill>
                <a:effectLst>
                  <a:outerShdw blurRad="38100" dist="38100" dir="2700000" algn="tl">
                    <a:srgbClr val="000000"/>
                  </a:outerShdw>
                </a:effectLst>
                <a:latin typeface="华文楷体" pitchFamily="2" charset="-122"/>
                <a:ea typeface="华文楷体" pitchFamily="2" charset="-122"/>
              </a:rPr>
              <a:t>供日后审阅</a:t>
            </a:r>
            <a:endParaRPr lang="zh-CN" altLang="en-US" sz="2000">
              <a:solidFill>
                <a:srgbClr val="FEF8F8"/>
              </a:solidFill>
              <a:effectLst>
                <a:outerShdw blurRad="38100" dist="38100" dir="2700000" algn="tl">
                  <a:srgbClr val="000000"/>
                </a:outerShdw>
              </a:effectLst>
              <a:latin typeface="华文楷体" pitchFamily="2" charset="-122"/>
              <a:ea typeface="华文楷体" pitchFamily="2" charset="-122"/>
            </a:endParaRPr>
          </a:p>
          <a:p>
            <a:pPr algn="ctr" eaLnBrk="0" hangingPunct="0"/>
            <a:r>
              <a:rPr lang="zh-CN" altLang="en-GB" sz="2000">
                <a:solidFill>
                  <a:srgbClr val="FEF8F8"/>
                </a:solidFill>
                <a:effectLst>
                  <a:outerShdw blurRad="38100" dist="38100" dir="2700000" algn="tl">
                    <a:srgbClr val="000000"/>
                  </a:outerShdw>
                </a:effectLst>
                <a:latin typeface="华文楷体" pitchFamily="2" charset="-122"/>
                <a:ea typeface="华文楷体" pitchFamily="2" charset="-122"/>
              </a:rPr>
              <a:t>和查询</a:t>
            </a:r>
          </a:p>
        </p:txBody>
      </p:sp>
      <p:sp>
        <p:nvSpPr>
          <p:cNvPr id="10" name="AutoShape 9"/>
          <p:cNvSpPr>
            <a:spLocks noChangeArrowheads="1"/>
          </p:cNvSpPr>
          <p:nvPr/>
        </p:nvSpPr>
        <p:spPr bwMode="auto">
          <a:xfrm>
            <a:off x="6629400" y="1485900"/>
            <a:ext cx="1981200" cy="914400"/>
          </a:xfrm>
          <a:prstGeom prst="plaque">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zh-CN" altLang="en-GB" sz="2000">
                <a:solidFill>
                  <a:srgbClr val="FEF8F8"/>
                </a:solidFill>
                <a:effectLst>
                  <a:outerShdw blurRad="38100" dist="38100" dir="2700000" algn="tl">
                    <a:srgbClr val="000000"/>
                  </a:outerShdw>
                </a:effectLst>
                <a:latin typeface="华文楷体" pitchFamily="2" charset="-122"/>
                <a:ea typeface="华文楷体" pitchFamily="2" charset="-122"/>
              </a:rPr>
              <a:t>记录分析过程</a:t>
            </a:r>
          </a:p>
        </p:txBody>
      </p:sp>
      <p:sp>
        <p:nvSpPr>
          <p:cNvPr id="11" name="AutoShape 10"/>
          <p:cNvSpPr>
            <a:spLocks noChangeArrowheads="1"/>
          </p:cNvSpPr>
          <p:nvPr/>
        </p:nvSpPr>
        <p:spPr bwMode="auto">
          <a:xfrm>
            <a:off x="990600" y="4838700"/>
            <a:ext cx="1981200" cy="914400"/>
          </a:xfrm>
          <a:prstGeom prst="plaque">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zh-CN" altLang="en-GB" sz="2000">
                <a:solidFill>
                  <a:srgbClr val="FEF8F8"/>
                </a:solidFill>
                <a:effectLst>
                  <a:outerShdw blurRad="38100" dist="38100" dir="2700000" algn="tl">
                    <a:srgbClr val="000000"/>
                  </a:outerShdw>
                </a:effectLst>
                <a:latin typeface="华文楷体" pitchFamily="2" charset="-122"/>
                <a:ea typeface="华文楷体" pitchFamily="2" charset="-122"/>
              </a:rPr>
              <a:t>下一步审计</a:t>
            </a:r>
            <a:endParaRPr lang="zh-CN" altLang="en-US" sz="2000">
              <a:solidFill>
                <a:srgbClr val="FEF8F8"/>
              </a:solidFill>
              <a:effectLst>
                <a:outerShdw blurRad="38100" dist="38100" dir="2700000" algn="tl">
                  <a:srgbClr val="000000"/>
                </a:outerShdw>
              </a:effectLst>
              <a:latin typeface="华文楷体" pitchFamily="2" charset="-122"/>
              <a:ea typeface="华文楷体" pitchFamily="2" charset="-122"/>
            </a:endParaRPr>
          </a:p>
          <a:p>
            <a:pPr algn="ctr" eaLnBrk="0" hangingPunct="0"/>
            <a:r>
              <a:rPr lang="zh-CN" altLang="en-GB" sz="2000">
                <a:solidFill>
                  <a:srgbClr val="FEF8F8"/>
                </a:solidFill>
                <a:effectLst>
                  <a:outerShdw blurRad="38100" dist="38100" dir="2700000" algn="tl">
                    <a:srgbClr val="000000"/>
                  </a:outerShdw>
                </a:effectLst>
                <a:latin typeface="华文楷体" pitchFamily="2" charset="-122"/>
                <a:ea typeface="华文楷体" pitchFamily="2" charset="-122"/>
              </a:rPr>
              <a:t>工作的基础</a:t>
            </a:r>
          </a:p>
        </p:txBody>
      </p:sp>
      <p:sp>
        <p:nvSpPr>
          <p:cNvPr id="12" name="AutoShape 12"/>
          <p:cNvSpPr>
            <a:spLocks noChangeArrowheads="1"/>
          </p:cNvSpPr>
          <p:nvPr/>
        </p:nvSpPr>
        <p:spPr bwMode="auto">
          <a:xfrm>
            <a:off x="3848100" y="3136900"/>
            <a:ext cx="1981200" cy="914400"/>
          </a:xfrm>
          <a:prstGeom prst="plaque">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zh-CN" altLang="en-GB" sz="2000">
                <a:solidFill>
                  <a:srgbClr val="FEF8F8"/>
                </a:solidFill>
                <a:effectLst>
                  <a:outerShdw blurRad="38100" dist="38100" dir="2700000" algn="tl">
                    <a:srgbClr val="000000"/>
                  </a:outerShdw>
                </a:effectLst>
                <a:latin typeface="华文楷体" pitchFamily="2" charset="-122"/>
                <a:ea typeface="华文楷体" pitchFamily="2" charset="-122"/>
              </a:rPr>
              <a:t>员工表现评价</a:t>
            </a:r>
          </a:p>
        </p:txBody>
      </p:sp>
      <p:sp>
        <p:nvSpPr>
          <p:cNvPr id="14" name="AutoShape 12"/>
          <p:cNvSpPr>
            <a:spLocks noChangeArrowheads="1"/>
          </p:cNvSpPr>
          <p:nvPr/>
        </p:nvSpPr>
        <p:spPr bwMode="auto">
          <a:xfrm>
            <a:off x="6946900" y="3149600"/>
            <a:ext cx="1981200" cy="914400"/>
          </a:xfrm>
          <a:prstGeom prst="plaque">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zh-CN" altLang="en-US" sz="2000" dirty="0" smtClean="0">
                <a:solidFill>
                  <a:srgbClr val="FEF8F8"/>
                </a:solidFill>
                <a:effectLst>
                  <a:outerShdw blurRad="38100" dist="38100" dir="2700000" algn="tl">
                    <a:srgbClr val="000000"/>
                  </a:outerShdw>
                </a:effectLst>
                <a:latin typeface="华文楷体" pitchFamily="2" charset="-122"/>
                <a:ea typeface="华文楷体" pitchFamily="2" charset="-122"/>
              </a:rPr>
              <a:t>记录工作结果</a:t>
            </a:r>
            <a:endParaRPr lang="zh-CN" altLang="en-GB" sz="2000" dirty="0">
              <a:solidFill>
                <a:srgbClr val="FEF8F8"/>
              </a:solidFill>
              <a:effectLst>
                <a:outerShdw blurRad="38100" dist="38100" dir="2700000" algn="tl">
                  <a:srgbClr val="000000"/>
                </a:outerShdw>
              </a:effectLst>
              <a:latin typeface="华文楷体" pitchFamily="2" charset="-122"/>
              <a:ea typeface="华文楷体" pitchFamily="2" charset="-122"/>
            </a:endParaRPr>
          </a:p>
        </p:txBody>
      </p:sp>
      <p:sp>
        <p:nvSpPr>
          <p:cNvPr id="15" name="AutoShape 12"/>
          <p:cNvSpPr>
            <a:spLocks noChangeArrowheads="1"/>
          </p:cNvSpPr>
          <p:nvPr/>
        </p:nvSpPr>
        <p:spPr bwMode="auto">
          <a:xfrm>
            <a:off x="3924300" y="4902200"/>
            <a:ext cx="1981200" cy="914400"/>
          </a:xfrm>
          <a:prstGeom prst="plaque">
            <a:avLst>
              <a:gd name="adj" fmla="val 16667"/>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eaLnBrk="0" hangingPunct="0"/>
            <a:r>
              <a:rPr lang="zh-CN" altLang="en-US" sz="2000" dirty="0" smtClean="0">
                <a:solidFill>
                  <a:srgbClr val="FEF8F8"/>
                </a:solidFill>
                <a:effectLst>
                  <a:outerShdw blurRad="38100" dist="38100" dir="2700000" algn="tl">
                    <a:srgbClr val="000000"/>
                  </a:outerShdw>
                </a:effectLst>
                <a:latin typeface="华文楷体" pitchFamily="2" charset="-122"/>
                <a:ea typeface="华文楷体" pitchFamily="2" charset="-122"/>
              </a:rPr>
              <a:t>支持审计结论</a:t>
            </a:r>
            <a:endParaRPr lang="en-US" altLang="zh-CN" sz="2000" dirty="0" smtClean="0">
              <a:solidFill>
                <a:srgbClr val="FEF8F8"/>
              </a:solidFill>
              <a:effectLst>
                <a:outerShdw blurRad="38100" dist="38100" dir="2700000" algn="tl">
                  <a:srgbClr val="000000"/>
                </a:outerShdw>
              </a:effectLst>
              <a:latin typeface="华文楷体" pitchFamily="2" charset="-122"/>
              <a:ea typeface="华文楷体"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审计工作底稿的作用</a:t>
            </a:r>
            <a:r>
              <a:rPr lang="zh-CN" altLang="en-GB" dirty="0" smtClean="0">
                <a:latin typeface="+mj-ea"/>
              </a:rPr>
              <a:t/>
            </a:r>
            <a:br>
              <a:rPr lang="zh-CN" altLang="en-GB" dirty="0" smtClean="0">
                <a:latin typeface="+mj-ea"/>
              </a:rPr>
            </a:br>
            <a:endParaRPr lang="en-US" altLang="en-US" dirty="0">
              <a:latin typeface="+mj-ea"/>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83</a:t>
            </a:fld>
            <a:endParaRPr lang="en-GB"/>
          </a:p>
        </p:txBody>
      </p:sp>
      <p:grpSp>
        <p:nvGrpSpPr>
          <p:cNvPr id="5" name="Group 2"/>
          <p:cNvGrpSpPr>
            <a:grpSpLocks/>
          </p:cNvGrpSpPr>
          <p:nvPr/>
        </p:nvGrpSpPr>
        <p:grpSpPr bwMode="auto">
          <a:xfrm>
            <a:off x="990600" y="2425700"/>
            <a:ext cx="6934200" cy="2057400"/>
            <a:chOff x="1728" y="2256"/>
            <a:chExt cx="2352" cy="816"/>
          </a:xfrm>
          <a:solidFill>
            <a:schemeClr val="accent2">
              <a:lumMod val="50000"/>
            </a:schemeClr>
          </a:solidFill>
        </p:grpSpPr>
        <p:sp>
          <p:nvSpPr>
            <p:cNvPr id="6" name="AutoShape 3"/>
            <p:cNvSpPr>
              <a:spLocks noChangeArrowheads="1"/>
            </p:cNvSpPr>
            <p:nvPr/>
          </p:nvSpPr>
          <p:spPr bwMode="auto">
            <a:xfrm>
              <a:off x="2304" y="2496"/>
              <a:ext cx="1248" cy="480"/>
            </a:xfrm>
            <a:prstGeom prst="leftRightArrow">
              <a:avLst>
                <a:gd name="adj1" fmla="val 50000"/>
                <a:gd name="adj2" fmla="val 52000"/>
              </a:avLst>
            </a:prstGeom>
            <a:grpFill/>
            <a:ln w="9525">
              <a:solidFill>
                <a:schemeClr val="accent2">
                  <a:lumMod val="50000"/>
                </a:schemeClr>
              </a:solidFill>
              <a:miter lim="800000"/>
              <a:headEnd/>
              <a:tailEnd/>
            </a:ln>
            <a:effectLst/>
          </p:spPr>
          <p:txBody>
            <a:bodyPr wrap="none" anchor="ctr"/>
            <a:lstStyle/>
            <a:p>
              <a:pPr algn="ctr" eaLnBrk="0" hangingPunct="0"/>
              <a:r>
                <a:rPr lang="zh-CN" altLang="en-GB" sz="2000">
                  <a:solidFill>
                    <a:srgbClr val="FFFFFF"/>
                  </a:solidFill>
                  <a:latin typeface="华文楷体" pitchFamily="2" charset="-122"/>
                  <a:ea typeface="华文楷体" pitchFamily="2" charset="-122"/>
                </a:rPr>
                <a:t>工作底稿</a:t>
              </a:r>
            </a:p>
          </p:txBody>
        </p:sp>
        <p:sp>
          <p:nvSpPr>
            <p:cNvPr id="7" name="Oval 4"/>
            <p:cNvSpPr>
              <a:spLocks noChangeArrowheads="1"/>
            </p:cNvSpPr>
            <p:nvPr/>
          </p:nvSpPr>
          <p:spPr bwMode="auto">
            <a:xfrm>
              <a:off x="1728" y="2256"/>
              <a:ext cx="576" cy="816"/>
            </a:xfrm>
            <a:prstGeom prst="ellipse">
              <a:avLst/>
            </a:prstGeom>
            <a:grpFill/>
            <a:ln w="9525">
              <a:solidFill>
                <a:schemeClr val="accent2">
                  <a:lumMod val="50000"/>
                </a:schemeClr>
              </a:solidFill>
              <a:round/>
              <a:headEnd/>
              <a:tailEnd/>
            </a:ln>
            <a:effectLst/>
          </p:spPr>
          <p:txBody>
            <a:bodyPr wrap="none" anchor="ctr"/>
            <a:lstStyle/>
            <a:p>
              <a:pPr algn="ctr" eaLnBrk="0" hangingPunct="0"/>
              <a:r>
                <a:rPr lang="zh-CN" altLang="en-GB" sz="2000">
                  <a:solidFill>
                    <a:srgbClr val="FFFFFF"/>
                  </a:solidFill>
                  <a:latin typeface="华文楷体" pitchFamily="2" charset="-122"/>
                  <a:ea typeface="华文楷体" pitchFamily="2" charset="-122"/>
                </a:rPr>
                <a:t>实际审</a:t>
              </a:r>
              <a:endParaRPr lang="zh-CN" altLang="en-US" sz="2000">
                <a:solidFill>
                  <a:srgbClr val="FFFFFF"/>
                </a:solidFill>
                <a:latin typeface="华文楷体" pitchFamily="2" charset="-122"/>
                <a:ea typeface="华文楷体" pitchFamily="2" charset="-122"/>
              </a:endParaRPr>
            </a:p>
            <a:p>
              <a:pPr algn="ctr" eaLnBrk="0" hangingPunct="0"/>
              <a:r>
                <a:rPr lang="zh-CN" altLang="en-GB" sz="2000">
                  <a:solidFill>
                    <a:srgbClr val="FFFFFF"/>
                  </a:solidFill>
                  <a:latin typeface="华文楷体" pitchFamily="2" charset="-122"/>
                  <a:ea typeface="华文楷体" pitchFamily="2" charset="-122"/>
                </a:rPr>
                <a:t>计工作</a:t>
              </a:r>
            </a:p>
          </p:txBody>
        </p:sp>
        <p:sp>
          <p:nvSpPr>
            <p:cNvPr id="8" name="Oval 5"/>
            <p:cNvSpPr>
              <a:spLocks noChangeArrowheads="1"/>
            </p:cNvSpPr>
            <p:nvPr/>
          </p:nvSpPr>
          <p:spPr bwMode="auto">
            <a:xfrm>
              <a:off x="3552" y="2304"/>
              <a:ext cx="528" cy="768"/>
            </a:xfrm>
            <a:prstGeom prst="ellipse">
              <a:avLst/>
            </a:prstGeom>
            <a:grpFill/>
            <a:ln w="9525">
              <a:solidFill>
                <a:schemeClr val="accent2">
                  <a:lumMod val="50000"/>
                </a:schemeClr>
              </a:solidFill>
              <a:round/>
              <a:headEnd/>
              <a:tailEnd/>
            </a:ln>
            <a:effectLst/>
          </p:spPr>
          <p:txBody>
            <a:bodyPr wrap="none" anchor="ctr"/>
            <a:lstStyle/>
            <a:p>
              <a:pPr algn="ctr" eaLnBrk="0" hangingPunct="0"/>
              <a:r>
                <a:rPr lang="zh-CN" altLang="en-GB" sz="2000">
                  <a:solidFill>
                    <a:srgbClr val="FFFFFF"/>
                  </a:solidFill>
                  <a:latin typeface="华文楷体" pitchFamily="2" charset="-122"/>
                  <a:ea typeface="华文楷体" pitchFamily="2" charset="-122"/>
                </a:rPr>
                <a:t>审计</a:t>
              </a:r>
              <a:endParaRPr lang="zh-CN" altLang="en-US" sz="2000">
                <a:solidFill>
                  <a:srgbClr val="FFFFFF"/>
                </a:solidFill>
                <a:latin typeface="华文楷体" pitchFamily="2" charset="-122"/>
                <a:ea typeface="华文楷体" pitchFamily="2" charset="-122"/>
              </a:endParaRPr>
            </a:p>
            <a:p>
              <a:pPr algn="ctr" eaLnBrk="0" hangingPunct="0"/>
              <a:r>
                <a:rPr lang="zh-CN" altLang="en-GB" sz="2000">
                  <a:solidFill>
                    <a:srgbClr val="FFFFFF"/>
                  </a:solidFill>
                  <a:latin typeface="华文楷体" pitchFamily="2" charset="-122"/>
                  <a:ea typeface="华文楷体" pitchFamily="2" charset="-122"/>
                </a:rPr>
                <a:t>报告</a:t>
              </a:r>
            </a:p>
          </p:txBody>
        </p:sp>
      </p:grpSp>
      <p:sp>
        <p:nvSpPr>
          <p:cNvPr id="9" name="Rectangle 6"/>
          <p:cNvSpPr>
            <a:spLocks noChangeArrowheads="1"/>
          </p:cNvSpPr>
          <p:nvPr/>
        </p:nvSpPr>
        <p:spPr bwMode="auto">
          <a:xfrm>
            <a:off x="3821113" y="2127250"/>
            <a:ext cx="1447800" cy="914400"/>
          </a:xfrm>
          <a:prstGeom prst="rect">
            <a:avLst/>
          </a:prstGeom>
          <a:solidFill>
            <a:schemeClr val="accent2">
              <a:lumMod val="50000"/>
            </a:schemeClr>
          </a:solidFill>
          <a:ln w="9525">
            <a:solidFill>
              <a:schemeClr val="accent2">
                <a:lumMod val="50000"/>
              </a:schemeClr>
            </a:solidFill>
            <a:miter lim="800000"/>
            <a:headEnd/>
            <a:tailEnd/>
          </a:ln>
          <a:effectLst/>
        </p:spPr>
        <p:txBody>
          <a:bodyPr wrap="none" anchor="ctr"/>
          <a:lstStyle/>
          <a:p>
            <a:pPr algn="ctr" eaLnBrk="0" hangingPunct="0"/>
            <a:r>
              <a:rPr lang="zh-CN" altLang="en-GB" sz="2000" dirty="0">
                <a:solidFill>
                  <a:srgbClr val="FFFFFF"/>
                </a:solidFill>
                <a:effectLst>
                  <a:outerShdw blurRad="38100" dist="38100" dir="2700000" algn="tl">
                    <a:srgbClr val="FFFFFF"/>
                  </a:outerShdw>
                </a:effectLst>
                <a:latin typeface="华文楷体" pitchFamily="2" charset="-122"/>
                <a:ea typeface="华文楷体" pitchFamily="2" charset="-122"/>
              </a:rPr>
              <a:t>桥梁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ppt_w</p:attrName>
                                        </p:attrNameLst>
                                      </p:cBhvr>
                                      <p:tavLst>
                                        <p:tav tm="0">
                                          <p:val>
                                            <p:fltVal val="0"/>
                                          </p:val>
                                        </p:tav>
                                        <p:tav tm="100000">
                                          <p:val>
                                            <p:strVal val="#ppt_w"/>
                                          </p:val>
                                        </p:tav>
                                      </p:tavLst>
                                    </p:anim>
                                    <p:anim calcmode="lin" valueType="num">
                                      <p:cBhvr>
                                        <p:cTn id="10"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审计底稿的重要性及编制原则</a:t>
            </a:r>
            <a:r>
              <a:rPr lang="en-GB" altLang="zh-CN" dirty="0" smtClean="0">
                <a:latin typeface="+mj-ea"/>
              </a:rPr>
              <a:t/>
            </a:r>
            <a:br>
              <a:rPr lang="en-GB" altLang="zh-CN" dirty="0" smtClean="0">
                <a:latin typeface="+mj-ea"/>
              </a:rPr>
            </a:br>
            <a:endParaRPr lang="en-US" altLang="en-US" dirty="0">
              <a:latin typeface="+mj-ea"/>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84</a:t>
            </a:fld>
            <a:endParaRPr lang="en-GB"/>
          </a:p>
        </p:txBody>
      </p:sp>
      <p:sp>
        <p:nvSpPr>
          <p:cNvPr id="6" name="Rectangle 3"/>
          <p:cNvSpPr>
            <a:spLocks noChangeArrowheads="1"/>
          </p:cNvSpPr>
          <p:nvPr/>
        </p:nvSpPr>
        <p:spPr bwMode="auto">
          <a:xfrm>
            <a:off x="463550" y="2343150"/>
            <a:ext cx="4137025" cy="4648200"/>
          </a:xfrm>
          <a:prstGeom prst="rect">
            <a:avLst/>
          </a:prstGeom>
          <a:noFill/>
          <a:ln w="9525">
            <a:solidFill>
              <a:srgbClr val="FFFFFF"/>
            </a:solidFill>
            <a:miter lim="800000"/>
            <a:headEnd/>
            <a:tailEnd/>
          </a:ln>
          <a:effectLst/>
        </p:spPr>
        <p:txBody>
          <a:bodyPr lIns="92075" tIns="46038" rIns="92075" bIns="46038"/>
          <a:lstStyle/>
          <a:p>
            <a:pPr algn="l">
              <a:lnSpc>
                <a:spcPct val="110000"/>
              </a:lnSpc>
              <a:spcBef>
                <a:spcPct val="30000"/>
              </a:spcBef>
              <a:buClr>
                <a:schemeClr val="tx1"/>
              </a:buClr>
              <a:buFont typeface="Webdings" pitchFamily="18" charset="2"/>
              <a:buNone/>
            </a:pPr>
            <a:r>
              <a:rPr lang="zh-CN" altLang="en-US" sz="1600" dirty="0">
                <a:solidFill>
                  <a:srgbClr val="000000"/>
                </a:solidFill>
                <a:latin typeface="华文楷体" pitchFamily="2" charset="-122"/>
                <a:ea typeface="华文楷体" pitchFamily="2" charset="-122"/>
              </a:rPr>
              <a:t>审计工作底稿的重要性</a:t>
            </a:r>
          </a:p>
          <a:p>
            <a:pPr marL="177800" lvl="1" indent="12700" algn="l">
              <a:spcBef>
                <a:spcPct val="20000"/>
              </a:spcBef>
              <a:buClr>
                <a:srgbClr val="761437"/>
              </a:buClr>
              <a:buSzPct val="120000"/>
              <a:buFont typeface="Wingdings" pitchFamily="2" charset="2"/>
              <a:buNone/>
            </a:pPr>
            <a:r>
              <a:rPr lang="zh-CN" altLang="en-GB" sz="1600" b="0" dirty="0" smtClean="0">
                <a:solidFill>
                  <a:srgbClr val="000000"/>
                </a:solidFill>
                <a:latin typeface="华文楷体" pitchFamily="2" charset="-122"/>
                <a:ea typeface="华文楷体" pitchFamily="2" charset="-122"/>
              </a:rPr>
              <a:t>审计</a:t>
            </a:r>
            <a:r>
              <a:rPr lang="zh-CN" altLang="en-GB" sz="1600" b="0" dirty="0">
                <a:solidFill>
                  <a:srgbClr val="000000"/>
                </a:solidFill>
                <a:latin typeface="华文楷体" pitchFamily="2" charset="-122"/>
                <a:ea typeface="华文楷体" pitchFamily="2" charset="-122"/>
              </a:rPr>
              <a:t>工作底稿不仅是内部审计人员的基本工作结果的记录，支持审计报告的撰写，同时也是审计人员工作量和有效性的书面证明。其重要性主要体现在：</a:t>
            </a:r>
          </a:p>
          <a:p>
            <a:pPr marL="533400" lvl="1" indent="-342900" algn="l">
              <a:spcBef>
                <a:spcPct val="20000"/>
              </a:spcBef>
              <a:buClr>
                <a:schemeClr val="tx1"/>
              </a:buClr>
              <a:buSzPct val="65000"/>
              <a:buFont typeface="Wingdings" pitchFamily="2" charset="2"/>
              <a:buChar char="§"/>
            </a:pPr>
            <a:r>
              <a:rPr lang="zh-CN" altLang="en-GB" sz="1600" b="0" dirty="0">
                <a:solidFill>
                  <a:srgbClr val="000000"/>
                </a:solidFill>
                <a:latin typeface="华文楷体" pitchFamily="2" charset="-122"/>
                <a:ea typeface="华文楷体" pitchFamily="2" charset="-122"/>
              </a:rPr>
              <a:t>记录内部审计工作、信息收集的整个过程，鉴别及说明问题</a:t>
            </a:r>
            <a:r>
              <a:rPr lang="en-GB" altLang="zh-CN" sz="1600" b="0" dirty="0">
                <a:solidFill>
                  <a:srgbClr val="000000"/>
                </a:solidFill>
                <a:latin typeface="华文楷体" pitchFamily="2" charset="-122"/>
                <a:ea typeface="华文楷体" pitchFamily="2" charset="-122"/>
              </a:rPr>
              <a:t>;</a:t>
            </a:r>
          </a:p>
          <a:p>
            <a:pPr marL="533400" lvl="1" indent="-342900" algn="l">
              <a:spcBef>
                <a:spcPct val="20000"/>
              </a:spcBef>
              <a:buClr>
                <a:schemeClr val="tx1"/>
              </a:buClr>
              <a:buSzPct val="65000"/>
              <a:buFont typeface="Wingdings" pitchFamily="2" charset="2"/>
              <a:buChar char="§"/>
            </a:pPr>
            <a:r>
              <a:rPr lang="zh-CN" altLang="en-GB" sz="1600" b="0" dirty="0">
                <a:solidFill>
                  <a:srgbClr val="000000"/>
                </a:solidFill>
                <a:latin typeface="华文楷体" pitchFamily="2" charset="-122"/>
                <a:ea typeface="华文楷体" pitchFamily="2" charset="-122"/>
              </a:rPr>
              <a:t>构成内部审计结论和报告的基础；</a:t>
            </a:r>
          </a:p>
          <a:p>
            <a:pPr marL="533400" lvl="1" indent="-342900" algn="l">
              <a:spcBef>
                <a:spcPct val="20000"/>
              </a:spcBef>
              <a:buClr>
                <a:schemeClr val="tx1"/>
              </a:buClr>
              <a:buSzPct val="65000"/>
              <a:buFont typeface="Wingdings" pitchFamily="2" charset="2"/>
              <a:buChar char="§"/>
            </a:pPr>
            <a:r>
              <a:rPr lang="zh-CN" altLang="en-GB" sz="1600" b="0" dirty="0">
                <a:solidFill>
                  <a:srgbClr val="000000"/>
                </a:solidFill>
                <a:latin typeface="华文楷体" pitchFamily="2" charset="-122"/>
                <a:ea typeface="华文楷体" pitchFamily="2" charset="-122"/>
              </a:rPr>
              <a:t>是监督内部审计工作实施，执行内部审计标准的依据；是总结、改进和提高内部审计工作的依据；</a:t>
            </a:r>
          </a:p>
          <a:p>
            <a:pPr marL="533400" lvl="1" indent="-342900" algn="l">
              <a:spcBef>
                <a:spcPct val="20000"/>
              </a:spcBef>
              <a:buClr>
                <a:schemeClr val="tx1"/>
              </a:buClr>
              <a:buSzPct val="65000"/>
              <a:buFont typeface="Wingdings" pitchFamily="2" charset="2"/>
              <a:buChar char="§"/>
            </a:pPr>
            <a:r>
              <a:rPr lang="zh-CN" altLang="en-GB" sz="1600" b="0" dirty="0">
                <a:solidFill>
                  <a:srgbClr val="000000"/>
                </a:solidFill>
                <a:latin typeface="华文楷体" pitchFamily="2" charset="-122"/>
                <a:ea typeface="华文楷体" pitchFamily="2" charset="-122"/>
              </a:rPr>
              <a:t>是评价每个内部审计人员工作质量的依据</a:t>
            </a:r>
            <a:r>
              <a:rPr lang="zh-CN" altLang="en-GB" sz="1600" b="0" dirty="0" smtClean="0">
                <a:solidFill>
                  <a:srgbClr val="000000"/>
                </a:solidFill>
                <a:latin typeface="华文楷体" pitchFamily="2" charset="-122"/>
                <a:ea typeface="华文楷体" pitchFamily="2" charset="-122"/>
              </a:rPr>
              <a:t>之一</a:t>
            </a:r>
            <a:r>
              <a:rPr lang="zh-CN" altLang="en-US" sz="1600" b="0" dirty="0" smtClean="0">
                <a:solidFill>
                  <a:srgbClr val="000000"/>
                </a:solidFill>
                <a:latin typeface="华文楷体" pitchFamily="2" charset="-122"/>
                <a:ea typeface="华文楷体" pitchFamily="2" charset="-122"/>
              </a:rPr>
              <a:t>。</a:t>
            </a:r>
            <a:endParaRPr lang="zh-CN" altLang="en-GB" sz="1600" b="0" dirty="0">
              <a:solidFill>
                <a:srgbClr val="000000"/>
              </a:solidFill>
              <a:latin typeface="华文楷体" pitchFamily="2" charset="-122"/>
              <a:ea typeface="华文楷体" pitchFamily="2" charset="-122"/>
            </a:endParaRPr>
          </a:p>
        </p:txBody>
      </p:sp>
      <p:sp>
        <p:nvSpPr>
          <p:cNvPr id="7" name="Rectangle 4"/>
          <p:cNvSpPr>
            <a:spLocks noChangeArrowheads="1"/>
          </p:cNvSpPr>
          <p:nvPr/>
        </p:nvSpPr>
        <p:spPr bwMode="auto">
          <a:xfrm>
            <a:off x="4997450" y="2378075"/>
            <a:ext cx="3402013" cy="4027488"/>
          </a:xfrm>
          <a:prstGeom prst="rect">
            <a:avLst/>
          </a:prstGeom>
          <a:noFill/>
          <a:ln w="9525">
            <a:solidFill>
              <a:srgbClr val="FFFFFF"/>
            </a:solidFill>
            <a:miter lim="800000"/>
            <a:headEnd/>
            <a:tailEnd/>
          </a:ln>
          <a:effectLst/>
        </p:spPr>
        <p:txBody>
          <a:bodyPr lIns="92075" tIns="46038" rIns="92075" bIns="46038"/>
          <a:lstStyle/>
          <a:p>
            <a:pPr marL="631825" lvl="1" indent="-277813" algn="l">
              <a:spcBef>
                <a:spcPct val="20000"/>
              </a:spcBef>
              <a:buClr>
                <a:schemeClr val="tx1"/>
              </a:buClr>
              <a:buSzPct val="65000"/>
              <a:buFont typeface="Wingdings" pitchFamily="2" charset="2"/>
              <a:buChar char="§"/>
            </a:pPr>
            <a:r>
              <a:rPr lang="zh-CN" altLang="en-GB" sz="1600" b="0" dirty="0">
                <a:solidFill>
                  <a:srgbClr val="000000"/>
                </a:solidFill>
                <a:latin typeface="华文楷体" pitchFamily="2" charset="-122"/>
                <a:ea typeface="华文楷体" pitchFamily="2" charset="-122"/>
              </a:rPr>
              <a:t>便于内部审计人员与被内部审计单位管理层和工作人员讨论内部审计过程中发现的问题；</a:t>
            </a:r>
          </a:p>
          <a:p>
            <a:pPr marL="631825" lvl="1" indent="-277813" algn="l">
              <a:spcBef>
                <a:spcPct val="20000"/>
              </a:spcBef>
              <a:buClr>
                <a:schemeClr val="tx1"/>
              </a:buClr>
              <a:buSzPct val="65000"/>
              <a:buFont typeface="Wingdings" pitchFamily="2" charset="2"/>
              <a:buChar char="§"/>
            </a:pPr>
            <a:r>
              <a:rPr lang="zh-CN" altLang="en-GB" sz="1600" b="0" dirty="0">
                <a:solidFill>
                  <a:srgbClr val="000000"/>
                </a:solidFill>
                <a:latin typeface="华文楷体" pitchFamily="2" charset="-122"/>
                <a:ea typeface="华文楷体" pitchFamily="2" charset="-122"/>
              </a:rPr>
              <a:t>为审计后续工作或以后的审计提供了文字参考资料；</a:t>
            </a:r>
            <a:endParaRPr lang="zh-CN" altLang="en-US" sz="1600" b="0" dirty="0">
              <a:solidFill>
                <a:srgbClr val="000000"/>
              </a:solidFill>
              <a:latin typeface="华文楷体" pitchFamily="2" charset="-122"/>
              <a:ea typeface="华文楷体" pitchFamily="2" charset="-122"/>
            </a:endParaRPr>
          </a:p>
          <a:p>
            <a:pPr marL="631825" lvl="1" indent="-277813" algn="l">
              <a:spcBef>
                <a:spcPct val="20000"/>
              </a:spcBef>
              <a:buClr>
                <a:schemeClr val="tx1"/>
              </a:buClr>
              <a:buSzPct val="65000"/>
              <a:buFont typeface="Wingdings" pitchFamily="2" charset="2"/>
              <a:buChar char="§"/>
            </a:pPr>
            <a:r>
              <a:rPr lang="zh-CN" altLang="en-GB" sz="1600" b="0" dirty="0">
                <a:solidFill>
                  <a:srgbClr val="000000"/>
                </a:solidFill>
                <a:latin typeface="华文楷体" pitchFamily="2" charset="-122"/>
                <a:ea typeface="华文楷体" pitchFamily="2" charset="-122"/>
              </a:rPr>
              <a:t>便于外部审计人员、社会监管机构复核。</a:t>
            </a:r>
            <a:endParaRPr lang="zh-CN" altLang="en-US" sz="1600" b="0" dirty="0">
              <a:solidFill>
                <a:srgbClr val="000000"/>
              </a:solidFill>
              <a:latin typeface="华文楷体" pitchFamily="2" charset="-122"/>
              <a:ea typeface="华文楷体" pitchFamily="2" charset="-122"/>
            </a:endParaRPr>
          </a:p>
          <a:p>
            <a:pPr marL="174625" indent="-174625" algn="l">
              <a:spcBef>
                <a:spcPct val="30000"/>
              </a:spcBef>
            </a:pPr>
            <a:r>
              <a:rPr lang="zh-CN" altLang="en-US" sz="1600" dirty="0">
                <a:solidFill>
                  <a:srgbClr val="000000"/>
                </a:solidFill>
                <a:latin typeface="华文楷体" pitchFamily="2" charset="-122"/>
                <a:ea typeface="华文楷体" pitchFamily="2" charset="-122"/>
              </a:rPr>
              <a:t>审计工作底稿的编制原则</a:t>
            </a:r>
          </a:p>
          <a:p>
            <a:pPr marL="631825" lvl="1" indent="-277813" algn="l">
              <a:spcBef>
                <a:spcPct val="20000"/>
              </a:spcBef>
              <a:buClr>
                <a:schemeClr val="tx1"/>
              </a:buClr>
              <a:buSzPct val="65000"/>
              <a:buFont typeface="Wingdings" pitchFamily="2" charset="2"/>
              <a:buChar char="§"/>
            </a:pPr>
            <a:r>
              <a:rPr lang="zh-CN" altLang="en-US" sz="1600" b="0" dirty="0" smtClean="0">
                <a:solidFill>
                  <a:srgbClr val="000000"/>
                </a:solidFill>
                <a:latin typeface="华文楷体" pitchFamily="2" charset="-122"/>
                <a:ea typeface="华文楷体" pitchFamily="2" charset="-122"/>
              </a:rPr>
              <a:t>充分性 </a:t>
            </a:r>
            <a:endParaRPr lang="zh-CN" altLang="en-US" sz="1600" b="0" dirty="0">
              <a:solidFill>
                <a:srgbClr val="000000"/>
              </a:solidFill>
              <a:latin typeface="华文楷体" pitchFamily="2" charset="-122"/>
              <a:ea typeface="华文楷体" pitchFamily="2" charset="-122"/>
            </a:endParaRPr>
          </a:p>
          <a:p>
            <a:pPr marL="631825" lvl="1" indent="-277813" algn="l">
              <a:buClr>
                <a:schemeClr val="tx1"/>
              </a:buClr>
              <a:buSzPct val="65000"/>
              <a:buFont typeface="Wingdings" pitchFamily="2" charset="2"/>
              <a:buChar char="§"/>
            </a:pPr>
            <a:r>
              <a:rPr lang="zh-CN" altLang="en-US" sz="1600" b="0" dirty="0" smtClean="0">
                <a:solidFill>
                  <a:srgbClr val="000000"/>
                </a:solidFill>
                <a:latin typeface="华文楷体" pitchFamily="2" charset="-122"/>
                <a:ea typeface="华文楷体" pitchFamily="2" charset="-122"/>
              </a:rPr>
              <a:t>相关性 </a:t>
            </a:r>
            <a:endParaRPr lang="zh-CN" altLang="en-US" sz="1600" b="0" dirty="0">
              <a:solidFill>
                <a:srgbClr val="000000"/>
              </a:solidFill>
              <a:latin typeface="华文楷体" pitchFamily="2" charset="-122"/>
              <a:ea typeface="华文楷体" pitchFamily="2" charset="-122"/>
            </a:endParaRPr>
          </a:p>
          <a:p>
            <a:pPr marL="631825" lvl="1" indent="-277813" algn="l">
              <a:buClr>
                <a:schemeClr val="tx1"/>
              </a:buClr>
              <a:buSzPct val="65000"/>
              <a:buFont typeface="Wingdings" pitchFamily="2" charset="2"/>
              <a:buChar char="§"/>
            </a:pPr>
            <a:r>
              <a:rPr lang="zh-CN" altLang="en-US" sz="1600" b="0" dirty="0" smtClean="0">
                <a:solidFill>
                  <a:srgbClr val="000000"/>
                </a:solidFill>
                <a:latin typeface="华文楷体" pitchFamily="2" charset="-122"/>
                <a:ea typeface="华文楷体" pitchFamily="2" charset="-122"/>
              </a:rPr>
              <a:t>规范性 </a:t>
            </a:r>
            <a:endParaRPr lang="zh-CN" altLang="en-US" sz="1600" b="0" dirty="0">
              <a:solidFill>
                <a:srgbClr val="000000"/>
              </a:solidFill>
              <a:latin typeface="华文楷体" pitchFamily="2" charset="-122"/>
              <a:ea typeface="华文楷体" pitchFamily="2" charset="-122"/>
            </a:endParaRPr>
          </a:p>
          <a:p>
            <a:pPr marL="631825" lvl="1" indent="-277813" algn="l">
              <a:buClr>
                <a:schemeClr val="tx1"/>
              </a:buClr>
              <a:buSzPct val="65000"/>
              <a:buFont typeface="Wingdings" pitchFamily="2" charset="2"/>
              <a:buChar char="§"/>
            </a:pPr>
            <a:r>
              <a:rPr lang="zh-CN" altLang="en-US" sz="1600" b="0" dirty="0" smtClean="0">
                <a:solidFill>
                  <a:srgbClr val="000000"/>
                </a:solidFill>
                <a:latin typeface="华文楷体" pitchFamily="2" charset="-122"/>
                <a:ea typeface="华文楷体" pitchFamily="2" charset="-122"/>
              </a:rPr>
              <a:t>整洁性 </a:t>
            </a:r>
            <a:endParaRPr lang="zh-CN" altLang="en-US" sz="1600" b="0" dirty="0">
              <a:solidFill>
                <a:srgbClr val="000000"/>
              </a:solidFill>
              <a:latin typeface="华文楷体" pitchFamily="2" charset="-122"/>
              <a:ea typeface="华文楷体" pitchFamily="2" charset="-122"/>
            </a:endParaRPr>
          </a:p>
          <a:p>
            <a:pPr marL="631825" lvl="1" indent="-277813" algn="l">
              <a:buClr>
                <a:schemeClr val="tx1"/>
              </a:buClr>
              <a:buSzPct val="65000"/>
              <a:buFont typeface="Wingdings" pitchFamily="2" charset="2"/>
              <a:buChar char="§"/>
            </a:pPr>
            <a:r>
              <a:rPr lang="zh-CN" altLang="en-US" sz="1600" b="0" dirty="0" smtClean="0">
                <a:solidFill>
                  <a:srgbClr val="000000"/>
                </a:solidFill>
                <a:latin typeface="华文楷体" pitchFamily="2" charset="-122"/>
                <a:ea typeface="华文楷体" pitchFamily="2" charset="-122"/>
              </a:rPr>
              <a:t>完整性 </a:t>
            </a:r>
            <a:endParaRPr lang="zh-CN" altLang="en-US" sz="1600" b="0" dirty="0">
              <a:solidFill>
                <a:srgbClr val="000000"/>
              </a:solidFill>
              <a:latin typeface="华文楷体" pitchFamily="2" charset="-122"/>
              <a:ea typeface="华文楷体" pitchFamily="2" charset="-122"/>
            </a:endParaRPr>
          </a:p>
        </p:txBody>
      </p:sp>
      <p:sp>
        <p:nvSpPr>
          <p:cNvPr id="8" name="Rectangle 5"/>
          <p:cNvSpPr>
            <a:spLocks noChangeArrowheads="1"/>
          </p:cNvSpPr>
          <p:nvPr/>
        </p:nvSpPr>
        <p:spPr bwMode="auto">
          <a:xfrm>
            <a:off x="481013" y="1138238"/>
            <a:ext cx="8077200" cy="600075"/>
          </a:xfrm>
          <a:prstGeom prst="rect">
            <a:avLst/>
          </a:prstGeom>
          <a:noFill/>
          <a:ln w="9525">
            <a:solidFill>
              <a:srgbClr val="FFFFFF"/>
            </a:solidFill>
            <a:miter lim="800000"/>
            <a:headEnd/>
            <a:tailEnd/>
          </a:ln>
          <a:effectLst/>
        </p:spPr>
        <p:txBody>
          <a:bodyPr lIns="92075" tIns="46038" rIns="92075" bIns="46038"/>
          <a:lstStyle/>
          <a:p>
            <a:pPr algn="l">
              <a:lnSpc>
                <a:spcPct val="110000"/>
              </a:lnSpc>
              <a:spcBef>
                <a:spcPct val="30000"/>
              </a:spcBef>
              <a:buClr>
                <a:schemeClr val="tx1"/>
              </a:buClr>
              <a:buFont typeface="Webdings" pitchFamily="18" charset="2"/>
              <a:buNone/>
            </a:pPr>
            <a:r>
              <a:rPr lang="zh-CN" altLang="en-GB" b="0" dirty="0">
                <a:solidFill>
                  <a:srgbClr val="000000"/>
                </a:solidFill>
                <a:latin typeface="华文楷体" pitchFamily="2" charset="-122"/>
                <a:ea typeface="华文楷体" pitchFamily="2" charset="-122"/>
              </a:rPr>
              <a:t>内部审计工作底稿指内部审计人员及其他有关人员从制定审计方案到内部审计工作终了整个过程中编制或取得的，与内部审计工作有关的各种工作记录、证据及其他文件资料。</a:t>
            </a:r>
            <a:endParaRPr lang="zh-CN" altLang="en-US" b="0" dirty="0">
              <a:solidFill>
                <a:srgbClr val="000000"/>
              </a:solidFill>
              <a:latin typeface="华文楷体" pitchFamily="2" charset="-122"/>
              <a:ea typeface="华文楷体" pitchFamily="2" charset="-122"/>
            </a:endParaRPr>
          </a:p>
        </p:txBody>
      </p:sp>
      <p:sp>
        <p:nvSpPr>
          <p:cNvPr id="9" name="Line 6"/>
          <p:cNvSpPr>
            <a:spLocks noChangeShapeType="1"/>
          </p:cNvSpPr>
          <p:nvPr/>
        </p:nvSpPr>
        <p:spPr bwMode="auto">
          <a:xfrm>
            <a:off x="422275" y="2208213"/>
            <a:ext cx="8272463" cy="0"/>
          </a:xfrm>
          <a:prstGeom prst="line">
            <a:avLst/>
          </a:prstGeom>
          <a:noFill/>
          <a:ln w="19050">
            <a:solidFill>
              <a:srgbClr val="000000"/>
            </a:solidFill>
            <a:round/>
            <a:headEnd type="none" w="sm" len="sm"/>
            <a:tailEnd/>
          </a:ln>
          <a:effectLst/>
        </p:spPr>
        <p:txBody>
          <a:bodyPr wrap="none" bIns="0" anchor="ctr"/>
          <a:lstStyle/>
          <a:p>
            <a:endParaRPr lang="en-US">
              <a:solidFill>
                <a:srgbClr val="000000"/>
              </a:solidFill>
              <a:latin typeface="华文楷体" pitchFamily="2" charset="-122"/>
              <a:ea typeface="华文楷体"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审计底稿的内容</a:t>
            </a:r>
            <a:r>
              <a:rPr lang="zh-CN" altLang="en-GB" dirty="0" smtClean="0">
                <a:latin typeface="+mj-ea"/>
              </a:rPr>
              <a:t/>
            </a:r>
            <a:br>
              <a:rPr lang="zh-CN" altLang="en-GB" dirty="0" smtClean="0">
                <a:latin typeface="+mj-ea"/>
              </a:rPr>
            </a:br>
            <a:endParaRPr lang="en-US" altLang="en-US" dirty="0">
              <a:latin typeface="+mj-ea"/>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85</a:t>
            </a:fld>
            <a:endParaRPr lang="en-GB"/>
          </a:p>
        </p:txBody>
      </p:sp>
      <p:sp>
        <p:nvSpPr>
          <p:cNvPr id="5" name="Rectangle 2"/>
          <p:cNvSpPr>
            <a:spLocks noChangeArrowheads="1"/>
          </p:cNvSpPr>
          <p:nvPr/>
        </p:nvSpPr>
        <p:spPr bwMode="auto">
          <a:xfrm>
            <a:off x="484188" y="754063"/>
            <a:ext cx="5932487" cy="5067300"/>
          </a:xfrm>
          <a:prstGeom prst="rect">
            <a:avLst/>
          </a:prstGeom>
          <a:noFill/>
          <a:ln w="9525">
            <a:noFill/>
            <a:miter lim="800000"/>
            <a:headEnd/>
            <a:tailEnd/>
          </a:ln>
          <a:effectLst/>
        </p:spPr>
        <p:txBody>
          <a:bodyPr lIns="92075" tIns="46038" rIns="92075" bIns="46038"/>
          <a:lstStyle/>
          <a:p>
            <a:pPr algn="l">
              <a:spcBef>
                <a:spcPct val="30000"/>
              </a:spcBef>
            </a:pPr>
            <a:endParaRPr lang="zh-CN" altLang="en-GB" sz="3200" dirty="0">
              <a:solidFill>
                <a:srgbClr val="000000"/>
              </a:solidFill>
              <a:latin typeface="华文楷体" pitchFamily="2" charset="-122"/>
              <a:ea typeface="华文楷体" pitchFamily="2" charset="-122"/>
            </a:endParaRPr>
          </a:p>
          <a:p>
            <a:pPr algn="l">
              <a:spcBef>
                <a:spcPct val="30000"/>
              </a:spcBef>
            </a:pPr>
            <a:r>
              <a:rPr lang="zh-CN" altLang="en-GB" sz="1800" dirty="0">
                <a:solidFill>
                  <a:srgbClr val="000000"/>
                </a:solidFill>
                <a:latin typeface="华文楷体" pitchFamily="2" charset="-122"/>
                <a:ea typeface="华文楷体" pitchFamily="2" charset="-122"/>
              </a:rPr>
              <a:t>工作底稿包括以下部分或全部信息资料：</a:t>
            </a:r>
            <a:endParaRPr lang="zh-CN" altLang="en-US" sz="1800" dirty="0">
              <a:solidFill>
                <a:srgbClr val="000000"/>
              </a:solidFill>
              <a:latin typeface="华文楷体" pitchFamily="2" charset="-122"/>
              <a:ea typeface="华文楷体" pitchFamily="2" charset="-122"/>
            </a:endParaRPr>
          </a:p>
          <a:p>
            <a:pPr algn="l">
              <a:spcBef>
                <a:spcPct val="30000"/>
              </a:spcBef>
            </a:pPr>
            <a:endParaRPr lang="zh-CN" altLang="en-GB" sz="1600" dirty="0">
              <a:solidFill>
                <a:srgbClr val="000000"/>
              </a:solidFill>
              <a:latin typeface="华文楷体" pitchFamily="2" charset="-122"/>
              <a:ea typeface="华文楷体" pitchFamily="2" charset="-122"/>
            </a:endParaRPr>
          </a:p>
          <a:p>
            <a:pPr marL="381000" lvl="1" indent="-190500" algn="l">
              <a:lnSpc>
                <a:spcPct val="90000"/>
              </a:lnSpc>
              <a:spcBef>
                <a:spcPct val="20000"/>
              </a:spcBef>
              <a:buClr>
                <a:srgbClr val="761437"/>
              </a:buClr>
              <a:buSzPct val="120000"/>
              <a:buFont typeface="Symbol" pitchFamily="18" charset="2"/>
              <a:buNone/>
            </a:pPr>
            <a:endParaRPr lang="zh-CN" altLang="en-US" sz="1800" b="0" dirty="0">
              <a:solidFill>
                <a:srgbClr val="000000"/>
              </a:solidFill>
              <a:latin typeface="华文楷体" pitchFamily="2" charset="-122"/>
              <a:ea typeface="华文楷体" pitchFamily="2" charset="-122"/>
            </a:endParaRPr>
          </a:p>
          <a:p>
            <a:pPr algn="l">
              <a:spcBef>
                <a:spcPct val="30000"/>
              </a:spcBef>
              <a:buClr>
                <a:schemeClr val="tx1"/>
              </a:buClr>
              <a:buFont typeface="Webdings" pitchFamily="18" charset="2"/>
              <a:buNone/>
            </a:pPr>
            <a:endParaRPr lang="zh-CN" altLang="en-US" sz="2400" dirty="0">
              <a:solidFill>
                <a:srgbClr val="000000"/>
              </a:solidFill>
              <a:latin typeface="华文楷体" pitchFamily="2" charset="-122"/>
              <a:ea typeface="华文楷体" pitchFamily="2" charset="-122"/>
            </a:endParaRPr>
          </a:p>
          <a:p>
            <a:pPr algn="l">
              <a:spcBef>
                <a:spcPct val="30000"/>
              </a:spcBef>
              <a:buClr>
                <a:schemeClr val="tx1"/>
              </a:buClr>
              <a:buFont typeface="Webdings" pitchFamily="18" charset="2"/>
              <a:buNone/>
            </a:pPr>
            <a:endParaRPr lang="zh-CN" altLang="en-US" sz="2400" dirty="0">
              <a:solidFill>
                <a:srgbClr val="000000"/>
              </a:solidFill>
              <a:latin typeface="华文楷体" pitchFamily="2" charset="-122"/>
              <a:ea typeface="华文楷体" pitchFamily="2" charset="-122"/>
            </a:endParaRPr>
          </a:p>
          <a:p>
            <a:pPr marL="381000" lvl="1" indent="-190500" algn="l">
              <a:spcBef>
                <a:spcPct val="20000"/>
              </a:spcBef>
              <a:buClr>
                <a:srgbClr val="761437"/>
              </a:buClr>
              <a:buSzPct val="120000"/>
              <a:buFont typeface="Webdings" pitchFamily="18" charset="2"/>
              <a:buChar char="&lt;"/>
            </a:pPr>
            <a:endParaRPr lang="zh-CN" altLang="en-US" sz="1800" dirty="0">
              <a:solidFill>
                <a:srgbClr val="000000"/>
              </a:solidFill>
              <a:latin typeface="华文楷体" pitchFamily="2" charset="-122"/>
              <a:ea typeface="华文楷体" pitchFamily="2" charset="-122"/>
            </a:endParaRPr>
          </a:p>
        </p:txBody>
      </p:sp>
      <p:grpSp>
        <p:nvGrpSpPr>
          <p:cNvPr id="6" name="Group 4"/>
          <p:cNvGrpSpPr>
            <a:grpSpLocks/>
          </p:cNvGrpSpPr>
          <p:nvPr/>
        </p:nvGrpSpPr>
        <p:grpSpPr bwMode="auto">
          <a:xfrm>
            <a:off x="822122" y="1930400"/>
            <a:ext cx="5750128" cy="4024313"/>
            <a:chOff x="546" y="1456"/>
            <a:chExt cx="3923" cy="2535"/>
          </a:xfrm>
        </p:grpSpPr>
        <p:sp>
          <p:nvSpPr>
            <p:cNvPr id="7" name="AutoShape 5"/>
            <p:cNvSpPr>
              <a:spLocks noChangeArrowheads="1"/>
            </p:cNvSpPr>
            <p:nvPr/>
          </p:nvSpPr>
          <p:spPr bwMode="auto">
            <a:xfrm>
              <a:off x="814" y="1456"/>
              <a:ext cx="3655" cy="2400"/>
            </a:xfrm>
            <a:prstGeom prst="foldedCorner">
              <a:avLst>
                <a:gd name="adj" fmla="val 12500"/>
              </a:avLst>
            </a:prstGeom>
            <a:noFill/>
            <a:ln w="3175">
              <a:solidFill>
                <a:schemeClr val="accent2">
                  <a:lumMod val="50000"/>
                </a:schemeClr>
              </a:solidFill>
              <a:round/>
              <a:headEnd/>
              <a:tailEnd/>
            </a:ln>
            <a:effectLst/>
          </p:spPr>
          <p:txBody>
            <a:bodyPr wrap="none" anchor="ctr"/>
            <a:lstStyle/>
            <a:p>
              <a:endParaRPr lang="en-US">
                <a:solidFill>
                  <a:srgbClr val="000000"/>
                </a:solidFill>
                <a:latin typeface="华文楷体" pitchFamily="2" charset="-122"/>
                <a:ea typeface="华文楷体" pitchFamily="2" charset="-122"/>
              </a:endParaRPr>
            </a:p>
          </p:txBody>
        </p:sp>
        <p:sp>
          <p:nvSpPr>
            <p:cNvPr id="8" name="Text Box 6"/>
            <p:cNvSpPr txBox="1">
              <a:spLocks noChangeArrowheads="1"/>
            </p:cNvSpPr>
            <p:nvPr/>
          </p:nvSpPr>
          <p:spPr bwMode="auto">
            <a:xfrm>
              <a:off x="546" y="1576"/>
              <a:ext cx="2096" cy="2292"/>
            </a:xfrm>
            <a:prstGeom prst="rect">
              <a:avLst/>
            </a:prstGeom>
            <a:noFill/>
            <a:ln w="3175">
              <a:noFill/>
              <a:miter lim="800000"/>
              <a:headEnd/>
              <a:tailEnd/>
            </a:ln>
            <a:effectLst/>
          </p:spPr>
          <p:txBody>
            <a:bodyPr wrap="square">
              <a:spAutoFit/>
            </a:bodyPr>
            <a:lstStyle/>
            <a:p>
              <a:pPr lvl="1" algn="l" eaLnBrk="0" hangingPunct="0">
                <a:lnSpc>
                  <a:spcPct val="90000"/>
                </a:lnSpc>
                <a:spcBef>
                  <a:spcPct val="20000"/>
                </a:spcBef>
                <a:buClr>
                  <a:schemeClr val="accent2">
                    <a:lumMod val="60000"/>
                    <a:lumOff val="40000"/>
                  </a:schemeClr>
                </a:buClr>
                <a:buFontTx/>
                <a:buChar char="•"/>
              </a:pPr>
              <a:r>
                <a:rPr lang="zh-CN" altLang="en-US" sz="1600" dirty="0">
                  <a:solidFill>
                    <a:srgbClr val="000000"/>
                  </a:solidFill>
                  <a:latin typeface="华文楷体" pitchFamily="2" charset="-122"/>
                  <a:ea typeface="华文楷体" pitchFamily="2" charset="-122"/>
                </a:rPr>
                <a:t> </a:t>
              </a:r>
              <a:r>
                <a:rPr lang="zh-CN" altLang="en-GB" sz="1600" dirty="0">
                  <a:solidFill>
                    <a:srgbClr val="000000"/>
                  </a:solidFill>
                  <a:latin typeface="华文楷体" pitchFamily="2" charset="-122"/>
                  <a:ea typeface="华文楷体" pitchFamily="2" charset="-122"/>
                </a:rPr>
                <a:t>被审计单位名称；		</a:t>
              </a:r>
            </a:p>
            <a:p>
              <a:pPr lvl="1" algn="l" eaLnBrk="0" hangingPunct="0">
                <a:lnSpc>
                  <a:spcPct val="90000"/>
                </a:lnSpc>
                <a:spcBef>
                  <a:spcPct val="20000"/>
                </a:spcBef>
                <a:buClr>
                  <a:schemeClr val="accent2">
                    <a:lumMod val="60000"/>
                    <a:lumOff val="40000"/>
                  </a:schemeClr>
                </a:buClr>
                <a:buFontTx/>
                <a:buChar char="•"/>
              </a:pPr>
              <a:r>
                <a:rPr lang="zh-CN" altLang="en-US" sz="1600" dirty="0">
                  <a:solidFill>
                    <a:srgbClr val="000000"/>
                  </a:solidFill>
                  <a:latin typeface="华文楷体" pitchFamily="2" charset="-122"/>
                  <a:ea typeface="华文楷体" pitchFamily="2" charset="-122"/>
                </a:rPr>
                <a:t> </a:t>
              </a:r>
              <a:r>
                <a:rPr lang="zh-CN" altLang="en-GB" sz="1600" dirty="0">
                  <a:solidFill>
                    <a:srgbClr val="000000"/>
                  </a:solidFill>
                  <a:latin typeface="华文楷体" pitchFamily="2" charset="-122"/>
                  <a:ea typeface="华文楷体" pitchFamily="2" charset="-122"/>
                </a:rPr>
                <a:t>底稿编制人签名；		</a:t>
              </a:r>
            </a:p>
            <a:p>
              <a:pPr lvl="1" algn="l" eaLnBrk="0" hangingPunct="0">
                <a:lnSpc>
                  <a:spcPct val="90000"/>
                </a:lnSpc>
                <a:spcBef>
                  <a:spcPct val="20000"/>
                </a:spcBef>
                <a:buClr>
                  <a:schemeClr val="accent2">
                    <a:lumMod val="60000"/>
                    <a:lumOff val="40000"/>
                  </a:schemeClr>
                </a:buClr>
                <a:buFontTx/>
                <a:buChar char="•"/>
              </a:pPr>
              <a:r>
                <a:rPr lang="zh-CN" altLang="en-US" sz="1600" dirty="0">
                  <a:solidFill>
                    <a:srgbClr val="000000"/>
                  </a:solidFill>
                  <a:latin typeface="华文楷体" pitchFamily="2" charset="-122"/>
                  <a:ea typeface="华文楷体" pitchFamily="2" charset="-122"/>
                </a:rPr>
                <a:t> </a:t>
              </a:r>
              <a:r>
                <a:rPr lang="zh-CN" altLang="en-GB" sz="1600" dirty="0">
                  <a:solidFill>
                    <a:srgbClr val="000000"/>
                  </a:solidFill>
                  <a:latin typeface="华文楷体" pitchFamily="2" charset="-122"/>
                  <a:ea typeface="华文楷体" pitchFamily="2" charset="-122"/>
                </a:rPr>
                <a:t>内部审计项目；		</a:t>
              </a:r>
            </a:p>
            <a:p>
              <a:pPr lvl="1" algn="l" eaLnBrk="0" hangingPunct="0">
                <a:lnSpc>
                  <a:spcPct val="90000"/>
                </a:lnSpc>
                <a:spcBef>
                  <a:spcPct val="20000"/>
                </a:spcBef>
                <a:buClr>
                  <a:schemeClr val="accent2">
                    <a:lumMod val="60000"/>
                    <a:lumOff val="40000"/>
                  </a:schemeClr>
                </a:buClr>
                <a:buFontTx/>
                <a:buChar char="•"/>
              </a:pPr>
              <a:r>
                <a:rPr lang="zh-CN" altLang="en-US" sz="1600" dirty="0">
                  <a:solidFill>
                    <a:srgbClr val="000000"/>
                  </a:solidFill>
                  <a:latin typeface="华文楷体" pitchFamily="2" charset="-122"/>
                  <a:ea typeface="华文楷体" pitchFamily="2" charset="-122"/>
                </a:rPr>
                <a:t> </a:t>
              </a:r>
              <a:r>
                <a:rPr lang="zh-CN" altLang="en-GB" sz="1600" dirty="0">
                  <a:solidFill>
                    <a:srgbClr val="000000"/>
                  </a:solidFill>
                  <a:latin typeface="华文楷体" pitchFamily="2" charset="-122"/>
                  <a:ea typeface="华文楷体" pitchFamily="2" charset="-122"/>
                </a:rPr>
                <a:t>审阅人签名及日期；		</a:t>
              </a:r>
            </a:p>
            <a:p>
              <a:pPr lvl="1" algn="l" eaLnBrk="0" hangingPunct="0">
                <a:lnSpc>
                  <a:spcPct val="90000"/>
                </a:lnSpc>
                <a:spcBef>
                  <a:spcPct val="20000"/>
                </a:spcBef>
                <a:buClr>
                  <a:schemeClr val="accent2">
                    <a:lumMod val="60000"/>
                    <a:lumOff val="40000"/>
                  </a:schemeClr>
                </a:buClr>
                <a:buFontTx/>
                <a:buChar char="•"/>
              </a:pPr>
              <a:r>
                <a:rPr lang="zh-CN" altLang="en-US" sz="1600" dirty="0">
                  <a:solidFill>
                    <a:srgbClr val="000000"/>
                  </a:solidFill>
                  <a:latin typeface="华文楷体" pitchFamily="2" charset="-122"/>
                  <a:ea typeface="华文楷体" pitchFamily="2" charset="-122"/>
                </a:rPr>
                <a:t> </a:t>
              </a:r>
              <a:r>
                <a:rPr lang="zh-CN" altLang="en-GB" sz="1600" dirty="0">
                  <a:solidFill>
                    <a:srgbClr val="000000"/>
                  </a:solidFill>
                  <a:latin typeface="华文楷体" pitchFamily="2" charset="-122"/>
                  <a:ea typeface="华文楷体" pitchFamily="2" charset="-122"/>
                </a:rPr>
                <a:t>完成的工作（量）；		</a:t>
              </a:r>
            </a:p>
            <a:p>
              <a:pPr lvl="1" algn="l" eaLnBrk="0" hangingPunct="0">
                <a:lnSpc>
                  <a:spcPct val="90000"/>
                </a:lnSpc>
                <a:spcBef>
                  <a:spcPct val="20000"/>
                </a:spcBef>
                <a:buClr>
                  <a:schemeClr val="accent2">
                    <a:lumMod val="60000"/>
                    <a:lumOff val="40000"/>
                  </a:schemeClr>
                </a:buClr>
                <a:buFontTx/>
                <a:buChar char="•"/>
              </a:pPr>
              <a:r>
                <a:rPr lang="zh-CN" altLang="en-US" sz="1600" dirty="0">
                  <a:solidFill>
                    <a:srgbClr val="000000"/>
                  </a:solidFill>
                  <a:latin typeface="华文楷体" pitchFamily="2" charset="-122"/>
                  <a:ea typeface="华文楷体" pitchFamily="2" charset="-122"/>
                </a:rPr>
                <a:t> </a:t>
              </a:r>
              <a:r>
                <a:rPr lang="zh-CN" altLang="en-GB" sz="1600" dirty="0">
                  <a:solidFill>
                    <a:srgbClr val="000000"/>
                  </a:solidFill>
                  <a:latin typeface="华文楷体" pitchFamily="2" charset="-122"/>
                  <a:ea typeface="华文楷体" pitchFamily="2" charset="-122"/>
                </a:rPr>
                <a:t>内部审计证据；		</a:t>
              </a:r>
            </a:p>
            <a:p>
              <a:pPr lvl="1" algn="l" eaLnBrk="0" hangingPunct="0">
                <a:lnSpc>
                  <a:spcPct val="90000"/>
                </a:lnSpc>
                <a:spcBef>
                  <a:spcPct val="20000"/>
                </a:spcBef>
                <a:buClr>
                  <a:schemeClr val="accent2">
                    <a:lumMod val="60000"/>
                    <a:lumOff val="40000"/>
                  </a:schemeClr>
                </a:buClr>
                <a:buFontTx/>
                <a:buChar char="•"/>
              </a:pPr>
              <a:r>
                <a:rPr lang="zh-CN" altLang="en-US" sz="1600" dirty="0">
                  <a:solidFill>
                    <a:srgbClr val="000000"/>
                  </a:solidFill>
                  <a:latin typeface="华文楷体" pitchFamily="2" charset="-122"/>
                  <a:ea typeface="华文楷体" pitchFamily="2" charset="-122"/>
                </a:rPr>
                <a:t> </a:t>
              </a:r>
              <a:r>
                <a:rPr lang="zh-CN" altLang="en-GB" sz="1600" dirty="0">
                  <a:solidFill>
                    <a:srgbClr val="000000"/>
                  </a:solidFill>
                  <a:latin typeface="华文楷体" pitchFamily="2" charset="-122"/>
                  <a:ea typeface="华文楷体" pitchFamily="2" charset="-122"/>
                </a:rPr>
                <a:t>内部审计工作符号注释；</a:t>
              </a:r>
              <a:endParaRPr lang="zh-CN" altLang="en-US" sz="1600" dirty="0">
                <a:solidFill>
                  <a:srgbClr val="000000"/>
                </a:solidFill>
                <a:latin typeface="华文楷体" pitchFamily="2" charset="-122"/>
                <a:ea typeface="华文楷体" pitchFamily="2" charset="-122"/>
              </a:endParaRPr>
            </a:p>
            <a:p>
              <a:pPr eaLnBrk="0" hangingPunct="0">
                <a:spcBef>
                  <a:spcPct val="50000"/>
                </a:spcBef>
                <a:buFontTx/>
                <a:buChar char="•"/>
              </a:pPr>
              <a:endParaRPr lang="en-GB" sz="1600" dirty="0">
                <a:solidFill>
                  <a:srgbClr val="000000"/>
                </a:solidFill>
                <a:latin typeface="华文楷体" pitchFamily="2" charset="-122"/>
                <a:ea typeface="华文楷体" pitchFamily="2" charset="-122"/>
              </a:endParaRPr>
            </a:p>
          </p:txBody>
        </p:sp>
        <p:sp>
          <p:nvSpPr>
            <p:cNvPr id="9" name="Text Box 7"/>
            <p:cNvSpPr txBox="1">
              <a:spLocks noChangeArrowheads="1"/>
            </p:cNvSpPr>
            <p:nvPr/>
          </p:nvSpPr>
          <p:spPr bwMode="auto">
            <a:xfrm>
              <a:off x="2597" y="1523"/>
              <a:ext cx="1798" cy="2468"/>
            </a:xfrm>
            <a:prstGeom prst="rect">
              <a:avLst/>
            </a:prstGeom>
            <a:noFill/>
            <a:ln w="3175">
              <a:noFill/>
              <a:miter lim="800000"/>
              <a:headEnd/>
              <a:tailEnd/>
            </a:ln>
            <a:effectLst/>
          </p:spPr>
          <p:txBody>
            <a:bodyPr>
              <a:spAutoFit/>
            </a:bodyPr>
            <a:lstStyle/>
            <a:p>
              <a:pPr marL="177800" lvl="1" algn="l" eaLnBrk="0" hangingPunct="0">
                <a:lnSpc>
                  <a:spcPct val="90000"/>
                </a:lnSpc>
                <a:spcBef>
                  <a:spcPct val="20000"/>
                </a:spcBef>
                <a:buClr>
                  <a:schemeClr val="accent2">
                    <a:lumMod val="60000"/>
                    <a:lumOff val="40000"/>
                  </a:schemeClr>
                </a:buClr>
                <a:buFontTx/>
                <a:buChar char="•"/>
              </a:pPr>
              <a:r>
                <a:rPr lang="zh-CN" altLang="en-GB" sz="1600" dirty="0" smtClean="0">
                  <a:solidFill>
                    <a:srgbClr val="000000"/>
                  </a:solidFill>
                  <a:latin typeface="华文楷体" pitchFamily="2" charset="-122"/>
                  <a:ea typeface="华文楷体" pitchFamily="2" charset="-122"/>
                </a:rPr>
                <a:t>内部</a:t>
              </a:r>
              <a:r>
                <a:rPr lang="zh-CN" altLang="en-GB" sz="1600" dirty="0">
                  <a:solidFill>
                    <a:srgbClr val="000000"/>
                  </a:solidFill>
                  <a:latin typeface="华文楷体" pitchFamily="2" charset="-122"/>
                  <a:ea typeface="华文楷体" pitchFamily="2" charset="-122"/>
                </a:rPr>
                <a:t>审计会计期间；</a:t>
              </a:r>
              <a:endParaRPr lang="zh-CN" altLang="en-US" sz="1600" dirty="0">
                <a:solidFill>
                  <a:srgbClr val="000000"/>
                </a:solidFill>
                <a:latin typeface="华文楷体" pitchFamily="2" charset="-122"/>
                <a:ea typeface="华文楷体" pitchFamily="2" charset="-122"/>
              </a:endParaRPr>
            </a:p>
            <a:p>
              <a:pPr marL="177800" lvl="1" algn="l" eaLnBrk="0" hangingPunct="0">
                <a:lnSpc>
                  <a:spcPct val="90000"/>
                </a:lnSpc>
                <a:spcBef>
                  <a:spcPct val="20000"/>
                </a:spcBef>
                <a:buClr>
                  <a:schemeClr val="accent2">
                    <a:lumMod val="60000"/>
                    <a:lumOff val="40000"/>
                  </a:schemeClr>
                </a:buClr>
                <a:buFontTx/>
                <a:buChar char="•"/>
              </a:pPr>
              <a:endParaRPr lang="zh-CN" altLang="en-GB" sz="1600" dirty="0">
                <a:solidFill>
                  <a:srgbClr val="000000"/>
                </a:solidFill>
                <a:latin typeface="华文楷体" pitchFamily="2" charset="-122"/>
                <a:ea typeface="华文楷体" pitchFamily="2" charset="-122"/>
              </a:endParaRPr>
            </a:p>
            <a:p>
              <a:pPr marL="177800" lvl="1" algn="l" eaLnBrk="0" hangingPunct="0">
                <a:lnSpc>
                  <a:spcPct val="90000"/>
                </a:lnSpc>
                <a:spcBef>
                  <a:spcPct val="20000"/>
                </a:spcBef>
                <a:buClr>
                  <a:schemeClr val="accent2">
                    <a:lumMod val="60000"/>
                    <a:lumOff val="40000"/>
                  </a:schemeClr>
                </a:buClr>
                <a:buFontTx/>
                <a:buChar char="•"/>
              </a:pPr>
              <a:r>
                <a:rPr lang="zh-CN" altLang="en-US" sz="1600" dirty="0">
                  <a:solidFill>
                    <a:srgbClr val="000000"/>
                  </a:solidFill>
                  <a:latin typeface="华文楷体" pitchFamily="2" charset="-122"/>
                  <a:ea typeface="华文楷体" pitchFamily="2" charset="-122"/>
                </a:rPr>
                <a:t> </a:t>
              </a:r>
              <a:r>
                <a:rPr lang="zh-CN" altLang="en-GB" sz="1600" dirty="0">
                  <a:solidFill>
                    <a:srgbClr val="000000"/>
                  </a:solidFill>
                  <a:latin typeface="华文楷体" pitchFamily="2" charset="-122"/>
                  <a:ea typeface="华文楷体" pitchFamily="2" charset="-122"/>
                </a:rPr>
                <a:t>底稿编制日；</a:t>
              </a:r>
              <a:endParaRPr lang="zh-CN" altLang="en-US" sz="1600" dirty="0">
                <a:solidFill>
                  <a:srgbClr val="000000"/>
                </a:solidFill>
                <a:latin typeface="华文楷体" pitchFamily="2" charset="-122"/>
                <a:ea typeface="华文楷体" pitchFamily="2" charset="-122"/>
              </a:endParaRPr>
            </a:p>
            <a:p>
              <a:pPr marL="177800" lvl="1" algn="l" eaLnBrk="0" hangingPunct="0">
                <a:lnSpc>
                  <a:spcPct val="90000"/>
                </a:lnSpc>
                <a:spcBef>
                  <a:spcPct val="20000"/>
                </a:spcBef>
                <a:buClr>
                  <a:schemeClr val="accent2">
                    <a:lumMod val="60000"/>
                    <a:lumOff val="40000"/>
                  </a:schemeClr>
                </a:buClr>
                <a:buFontTx/>
                <a:buChar char="•"/>
              </a:pPr>
              <a:endParaRPr lang="zh-CN" altLang="en-GB" sz="1600" dirty="0">
                <a:solidFill>
                  <a:srgbClr val="000000"/>
                </a:solidFill>
                <a:latin typeface="华文楷体" pitchFamily="2" charset="-122"/>
                <a:ea typeface="华文楷体" pitchFamily="2" charset="-122"/>
              </a:endParaRPr>
            </a:p>
            <a:p>
              <a:pPr marL="177800" lvl="1" algn="l" eaLnBrk="0" hangingPunct="0">
                <a:lnSpc>
                  <a:spcPct val="90000"/>
                </a:lnSpc>
                <a:spcBef>
                  <a:spcPct val="20000"/>
                </a:spcBef>
                <a:buClr>
                  <a:schemeClr val="accent2">
                    <a:lumMod val="60000"/>
                    <a:lumOff val="40000"/>
                  </a:schemeClr>
                </a:buClr>
                <a:buFontTx/>
                <a:buChar char="•"/>
              </a:pPr>
              <a:r>
                <a:rPr lang="zh-CN" altLang="en-US" sz="1600" dirty="0">
                  <a:solidFill>
                    <a:srgbClr val="000000"/>
                  </a:solidFill>
                  <a:latin typeface="华文楷体" pitchFamily="2" charset="-122"/>
                  <a:ea typeface="华文楷体" pitchFamily="2" charset="-122"/>
                </a:rPr>
                <a:t> </a:t>
              </a:r>
              <a:r>
                <a:rPr lang="zh-CN" altLang="en-GB" sz="1600" dirty="0">
                  <a:solidFill>
                    <a:srgbClr val="000000"/>
                  </a:solidFill>
                  <a:latin typeface="华文楷体" pitchFamily="2" charset="-122"/>
                  <a:ea typeface="华文楷体" pitchFamily="2" charset="-122"/>
                </a:rPr>
                <a:t>信息来源；</a:t>
              </a:r>
              <a:endParaRPr lang="zh-CN" altLang="en-US" sz="1600" dirty="0">
                <a:solidFill>
                  <a:srgbClr val="000000"/>
                </a:solidFill>
                <a:latin typeface="华文楷体" pitchFamily="2" charset="-122"/>
                <a:ea typeface="华文楷体" pitchFamily="2" charset="-122"/>
              </a:endParaRPr>
            </a:p>
            <a:p>
              <a:pPr marL="177800" lvl="1" algn="l" eaLnBrk="0" hangingPunct="0">
                <a:lnSpc>
                  <a:spcPct val="90000"/>
                </a:lnSpc>
                <a:spcBef>
                  <a:spcPct val="20000"/>
                </a:spcBef>
                <a:buClr>
                  <a:schemeClr val="accent2">
                    <a:lumMod val="60000"/>
                    <a:lumOff val="40000"/>
                  </a:schemeClr>
                </a:buClr>
                <a:buFontTx/>
                <a:buChar char="•"/>
              </a:pPr>
              <a:endParaRPr lang="zh-CN" altLang="en-GB" sz="1600" dirty="0">
                <a:solidFill>
                  <a:srgbClr val="000000"/>
                </a:solidFill>
                <a:latin typeface="华文楷体" pitchFamily="2" charset="-122"/>
                <a:ea typeface="华文楷体" pitchFamily="2" charset="-122"/>
              </a:endParaRPr>
            </a:p>
            <a:p>
              <a:pPr marL="177800" lvl="1" algn="l" eaLnBrk="0" hangingPunct="0">
                <a:lnSpc>
                  <a:spcPct val="90000"/>
                </a:lnSpc>
                <a:spcBef>
                  <a:spcPct val="20000"/>
                </a:spcBef>
                <a:buClr>
                  <a:schemeClr val="accent2">
                    <a:lumMod val="60000"/>
                    <a:lumOff val="40000"/>
                  </a:schemeClr>
                </a:buClr>
                <a:buFontTx/>
                <a:buChar char="•"/>
              </a:pPr>
              <a:r>
                <a:rPr lang="zh-CN" altLang="en-US" sz="1600" dirty="0">
                  <a:solidFill>
                    <a:srgbClr val="000000"/>
                  </a:solidFill>
                  <a:latin typeface="华文楷体" pitchFamily="2" charset="-122"/>
                  <a:ea typeface="华文楷体" pitchFamily="2" charset="-122"/>
                </a:rPr>
                <a:t> </a:t>
              </a:r>
              <a:r>
                <a:rPr lang="zh-CN" altLang="en-GB" sz="1600" dirty="0">
                  <a:solidFill>
                    <a:srgbClr val="000000"/>
                  </a:solidFill>
                  <a:latin typeface="华文楷体" pitchFamily="2" charset="-122"/>
                  <a:ea typeface="华文楷体" pitchFamily="2" charset="-122"/>
                </a:rPr>
                <a:t>内部审计目的；</a:t>
              </a:r>
              <a:endParaRPr lang="zh-CN" altLang="en-US" sz="1600" dirty="0">
                <a:solidFill>
                  <a:srgbClr val="000000"/>
                </a:solidFill>
                <a:latin typeface="华文楷体" pitchFamily="2" charset="-122"/>
                <a:ea typeface="华文楷体" pitchFamily="2" charset="-122"/>
              </a:endParaRPr>
            </a:p>
            <a:p>
              <a:pPr marL="177800" lvl="1" algn="l" eaLnBrk="0" hangingPunct="0">
                <a:lnSpc>
                  <a:spcPct val="90000"/>
                </a:lnSpc>
                <a:spcBef>
                  <a:spcPct val="20000"/>
                </a:spcBef>
                <a:buClr>
                  <a:schemeClr val="accent2">
                    <a:lumMod val="60000"/>
                    <a:lumOff val="40000"/>
                  </a:schemeClr>
                </a:buClr>
                <a:buFontTx/>
                <a:buChar char="•"/>
              </a:pPr>
              <a:endParaRPr lang="zh-CN" altLang="en-GB" sz="1600" dirty="0">
                <a:solidFill>
                  <a:srgbClr val="000000"/>
                </a:solidFill>
                <a:latin typeface="华文楷体" pitchFamily="2" charset="-122"/>
                <a:ea typeface="华文楷体" pitchFamily="2" charset="-122"/>
              </a:endParaRPr>
            </a:p>
            <a:p>
              <a:pPr marL="177800" lvl="1" algn="l" eaLnBrk="0" hangingPunct="0">
                <a:lnSpc>
                  <a:spcPct val="90000"/>
                </a:lnSpc>
                <a:spcBef>
                  <a:spcPct val="20000"/>
                </a:spcBef>
                <a:buClr>
                  <a:schemeClr val="accent2">
                    <a:lumMod val="60000"/>
                    <a:lumOff val="40000"/>
                  </a:schemeClr>
                </a:buClr>
                <a:buFontTx/>
                <a:buChar char="•"/>
              </a:pPr>
              <a:r>
                <a:rPr lang="zh-CN" altLang="en-US" sz="1600" dirty="0">
                  <a:solidFill>
                    <a:srgbClr val="000000"/>
                  </a:solidFill>
                  <a:latin typeface="华文楷体" pitchFamily="2" charset="-122"/>
                  <a:ea typeface="华文楷体" pitchFamily="2" charset="-122"/>
                </a:rPr>
                <a:t> </a:t>
              </a:r>
              <a:r>
                <a:rPr lang="zh-CN" altLang="en-GB" sz="1600" dirty="0">
                  <a:solidFill>
                    <a:srgbClr val="000000"/>
                  </a:solidFill>
                  <a:latin typeface="华文楷体" pitchFamily="2" charset="-122"/>
                  <a:ea typeface="华文楷体" pitchFamily="2" charset="-122"/>
                </a:rPr>
                <a:t>内部审计发现；</a:t>
              </a:r>
              <a:endParaRPr lang="zh-CN" altLang="en-US" sz="1600" dirty="0">
                <a:solidFill>
                  <a:srgbClr val="000000"/>
                </a:solidFill>
                <a:latin typeface="华文楷体" pitchFamily="2" charset="-122"/>
                <a:ea typeface="华文楷体" pitchFamily="2" charset="-122"/>
              </a:endParaRPr>
            </a:p>
            <a:p>
              <a:pPr marL="177800" lvl="1" algn="l" eaLnBrk="0" hangingPunct="0">
                <a:lnSpc>
                  <a:spcPct val="90000"/>
                </a:lnSpc>
                <a:spcBef>
                  <a:spcPct val="20000"/>
                </a:spcBef>
                <a:buClr>
                  <a:schemeClr val="accent2">
                    <a:lumMod val="60000"/>
                    <a:lumOff val="40000"/>
                  </a:schemeClr>
                </a:buClr>
                <a:buFontTx/>
                <a:buChar char="•"/>
              </a:pPr>
              <a:endParaRPr lang="zh-CN" altLang="en-GB" sz="1600" dirty="0">
                <a:solidFill>
                  <a:srgbClr val="000000"/>
                </a:solidFill>
                <a:latin typeface="华文楷体" pitchFamily="2" charset="-122"/>
                <a:ea typeface="华文楷体" pitchFamily="2" charset="-122"/>
              </a:endParaRPr>
            </a:p>
            <a:p>
              <a:pPr marL="177800" lvl="1" algn="l" eaLnBrk="0" hangingPunct="0">
                <a:lnSpc>
                  <a:spcPct val="90000"/>
                </a:lnSpc>
                <a:spcBef>
                  <a:spcPct val="20000"/>
                </a:spcBef>
                <a:buClr>
                  <a:schemeClr val="accent2">
                    <a:lumMod val="60000"/>
                    <a:lumOff val="40000"/>
                  </a:schemeClr>
                </a:buClr>
                <a:buFontTx/>
                <a:buChar char="•"/>
              </a:pPr>
              <a:r>
                <a:rPr lang="zh-CN" altLang="en-US" sz="1600" dirty="0">
                  <a:solidFill>
                    <a:srgbClr val="000000"/>
                  </a:solidFill>
                  <a:latin typeface="华文楷体" pitchFamily="2" charset="-122"/>
                  <a:ea typeface="华文楷体" pitchFamily="2" charset="-122"/>
                </a:rPr>
                <a:t> </a:t>
              </a:r>
              <a:r>
                <a:rPr lang="zh-CN" altLang="en-GB" sz="1600" dirty="0">
                  <a:solidFill>
                    <a:srgbClr val="000000"/>
                  </a:solidFill>
                  <a:latin typeface="华文楷体" pitchFamily="2" charset="-122"/>
                  <a:ea typeface="华文楷体" pitchFamily="2" charset="-122"/>
                </a:rPr>
                <a:t>内部审计结论；</a:t>
              </a:r>
              <a:endParaRPr lang="zh-CN" altLang="en-US" sz="1600" dirty="0">
                <a:solidFill>
                  <a:srgbClr val="000000"/>
                </a:solidFill>
                <a:latin typeface="华文楷体" pitchFamily="2" charset="-122"/>
                <a:ea typeface="华文楷体" pitchFamily="2" charset="-122"/>
              </a:endParaRPr>
            </a:p>
            <a:p>
              <a:pPr marL="177800" lvl="1" algn="l" eaLnBrk="0" hangingPunct="0">
                <a:lnSpc>
                  <a:spcPct val="90000"/>
                </a:lnSpc>
                <a:spcBef>
                  <a:spcPct val="20000"/>
                </a:spcBef>
                <a:buClr>
                  <a:schemeClr val="accent2">
                    <a:lumMod val="60000"/>
                    <a:lumOff val="40000"/>
                  </a:schemeClr>
                </a:buClr>
                <a:buFontTx/>
                <a:buChar char="•"/>
              </a:pPr>
              <a:endParaRPr lang="zh-CN" altLang="en-GB" sz="1600" dirty="0">
                <a:solidFill>
                  <a:srgbClr val="000000"/>
                </a:solidFill>
                <a:latin typeface="华文楷体" pitchFamily="2" charset="-122"/>
                <a:ea typeface="华文楷体" pitchFamily="2" charset="-122"/>
              </a:endParaRPr>
            </a:p>
            <a:p>
              <a:pPr marL="177800" lvl="1" algn="l" eaLnBrk="0" hangingPunct="0">
                <a:lnSpc>
                  <a:spcPct val="90000"/>
                </a:lnSpc>
                <a:spcBef>
                  <a:spcPct val="20000"/>
                </a:spcBef>
                <a:buClr>
                  <a:schemeClr val="accent2">
                    <a:lumMod val="60000"/>
                    <a:lumOff val="40000"/>
                  </a:schemeClr>
                </a:buClr>
                <a:buFontTx/>
                <a:buChar char="•"/>
              </a:pPr>
              <a:r>
                <a:rPr lang="zh-CN" altLang="en-US" sz="1600" dirty="0">
                  <a:solidFill>
                    <a:srgbClr val="000000"/>
                  </a:solidFill>
                  <a:latin typeface="华文楷体" pitchFamily="2" charset="-122"/>
                  <a:ea typeface="华文楷体" pitchFamily="2" charset="-122"/>
                </a:rPr>
                <a:t> </a:t>
              </a:r>
              <a:r>
                <a:rPr lang="zh-CN" altLang="en-GB" sz="1600" dirty="0">
                  <a:solidFill>
                    <a:srgbClr val="000000"/>
                  </a:solidFill>
                  <a:latin typeface="华文楷体" pitchFamily="2" charset="-122"/>
                  <a:ea typeface="华文楷体" pitchFamily="2" charset="-122"/>
                </a:rPr>
                <a:t>底稿归档参阅编号</a:t>
              </a:r>
            </a:p>
            <a:p>
              <a:pPr eaLnBrk="0" hangingPunct="0">
                <a:spcBef>
                  <a:spcPct val="50000"/>
                </a:spcBef>
                <a:buFontTx/>
                <a:buChar char="•"/>
              </a:pPr>
              <a:endParaRPr lang="en-GB" sz="1600" dirty="0">
                <a:solidFill>
                  <a:srgbClr val="000000"/>
                </a:solidFill>
                <a:latin typeface="华文楷体" pitchFamily="2" charset="-122"/>
                <a:ea typeface="华文楷体" pitchFamily="2" charset="-122"/>
              </a:endParaRPr>
            </a:p>
          </p:txBody>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latin typeface="+mj-ea"/>
              </a:rPr>
              <a:t>常见的工作底稿格式</a:t>
            </a:r>
            <a:br>
              <a:rPr lang="zh-CN" altLang="en-GB" dirty="0" smtClean="0">
                <a:latin typeface="+mj-ea"/>
              </a:rPr>
            </a:br>
            <a:endParaRPr lang="en-US" altLang="en-US" dirty="0">
              <a:latin typeface="+mj-ea"/>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86</a:t>
            </a:fld>
            <a:endParaRPr lang="en-GB"/>
          </a:p>
        </p:txBody>
      </p:sp>
      <p:sp>
        <p:nvSpPr>
          <p:cNvPr id="5" name="Text Box 3"/>
          <p:cNvSpPr txBox="1">
            <a:spLocks noChangeArrowheads="1"/>
          </p:cNvSpPr>
          <p:nvPr/>
        </p:nvSpPr>
        <p:spPr bwMode="auto">
          <a:xfrm>
            <a:off x="533400" y="1600200"/>
            <a:ext cx="2667000" cy="641350"/>
          </a:xfrm>
          <a:prstGeom prst="rect">
            <a:avLst/>
          </a:prstGeom>
          <a:noFill/>
          <a:ln w="9525">
            <a:noFill/>
            <a:miter lim="800000"/>
            <a:headEnd/>
            <a:tailEnd/>
          </a:ln>
          <a:effectLst/>
        </p:spPr>
        <p:txBody>
          <a:bodyPr anchorCtr="1">
            <a:spAutoFit/>
            <a:flatTx/>
          </a:bodyPr>
          <a:lstStyle/>
          <a:p>
            <a:pPr algn="l" eaLnBrk="0" hangingPunct="0"/>
            <a:r>
              <a:rPr lang="zh-CN" altLang="en-GB" sz="1800" dirty="0">
                <a:solidFill>
                  <a:srgbClr val="000000"/>
                </a:solidFill>
                <a:latin typeface="华文楷体" pitchFamily="2" charset="-122"/>
              </a:rPr>
              <a:t>工作底稿的内容远重于其形式</a:t>
            </a:r>
          </a:p>
        </p:txBody>
      </p:sp>
      <p:sp>
        <p:nvSpPr>
          <p:cNvPr id="6" name="Text Box 4"/>
          <p:cNvSpPr txBox="1">
            <a:spLocks noChangeArrowheads="1"/>
          </p:cNvSpPr>
          <p:nvPr/>
        </p:nvSpPr>
        <p:spPr bwMode="auto">
          <a:xfrm>
            <a:off x="533400" y="2971800"/>
            <a:ext cx="2667000" cy="641350"/>
          </a:xfrm>
          <a:prstGeom prst="rect">
            <a:avLst/>
          </a:prstGeom>
          <a:noFill/>
          <a:ln w="9525" algn="ctr">
            <a:noFill/>
            <a:miter lim="800000"/>
            <a:headEnd/>
            <a:tailEnd/>
          </a:ln>
          <a:effectLst/>
        </p:spPr>
        <p:txBody>
          <a:bodyPr anchorCtr="1">
            <a:spAutoFit/>
            <a:flatTx/>
          </a:bodyPr>
          <a:lstStyle/>
          <a:p>
            <a:pPr algn="l" eaLnBrk="0" hangingPunct="0"/>
            <a:r>
              <a:rPr lang="zh-CN" altLang="en-GB" sz="1800" dirty="0">
                <a:solidFill>
                  <a:srgbClr val="000000"/>
                </a:solidFill>
                <a:latin typeface="华文楷体" pitchFamily="2" charset="-122"/>
              </a:rPr>
              <a:t>关键在于完整地记录所有重要</a:t>
            </a:r>
            <a:r>
              <a:rPr lang="zh-CN" altLang="en-AU" sz="1800" dirty="0">
                <a:solidFill>
                  <a:srgbClr val="000000"/>
                </a:solidFill>
                <a:latin typeface="华文楷体" pitchFamily="2" charset="-122"/>
              </a:rPr>
              <a:t>的基本要</a:t>
            </a:r>
            <a:r>
              <a:rPr lang="zh-CN" altLang="en-GB" sz="1800" dirty="0">
                <a:solidFill>
                  <a:srgbClr val="000000"/>
                </a:solidFill>
                <a:latin typeface="华文楷体" pitchFamily="2" charset="-122"/>
              </a:rPr>
              <a:t>素</a:t>
            </a:r>
          </a:p>
        </p:txBody>
      </p:sp>
      <p:sp>
        <p:nvSpPr>
          <p:cNvPr id="7" name="Text Box 5"/>
          <p:cNvSpPr txBox="1">
            <a:spLocks noChangeArrowheads="1"/>
          </p:cNvSpPr>
          <p:nvPr/>
        </p:nvSpPr>
        <p:spPr bwMode="auto">
          <a:xfrm>
            <a:off x="533400" y="4419600"/>
            <a:ext cx="2667000" cy="641350"/>
          </a:xfrm>
          <a:prstGeom prst="rect">
            <a:avLst/>
          </a:prstGeom>
          <a:noFill/>
          <a:ln w="9525" algn="ctr">
            <a:noFill/>
            <a:miter lim="800000"/>
            <a:headEnd/>
            <a:tailEnd/>
          </a:ln>
          <a:effectLst/>
        </p:spPr>
        <p:txBody>
          <a:bodyPr anchorCtr="1">
            <a:spAutoFit/>
            <a:flatTx/>
          </a:bodyPr>
          <a:lstStyle/>
          <a:p>
            <a:pPr algn="l" eaLnBrk="0" hangingPunct="0"/>
            <a:r>
              <a:rPr lang="zh-CN" altLang="en-GB" sz="1800" dirty="0">
                <a:solidFill>
                  <a:srgbClr val="000000"/>
                </a:solidFill>
                <a:latin typeface="华文楷体" pitchFamily="2" charset="-122"/>
              </a:rPr>
              <a:t>统一的格式有助于防止遗漏，也提高审阅效率</a:t>
            </a:r>
          </a:p>
        </p:txBody>
      </p:sp>
      <p:grpSp>
        <p:nvGrpSpPr>
          <p:cNvPr id="8" name="Group 6"/>
          <p:cNvGrpSpPr>
            <a:grpSpLocks/>
          </p:cNvGrpSpPr>
          <p:nvPr/>
        </p:nvGrpSpPr>
        <p:grpSpPr bwMode="auto">
          <a:xfrm>
            <a:off x="4189413" y="1317625"/>
            <a:ext cx="4124325" cy="4803775"/>
            <a:chOff x="2858" y="830"/>
            <a:chExt cx="2814" cy="3026"/>
          </a:xfrm>
        </p:grpSpPr>
        <p:pic>
          <p:nvPicPr>
            <p:cNvPr id="9" name="Picture 7"/>
            <p:cNvPicPr>
              <a:picLocks noChangeAspect="1" noChangeArrowheads="1"/>
            </p:cNvPicPr>
            <p:nvPr/>
          </p:nvPicPr>
          <p:blipFill>
            <a:blip r:embed="rId2" cstate="print"/>
            <a:srcRect l="25766" t="12502" r="24991" b="12502"/>
            <a:stretch>
              <a:fillRect/>
            </a:stretch>
          </p:blipFill>
          <p:spPr bwMode="auto">
            <a:xfrm>
              <a:off x="2858" y="830"/>
              <a:ext cx="2814" cy="3026"/>
            </a:xfrm>
            <a:prstGeom prst="rect">
              <a:avLst/>
            </a:prstGeom>
            <a:noFill/>
            <a:ln w="12700">
              <a:solidFill>
                <a:schemeClr val="tx1"/>
              </a:solidFill>
              <a:miter lim="800000"/>
              <a:headEnd/>
              <a:tailEnd/>
            </a:ln>
            <a:effectLst>
              <a:outerShdw dist="35921" dir="2700000" algn="ctr" rotWithShape="0">
                <a:schemeClr val="bg2"/>
              </a:outerShdw>
            </a:effectLst>
          </p:spPr>
        </p:pic>
        <p:sp>
          <p:nvSpPr>
            <p:cNvPr id="10" name="Oval 8"/>
            <p:cNvSpPr>
              <a:spLocks noChangeArrowheads="1"/>
            </p:cNvSpPr>
            <p:nvPr/>
          </p:nvSpPr>
          <p:spPr bwMode="auto">
            <a:xfrm>
              <a:off x="2950" y="1267"/>
              <a:ext cx="635" cy="329"/>
            </a:xfrm>
            <a:prstGeom prst="ellipse">
              <a:avLst/>
            </a:prstGeom>
            <a:noFill/>
            <a:ln w="9525">
              <a:solidFill>
                <a:srgbClr val="FF3300"/>
              </a:solidFill>
              <a:round/>
              <a:headEnd/>
              <a:tailEnd/>
            </a:ln>
            <a:effectLst>
              <a:outerShdw dist="35921" dir="2700000" algn="ctr" rotWithShape="0">
                <a:schemeClr val="bg2"/>
              </a:outerShdw>
            </a:effectLst>
          </p:spPr>
          <p:txBody>
            <a:bodyPr wrap="none" anchor="ctr"/>
            <a:lstStyle/>
            <a:p>
              <a:endParaRPr lang="en-US">
                <a:solidFill>
                  <a:srgbClr val="000000"/>
                </a:solidFill>
              </a:endParaRPr>
            </a:p>
          </p:txBody>
        </p:sp>
        <p:sp>
          <p:nvSpPr>
            <p:cNvPr id="11" name="Oval 9"/>
            <p:cNvSpPr>
              <a:spLocks noChangeArrowheads="1"/>
            </p:cNvSpPr>
            <p:nvPr/>
          </p:nvSpPr>
          <p:spPr bwMode="auto">
            <a:xfrm>
              <a:off x="4537" y="1304"/>
              <a:ext cx="771" cy="401"/>
            </a:xfrm>
            <a:prstGeom prst="ellipse">
              <a:avLst/>
            </a:prstGeom>
            <a:noFill/>
            <a:ln w="9525">
              <a:solidFill>
                <a:srgbClr val="FF3300"/>
              </a:solidFill>
              <a:round/>
              <a:headEnd/>
              <a:tailEnd/>
            </a:ln>
            <a:effectLst>
              <a:outerShdw dist="35921" dir="2700000" algn="ctr" rotWithShape="0">
                <a:schemeClr val="bg2"/>
              </a:outerShdw>
            </a:effectLst>
          </p:spPr>
          <p:txBody>
            <a:bodyPr wrap="none" anchor="ctr"/>
            <a:lstStyle/>
            <a:p>
              <a:endParaRPr lang="en-US">
                <a:solidFill>
                  <a:srgbClr val="000000"/>
                </a:solidFill>
              </a:endParaRPr>
            </a:p>
          </p:txBody>
        </p:sp>
        <p:sp>
          <p:nvSpPr>
            <p:cNvPr id="12" name="Oval 10"/>
            <p:cNvSpPr>
              <a:spLocks noChangeArrowheads="1"/>
            </p:cNvSpPr>
            <p:nvPr/>
          </p:nvSpPr>
          <p:spPr bwMode="auto">
            <a:xfrm>
              <a:off x="2950" y="1851"/>
              <a:ext cx="952" cy="255"/>
            </a:xfrm>
            <a:prstGeom prst="ellipse">
              <a:avLst/>
            </a:prstGeom>
            <a:noFill/>
            <a:ln w="9525">
              <a:solidFill>
                <a:srgbClr val="FF3300"/>
              </a:solidFill>
              <a:round/>
              <a:headEnd/>
              <a:tailEnd/>
            </a:ln>
            <a:effectLst>
              <a:outerShdw dist="35921" dir="2700000" algn="ctr" rotWithShape="0">
                <a:schemeClr val="bg2"/>
              </a:outerShdw>
            </a:effectLst>
          </p:spPr>
          <p:txBody>
            <a:bodyPr wrap="none" anchor="ctr"/>
            <a:lstStyle/>
            <a:p>
              <a:endParaRPr lang="en-US">
                <a:solidFill>
                  <a:srgbClr val="000000"/>
                </a:solidFill>
              </a:endParaRPr>
            </a:p>
          </p:txBody>
        </p:sp>
        <p:sp>
          <p:nvSpPr>
            <p:cNvPr id="13" name="Oval 11"/>
            <p:cNvSpPr>
              <a:spLocks noChangeArrowheads="1"/>
            </p:cNvSpPr>
            <p:nvPr/>
          </p:nvSpPr>
          <p:spPr bwMode="auto">
            <a:xfrm>
              <a:off x="2950" y="2215"/>
              <a:ext cx="861" cy="256"/>
            </a:xfrm>
            <a:prstGeom prst="ellipse">
              <a:avLst/>
            </a:prstGeom>
            <a:noFill/>
            <a:ln w="9525">
              <a:solidFill>
                <a:srgbClr val="FF3300"/>
              </a:solidFill>
              <a:round/>
              <a:headEnd/>
              <a:tailEnd/>
            </a:ln>
            <a:effectLst>
              <a:outerShdw dist="35921" dir="2700000" algn="ctr" rotWithShape="0">
                <a:schemeClr val="bg2"/>
              </a:outerShdw>
            </a:effectLst>
          </p:spPr>
          <p:txBody>
            <a:bodyPr wrap="none" anchor="ctr"/>
            <a:lstStyle/>
            <a:p>
              <a:endParaRPr lang="en-US">
                <a:solidFill>
                  <a:srgbClr val="000000"/>
                </a:solidFill>
              </a:endParaRPr>
            </a:p>
          </p:txBody>
        </p:sp>
        <p:sp>
          <p:nvSpPr>
            <p:cNvPr id="14" name="Oval 12"/>
            <p:cNvSpPr>
              <a:spLocks noChangeArrowheads="1"/>
            </p:cNvSpPr>
            <p:nvPr/>
          </p:nvSpPr>
          <p:spPr bwMode="auto">
            <a:xfrm>
              <a:off x="2950" y="2726"/>
              <a:ext cx="861" cy="255"/>
            </a:xfrm>
            <a:prstGeom prst="ellipse">
              <a:avLst/>
            </a:prstGeom>
            <a:noFill/>
            <a:ln w="9525">
              <a:solidFill>
                <a:srgbClr val="FF3300"/>
              </a:solidFill>
              <a:round/>
              <a:headEnd/>
              <a:tailEnd/>
            </a:ln>
            <a:effectLst>
              <a:outerShdw dist="35921" dir="2700000" algn="ctr" rotWithShape="0">
                <a:schemeClr val="bg2"/>
              </a:outerShdw>
            </a:effectLst>
          </p:spPr>
          <p:txBody>
            <a:bodyPr wrap="none" anchor="ctr"/>
            <a:lstStyle/>
            <a:p>
              <a:endParaRPr lang="en-US">
                <a:solidFill>
                  <a:srgbClr val="000000"/>
                </a:solidFill>
              </a:endParaRPr>
            </a:p>
          </p:txBody>
        </p:sp>
        <p:sp>
          <p:nvSpPr>
            <p:cNvPr id="15" name="Oval 13"/>
            <p:cNvSpPr>
              <a:spLocks noChangeArrowheads="1"/>
            </p:cNvSpPr>
            <p:nvPr/>
          </p:nvSpPr>
          <p:spPr bwMode="auto">
            <a:xfrm>
              <a:off x="2950" y="3090"/>
              <a:ext cx="861" cy="256"/>
            </a:xfrm>
            <a:prstGeom prst="ellipse">
              <a:avLst/>
            </a:prstGeom>
            <a:noFill/>
            <a:ln w="9525">
              <a:solidFill>
                <a:srgbClr val="FF3300"/>
              </a:solidFill>
              <a:round/>
              <a:headEnd/>
              <a:tailEnd/>
            </a:ln>
            <a:effectLst>
              <a:outerShdw dist="35921" dir="2700000" algn="ctr" rotWithShape="0">
                <a:schemeClr val="bg2"/>
              </a:outerShdw>
            </a:effectLst>
          </p:spPr>
          <p:txBody>
            <a:bodyPr wrap="none" anchor="ctr"/>
            <a:lstStyle/>
            <a:p>
              <a:endParaRPr lang="en-US">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审计工作底稿的内容与编号（建议）</a:t>
            </a:r>
            <a:r>
              <a:rPr lang="zh-CN" altLang="en-GB" dirty="0" smtClean="0">
                <a:latin typeface="+mj-ea"/>
              </a:rPr>
              <a:t/>
            </a:r>
            <a:br>
              <a:rPr lang="zh-CN" altLang="en-GB" dirty="0" smtClean="0">
                <a:latin typeface="+mj-ea"/>
              </a:rPr>
            </a:br>
            <a:endParaRPr lang="en-US" altLang="en-GB" dirty="0">
              <a:latin typeface="+mj-ea"/>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87</a:t>
            </a:fld>
            <a:endParaRPr lang="en-GB"/>
          </a:p>
        </p:txBody>
      </p:sp>
      <p:graphicFrame>
        <p:nvGraphicFramePr>
          <p:cNvPr id="1026" name="Object 2"/>
          <p:cNvGraphicFramePr>
            <a:graphicFrameLocks noChangeAspect="1"/>
          </p:cNvGraphicFramePr>
          <p:nvPr/>
        </p:nvGraphicFramePr>
        <p:xfrm>
          <a:off x="228600" y="1570038"/>
          <a:ext cx="8610600" cy="4157662"/>
        </p:xfrm>
        <a:graphic>
          <a:graphicData uri="http://schemas.openxmlformats.org/presentationml/2006/ole">
            <p:oleObj spid="_x0000_s1026" name="Document" r:id="rId3" imgW="5942695" imgH="3036675" progId="Word.Document.8">
              <p:embed/>
            </p:oleObj>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审计工作底稿的内容与编号（建议）</a:t>
            </a:r>
            <a:r>
              <a:rPr lang="zh-CN" altLang="en-GB" dirty="0" smtClean="0">
                <a:latin typeface="+mj-ea"/>
              </a:rPr>
              <a:t/>
            </a:r>
            <a:br>
              <a:rPr lang="zh-CN" altLang="en-GB" dirty="0" smtClean="0">
                <a:latin typeface="+mj-ea"/>
              </a:rPr>
            </a:br>
            <a:endParaRPr lang="en-US" altLang="en-US" dirty="0">
              <a:latin typeface="+mj-ea"/>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88</a:t>
            </a:fld>
            <a:endParaRPr lang="en-GB"/>
          </a:p>
        </p:txBody>
      </p:sp>
      <p:graphicFrame>
        <p:nvGraphicFramePr>
          <p:cNvPr id="2050" name="Object 2"/>
          <p:cNvGraphicFramePr>
            <a:graphicFrameLocks noChangeAspect="1"/>
          </p:cNvGraphicFramePr>
          <p:nvPr/>
        </p:nvGraphicFramePr>
        <p:xfrm>
          <a:off x="-266700" y="1706563"/>
          <a:ext cx="9410700" cy="4092575"/>
        </p:xfrm>
        <a:graphic>
          <a:graphicData uri="http://schemas.openxmlformats.org/presentationml/2006/ole">
            <p:oleObj spid="_x0000_s2050" name="Document" r:id="rId3" imgW="5630040" imgH="2813040" progId="Word.Document.8">
              <p:embed/>
            </p:oleObj>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审计工作底稿的内容与编号（建议）</a:t>
            </a:r>
            <a:endParaRPr lang="en-US" altLang="en-US" dirty="0">
              <a:latin typeface="+mj-ea"/>
            </a:endParaRPr>
          </a:p>
        </p:txBody>
      </p:sp>
      <p:sp>
        <p:nvSpPr>
          <p:cNvPr id="4" name="灯片编号占位符 3"/>
          <p:cNvSpPr>
            <a:spLocks noGrp="1"/>
          </p:cNvSpPr>
          <p:nvPr>
            <p:ph type="sldNum" sz="quarter" idx="4"/>
          </p:nvPr>
        </p:nvSpPr>
        <p:spPr/>
        <p:txBody>
          <a:bodyPr/>
          <a:lstStyle/>
          <a:p>
            <a:fld id="{9EBD5762-3BDC-484D-9503-7EA6D5A9A8CE}" type="slidenum">
              <a:rPr lang="en-GB" smtClean="0"/>
              <a:pPr/>
              <a:t>89</a:t>
            </a:fld>
            <a:endParaRPr lang="en-GB"/>
          </a:p>
        </p:txBody>
      </p:sp>
      <p:graphicFrame>
        <p:nvGraphicFramePr>
          <p:cNvPr id="3074" name="Object 2"/>
          <p:cNvGraphicFramePr>
            <a:graphicFrameLocks noChangeAspect="1"/>
          </p:cNvGraphicFramePr>
          <p:nvPr/>
        </p:nvGraphicFramePr>
        <p:xfrm>
          <a:off x="-241300" y="1600200"/>
          <a:ext cx="9220200" cy="4267200"/>
        </p:xfrm>
        <a:graphic>
          <a:graphicData uri="http://schemas.openxmlformats.org/presentationml/2006/ole">
            <p:oleObj spid="_x0000_s3074" name="Document" r:id="rId3" imgW="6558120" imgH="2768040" progId="Word.Document.8">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监管要求</a:t>
            </a:r>
            <a:endParaRPr lang="en-US" dirty="0"/>
          </a:p>
        </p:txBody>
      </p:sp>
      <p:sp>
        <p:nvSpPr>
          <p:cNvPr id="3" name="内容占位符 2"/>
          <p:cNvSpPr>
            <a:spLocks noGrp="1"/>
          </p:cNvSpPr>
          <p:nvPr>
            <p:ph sz="quarter" idx="15"/>
          </p:nvPr>
        </p:nvSpPr>
        <p:spPr>
          <a:xfrm>
            <a:off x="393700" y="1282700"/>
            <a:ext cx="8191500" cy="4419600"/>
          </a:xfrm>
        </p:spPr>
        <p:txBody>
          <a:bodyPr/>
          <a:lstStyle/>
          <a:p>
            <a:pPr marL="0"/>
            <a:r>
              <a:rPr lang="zh-CN" altLang="en-US" dirty="0" smtClean="0">
                <a:latin typeface="华文楷体" pitchFamily="2" charset="-122"/>
                <a:ea typeface="华文楷体" pitchFamily="2" charset="-122"/>
                <a:cs typeface="Arial Unicode MS" pitchFamily="34" charset="-122"/>
              </a:rPr>
              <a:t>监管机构纷纷出台相关的法律法规，对风险管理和内部控制的要求也日趋严格</a:t>
            </a:r>
            <a:endParaRPr lang="zh-CN" altLang="zh-CN" dirty="0" smtClean="0">
              <a:latin typeface="华文楷体" pitchFamily="2" charset="-122"/>
              <a:ea typeface="华文楷体" pitchFamily="2" charset="-122"/>
              <a:cs typeface="Arial Unicode MS" pitchFamily="34" charset="-122"/>
            </a:endParaRPr>
          </a:p>
          <a:p>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9</a:t>
            </a:fld>
            <a:endParaRPr lang="en-GB"/>
          </a:p>
        </p:txBody>
      </p:sp>
      <p:pic>
        <p:nvPicPr>
          <p:cNvPr id="5" name="Picture 7" descr="map"/>
          <p:cNvPicPr>
            <a:picLocks noChangeAspect="1" noChangeArrowheads="1"/>
          </p:cNvPicPr>
          <p:nvPr/>
        </p:nvPicPr>
        <p:blipFill>
          <a:blip r:embed="rId2" cstate="print"/>
          <a:srcRect/>
          <a:stretch>
            <a:fillRect/>
          </a:stretch>
        </p:blipFill>
        <p:spPr bwMode="auto">
          <a:xfrm>
            <a:off x="2732088" y="2249488"/>
            <a:ext cx="4162425" cy="3063875"/>
          </a:xfrm>
          <a:prstGeom prst="rect">
            <a:avLst/>
          </a:prstGeom>
          <a:noFill/>
        </p:spPr>
      </p:pic>
      <p:grpSp>
        <p:nvGrpSpPr>
          <p:cNvPr id="6" name="组合 5"/>
          <p:cNvGrpSpPr/>
          <p:nvPr/>
        </p:nvGrpSpPr>
        <p:grpSpPr>
          <a:xfrm>
            <a:off x="865188" y="1906588"/>
            <a:ext cx="6818391" cy="3063875"/>
            <a:chOff x="776288" y="2249488"/>
            <a:chExt cx="6818391" cy="3063875"/>
          </a:xfrm>
        </p:grpSpPr>
        <p:pic>
          <p:nvPicPr>
            <p:cNvPr id="7" name="Picture 7" descr="map"/>
            <p:cNvPicPr>
              <a:picLocks noChangeAspect="1" noChangeArrowheads="1"/>
            </p:cNvPicPr>
            <p:nvPr/>
          </p:nvPicPr>
          <p:blipFill>
            <a:blip r:embed="rId2" cstate="print"/>
            <a:srcRect/>
            <a:stretch>
              <a:fillRect/>
            </a:stretch>
          </p:blipFill>
          <p:spPr bwMode="auto">
            <a:xfrm>
              <a:off x="2732088" y="2249488"/>
              <a:ext cx="4162425" cy="3063875"/>
            </a:xfrm>
            <a:prstGeom prst="rect">
              <a:avLst/>
            </a:prstGeom>
            <a:noFill/>
          </p:spPr>
        </p:pic>
        <p:sp>
          <p:nvSpPr>
            <p:cNvPr id="8" name="Rectangle 8"/>
            <p:cNvSpPr>
              <a:spLocks noChangeArrowheads="1"/>
            </p:cNvSpPr>
            <p:nvPr/>
          </p:nvSpPr>
          <p:spPr bwMode="gray">
            <a:xfrm>
              <a:off x="4559300" y="3367088"/>
              <a:ext cx="2293253" cy="535441"/>
            </a:xfrm>
            <a:prstGeom prst="rect">
              <a:avLst/>
            </a:prstGeom>
            <a:noFill/>
            <a:ln w="9525" algn="ctr">
              <a:noFill/>
              <a:miter lim="800000"/>
              <a:headEnd/>
              <a:tailEnd/>
            </a:ln>
            <a:effectLst/>
          </p:spPr>
          <p:txBody>
            <a:bodyPr wrap="none" lIns="51553" tIns="51553" rIns="85922" bIns="87296">
              <a:spAutoFit/>
            </a:bodyPr>
            <a:lstStyle/>
            <a:p>
              <a:pPr algn="l" defTabSz="873125" eaLnBrk="0" hangingPunct="0">
                <a:lnSpc>
                  <a:spcPct val="107000"/>
                </a:lnSpc>
              </a:pPr>
              <a:r>
                <a:rPr lang="en-US" altLang="zh-CN" sz="1200" dirty="0">
                  <a:solidFill>
                    <a:srgbClr val="000000"/>
                  </a:solidFill>
                  <a:latin typeface="华文楷体" pitchFamily="2" charset="-122"/>
                  <a:ea typeface="华文楷体" pitchFamily="2" charset="-122"/>
                  <a:cs typeface="Arial Unicode MS" pitchFamily="34" charset="-122"/>
                </a:rPr>
                <a:t>《</a:t>
              </a:r>
              <a:r>
                <a:rPr lang="zh-CN" altLang="en-US" sz="1200" dirty="0">
                  <a:solidFill>
                    <a:srgbClr val="000000"/>
                  </a:solidFill>
                  <a:latin typeface="华文楷体" pitchFamily="2" charset="-122"/>
                  <a:ea typeface="华文楷体" pitchFamily="2" charset="-122"/>
                  <a:cs typeface="Arial Unicode MS" pitchFamily="34" charset="-122"/>
                </a:rPr>
                <a:t>中央企业全面风险管理指引</a:t>
              </a:r>
              <a:r>
                <a:rPr lang="en-US" altLang="zh-CN" sz="1200" dirty="0">
                  <a:solidFill>
                    <a:srgbClr val="000000"/>
                  </a:solidFill>
                  <a:latin typeface="华文楷体" pitchFamily="2" charset="-122"/>
                  <a:ea typeface="华文楷体" pitchFamily="2" charset="-122"/>
                  <a:cs typeface="Arial Unicode MS" pitchFamily="34" charset="-122"/>
                </a:rPr>
                <a:t>》</a:t>
              </a:r>
            </a:p>
            <a:p>
              <a:pPr algn="l" defTabSz="873125" eaLnBrk="0" hangingPunct="0">
                <a:lnSpc>
                  <a:spcPct val="107000"/>
                </a:lnSpc>
              </a:pPr>
              <a:r>
                <a:rPr lang="en-US" altLang="zh-CN" sz="1200" dirty="0">
                  <a:solidFill>
                    <a:srgbClr val="000000"/>
                  </a:solidFill>
                  <a:latin typeface="华文楷体" pitchFamily="2" charset="-122"/>
                  <a:ea typeface="华文楷体" pitchFamily="2" charset="-122"/>
                  <a:cs typeface="Arial Unicode MS" pitchFamily="34" charset="-122"/>
                </a:rPr>
                <a:t>《</a:t>
              </a:r>
              <a:r>
                <a:rPr lang="zh-CN" altLang="en-US" sz="1200" dirty="0">
                  <a:solidFill>
                    <a:srgbClr val="000000"/>
                  </a:solidFill>
                  <a:latin typeface="华文楷体" pitchFamily="2" charset="-122"/>
                  <a:ea typeface="华文楷体" pitchFamily="2" charset="-122"/>
                  <a:cs typeface="Arial Unicode MS" pitchFamily="34" charset="-122"/>
                </a:rPr>
                <a:t>企业内部控制基本规范</a:t>
              </a:r>
              <a:r>
                <a:rPr lang="en-US" altLang="zh-CN" sz="1200" dirty="0">
                  <a:solidFill>
                    <a:srgbClr val="000000"/>
                  </a:solidFill>
                  <a:latin typeface="华文楷体" pitchFamily="2" charset="-122"/>
                  <a:ea typeface="华文楷体" pitchFamily="2" charset="-122"/>
                  <a:cs typeface="Arial Unicode MS" pitchFamily="34" charset="-122"/>
                </a:rPr>
                <a:t>》</a:t>
              </a:r>
            </a:p>
          </p:txBody>
        </p:sp>
        <p:sp>
          <p:nvSpPr>
            <p:cNvPr id="9" name="Rectangle 9"/>
            <p:cNvSpPr>
              <a:spLocks noChangeArrowheads="1"/>
            </p:cNvSpPr>
            <p:nvPr/>
          </p:nvSpPr>
          <p:spPr bwMode="gray">
            <a:xfrm>
              <a:off x="4549775" y="3862388"/>
              <a:ext cx="1985477" cy="324871"/>
            </a:xfrm>
            <a:prstGeom prst="rect">
              <a:avLst/>
            </a:prstGeom>
            <a:noFill/>
            <a:ln w="9525" algn="ctr">
              <a:noFill/>
              <a:miter lim="800000"/>
              <a:headEnd/>
              <a:tailEnd/>
            </a:ln>
            <a:effectLst/>
          </p:spPr>
          <p:txBody>
            <a:bodyPr wrap="none" lIns="51553" tIns="51553" rIns="85922" bIns="87296">
              <a:spAutoFit/>
            </a:bodyPr>
            <a:lstStyle/>
            <a:p>
              <a:pPr algn="l" defTabSz="873125" eaLnBrk="0" hangingPunct="0"/>
              <a:r>
                <a:rPr lang="zh-CN" sz="1200" dirty="0">
                  <a:solidFill>
                    <a:srgbClr val="000000"/>
                  </a:solidFill>
                  <a:latin typeface="华文楷体" pitchFamily="2" charset="-122"/>
                  <a:ea typeface="华文楷体" pitchFamily="2" charset="-122"/>
                  <a:cs typeface="Arial Unicode MS" pitchFamily="34" charset="-122"/>
                </a:rPr>
                <a:t>香港</a:t>
              </a:r>
              <a:r>
                <a:rPr lang="en-US" altLang="zh-CN" sz="1200" dirty="0">
                  <a:solidFill>
                    <a:srgbClr val="000000"/>
                  </a:solidFill>
                  <a:latin typeface="华文楷体" pitchFamily="2" charset="-122"/>
                  <a:ea typeface="华文楷体" pitchFamily="2" charset="-122"/>
                  <a:cs typeface="Arial Unicode MS" pitchFamily="34" charset="-122"/>
                </a:rPr>
                <a:t>《</a:t>
              </a:r>
              <a:r>
                <a:rPr lang="zh-CN" altLang="en-GB" sz="1200" dirty="0">
                  <a:solidFill>
                    <a:srgbClr val="000000"/>
                  </a:solidFill>
                  <a:latin typeface="华文楷体" pitchFamily="2" charset="-122"/>
                  <a:ea typeface="华文楷体" pitchFamily="2" charset="-122"/>
                  <a:cs typeface="Arial Unicode MS" pitchFamily="34" charset="-122"/>
                </a:rPr>
                <a:t>企业管冶常规守则</a:t>
              </a:r>
              <a:r>
                <a:rPr lang="en-US" altLang="zh-CN" sz="1200" dirty="0">
                  <a:solidFill>
                    <a:srgbClr val="000000"/>
                  </a:solidFill>
                  <a:latin typeface="华文楷体" pitchFamily="2" charset="-122"/>
                  <a:ea typeface="华文楷体" pitchFamily="2" charset="-122"/>
                  <a:cs typeface="Arial Unicode MS" pitchFamily="34" charset="-122"/>
                </a:rPr>
                <a:t>》</a:t>
              </a:r>
            </a:p>
          </p:txBody>
        </p:sp>
        <p:sp>
          <p:nvSpPr>
            <p:cNvPr id="10" name="Rectangle 10"/>
            <p:cNvSpPr>
              <a:spLocks noChangeArrowheads="1"/>
            </p:cNvSpPr>
            <p:nvPr/>
          </p:nvSpPr>
          <p:spPr bwMode="gray">
            <a:xfrm>
              <a:off x="3254375" y="3073400"/>
              <a:ext cx="1677700" cy="324871"/>
            </a:xfrm>
            <a:prstGeom prst="rect">
              <a:avLst/>
            </a:prstGeom>
            <a:noFill/>
            <a:ln w="9525" algn="ctr">
              <a:noFill/>
              <a:miter lim="800000"/>
              <a:headEnd/>
              <a:tailEnd/>
            </a:ln>
            <a:effectLst/>
          </p:spPr>
          <p:txBody>
            <a:bodyPr wrap="none" lIns="51553" tIns="51553" rIns="85922" bIns="87296">
              <a:spAutoFit/>
            </a:bodyPr>
            <a:lstStyle/>
            <a:p>
              <a:pPr algn="l" defTabSz="873125" eaLnBrk="0" hangingPunct="0"/>
              <a:r>
                <a:rPr lang="en-US" altLang="zh-CN" sz="1200" dirty="0">
                  <a:solidFill>
                    <a:srgbClr val="000000"/>
                  </a:solidFill>
                  <a:latin typeface="华文楷体" pitchFamily="2" charset="-122"/>
                  <a:ea typeface="华文楷体" pitchFamily="2" charset="-122"/>
                  <a:cs typeface="Arial Unicode MS" pitchFamily="34" charset="-122"/>
                </a:rPr>
                <a:t>《</a:t>
              </a:r>
              <a:r>
                <a:rPr lang="zh-CN" altLang="en-US" sz="1200">
                  <a:solidFill>
                    <a:srgbClr val="000000"/>
                  </a:solidFill>
                  <a:latin typeface="华文楷体" pitchFamily="2" charset="-122"/>
                  <a:ea typeface="华文楷体" pitchFamily="2" charset="-122"/>
                  <a:cs typeface="Arial Unicode MS" pitchFamily="34" charset="-122"/>
                </a:rPr>
                <a:t>德国公司治理准则</a:t>
              </a:r>
              <a:r>
                <a:rPr lang="en-US" altLang="zh-CN" sz="1200" dirty="0">
                  <a:solidFill>
                    <a:srgbClr val="000000"/>
                  </a:solidFill>
                  <a:latin typeface="华文楷体" pitchFamily="2" charset="-122"/>
                  <a:ea typeface="华文楷体" pitchFamily="2" charset="-122"/>
                  <a:cs typeface="Arial Unicode MS" pitchFamily="34" charset="-122"/>
                </a:rPr>
                <a:t>》</a:t>
              </a:r>
            </a:p>
          </p:txBody>
        </p:sp>
        <p:sp>
          <p:nvSpPr>
            <p:cNvPr id="11" name="Rectangle 11"/>
            <p:cNvSpPr>
              <a:spLocks noChangeArrowheads="1"/>
            </p:cNvSpPr>
            <p:nvPr/>
          </p:nvSpPr>
          <p:spPr bwMode="gray">
            <a:xfrm>
              <a:off x="3221038" y="2817813"/>
              <a:ext cx="1663274" cy="337823"/>
            </a:xfrm>
            <a:prstGeom prst="rect">
              <a:avLst/>
            </a:prstGeom>
            <a:noFill/>
            <a:ln w="9525" algn="ctr">
              <a:noFill/>
              <a:miter lim="800000"/>
              <a:headEnd/>
              <a:tailEnd/>
            </a:ln>
            <a:effectLst/>
          </p:spPr>
          <p:txBody>
            <a:bodyPr wrap="none" lIns="51553" tIns="51553" rIns="85922" bIns="87296">
              <a:spAutoFit/>
            </a:bodyPr>
            <a:lstStyle/>
            <a:p>
              <a:pPr algn="l" defTabSz="873125" eaLnBrk="0" hangingPunct="0">
                <a:lnSpc>
                  <a:spcPct val="107000"/>
                </a:lnSpc>
                <a:spcBef>
                  <a:spcPct val="50000"/>
                </a:spcBef>
              </a:pPr>
              <a:r>
                <a:rPr lang="zh-CN" altLang="en-US" sz="1200">
                  <a:solidFill>
                    <a:srgbClr val="000000"/>
                  </a:solidFill>
                  <a:latin typeface="华文楷体" pitchFamily="2" charset="-122"/>
                  <a:ea typeface="华文楷体" pitchFamily="2" charset="-122"/>
                  <a:cs typeface="Arial Unicode MS" pitchFamily="34" charset="-122"/>
                </a:rPr>
                <a:t>瑞士</a:t>
              </a:r>
              <a:r>
                <a:rPr lang="en-US" altLang="zh-CN" sz="1200" dirty="0">
                  <a:solidFill>
                    <a:srgbClr val="000000"/>
                  </a:solidFill>
                  <a:latin typeface="华文楷体" pitchFamily="2" charset="-122"/>
                  <a:ea typeface="华文楷体" pitchFamily="2" charset="-122"/>
                  <a:cs typeface="Arial Unicode MS" pitchFamily="34" charset="-122"/>
                </a:rPr>
                <a:t>Code of Obligations</a:t>
              </a:r>
            </a:p>
          </p:txBody>
        </p:sp>
        <p:sp>
          <p:nvSpPr>
            <p:cNvPr id="12" name="Rectangle 12"/>
            <p:cNvSpPr>
              <a:spLocks noChangeArrowheads="1"/>
            </p:cNvSpPr>
            <p:nvPr/>
          </p:nvSpPr>
          <p:spPr bwMode="gray">
            <a:xfrm>
              <a:off x="2190750" y="4856163"/>
              <a:ext cx="1906930" cy="337823"/>
            </a:xfrm>
            <a:prstGeom prst="rect">
              <a:avLst/>
            </a:prstGeom>
            <a:noFill/>
            <a:ln w="9525" algn="ctr">
              <a:noFill/>
              <a:miter lim="800000"/>
              <a:headEnd/>
              <a:tailEnd/>
            </a:ln>
            <a:effectLst/>
          </p:spPr>
          <p:txBody>
            <a:bodyPr wrap="none" lIns="51553" tIns="51553" rIns="85922" bIns="87296">
              <a:spAutoFit/>
            </a:bodyPr>
            <a:lstStyle/>
            <a:p>
              <a:pPr algn="l" defTabSz="873125" eaLnBrk="0" hangingPunct="0">
                <a:lnSpc>
                  <a:spcPct val="107000"/>
                </a:lnSpc>
                <a:spcBef>
                  <a:spcPct val="50000"/>
                </a:spcBef>
              </a:pPr>
              <a:r>
                <a:rPr lang="zh-CN" altLang="en-US" sz="1200">
                  <a:solidFill>
                    <a:srgbClr val="000000"/>
                  </a:solidFill>
                  <a:latin typeface="华文楷体" pitchFamily="2" charset="-122"/>
                  <a:ea typeface="华文楷体" pitchFamily="2" charset="-122"/>
                  <a:cs typeface="Arial Unicode MS" pitchFamily="34" charset="-122"/>
                </a:rPr>
                <a:t>南非 </a:t>
              </a:r>
              <a:r>
                <a:rPr lang="en-US" altLang="zh-CN" sz="1200" dirty="0">
                  <a:solidFill>
                    <a:srgbClr val="000000"/>
                  </a:solidFill>
                  <a:latin typeface="华文楷体" pitchFamily="2" charset="-122"/>
                  <a:ea typeface="华文楷体" pitchFamily="2" charset="-122"/>
                  <a:cs typeface="Arial Unicode MS" pitchFamily="34" charset="-122"/>
                </a:rPr>
                <a:t>The King Code of 2002</a:t>
              </a:r>
              <a:endParaRPr lang="zh-CN" altLang="en-US" sz="1200">
                <a:solidFill>
                  <a:srgbClr val="000000"/>
                </a:solidFill>
                <a:latin typeface="华文楷体" pitchFamily="2" charset="-122"/>
                <a:ea typeface="华文楷体" pitchFamily="2" charset="-122"/>
                <a:cs typeface="Arial Unicode MS" pitchFamily="34" charset="-122"/>
              </a:endParaRPr>
            </a:p>
          </p:txBody>
        </p:sp>
        <p:sp>
          <p:nvSpPr>
            <p:cNvPr id="13" name="Rectangle 13"/>
            <p:cNvSpPr>
              <a:spLocks noChangeArrowheads="1"/>
            </p:cNvSpPr>
            <p:nvPr/>
          </p:nvSpPr>
          <p:spPr bwMode="gray">
            <a:xfrm>
              <a:off x="5715000" y="3128963"/>
              <a:ext cx="1879679" cy="337823"/>
            </a:xfrm>
            <a:prstGeom prst="rect">
              <a:avLst/>
            </a:prstGeom>
            <a:noFill/>
            <a:ln w="9525" algn="ctr">
              <a:noFill/>
              <a:miter lim="800000"/>
              <a:headEnd/>
              <a:tailEnd/>
            </a:ln>
            <a:effectLst/>
          </p:spPr>
          <p:txBody>
            <a:bodyPr wrap="none" lIns="51553" tIns="51553" rIns="85922" bIns="87296">
              <a:spAutoFit/>
            </a:bodyPr>
            <a:lstStyle/>
            <a:p>
              <a:pPr algn="l" defTabSz="873125" eaLnBrk="0" hangingPunct="0">
                <a:lnSpc>
                  <a:spcPct val="107000"/>
                </a:lnSpc>
                <a:spcBef>
                  <a:spcPct val="50000"/>
                </a:spcBef>
              </a:pPr>
              <a:r>
                <a:rPr lang="zh-CN" altLang="en-US" sz="1200">
                  <a:solidFill>
                    <a:srgbClr val="000000"/>
                  </a:solidFill>
                  <a:latin typeface="华文楷体" pitchFamily="2" charset="-122"/>
                  <a:ea typeface="华文楷体" pitchFamily="2" charset="-122"/>
                  <a:cs typeface="Arial Unicode MS" pitchFamily="34" charset="-122"/>
                </a:rPr>
                <a:t>美国萨班斯</a:t>
              </a:r>
              <a:r>
                <a:rPr lang="en-US" altLang="zh-CN" sz="1200" dirty="0">
                  <a:solidFill>
                    <a:srgbClr val="000000"/>
                  </a:solidFill>
                  <a:latin typeface="华文楷体" pitchFamily="2" charset="-122"/>
                  <a:ea typeface="华文楷体" pitchFamily="2" charset="-122"/>
                  <a:cs typeface="Arial Unicode MS" pitchFamily="34" charset="-122"/>
                </a:rPr>
                <a:t>-</a:t>
              </a:r>
              <a:r>
                <a:rPr lang="zh-CN" altLang="en-US" sz="1200">
                  <a:solidFill>
                    <a:srgbClr val="000000"/>
                  </a:solidFill>
                  <a:latin typeface="华文楷体" pitchFamily="2" charset="-122"/>
                  <a:ea typeface="华文楷体" pitchFamily="2" charset="-122"/>
                  <a:cs typeface="Arial Unicode MS" pitchFamily="34" charset="-122"/>
                </a:rPr>
                <a:t>奥克斯利法案</a:t>
              </a:r>
            </a:p>
          </p:txBody>
        </p:sp>
        <p:sp>
          <p:nvSpPr>
            <p:cNvPr id="14" name="Rectangle 14"/>
            <p:cNvSpPr>
              <a:spLocks noChangeArrowheads="1"/>
            </p:cNvSpPr>
            <p:nvPr/>
          </p:nvSpPr>
          <p:spPr bwMode="gray">
            <a:xfrm>
              <a:off x="1970088" y="3435350"/>
              <a:ext cx="1523812" cy="324871"/>
            </a:xfrm>
            <a:prstGeom prst="rect">
              <a:avLst/>
            </a:prstGeom>
            <a:noFill/>
            <a:ln w="9525" algn="ctr">
              <a:noFill/>
              <a:miter lim="800000"/>
              <a:headEnd/>
              <a:tailEnd/>
            </a:ln>
            <a:effectLst/>
          </p:spPr>
          <p:txBody>
            <a:bodyPr wrap="none" lIns="51553" tIns="51553" rIns="85922" bIns="87296">
              <a:spAutoFit/>
            </a:bodyPr>
            <a:lstStyle/>
            <a:p>
              <a:pPr algn="l" defTabSz="873125" eaLnBrk="0" hangingPunct="0"/>
              <a:r>
                <a:rPr lang="en-US" altLang="en-US" sz="1200" dirty="0" err="1">
                  <a:solidFill>
                    <a:srgbClr val="000000"/>
                  </a:solidFill>
                  <a:latin typeface="华文楷体" pitchFamily="2" charset="-122"/>
                  <a:ea typeface="华文楷体" pitchFamily="2" charset="-122"/>
                  <a:cs typeface="Arial Unicode MS" pitchFamily="34" charset="-122"/>
                </a:rPr>
                <a:t>法国《金融安全法</a:t>
              </a:r>
              <a:r>
                <a:rPr lang="en-US" altLang="en-US" sz="1200" dirty="0">
                  <a:solidFill>
                    <a:srgbClr val="000000"/>
                  </a:solidFill>
                  <a:latin typeface="华文楷体" pitchFamily="2" charset="-122"/>
                  <a:ea typeface="华文楷体" pitchFamily="2" charset="-122"/>
                  <a:cs typeface="Arial Unicode MS" pitchFamily="34" charset="-122"/>
                </a:rPr>
                <a:t>》</a:t>
              </a:r>
              <a:endParaRPr lang="zh-CN" altLang="en-US" sz="1200" dirty="0">
                <a:solidFill>
                  <a:srgbClr val="000000"/>
                </a:solidFill>
                <a:latin typeface="华文楷体" pitchFamily="2" charset="-122"/>
                <a:ea typeface="华文楷体" pitchFamily="2" charset="-122"/>
                <a:cs typeface="Arial Unicode MS" pitchFamily="34" charset="-122"/>
              </a:endParaRPr>
            </a:p>
          </p:txBody>
        </p:sp>
        <p:sp>
          <p:nvSpPr>
            <p:cNvPr id="15" name="Rectangle 15"/>
            <p:cNvSpPr>
              <a:spLocks noChangeArrowheads="1"/>
            </p:cNvSpPr>
            <p:nvPr/>
          </p:nvSpPr>
          <p:spPr bwMode="gray">
            <a:xfrm>
              <a:off x="4391025" y="4792663"/>
              <a:ext cx="1985477" cy="509537"/>
            </a:xfrm>
            <a:prstGeom prst="rect">
              <a:avLst/>
            </a:prstGeom>
            <a:noFill/>
            <a:ln w="9525" algn="ctr">
              <a:noFill/>
              <a:miter lim="800000"/>
              <a:headEnd/>
              <a:tailEnd/>
            </a:ln>
            <a:effectLst/>
          </p:spPr>
          <p:txBody>
            <a:bodyPr wrap="none" lIns="51553" tIns="51553" rIns="85922" bIns="87296">
              <a:spAutoFit/>
            </a:bodyPr>
            <a:lstStyle/>
            <a:p>
              <a:pPr algn="l" defTabSz="873125" eaLnBrk="0" hangingPunct="0"/>
              <a:r>
                <a:rPr lang="zh-CN" altLang="en-US" sz="1200">
                  <a:solidFill>
                    <a:srgbClr val="000000"/>
                  </a:solidFill>
                  <a:latin typeface="华文楷体" pitchFamily="2" charset="-122"/>
                  <a:ea typeface="华文楷体" pitchFamily="2" charset="-122"/>
                  <a:cs typeface="Arial Unicode MS" pitchFamily="34" charset="-122"/>
                </a:rPr>
                <a:t>澳大利亚</a:t>
              </a:r>
              <a:r>
                <a:rPr lang="en-US" altLang="zh-CN" sz="1200">
                  <a:solidFill>
                    <a:srgbClr val="000000"/>
                  </a:solidFill>
                  <a:latin typeface="华文楷体" pitchFamily="2" charset="-122"/>
                  <a:ea typeface="华文楷体" pitchFamily="2" charset="-122"/>
                  <a:cs typeface="Arial Unicode MS" pitchFamily="34" charset="-122"/>
                </a:rPr>
                <a:t>《</a:t>
              </a:r>
              <a:r>
                <a:rPr lang="zh-CN" altLang="en-US" sz="1200">
                  <a:solidFill>
                    <a:srgbClr val="000000"/>
                  </a:solidFill>
                  <a:latin typeface="华文楷体" pitchFamily="2" charset="-122"/>
                  <a:ea typeface="华文楷体" pitchFamily="2" charset="-122"/>
                  <a:cs typeface="Arial Unicode MS" pitchFamily="34" charset="-122"/>
                </a:rPr>
                <a:t>良好公司治理</a:t>
              </a:r>
            </a:p>
            <a:p>
              <a:pPr algn="l" defTabSz="873125" eaLnBrk="0" hangingPunct="0"/>
              <a:r>
                <a:rPr lang="zh-CN" altLang="en-US" sz="1200">
                  <a:solidFill>
                    <a:srgbClr val="000000"/>
                  </a:solidFill>
                  <a:latin typeface="华文楷体" pitchFamily="2" charset="-122"/>
                  <a:ea typeface="华文楷体" pitchFamily="2" charset="-122"/>
                  <a:cs typeface="Arial Unicode MS" pitchFamily="34" charset="-122"/>
                </a:rPr>
                <a:t>原则和最佳实务操作建议</a:t>
              </a:r>
              <a:r>
                <a:rPr lang="en-US" altLang="zh-CN" sz="1200">
                  <a:solidFill>
                    <a:srgbClr val="000000"/>
                  </a:solidFill>
                  <a:latin typeface="华文楷体" pitchFamily="2" charset="-122"/>
                  <a:ea typeface="华文楷体" pitchFamily="2" charset="-122"/>
                  <a:cs typeface="Arial Unicode MS" pitchFamily="34" charset="-122"/>
                </a:rPr>
                <a:t>》</a:t>
              </a:r>
            </a:p>
          </p:txBody>
        </p:sp>
        <p:sp>
          <p:nvSpPr>
            <p:cNvPr id="16" name="Rectangle 16"/>
            <p:cNvSpPr>
              <a:spLocks noChangeArrowheads="1"/>
            </p:cNvSpPr>
            <p:nvPr/>
          </p:nvSpPr>
          <p:spPr bwMode="gray">
            <a:xfrm>
              <a:off x="5808663" y="2606675"/>
              <a:ext cx="1490150" cy="337823"/>
            </a:xfrm>
            <a:prstGeom prst="rect">
              <a:avLst/>
            </a:prstGeom>
            <a:noFill/>
            <a:ln w="9525" algn="ctr">
              <a:noFill/>
              <a:miter lim="800000"/>
              <a:headEnd/>
              <a:tailEnd/>
            </a:ln>
            <a:effectLst/>
          </p:spPr>
          <p:txBody>
            <a:bodyPr wrap="none" lIns="51553" tIns="51553" rIns="85922" bIns="87296">
              <a:spAutoFit/>
            </a:bodyPr>
            <a:lstStyle/>
            <a:p>
              <a:pPr algn="l" defTabSz="873125" eaLnBrk="0" hangingPunct="0">
                <a:lnSpc>
                  <a:spcPct val="107000"/>
                </a:lnSpc>
                <a:spcBef>
                  <a:spcPct val="50000"/>
                </a:spcBef>
              </a:pPr>
              <a:r>
                <a:rPr lang="zh-CN" altLang="en-US" sz="1200">
                  <a:solidFill>
                    <a:srgbClr val="000000"/>
                  </a:solidFill>
                  <a:latin typeface="华文楷体" pitchFamily="2" charset="-122"/>
                  <a:ea typeface="华文楷体" pitchFamily="2" charset="-122"/>
                  <a:cs typeface="Arial Unicode MS" pitchFamily="34" charset="-122"/>
                </a:rPr>
                <a:t>加拿大</a:t>
              </a:r>
              <a:r>
                <a:rPr lang="en-US" altLang="zh-CN" sz="1200">
                  <a:solidFill>
                    <a:srgbClr val="000000"/>
                  </a:solidFill>
                  <a:latin typeface="华文楷体" pitchFamily="2" charset="-122"/>
                  <a:ea typeface="华文楷体" pitchFamily="2" charset="-122"/>
                  <a:cs typeface="Arial Unicode MS" pitchFamily="34" charset="-122"/>
                </a:rPr>
                <a:t>《NI52-109》</a:t>
              </a:r>
            </a:p>
          </p:txBody>
        </p:sp>
        <p:sp>
          <p:nvSpPr>
            <p:cNvPr id="17" name="Rectangle 17"/>
            <p:cNvSpPr>
              <a:spLocks noChangeArrowheads="1"/>
            </p:cNvSpPr>
            <p:nvPr/>
          </p:nvSpPr>
          <p:spPr bwMode="gray">
            <a:xfrm>
              <a:off x="776288" y="2667000"/>
              <a:ext cx="2235200" cy="611103"/>
            </a:xfrm>
            <a:prstGeom prst="rect">
              <a:avLst/>
            </a:prstGeom>
            <a:noFill/>
            <a:ln w="9525" algn="ctr">
              <a:noFill/>
              <a:miter lim="800000"/>
              <a:headEnd/>
              <a:tailEnd/>
            </a:ln>
            <a:effectLst/>
          </p:spPr>
          <p:txBody>
            <a:bodyPr lIns="51553" tIns="51553" rIns="85922" bIns="87296">
              <a:spAutoFit/>
            </a:bodyPr>
            <a:lstStyle/>
            <a:p>
              <a:pPr algn="r" defTabSz="873125">
                <a:lnSpc>
                  <a:spcPct val="85000"/>
                </a:lnSpc>
              </a:pPr>
              <a:r>
                <a:rPr lang="en-US" altLang="en-US" sz="1200" dirty="0" err="1">
                  <a:solidFill>
                    <a:srgbClr val="000000"/>
                  </a:solidFill>
                  <a:latin typeface="华文楷体" pitchFamily="2" charset="-122"/>
                  <a:ea typeface="华文楷体" pitchFamily="2" charset="-122"/>
                  <a:cs typeface="Arial Unicode MS" pitchFamily="34" charset="-122"/>
                </a:rPr>
                <a:t>英国</a:t>
              </a:r>
              <a:r>
                <a:rPr lang="en-US" altLang="zh-CN" sz="1200" dirty="0">
                  <a:solidFill>
                    <a:srgbClr val="000000"/>
                  </a:solidFill>
                  <a:latin typeface="华文楷体" pitchFamily="2" charset="-122"/>
                  <a:ea typeface="华文楷体" pitchFamily="2" charset="-122"/>
                  <a:cs typeface="Arial Unicode MS" pitchFamily="34" charset="-122"/>
                </a:rPr>
                <a:t> </a:t>
              </a:r>
            </a:p>
            <a:p>
              <a:pPr algn="r" defTabSz="873125">
                <a:lnSpc>
                  <a:spcPct val="85000"/>
                </a:lnSpc>
              </a:pPr>
              <a:r>
                <a:rPr lang="en-US" altLang="en-US" sz="1200" dirty="0">
                  <a:solidFill>
                    <a:srgbClr val="000000"/>
                  </a:solidFill>
                  <a:latin typeface="华文楷体" pitchFamily="2" charset="-122"/>
                  <a:ea typeface="华文楷体" pitchFamily="2" charset="-122"/>
                  <a:cs typeface="Arial Unicode MS" pitchFamily="34" charset="-122"/>
                </a:rPr>
                <a:t>The</a:t>
              </a:r>
              <a:r>
                <a:rPr lang="en-US" altLang="zh-CN" sz="1200" dirty="0">
                  <a:solidFill>
                    <a:srgbClr val="000000"/>
                  </a:solidFill>
                  <a:latin typeface="华文楷体" pitchFamily="2" charset="-122"/>
                  <a:ea typeface="华文楷体" pitchFamily="2" charset="-122"/>
                  <a:cs typeface="Arial Unicode MS" pitchFamily="34" charset="-122"/>
                </a:rPr>
                <a:t> </a:t>
              </a:r>
              <a:r>
                <a:rPr lang="en-US" altLang="en-US" sz="1200" dirty="0">
                  <a:solidFill>
                    <a:srgbClr val="000000"/>
                  </a:solidFill>
                  <a:latin typeface="华文楷体" pitchFamily="2" charset="-122"/>
                  <a:ea typeface="华文楷体" pitchFamily="2" charset="-122"/>
                  <a:cs typeface="Arial Unicode MS" pitchFamily="34" charset="-122"/>
                </a:rPr>
                <a:t>Combined</a:t>
              </a:r>
              <a:r>
                <a:rPr lang="en-US" altLang="zh-CN" sz="1200" dirty="0">
                  <a:solidFill>
                    <a:srgbClr val="000000"/>
                  </a:solidFill>
                  <a:latin typeface="华文楷体" pitchFamily="2" charset="-122"/>
                  <a:ea typeface="华文楷体" pitchFamily="2" charset="-122"/>
                  <a:cs typeface="Arial Unicode MS" pitchFamily="34" charset="-122"/>
                </a:rPr>
                <a:t> </a:t>
              </a:r>
              <a:r>
                <a:rPr lang="en-US" altLang="en-US" sz="1200" dirty="0">
                  <a:solidFill>
                    <a:srgbClr val="000000"/>
                  </a:solidFill>
                  <a:latin typeface="华文楷体" pitchFamily="2" charset="-122"/>
                  <a:ea typeface="华文楷体" pitchFamily="2" charset="-122"/>
                  <a:cs typeface="Arial Unicode MS" pitchFamily="34" charset="-122"/>
                </a:rPr>
                <a:t>Code</a:t>
              </a:r>
              <a:r>
                <a:rPr lang="en-US" altLang="zh-CN" sz="1200" dirty="0">
                  <a:solidFill>
                    <a:srgbClr val="000000"/>
                  </a:solidFill>
                  <a:latin typeface="华文楷体" pitchFamily="2" charset="-122"/>
                  <a:ea typeface="华文楷体" pitchFamily="2" charset="-122"/>
                  <a:cs typeface="Arial Unicode MS" pitchFamily="34" charset="-122"/>
                </a:rPr>
                <a:t> </a:t>
              </a:r>
              <a:r>
                <a:rPr lang="en-US" altLang="en-US" sz="1200" dirty="0">
                  <a:solidFill>
                    <a:srgbClr val="000000"/>
                  </a:solidFill>
                  <a:latin typeface="华文楷体" pitchFamily="2" charset="-122"/>
                  <a:ea typeface="华文楷体" pitchFamily="2" charset="-122"/>
                  <a:cs typeface="Arial Unicode MS" pitchFamily="34" charset="-122"/>
                </a:rPr>
                <a:t>on</a:t>
              </a:r>
              <a:r>
                <a:rPr lang="en-US" altLang="zh-CN" sz="1200" dirty="0">
                  <a:solidFill>
                    <a:srgbClr val="000000"/>
                  </a:solidFill>
                  <a:latin typeface="华文楷体" pitchFamily="2" charset="-122"/>
                  <a:ea typeface="华文楷体" pitchFamily="2" charset="-122"/>
                  <a:cs typeface="Arial Unicode MS" pitchFamily="34" charset="-122"/>
                </a:rPr>
                <a:t> </a:t>
              </a:r>
              <a:r>
                <a:rPr lang="en-US" altLang="en-US" sz="1200" dirty="0">
                  <a:solidFill>
                    <a:srgbClr val="000000"/>
                  </a:solidFill>
                  <a:latin typeface="华文楷体" pitchFamily="2" charset="-122"/>
                  <a:ea typeface="华文楷体" pitchFamily="2" charset="-122"/>
                  <a:cs typeface="Arial Unicode MS" pitchFamily="34" charset="-122"/>
                </a:rPr>
                <a:t>Corporate</a:t>
              </a:r>
              <a:r>
                <a:rPr lang="en-US" altLang="zh-CN" sz="1200" dirty="0">
                  <a:solidFill>
                    <a:srgbClr val="000000"/>
                  </a:solidFill>
                  <a:latin typeface="华文楷体" pitchFamily="2" charset="-122"/>
                  <a:ea typeface="华文楷体" pitchFamily="2" charset="-122"/>
                  <a:cs typeface="Arial Unicode MS" pitchFamily="34" charset="-122"/>
                </a:rPr>
                <a:t> </a:t>
              </a:r>
              <a:r>
                <a:rPr lang="en-US" altLang="en-US" sz="1200" dirty="0">
                  <a:solidFill>
                    <a:srgbClr val="000000"/>
                  </a:solidFill>
                  <a:latin typeface="华文楷体" pitchFamily="2" charset="-122"/>
                  <a:ea typeface="华文楷体" pitchFamily="2" charset="-122"/>
                  <a:cs typeface="Arial Unicode MS" pitchFamily="34" charset="-122"/>
                </a:rPr>
                <a:t>Governance</a:t>
              </a:r>
              <a:endParaRPr lang="zh-CN" altLang="en-US" sz="1200" dirty="0">
                <a:solidFill>
                  <a:srgbClr val="000000"/>
                </a:solidFill>
                <a:latin typeface="华文楷体" pitchFamily="2" charset="-122"/>
                <a:ea typeface="华文楷体" pitchFamily="2" charset="-122"/>
                <a:cs typeface="Arial Unicode MS" pitchFamily="34" charset="-122"/>
              </a:endParaRPr>
            </a:p>
          </p:txBody>
        </p:sp>
      </p:grpSp>
      <p:sp>
        <p:nvSpPr>
          <p:cNvPr id="19" name="Rectangle 3"/>
          <p:cNvSpPr txBox="1">
            <a:spLocks noChangeArrowheads="1"/>
          </p:cNvSpPr>
          <p:nvPr/>
        </p:nvSpPr>
        <p:spPr>
          <a:xfrm>
            <a:off x="508000" y="5461001"/>
            <a:ext cx="8483600" cy="749300"/>
          </a:xfrm>
          <a:prstGeom prst="rect">
            <a:avLst/>
          </a:prstGeom>
        </p:spPr>
        <p:style>
          <a:lnRef idx="0">
            <a:schemeClr val="accent1"/>
          </a:lnRef>
          <a:fillRef idx="3">
            <a:schemeClr val="accent1"/>
          </a:fillRef>
          <a:effectRef idx="3">
            <a:schemeClr val="accent1"/>
          </a:effectRef>
          <a:fontRef idx="minor">
            <a:schemeClr val="lt1"/>
          </a:fontRef>
        </p:style>
        <p:txBody>
          <a:bodyPr/>
          <a:lstStyle/>
          <a:p>
            <a:pPr marL="342900" marR="0" lvl="0" indent="-342900" algn="ctr" defTabSz="914400" rtl="0" eaLnBrk="1" fontAlgn="base" latinLnBrk="0" hangingPunct="1">
              <a:spcBef>
                <a:spcPct val="0"/>
              </a:spcBef>
              <a:buClr>
                <a:schemeClr val="tx1"/>
              </a:buClr>
              <a:buSzTx/>
              <a:buFontTx/>
              <a:buNone/>
              <a:tabLst/>
              <a:defRPr/>
            </a:pPr>
            <a:r>
              <a:rPr kumimoji="0" lang="zh-CN" altLang="en-GB" sz="2000" i="0" u="none" strike="noStrike" kern="1200" cap="none" spc="0" normalizeH="0" baseline="0" noProof="0" dirty="0" smtClean="0">
                <a:ln>
                  <a:noFill/>
                </a:ln>
                <a:solidFill>
                  <a:schemeClr val="bg1"/>
                </a:solidFill>
                <a:effectLst/>
                <a:uLnTx/>
                <a:uFillTx/>
                <a:latin typeface="华文楷体" pitchFamily="2" charset="-122"/>
                <a:ea typeface="华文楷体" pitchFamily="2" charset="-122"/>
                <a:cs typeface="Arial Unicode MS" pitchFamily="34" charset="-122"/>
              </a:rPr>
              <a:t> </a:t>
            </a:r>
            <a:r>
              <a:rPr kumimoji="0" lang="zh-CN" altLang="en-GB" sz="2000" i="0" u="none" strike="noStrike" kern="1200" cap="none" spc="0" normalizeH="0" baseline="0" noProof="0" dirty="0" smtClean="0">
                <a:ln>
                  <a:noFill/>
                </a:ln>
                <a:solidFill>
                  <a:srgbClr val="FEF8F8"/>
                </a:solidFill>
                <a:effectLst/>
                <a:uLnTx/>
                <a:uFillTx/>
                <a:latin typeface="华文楷体" pitchFamily="2" charset="-122"/>
                <a:ea typeface="华文楷体" pitchFamily="2" charset="-122"/>
                <a:cs typeface="Arial Unicode MS" pitchFamily="34" charset="-122"/>
              </a:rPr>
              <a:t>高效的内部审计部门在推动企业内部控制的建设和</a:t>
            </a:r>
          </a:p>
          <a:p>
            <a:pPr marL="342900" marR="0" lvl="0" indent="-342900" algn="ctr" defTabSz="914400" rtl="0" eaLnBrk="1" fontAlgn="base" latinLnBrk="0" hangingPunct="1">
              <a:spcBef>
                <a:spcPct val="0"/>
              </a:spcBef>
              <a:buClr>
                <a:schemeClr val="tx1"/>
              </a:buClr>
              <a:buSzTx/>
              <a:buFontTx/>
              <a:buNone/>
              <a:tabLst/>
              <a:defRPr/>
            </a:pPr>
            <a:r>
              <a:rPr kumimoji="0" lang="zh-CN" altLang="en-GB" sz="2000" i="0" u="none" strike="noStrike" kern="1200" cap="none" spc="0" normalizeH="0" baseline="0" noProof="0" dirty="0" smtClean="0">
                <a:ln>
                  <a:noFill/>
                </a:ln>
                <a:solidFill>
                  <a:srgbClr val="FEF8F8"/>
                </a:solidFill>
                <a:effectLst/>
                <a:uLnTx/>
                <a:uFillTx/>
                <a:latin typeface="华文楷体" pitchFamily="2" charset="-122"/>
                <a:ea typeface="华文楷体" pitchFamily="2" charset="-122"/>
                <a:cs typeface="Arial Unicode MS" pitchFamily="34" charset="-122"/>
              </a:rPr>
              <a:t> 可持续性方面发挥着重要的作用和贡献</a:t>
            </a:r>
            <a:endParaRPr kumimoji="0" lang="zh-CN" altLang="en-GB" sz="2000" i="0" u="none" strike="noStrike" kern="1200" cap="none" spc="0" normalizeH="0" baseline="0" noProof="0" dirty="0">
              <a:ln>
                <a:noFill/>
              </a:ln>
              <a:solidFill>
                <a:srgbClr val="FEF8F8"/>
              </a:solidFill>
              <a:effectLst/>
              <a:uLnTx/>
              <a:uFillTx/>
              <a:latin typeface="华文楷体" pitchFamily="2" charset="-122"/>
              <a:ea typeface="华文楷体" pitchFamily="2" charset="-122"/>
              <a:cs typeface="Arial Unicode MS" pitchFamily="34"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内部审计实务标准</a:t>
            </a:r>
            <a:r>
              <a:rPr lang="en-US" altLang="zh-CN" dirty="0" smtClean="0"/>
              <a:t> - </a:t>
            </a:r>
            <a:r>
              <a:rPr lang="zh-CN" altLang="en-US" dirty="0" smtClean="0"/>
              <a:t>工作底稿</a:t>
            </a:r>
            <a:r>
              <a:rPr lang="zh-CN" altLang="en-GB" dirty="0" smtClean="0"/>
              <a:t/>
            </a:r>
            <a:br>
              <a:rPr lang="zh-CN" altLang="en-GB" dirty="0" smtClean="0"/>
            </a:b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90</a:t>
            </a:fld>
            <a:endParaRPr lang="en-GB"/>
          </a:p>
        </p:txBody>
      </p:sp>
      <p:sp>
        <p:nvSpPr>
          <p:cNvPr id="5" name="Text Box 2"/>
          <p:cNvSpPr txBox="1">
            <a:spLocks noChangeArrowheads="1"/>
          </p:cNvSpPr>
          <p:nvPr/>
        </p:nvSpPr>
        <p:spPr bwMode="auto">
          <a:xfrm>
            <a:off x="327025" y="1382713"/>
            <a:ext cx="8205788" cy="4955203"/>
          </a:xfrm>
          <a:prstGeom prst="rect">
            <a:avLst/>
          </a:prstGeom>
          <a:noFill/>
          <a:ln w="9525">
            <a:noFill/>
            <a:miter lim="800000"/>
            <a:headEnd/>
            <a:tailEnd/>
          </a:ln>
          <a:effectLst/>
        </p:spPr>
        <p:txBody>
          <a:bodyPr anchorCtr="1">
            <a:spAutoFit/>
            <a:flatTx/>
          </a:bodyPr>
          <a:lstStyle/>
          <a:p>
            <a:pPr marL="271463" indent="-271463" algn="l" eaLnBrk="0" hangingPunct="0"/>
            <a:r>
              <a:rPr lang="zh-CN" altLang="en-GB" sz="2000" b="1" dirty="0">
                <a:solidFill>
                  <a:srgbClr val="000000"/>
                </a:solidFill>
                <a:latin typeface="华文楷体" pitchFamily="2" charset="-122"/>
                <a:ea typeface="华文楷体" pitchFamily="2" charset="-122"/>
              </a:rPr>
              <a:t>国际内部审计师协会“内部审计实务标准”：</a:t>
            </a:r>
            <a:endParaRPr lang="zh-CN" altLang="en-US" sz="2000" b="1" dirty="0">
              <a:solidFill>
                <a:srgbClr val="000000"/>
              </a:solidFill>
              <a:latin typeface="华文楷体" pitchFamily="2" charset="-122"/>
              <a:ea typeface="华文楷体" pitchFamily="2" charset="-122"/>
            </a:endParaRPr>
          </a:p>
          <a:p>
            <a:pPr marL="271463" indent="-271463" algn="l" eaLnBrk="0" hangingPunct="0"/>
            <a:endParaRPr lang="zh-CN" altLang="en-GB" sz="2000" b="1" dirty="0">
              <a:solidFill>
                <a:srgbClr val="000000"/>
              </a:solidFill>
              <a:latin typeface="华文楷体" pitchFamily="2" charset="-122"/>
              <a:ea typeface="华文楷体" pitchFamily="2" charset="-122"/>
            </a:endParaRPr>
          </a:p>
          <a:p>
            <a:pPr marL="271463" indent="-271463" algn="l" eaLnBrk="0" hangingPunct="0"/>
            <a:r>
              <a:rPr lang="zh-CN" altLang="en-GB" sz="2000" b="1" dirty="0">
                <a:solidFill>
                  <a:srgbClr val="000000"/>
                </a:solidFill>
                <a:latin typeface="华文楷体" pitchFamily="2" charset="-122"/>
                <a:ea typeface="华文楷体" pitchFamily="2" charset="-122"/>
              </a:rPr>
              <a:t>审计工作底稿通常用于下述目的：</a:t>
            </a:r>
            <a:endParaRPr lang="zh-CN" altLang="en-US" sz="2000" b="1" dirty="0">
              <a:solidFill>
                <a:srgbClr val="000000"/>
              </a:solidFill>
              <a:latin typeface="华文楷体" pitchFamily="2" charset="-122"/>
              <a:ea typeface="华文楷体" pitchFamily="2" charset="-122"/>
            </a:endParaRPr>
          </a:p>
          <a:p>
            <a:pPr marL="271463" indent="-271463" algn="l" eaLnBrk="0" hangingPunct="0"/>
            <a:endParaRPr lang="zh-CN" altLang="en-US" sz="2000" b="0" dirty="0">
              <a:solidFill>
                <a:srgbClr val="000000"/>
              </a:solidFill>
              <a:latin typeface="华文楷体" pitchFamily="2" charset="-122"/>
              <a:ea typeface="华文楷体" pitchFamily="2" charset="-122"/>
            </a:endParaRPr>
          </a:p>
          <a:p>
            <a:pPr marL="271463" indent="-271463" algn="l" eaLnBrk="0" hangingPunct="0">
              <a:lnSpc>
                <a:spcPct val="120000"/>
              </a:lnSpc>
              <a:buClr>
                <a:schemeClr val="tx1"/>
              </a:buClr>
              <a:buSzPct val="100000"/>
              <a:buFont typeface="Arial" pitchFamily="34" charset="0"/>
              <a:buChar char="•"/>
            </a:pPr>
            <a:r>
              <a:rPr lang="zh-CN" altLang="en-US" sz="2000" b="0" dirty="0">
                <a:solidFill>
                  <a:srgbClr val="000000"/>
                </a:solidFill>
                <a:latin typeface="华文楷体" pitchFamily="2" charset="-122"/>
                <a:ea typeface="华文楷体" pitchFamily="2" charset="-122"/>
              </a:rPr>
              <a:t>为内部审计报告提供主要依据</a:t>
            </a:r>
          </a:p>
          <a:p>
            <a:pPr marL="271463" indent="-271463" algn="l" eaLnBrk="0" hangingPunct="0">
              <a:lnSpc>
                <a:spcPct val="120000"/>
              </a:lnSpc>
              <a:buClr>
                <a:schemeClr val="tx1"/>
              </a:buClr>
              <a:buSzPct val="100000"/>
              <a:buFont typeface="Arial" pitchFamily="34" charset="0"/>
              <a:buChar char="•"/>
            </a:pPr>
            <a:r>
              <a:rPr lang="zh-CN" altLang="en-US" sz="2000" b="0" dirty="0">
                <a:solidFill>
                  <a:srgbClr val="000000"/>
                </a:solidFill>
                <a:latin typeface="华文楷体" pitchFamily="2" charset="-122"/>
                <a:ea typeface="华文楷体" pitchFamily="2" charset="-122"/>
              </a:rPr>
              <a:t>帮助进行审计计划的制定、执行和审查</a:t>
            </a:r>
          </a:p>
          <a:p>
            <a:pPr marL="271463" indent="-271463" algn="l" eaLnBrk="0" hangingPunct="0">
              <a:lnSpc>
                <a:spcPct val="120000"/>
              </a:lnSpc>
              <a:buClr>
                <a:schemeClr val="tx1"/>
              </a:buClr>
              <a:buSzPct val="100000"/>
              <a:buFont typeface="Arial" pitchFamily="34" charset="0"/>
              <a:buChar char="•"/>
            </a:pPr>
            <a:r>
              <a:rPr lang="zh-CN" altLang="en-US" sz="2000" b="0" dirty="0">
                <a:solidFill>
                  <a:srgbClr val="000000"/>
                </a:solidFill>
                <a:latin typeface="华文楷体" pitchFamily="2" charset="-122"/>
                <a:ea typeface="华文楷体" pitchFamily="2" charset="-122"/>
              </a:rPr>
              <a:t>用文件说明审计目的是否达到</a:t>
            </a:r>
          </a:p>
          <a:p>
            <a:pPr marL="271463" indent="-271463" algn="l" eaLnBrk="0" hangingPunct="0">
              <a:lnSpc>
                <a:spcPct val="120000"/>
              </a:lnSpc>
              <a:buClr>
                <a:schemeClr val="tx1"/>
              </a:buClr>
              <a:buSzPct val="100000"/>
              <a:buFont typeface="Arial" pitchFamily="34" charset="0"/>
              <a:buChar char="•"/>
            </a:pPr>
            <a:r>
              <a:rPr lang="zh-CN" altLang="en-US" sz="2000" b="0" dirty="0">
                <a:solidFill>
                  <a:srgbClr val="000000"/>
                </a:solidFill>
                <a:latin typeface="华文楷体" pitchFamily="2" charset="-122"/>
                <a:ea typeface="华文楷体" pitchFamily="2" charset="-122"/>
              </a:rPr>
              <a:t>便于第三者审查</a:t>
            </a:r>
          </a:p>
          <a:p>
            <a:pPr marL="271463" indent="-271463" algn="l" eaLnBrk="0" hangingPunct="0">
              <a:lnSpc>
                <a:spcPct val="120000"/>
              </a:lnSpc>
              <a:buClr>
                <a:schemeClr val="tx1"/>
              </a:buClr>
              <a:buSzPct val="100000"/>
              <a:buFont typeface="Arial" pitchFamily="34" charset="0"/>
              <a:buChar char="•"/>
            </a:pPr>
            <a:r>
              <a:rPr lang="zh-CN" altLang="en-US" sz="2000" b="0" dirty="0">
                <a:solidFill>
                  <a:srgbClr val="000000"/>
                </a:solidFill>
                <a:latin typeface="华文楷体" pitchFamily="2" charset="-122"/>
                <a:ea typeface="华文楷体" pitchFamily="2" charset="-122"/>
              </a:rPr>
              <a:t>为评价内部审计部门的质量保证程序提供依据</a:t>
            </a:r>
          </a:p>
          <a:p>
            <a:pPr marL="271463" indent="-271463" algn="l" eaLnBrk="0" hangingPunct="0">
              <a:lnSpc>
                <a:spcPct val="120000"/>
              </a:lnSpc>
              <a:buClr>
                <a:schemeClr val="tx1"/>
              </a:buClr>
              <a:buSzPct val="100000"/>
              <a:buFont typeface="Arial" pitchFamily="34" charset="0"/>
              <a:buChar char="•"/>
            </a:pPr>
            <a:r>
              <a:rPr lang="zh-CN" altLang="en-US" sz="2000" b="0" dirty="0">
                <a:solidFill>
                  <a:srgbClr val="000000"/>
                </a:solidFill>
                <a:latin typeface="华文楷体" pitchFamily="2" charset="-122"/>
                <a:ea typeface="华文楷体" pitchFamily="2" charset="-122"/>
              </a:rPr>
              <a:t>在诸如保险索赔、舞弊案件和向法院提出诉讼的情况下，提供说明资料</a:t>
            </a:r>
          </a:p>
          <a:p>
            <a:pPr marL="271463" indent="-271463" algn="l" eaLnBrk="0" hangingPunct="0">
              <a:lnSpc>
                <a:spcPct val="120000"/>
              </a:lnSpc>
              <a:buClr>
                <a:schemeClr val="tx1"/>
              </a:buClr>
              <a:buSzPct val="100000"/>
              <a:buFont typeface="Arial" pitchFamily="34" charset="0"/>
              <a:buChar char="•"/>
            </a:pPr>
            <a:r>
              <a:rPr lang="zh-CN" altLang="en-US" sz="2000" b="0" dirty="0">
                <a:solidFill>
                  <a:srgbClr val="000000"/>
                </a:solidFill>
                <a:latin typeface="华文楷体" pitchFamily="2" charset="-122"/>
                <a:ea typeface="华文楷体" pitchFamily="2" charset="-122"/>
              </a:rPr>
              <a:t>帮助内部审计工作人员的专业发展</a:t>
            </a:r>
          </a:p>
          <a:p>
            <a:pPr marL="271463" indent="-271463" algn="l" eaLnBrk="0" hangingPunct="0">
              <a:lnSpc>
                <a:spcPct val="120000"/>
              </a:lnSpc>
              <a:buClr>
                <a:schemeClr val="tx1"/>
              </a:buClr>
              <a:buSzPct val="100000"/>
              <a:buFont typeface="Arial" pitchFamily="34" charset="0"/>
              <a:buChar char="•"/>
            </a:pPr>
            <a:r>
              <a:rPr lang="zh-CN" altLang="en-US" sz="2000" b="0" dirty="0">
                <a:solidFill>
                  <a:srgbClr val="000000"/>
                </a:solidFill>
                <a:latin typeface="华文楷体" pitchFamily="2" charset="-122"/>
                <a:ea typeface="华文楷体" pitchFamily="2" charset="-122"/>
              </a:rPr>
              <a:t>证实内部审计部门是否遵守《内部审计实务标准》</a:t>
            </a:r>
          </a:p>
          <a:p>
            <a:pPr marL="271463" indent="-271463" algn="l" eaLnBrk="0" hangingPunct="0"/>
            <a:endParaRPr lang="zh-CN" altLang="en-GB" sz="2000" b="0" dirty="0">
              <a:solidFill>
                <a:srgbClr val="000000"/>
              </a:solidFill>
              <a:latin typeface="华文楷体" pitchFamily="2" charset="-122"/>
              <a:ea typeface="华文楷体"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内部审计实务标准</a:t>
            </a:r>
            <a:r>
              <a:rPr lang="en-US" altLang="zh-CN" dirty="0" smtClean="0"/>
              <a:t> - </a:t>
            </a:r>
            <a:r>
              <a:rPr lang="zh-CN" altLang="en-US" dirty="0" smtClean="0"/>
              <a:t>工作底稿 （续）</a:t>
            </a: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91</a:t>
            </a:fld>
            <a:endParaRPr lang="en-GB"/>
          </a:p>
        </p:txBody>
      </p:sp>
      <p:sp>
        <p:nvSpPr>
          <p:cNvPr id="5" name="Text Box 2"/>
          <p:cNvSpPr txBox="1">
            <a:spLocks noChangeArrowheads="1"/>
          </p:cNvSpPr>
          <p:nvPr/>
        </p:nvSpPr>
        <p:spPr bwMode="auto">
          <a:xfrm>
            <a:off x="214282" y="1214422"/>
            <a:ext cx="7140605" cy="4216539"/>
          </a:xfrm>
          <a:prstGeom prst="rect">
            <a:avLst/>
          </a:prstGeom>
          <a:noFill/>
          <a:ln w="9525">
            <a:noFill/>
            <a:miter lim="800000"/>
            <a:headEnd/>
            <a:tailEnd/>
          </a:ln>
          <a:effectLst/>
        </p:spPr>
        <p:txBody>
          <a:bodyPr wrap="square" anchorCtr="1">
            <a:spAutoFit/>
            <a:flatTx/>
          </a:bodyPr>
          <a:lstStyle/>
          <a:p>
            <a:pPr marL="266700" indent="-266700" algn="l" eaLnBrk="0" hangingPunct="0"/>
            <a:r>
              <a:rPr lang="zh-CN" altLang="en-GB" sz="2000" b="1" dirty="0">
                <a:solidFill>
                  <a:srgbClr val="000000"/>
                </a:solidFill>
                <a:latin typeface="华文楷体" pitchFamily="2" charset="-122"/>
                <a:ea typeface="华文楷体" pitchFamily="2" charset="-122"/>
              </a:rPr>
              <a:t>国际内部审计师协会“内部审计实务标准”：</a:t>
            </a:r>
            <a:endParaRPr lang="zh-CN" altLang="en-US" sz="2000" b="1" dirty="0">
              <a:solidFill>
                <a:srgbClr val="000000"/>
              </a:solidFill>
              <a:latin typeface="华文楷体" pitchFamily="2" charset="-122"/>
              <a:ea typeface="华文楷体" pitchFamily="2" charset="-122"/>
            </a:endParaRPr>
          </a:p>
          <a:p>
            <a:pPr marL="358775" indent="-358775" algn="l" eaLnBrk="0" hangingPunct="0"/>
            <a:endParaRPr lang="zh-CN" altLang="en-GB" sz="2000" b="1" dirty="0">
              <a:solidFill>
                <a:srgbClr val="000000"/>
              </a:solidFill>
              <a:latin typeface="华文楷体" pitchFamily="2" charset="-122"/>
              <a:ea typeface="华文楷体" pitchFamily="2" charset="-122"/>
            </a:endParaRPr>
          </a:p>
          <a:p>
            <a:pPr marL="358775" indent="-358775" algn="l" eaLnBrk="0" hangingPunct="0"/>
            <a:r>
              <a:rPr lang="zh-CN" altLang="en-GB" sz="2000" b="1" dirty="0">
                <a:solidFill>
                  <a:srgbClr val="000000"/>
                </a:solidFill>
                <a:latin typeface="华文楷体" pitchFamily="2" charset="-122"/>
                <a:ea typeface="华文楷体" pitchFamily="2" charset="-122"/>
              </a:rPr>
              <a:t>审计工作底稿通常应记载审计过程的以下几个方面</a:t>
            </a:r>
            <a:r>
              <a:rPr lang="zh-CN" altLang="en-GB" sz="2000" b="1" dirty="0" smtClean="0">
                <a:solidFill>
                  <a:srgbClr val="000000"/>
                </a:solidFill>
                <a:latin typeface="华文楷体" pitchFamily="2" charset="-122"/>
                <a:ea typeface="华文楷体" pitchFamily="2" charset="-122"/>
              </a:rPr>
              <a:t>：</a:t>
            </a:r>
            <a:endParaRPr lang="en-US" altLang="zh-CN" sz="2000" b="1" dirty="0" smtClean="0">
              <a:solidFill>
                <a:srgbClr val="000000"/>
              </a:solidFill>
              <a:latin typeface="华文楷体" pitchFamily="2" charset="-122"/>
              <a:ea typeface="华文楷体" pitchFamily="2" charset="-122"/>
            </a:endParaRPr>
          </a:p>
          <a:p>
            <a:pPr marL="358775" indent="-358775" algn="l" eaLnBrk="0" hangingPunct="0"/>
            <a:endParaRPr lang="zh-CN" altLang="en-US" sz="2000" dirty="0">
              <a:solidFill>
                <a:srgbClr val="000000"/>
              </a:solidFill>
              <a:latin typeface="华文楷体" pitchFamily="2" charset="-122"/>
              <a:ea typeface="华文楷体" pitchFamily="2" charset="-122"/>
            </a:endParaRPr>
          </a:p>
          <a:p>
            <a:pPr marL="358775" indent="-358775" algn="l" eaLnBrk="0" hangingPunct="0">
              <a:spcBef>
                <a:spcPct val="40000"/>
              </a:spcBef>
              <a:buClr>
                <a:schemeClr val="tx1"/>
              </a:buClr>
              <a:buSzPct val="100000"/>
              <a:buFont typeface="Arial" pitchFamily="34" charset="0"/>
              <a:buChar char="•"/>
            </a:pPr>
            <a:r>
              <a:rPr lang="zh-CN" altLang="en-US" sz="2000" b="0" dirty="0">
                <a:solidFill>
                  <a:srgbClr val="000000"/>
                </a:solidFill>
                <a:latin typeface="华文楷体" pitchFamily="2" charset="-122"/>
                <a:ea typeface="华文楷体" pitchFamily="2" charset="-122"/>
              </a:rPr>
              <a:t>计划</a:t>
            </a:r>
          </a:p>
          <a:p>
            <a:pPr marL="358775" indent="-358775" algn="l" eaLnBrk="0" hangingPunct="0">
              <a:spcBef>
                <a:spcPct val="40000"/>
              </a:spcBef>
              <a:buClr>
                <a:schemeClr val="tx1"/>
              </a:buClr>
              <a:buSzPct val="100000"/>
              <a:buFont typeface="Arial" pitchFamily="34" charset="0"/>
              <a:buChar char="•"/>
            </a:pPr>
            <a:r>
              <a:rPr lang="zh-CN" altLang="en-US" sz="2000" b="0" dirty="0">
                <a:solidFill>
                  <a:srgbClr val="000000"/>
                </a:solidFill>
                <a:latin typeface="华文楷体" pitchFamily="2" charset="-122"/>
                <a:ea typeface="华文楷体" pitchFamily="2" charset="-122"/>
              </a:rPr>
              <a:t>对内部控制系统的健全性和有效性所进行的检查和评价</a:t>
            </a:r>
          </a:p>
          <a:p>
            <a:pPr marL="358775" indent="-358775" algn="l" eaLnBrk="0" hangingPunct="0">
              <a:spcBef>
                <a:spcPct val="40000"/>
              </a:spcBef>
              <a:buClr>
                <a:schemeClr val="tx1"/>
              </a:buClr>
              <a:buSzPct val="100000"/>
              <a:buFont typeface="Arial" pitchFamily="34" charset="0"/>
              <a:buChar char="•"/>
            </a:pPr>
            <a:r>
              <a:rPr lang="zh-CN" altLang="en-US" sz="2000" b="0" dirty="0">
                <a:solidFill>
                  <a:srgbClr val="000000"/>
                </a:solidFill>
                <a:latin typeface="华文楷体" pitchFamily="2" charset="-122"/>
                <a:ea typeface="华文楷体" pitchFamily="2" charset="-122"/>
              </a:rPr>
              <a:t>所执行的审计程序和取得的资料，以及所得出的结论</a:t>
            </a:r>
          </a:p>
          <a:p>
            <a:pPr marL="358775" indent="-358775" algn="l" eaLnBrk="0" hangingPunct="0">
              <a:spcBef>
                <a:spcPct val="40000"/>
              </a:spcBef>
              <a:buClr>
                <a:schemeClr val="tx1"/>
              </a:buClr>
              <a:buSzPct val="100000"/>
              <a:buFont typeface="Arial" pitchFamily="34" charset="0"/>
              <a:buChar char="•"/>
            </a:pPr>
            <a:r>
              <a:rPr lang="zh-CN" altLang="en-US" sz="2000" b="0" dirty="0">
                <a:solidFill>
                  <a:srgbClr val="000000"/>
                </a:solidFill>
                <a:latin typeface="华文楷体" pitchFamily="2" charset="-122"/>
                <a:ea typeface="华文楷体" pitchFamily="2" charset="-122"/>
              </a:rPr>
              <a:t>审查</a:t>
            </a:r>
          </a:p>
          <a:p>
            <a:pPr marL="358775" indent="-358775" algn="l" eaLnBrk="0" hangingPunct="0">
              <a:spcBef>
                <a:spcPct val="40000"/>
              </a:spcBef>
              <a:buClr>
                <a:schemeClr val="tx1"/>
              </a:buClr>
              <a:buSzPct val="100000"/>
              <a:buFont typeface="Arial" pitchFamily="34" charset="0"/>
              <a:buChar char="•"/>
            </a:pPr>
            <a:r>
              <a:rPr lang="zh-CN" altLang="en-US" sz="2000" b="0" dirty="0">
                <a:solidFill>
                  <a:srgbClr val="000000"/>
                </a:solidFill>
                <a:latin typeface="华文楷体" pitchFamily="2" charset="-122"/>
                <a:ea typeface="华文楷体" pitchFamily="2" charset="-122"/>
              </a:rPr>
              <a:t>报告</a:t>
            </a:r>
          </a:p>
          <a:p>
            <a:pPr marL="358775" indent="-358775" algn="l" eaLnBrk="0" hangingPunct="0">
              <a:spcBef>
                <a:spcPct val="40000"/>
              </a:spcBef>
              <a:buClr>
                <a:schemeClr val="tx1"/>
              </a:buClr>
              <a:buSzPct val="100000"/>
              <a:buFont typeface="Arial" pitchFamily="34" charset="0"/>
              <a:buChar char="•"/>
            </a:pPr>
            <a:r>
              <a:rPr lang="zh-CN" altLang="en-US" sz="2000" b="0" dirty="0">
                <a:solidFill>
                  <a:srgbClr val="000000"/>
                </a:solidFill>
                <a:latin typeface="华文楷体" pitchFamily="2" charset="-122"/>
                <a:ea typeface="华文楷体" pitchFamily="2" charset="-122"/>
              </a:rPr>
              <a:t>后续审计</a:t>
            </a:r>
          </a:p>
          <a:p>
            <a:pPr marL="358775" indent="-358775" algn="l" eaLnBrk="0" hangingPunct="0">
              <a:buClr>
                <a:schemeClr val="tx1"/>
              </a:buClr>
              <a:buSzPct val="65000"/>
              <a:buFont typeface="Wingdings" pitchFamily="2" charset="2"/>
              <a:buChar char="l"/>
            </a:pPr>
            <a:endParaRPr lang="zh-CN" altLang="en-GB" sz="2000" b="0" dirty="0">
              <a:solidFill>
                <a:srgbClr val="000000"/>
              </a:solidFill>
              <a:latin typeface="华文楷体" pitchFamily="2" charset="-122"/>
              <a:ea typeface="华文楷体"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内部审计实务标准</a:t>
            </a:r>
            <a:r>
              <a:rPr lang="en-US" altLang="zh-CN" dirty="0" smtClean="0"/>
              <a:t> - </a:t>
            </a:r>
            <a:r>
              <a:rPr lang="zh-CN" altLang="en-US" dirty="0" smtClean="0"/>
              <a:t>工作底稿 （续）</a:t>
            </a: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92</a:t>
            </a:fld>
            <a:endParaRPr lang="en-GB"/>
          </a:p>
        </p:txBody>
      </p:sp>
      <p:sp>
        <p:nvSpPr>
          <p:cNvPr id="5" name="Text Box 2"/>
          <p:cNvSpPr txBox="1">
            <a:spLocks noChangeArrowheads="1"/>
          </p:cNvSpPr>
          <p:nvPr/>
        </p:nvSpPr>
        <p:spPr bwMode="auto">
          <a:xfrm>
            <a:off x="428596" y="2078038"/>
            <a:ext cx="3695700" cy="3221037"/>
          </a:xfrm>
          <a:prstGeom prst="rect">
            <a:avLst/>
          </a:prstGeom>
          <a:noFill/>
          <a:ln w="9525">
            <a:noFill/>
            <a:miter lim="800000"/>
            <a:headEnd/>
            <a:tailEnd/>
          </a:ln>
          <a:effectLst/>
        </p:spPr>
        <p:txBody>
          <a:bodyPr anchorCtr="1">
            <a:spAutoFit/>
            <a:flatTx/>
          </a:bodyPr>
          <a:lstStyle/>
          <a:p>
            <a:pPr marL="271463" indent="-271463" algn="l" eaLnBrk="0" hangingPunct="0">
              <a:buClr>
                <a:schemeClr val="tx1"/>
              </a:buClr>
              <a:buSzPct val="65000"/>
              <a:buFont typeface="Wingdings" pitchFamily="2" charset="2"/>
              <a:buChar char="l"/>
            </a:pPr>
            <a:endParaRPr lang="zh-CN" altLang="en-US" sz="1800" b="0" dirty="0">
              <a:solidFill>
                <a:srgbClr val="000000"/>
              </a:solidFill>
              <a:latin typeface="华文楷体" pitchFamily="2" charset="-122"/>
              <a:ea typeface="华文楷体" pitchFamily="2" charset="-122"/>
            </a:endParaRPr>
          </a:p>
          <a:p>
            <a:pPr marL="271463" indent="-271463" algn="l" eaLnBrk="0" hangingPunct="0">
              <a:spcBef>
                <a:spcPct val="40000"/>
              </a:spcBef>
              <a:buClr>
                <a:schemeClr val="tx1"/>
              </a:buClr>
              <a:buSzPct val="100000"/>
              <a:buFont typeface="Arial" pitchFamily="34" charset="0"/>
              <a:buChar char="•"/>
            </a:pPr>
            <a:r>
              <a:rPr lang="zh-CN" altLang="en-US" sz="1800" b="0" dirty="0">
                <a:solidFill>
                  <a:srgbClr val="000000"/>
                </a:solidFill>
                <a:latin typeface="华文楷体" pitchFamily="2" charset="-122"/>
                <a:ea typeface="华文楷体" pitchFamily="2" charset="-122"/>
              </a:rPr>
              <a:t>计划文件和审计方案</a:t>
            </a:r>
          </a:p>
          <a:p>
            <a:pPr marL="271463" indent="-271463" algn="l" eaLnBrk="0" hangingPunct="0">
              <a:spcBef>
                <a:spcPct val="40000"/>
              </a:spcBef>
              <a:buClr>
                <a:schemeClr val="tx1"/>
              </a:buClr>
              <a:buSzPct val="100000"/>
              <a:buFont typeface="Arial" pitchFamily="34" charset="0"/>
              <a:buChar char="•"/>
            </a:pPr>
            <a:r>
              <a:rPr lang="zh-CN" altLang="en-US" sz="1800" b="0" dirty="0">
                <a:solidFill>
                  <a:srgbClr val="000000"/>
                </a:solidFill>
                <a:latin typeface="华文楷体" pitchFamily="2" charset="-122"/>
                <a:ea typeface="华文楷体" pitchFamily="2" charset="-122"/>
              </a:rPr>
              <a:t>控制调查表，流程图，核对清单和记事</a:t>
            </a:r>
          </a:p>
          <a:p>
            <a:pPr marL="271463" indent="-271463" algn="l" eaLnBrk="0" hangingPunct="0">
              <a:spcBef>
                <a:spcPct val="40000"/>
              </a:spcBef>
              <a:buClr>
                <a:schemeClr val="tx1"/>
              </a:buClr>
              <a:buSzPct val="100000"/>
              <a:buFont typeface="Arial" pitchFamily="34" charset="0"/>
              <a:buChar char="•"/>
            </a:pPr>
            <a:r>
              <a:rPr lang="zh-CN" altLang="en-US" sz="1800" b="0" dirty="0">
                <a:solidFill>
                  <a:srgbClr val="000000"/>
                </a:solidFill>
                <a:latin typeface="华文楷体" pitchFamily="2" charset="-122"/>
                <a:ea typeface="华文楷体" pitchFamily="2" charset="-122"/>
              </a:rPr>
              <a:t>调查的记录和备忘录</a:t>
            </a:r>
          </a:p>
          <a:p>
            <a:pPr marL="271463" indent="-271463" algn="l" eaLnBrk="0" hangingPunct="0">
              <a:spcBef>
                <a:spcPct val="40000"/>
              </a:spcBef>
              <a:buClr>
                <a:schemeClr val="tx1"/>
              </a:buClr>
              <a:buSzPct val="100000"/>
              <a:buFont typeface="Arial" pitchFamily="34" charset="0"/>
              <a:buChar char="•"/>
            </a:pPr>
            <a:r>
              <a:rPr lang="zh-CN" altLang="en-US" sz="1800" b="0" dirty="0">
                <a:solidFill>
                  <a:srgbClr val="000000"/>
                </a:solidFill>
                <a:latin typeface="华文楷体" pitchFamily="2" charset="-122"/>
                <a:ea typeface="华文楷体" pitchFamily="2" charset="-122"/>
              </a:rPr>
              <a:t>组织系统数据，如组织系统图和工作描述</a:t>
            </a:r>
          </a:p>
          <a:p>
            <a:pPr marL="271463" indent="-271463" algn="l" eaLnBrk="0" hangingPunct="0">
              <a:spcBef>
                <a:spcPct val="40000"/>
              </a:spcBef>
              <a:buClr>
                <a:schemeClr val="tx1"/>
              </a:buClr>
              <a:buSzPct val="100000"/>
              <a:buFont typeface="Arial" pitchFamily="34" charset="0"/>
              <a:buChar char="•"/>
            </a:pPr>
            <a:r>
              <a:rPr lang="zh-CN" altLang="en-US" sz="1800" b="0" dirty="0">
                <a:solidFill>
                  <a:srgbClr val="000000"/>
                </a:solidFill>
                <a:latin typeface="华文楷体" pitchFamily="2" charset="-122"/>
                <a:ea typeface="华文楷体" pitchFamily="2" charset="-122"/>
              </a:rPr>
              <a:t>重要合同和协议的复制件</a:t>
            </a:r>
          </a:p>
          <a:p>
            <a:pPr marL="271463" indent="-271463" algn="l" eaLnBrk="0" hangingPunct="0">
              <a:spcBef>
                <a:spcPct val="40000"/>
              </a:spcBef>
              <a:buClr>
                <a:schemeClr val="tx1"/>
              </a:buClr>
              <a:buSzPct val="100000"/>
              <a:buFont typeface="Arial" pitchFamily="34" charset="0"/>
              <a:buChar char="•"/>
            </a:pPr>
            <a:r>
              <a:rPr lang="zh-CN" altLang="en-US" sz="1800" b="0" dirty="0">
                <a:solidFill>
                  <a:srgbClr val="000000"/>
                </a:solidFill>
                <a:latin typeface="华文楷体" pitchFamily="2" charset="-122"/>
                <a:ea typeface="华文楷体" pitchFamily="2" charset="-122"/>
              </a:rPr>
              <a:t>关于经营和财务政策的资料</a:t>
            </a:r>
          </a:p>
        </p:txBody>
      </p:sp>
      <p:sp>
        <p:nvSpPr>
          <p:cNvPr id="6" name="Text Box 4"/>
          <p:cNvSpPr txBox="1">
            <a:spLocks noChangeArrowheads="1"/>
          </p:cNvSpPr>
          <p:nvPr/>
        </p:nvSpPr>
        <p:spPr bwMode="auto">
          <a:xfrm>
            <a:off x="4535486" y="2486025"/>
            <a:ext cx="3854450" cy="2836863"/>
          </a:xfrm>
          <a:prstGeom prst="rect">
            <a:avLst/>
          </a:prstGeom>
          <a:noFill/>
          <a:ln w="9525">
            <a:noFill/>
            <a:miter lim="800000"/>
            <a:headEnd/>
            <a:tailEnd/>
          </a:ln>
          <a:effectLst/>
        </p:spPr>
        <p:txBody>
          <a:bodyPr anchorCtr="1">
            <a:spAutoFit/>
            <a:flatTx/>
          </a:bodyPr>
          <a:lstStyle/>
          <a:p>
            <a:pPr marL="271463" indent="-271463" algn="l" eaLnBrk="0" hangingPunct="0">
              <a:spcBef>
                <a:spcPct val="40000"/>
              </a:spcBef>
              <a:buClr>
                <a:schemeClr val="tx1"/>
              </a:buClr>
              <a:buSzPct val="100000"/>
              <a:buFont typeface="Arial" pitchFamily="34" charset="0"/>
              <a:buChar char="•"/>
            </a:pPr>
            <a:r>
              <a:rPr lang="zh-CN" altLang="en-US" sz="1800" b="0" dirty="0">
                <a:solidFill>
                  <a:srgbClr val="000000"/>
                </a:solidFill>
                <a:latin typeface="华文楷体" pitchFamily="2" charset="-122"/>
                <a:ea typeface="华文楷体" pitchFamily="2" charset="-122"/>
              </a:rPr>
              <a:t>控制系统的评价结果</a:t>
            </a:r>
          </a:p>
          <a:p>
            <a:pPr marL="271463" indent="-271463" algn="l" eaLnBrk="0" hangingPunct="0">
              <a:spcBef>
                <a:spcPct val="40000"/>
              </a:spcBef>
              <a:buClr>
                <a:schemeClr val="tx1"/>
              </a:buClr>
              <a:buSzPct val="100000"/>
              <a:buFont typeface="Arial" pitchFamily="34" charset="0"/>
              <a:buChar char="•"/>
            </a:pPr>
            <a:r>
              <a:rPr lang="zh-CN" altLang="en-US" sz="1800" b="0" dirty="0">
                <a:solidFill>
                  <a:srgbClr val="000000"/>
                </a:solidFill>
                <a:latin typeface="华文楷体" pitchFamily="2" charset="-122"/>
                <a:ea typeface="华文楷体" pitchFamily="2" charset="-122"/>
              </a:rPr>
              <a:t>确认和陈述的信件</a:t>
            </a:r>
          </a:p>
          <a:p>
            <a:pPr marL="271463" indent="-271463" algn="l" eaLnBrk="0" hangingPunct="0">
              <a:spcBef>
                <a:spcPct val="40000"/>
              </a:spcBef>
              <a:buClr>
                <a:schemeClr val="tx1"/>
              </a:buClr>
              <a:buSzPct val="100000"/>
              <a:buFont typeface="Arial" pitchFamily="34" charset="0"/>
              <a:buChar char="•"/>
            </a:pPr>
            <a:r>
              <a:rPr lang="zh-CN" altLang="en-US" sz="1800" b="0" dirty="0">
                <a:solidFill>
                  <a:srgbClr val="000000"/>
                </a:solidFill>
                <a:latin typeface="华文楷体" pitchFamily="2" charset="-122"/>
                <a:ea typeface="华文楷体" pitchFamily="2" charset="-122"/>
              </a:rPr>
              <a:t>交易事项、处理过程和帐户余额的分析和检查</a:t>
            </a:r>
          </a:p>
          <a:p>
            <a:pPr marL="271463" indent="-271463" algn="l" eaLnBrk="0" hangingPunct="0">
              <a:spcBef>
                <a:spcPct val="40000"/>
              </a:spcBef>
              <a:buClr>
                <a:schemeClr val="tx1"/>
              </a:buClr>
              <a:buSzPct val="100000"/>
              <a:buFont typeface="Arial" pitchFamily="34" charset="0"/>
              <a:buChar char="•"/>
            </a:pPr>
            <a:r>
              <a:rPr lang="zh-CN" altLang="en-US" sz="1800" b="0" dirty="0">
                <a:solidFill>
                  <a:srgbClr val="000000"/>
                </a:solidFill>
                <a:latin typeface="华文楷体" pitchFamily="2" charset="-122"/>
                <a:ea typeface="华文楷体" pitchFamily="2" charset="-122"/>
              </a:rPr>
              <a:t>分析审计程序的结果</a:t>
            </a:r>
          </a:p>
          <a:p>
            <a:pPr marL="271463" indent="-271463" algn="l" eaLnBrk="0" hangingPunct="0">
              <a:spcBef>
                <a:spcPct val="40000"/>
              </a:spcBef>
              <a:buClr>
                <a:schemeClr val="tx1"/>
              </a:buClr>
              <a:buSzPct val="100000"/>
              <a:buFont typeface="Arial" pitchFamily="34" charset="0"/>
              <a:buChar char="•"/>
            </a:pPr>
            <a:r>
              <a:rPr lang="zh-CN" altLang="en-US" sz="1800" b="0" dirty="0">
                <a:solidFill>
                  <a:srgbClr val="000000"/>
                </a:solidFill>
                <a:latin typeface="华文楷体" pitchFamily="2" charset="-122"/>
                <a:ea typeface="华文楷体" pitchFamily="2" charset="-122"/>
              </a:rPr>
              <a:t>审计报告和管理层的反应</a:t>
            </a:r>
          </a:p>
          <a:p>
            <a:pPr marL="271463" indent="-271463" algn="l" eaLnBrk="0" hangingPunct="0">
              <a:spcBef>
                <a:spcPct val="40000"/>
              </a:spcBef>
              <a:buClr>
                <a:schemeClr val="tx1"/>
              </a:buClr>
              <a:buSzPct val="100000"/>
              <a:buFont typeface="Arial" pitchFamily="34" charset="0"/>
              <a:buChar char="•"/>
            </a:pPr>
            <a:r>
              <a:rPr lang="zh-CN" altLang="en-US" sz="1800" b="0" dirty="0">
                <a:solidFill>
                  <a:srgbClr val="000000"/>
                </a:solidFill>
                <a:latin typeface="华文楷体" pitchFamily="2" charset="-122"/>
                <a:ea typeface="华文楷体" pitchFamily="2" charset="-122"/>
              </a:rPr>
              <a:t>如果记有所得出的审计结论，应附有关审计信息的交流情况</a:t>
            </a:r>
            <a:endParaRPr lang="zh-CN" altLang="en-GB" sz="1800" b="0" dirty="0">
              <a:solidFill>
                <a:srgbClr val="000000"/>
              </a:solidFill>
              <a:latin typeface="华文楷体" pitchFamily="2" charset="-122"/>
              <a:ea typeface="华文楷体" pitchFamily="2" charset="-122"/>
            </a:endParaRPr>
          </a:p>
        </p:txBody>
      </p:sp>
      <p:sp>
        <p:nvSpPr>
          <p:cNvPr id="7" name="Text Box 5"/>
          <p:cNvSpPr txBox="1">
            <a:spLocks noChangeArrowheads="1"/>
          </p:cNvSpPr>
          <p:nvPr/>
        </p:nvSpPr>
        <p:spPr bwMode="auto">
          <a:xfrm>
            <a:off x="-357222" y="1219194"/>
            <a:ext cx="6908800" cy="1281112"/>
          </a:xfrm>
          <a:prstGeom prst="rect">
            <a:avLst/>
          </a:prstGeom>
          <a:noFill/>
          <a:ln w="9525">
            <a:noFill/>
            <a:miter lim="800000"/>
            <a:headEnd/>
            <a:tailEnd/>
          </a:ln>
          <a:effectLst/>
        </p:spPr>
        <p:txBody>
          <a:bodyPr anchorCtr="1">
            <a:spAutoFit/>
            <a:flatTx/>
          </a:bodyPr>
          <a:lstStyle/>
          <a:p>
            <a:pPr marL="88900" indent="-88900" algn="l" eaLnBrk="0" hangingPunct="0"/>
            <a:r>
              <a:rPr lang="zh-CN" altLang="en-GB" sz="2000" b="1" dirty="0">
                <a:solidFill>
                  <a:srgbClr val="000000"/>
                </a:solidFill>
                <a:latin typeface="华文楷体" pitchFamily="2" charset="-122"/>
                <a:ea typeface="华文楷体" pitchFamily="2" charset="-122"/>
              </a:rPr>
              <a:t>国际内部审计师协会“内部审计实务标准”：</a:t>
            </a:r>
            <a:endParaRPr lang="zh-CN" altLang="en-US" sz="2000" b="1" dirty="0">
              <a:solidFill>
                <a:srgbClr val="000000"/>
              </a:solidFill>
              <a:latin typeface="华文楷体" pitchFamily="2" charset="-122"/>
              <a:ea typeface="华文楷体" pitchFamily="2" charset="-122"/>
            </a:endParaRPr>
          </a:p>
          <a:p>
            <a:pPr marL="271463" indent="-271463" algn="l" eaLnBrk="0" hangingPunct="0"/>
            <a:endParaRPr lang="zh-CN" altLang="en-GB" sz="2000" b="1" dirty="0">
              <a:solidFill>
                <a:srgbClr val="000000"/>
              </a:solidFill>
              <a:latin typeface="华文楷体" pitchFamily="2" charset="-122"/>
              <a:ea typeface="华文楷体" pitchFamily="2" charset="-122"/>
            </a:endParaRPr>
          </a:p>
          <a:p>
            <a:pPr marL="271463" indent="-271463" algn="l" eaLnBrk="0" hangingPunct="0"/>
            <a:r>
              <a:rPr lang="zh-CN" altLang="en-GB" sz="2000" b="1" dirty="0">
                <a:solidFill>
                  <a:srgbClr val="000000"/>
                </a:solidFill>
                <a:latin typeface="华文楷体" pitchFamily="2" charset="-122"/>
                <a:ea typeface="华文楷体" pitchFamily="2" charset="-122"/>
              </a:rPr>
              <a:t>审计工作底稿通常</a:t>
            </a:r>
            <a:r>
              <a:rPr lang="zh-CN" altLang="en-US" sz="2000" b="1" dirty="0">
                <a:solidFill>
                  <a:srgbClr val="000000"/>
                </a:solidFill>
                <a:latin typeface="华文楷体" pitchFamily="2" charset="-122"/>
                <a:ea typeface="华文楷体" pitchFamily="2" charset="-122"/>
              </a:rPr>
              <a:t>可包括</a:t>
            </a:r>
            <a:r>
              <a:rPr lang="en-GB" altLang="zh-CN" sz="2000" b="1" dirty="0">
                <a:solidFill>
                  <a:srgbClr val="000000"/>
                </a:solidFill>
                <a:latin typeface="华文楷体" pitchFamily="2" charset="-122"/>
                <a:ea typeface="华文楷体" pitchFamily="2" charset="-122"/>
              </a:rPr>
              <a:t>：</a:t>
            </a:r>
          </a:p>
          <a:p>
            <a:pPr marL="271463" indent="-271463" algn="l" eaLnBrk="0" hangingPunct="0"/>
            <a:endParaRPr lang="zh-CN" altLang="en-US" sz="1800" b="1" dirty="0">
              <a:solidFill>
                <a:srgbClr val="000000"/>
              </a:solidFill>
              <a:latin typeface="华文楷体" pitchFamily="2" charset="-122"/>
              <a:ea typeface="华文楷体"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编制工作底稿的几大原则</a:t>
            </a:r>
            <a:r>
              <a:rPr lang="zh-CN" altLang="en-GB" dirty="0" smtClean="0"/>
              <a:t/>
            </a:r>
            <a:br>
              <a:rPr lang="zh-CN" altLang="en-GB" dirty="0" smtClean="0"/>
            </a:br>
            <a:endParaRPr lang="en-US" alt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93</a:t>
            </a:fld>
            <a:endParaRPr lang="en-GB"/>
          </a:p>
        </p:txBody>
      </p:sp>
      <p:sp>
        <p:nvSpPr>
          <p:cNvPr id="5" name="Text Box 2"/>
          <p:cNvSpPr txBox="1">
            <a:spLocks noChangeArrowheads="1"/>
          </p:cNvSpPr>
          <p:nvPr/>
        </p:nvSpPr>
        <p:spPr bwMode="auto">
          <a:xfrm>
            <a:off x="-436562" y="1485900"/>
            <a:ext cx="8382000" cy="4062651"/>
          </a:xfrm>
          <a:prstGeom prst="rect">
            <a:avLst/>
          </a:prstGeom>
          <a:noFill/>
          <a:ln w="9525">
            <a:noFill/>
            <a:miter lim="800000"/>
            <a:headEnd/>
            <a:tailEnd/>
          </a:ln>
          <a:effectLst/>
        </p:spPr>
        <p:txBody>
          <a:bodyPr anchorCtr="1">
            <a:spAutoFit/>
            <a:flatTx/>
          </a:bodyPr>
          <a:lstStyle/>
          <a:p>
            <a:pPr marL="271463" indent="-271463" eaLnBrk="0" hangingPunct="0">
              <a:lnSpc>
                <a:spcPct val="150000"/>
              </a:lnSpc>
              <a:spcBef>
                <a:spcPct val="40000"/>
              </a:spcBef>
              <a:buClr>
                <a:schemeClr val="tx1"/>
              </a:buClr>
              <a:buSzPct val="100000"/>
              <a:buFont typeface="Arial" pitchFamily="34" charset="0"/>
              <a:buChar char="•"/>
            </a:pPr>
            <a:r>
              <a:rPr lang="zh-CN" altLang="en-US" sz="2000" dirty="0">
                <a:solidFill>
                  <a:srgbClr val="000000"/>
                </a:solidFill>
                <a:latin typeface="华文楷体" pitchFamily="2" charset="-122"/>
                <a:ea typeface="华文楷体" pitchFamily="2" charset="-122"/>
              </a:rPr>
              <a:t>与审计目标的相关性</a:t>
            </a:r>
          </a:p>
          <a:p>
            <a:pPr marL="271463" indent="-271463" eaLnBrk="0" hangingPunct="0">
              <a:lnSpc>
                <a:spcPct val="150000"/>
              </a:lnSpc>
              <a:spcBef>
                <a:spcPct val="40000"/>
              </a:spcBef>
              <a:buClr>
                <a:schemeClr val="tx1"/>
              </a:buClr>
              <a:buSzPct val="100000"/>
              <a:buFont typeface="Arial" pitchFamily="34" charset="0"/>
              <a:buChar char="•"/>
            </a:pPr>
            <a:r>
              <a:rPr lang="zh-CN" altLang="en-US" sz="2000" dirty="0">
                <a:solidFill>
                  <a:srgbClr val="000000"/>
                </a:solidFill>
                <a:latin typeface="华文楷体" pitchFamily="2" charset="-122"/>
                <a:ea typeface="华文楷体" pitchFamily="2" charset="-122"/>
              </a:rPr>
              <a:t>是否可以重新进行该审计步骤而得到相同的审计结</a:t>
            </a:r>
            <a:r>
              <a:rPr lang="zh-CN" altLang="en-US" sz="2000" dirty="0" smtClean="0">
                <a:solidFill>
                  <a:srgbClr val="000000"/>
                </a:solidFill>
                <a:latin typeface="华文楷体" pitchFamily="2" charset="-122"/>
                <a:ea typeface="华文楷体" pitchFamily="2" charset="-122"/>
              </a:rPr>
              <a:t>论</a:t>
            </a:r>
            <a:endParaRPr lang="zh-CN" altLang="en-US" sz="2000" dirty="0">
              <a:solidFill>
                <a:srgbClr val="000000"/>
              </a:solidFill>
              <a:latin typeface="华文楷体" pitchFamily="2" charset="-122"/>
              <a:ea typeface="华文楷体" pitchFamily="2" charset="-122"/>
            </a:endParaRPr>
          </a:p>
          <a:p>
            <a:pPr marL="271463" indent="-271463" eaLnBrk="0" hangingPunct="0">
              <a:lnSpc>
                <a:spcPct val="150000"/>
              </a:lnSpc>
              <a:spcBef>
                <a:spcPct val="40000"/>
              </a:spcBef>
              <a:buClr>
                <a:schemeClr val="tx1"/>
              </a:buClr>
              <a:buSzPct val="100000"/>
              <a:buFont typeface="Arial" pitchFamily="34" charset="0"/>
              <a:buChar char="•"/>
            </a:pPr>
            <a:r>
              <a:rPr lang="zh-CN" altLang="en-US" sz="2000" dirty="0">
                <a:solidFill>
                  <a:srgbClr val="000000"/>
                </a:solidFill>
                <a:latin typeface="华文楷体" pitchFamily="2" charset="-122"/>
                <a:ea typeface="华文楷体" pitchFamily="2" charset="-122"/>
              </a:rPr>
              <a:t>按审计程序记录所进行的工作</a:t>
            </a:r>
          </a:p>
          <a:p>
            <a:pPr marL="271463" indent="-271463" eaLnBrk="0" hangingPunct="0">
              <a:lnSpc>
                <a:spcPct val="150000"/>
              </a:lnSpc>
              <a:spcBef>
                <a:spcPct val="40000"/>
              </a:spcBef>
              <a:buClr>
                <a:schemeClr val="tx1"/>
              </a:buClr>
              <a:buSzPct val="100000"/>
              <a:buFont typeface="Arial" pitchFamily="34" charset="0"/>
              <a:buChar char="•"/>
            </a:pPr>
            <a:r>
              <a:rPr lang="zh-CN" altLang="en-US" sz="2000" dirty="0">
                <a:solidFill>
                  <a:srgbClr val="000000"/>
                </a:solidFill>
                <a:latin typeface="华文楷体" pitchFamily="2" charset="-122"/>
                <a:ea typeface="华文楷体" pitchFamily="2" charset="-122"/>
              </a:rPr>
              <a:t>只写一次，简明扼要</a:t>
            </a:r>
            <a:endParaRPr lang="en-US" altLang="zh-CN" sz="2000" dirty="0">
              <a:solidFill>
                <a:srgbClr val="000000"/>
              </a:solidFill>
              <a:latin typeface="华文楷体" pitchFamily="2" charset="-122"/>
              <a:ea typeface="华文楷体" pitchFamily="2" charset="-122"/>
            </a:endParaRPr>
          </a:p>
          <a:p>
            <a:pPr marL="271463" indent="-271463" eaLnBrk="0" hangingPunct="0">
              <a:lnSpc>
                <a:spcPct val="150000"/>
              </a:lnSpc>
              <a:spcBef>
                <a:spcPct val="40000"/>
              </a:spcBef>
              <a:buClr>
                <a:schemeClr val="tx1"/>
              </a:buClr>
              <a:buSzPct val="100000"/>
              <a:buFont typeface="Arial" pitchFamily="34" charset="0"/>
              <a:buChar char="•"/>
            </a:pPr>
            <a:r>
              <a:rPr lang="zh-CN" altLang="en-US" sz="2000" dirty="0">
                <a:solidFill>
                  <a:srgbClr val="000000"/>
                </a:solidFill>
                <a:latin typeface="华文楷体" pitchFamily="2" charset="-122"/>
                <a:ea typeface="华文楷体" pitchFamily="2" charset="-122"/>
              </a:rPr>
              <a:t>直接反映审计工作内容</a:t>
            </a:r>
          </a:p>
          <a:p>
            <a:pPr marL="271463" indent="-271463" eaLnBrk="0" hangingPunct="0">
              <a:lnSpc>
                <a:spcPct val="150000"/>
              </a:lnSpc>
              <a:spcBef>
                <a:spcPct val="40000"/>
              </a:spcBef>
              <a:buClr>
                <a:schemeClr val="tx1"/>
              </a:buClr>
              <a:buSzPct val="100000"/>
              <a:buFont typeface="Arial" pitchFamily="34" charset="0"/>
              <a:buChar char="•"/>
            </a:pPr>
            <a:r>
              <a:rPr lang="zh-CN" altLang="en-US" sz="2000" dirty="0">
                <a:solidFill>
                  <a:srgbClr val="000000"/>
                </a:solidFill>
                <a:latin typeface="华文楷体" pitchFamily="2" charset="-122"/>
                <a:ea typeface="华文楷体" pitchFamily="2" charset="-122"/>
              </a:rPr>
              <a:t>应记录并反映对未尽事宜的跟进</a:t>
            </a:r>
          </a:p>
          <a:p>
            <a:pPr marL="271463" indent="-271463" eaLnBrk="0" hangingPunct="0">
              <a:lnSpc>
                <a:spcPct val="150000"/>
              </a:lnSpc>
              <a:spcBef>
                <a:spcPct val="40000"/>
              </a:spcBef>
              <a:buClr>
                <a:schemeClr val="tx1"/>
              </a:buClr>
              <a:buSzPct val="100000"/>
              <a:buFont typeface="Arial" pitchFamily="34" charset="0"/>
              <a:buChar char="•"/>
            </a:pPr>
            <a:r>
              <a:rPr lang="zh-CN" altLang="en-US" sz="2000" dirty="0">
                <a:solidFill>
                  <a:srgbClr val="000000"/>
                </a:solidFill>
                <a:latin typeface="华文楷体" pitchFamily="2" charset="-122"/>
                <a:ea typeface="华文楷体" pitchFamily="2" charset="-122"/>
              </a:rPr>
              <a:t>体现勾稽关系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ssolv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dissolv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dissolv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dissolv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审计证据</a:t>
            </a: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94</a:t>
            </a:fld>
            <a:endParaRPr lang="en-GB"/>
          </a:p>
        </p:txBody>
      </p:sp>
      <p:sp>
        <p:nvSpPr>
          <p:cNvPr id="5" name="Text Box 2"/>
          <p:cNvSpPr txBox="1">
            <a:spLocks noChangeArrowheads="1"/>
          </p:cNvSpPr>
          <p:nvPr/>
        </p:nvSpPr>
        <p:spPr bwMode="auto">
          <a:xfrm>
            <a:off x="476250" y="1193800"/>
            <a:ext cx="7853363" cy="701675"/>
          </a:xfrm>
          <a:prstGeom prst="rect">
            <a:avLst/>
          </a:prstGeom>
          <a:noFill/>
          <a:ln w="9525">
            <a:noFill/>
            <a:miter lim="800000"/>
            <a:headEnd/>
            <a:tailEnd/>
          </a:ln>
          <a:effectLst/>
        </p:spPr>
        <p:txBody>
          <a:bodyPr>
            <a:spAutoFit/>
          </a:bodyPr>
          <a:lstStyle/>
          <a:p>
            <a:pPr algn="l">
              <a:spcBef>
                <a:spcPct val="50000"/>
              </a:spcBef>
            </a:pPr>
            <a:r>
              <a:rPr lang="zh-CN" altLang="en-US" sz="2000" b="0" dirty="0">
                <a:solidFill>
                  <a:srgbClr val="000000"/>
                </a:solidFill>
                <a:latin typeface="华文楷体" pitchFamily="2" charset="-122"/>
                <a:ea typeface="华文楷体" pitchFamily="2" charset="-122"/>
              </a:rPr>
              <a:t>内部审计人员应当取得充分、相关和可靠的内部审计证据，以支持在内部审计过程中提出的问题、建议和审计的结论。</a:t>
            </a:r>
          </a:p>
        </p:txBody>
      </p:sp>
      <p:sp>
        <p:nvSpPr>
          <p:cNvPr id="6" name="AutoShape 3"/>
          <p:cNvSpPr>
            <a:spLocks noChangeArrowheads="1"/>
          </p:cNvSpPr>
          <p:nvPr/>
        </p:nvSpPr>
        <p:spPr bwMode="auto">
          <a:xfrm>
            <a:off x="738188" y="2476500"/>
            <a:ext cx="3276600" cy="2971800"/>
          </a:xfrm>
          <a:prstGeom prst="foldedCorner">
            <a:avLst>
              <a:gd name="adj" fmla="val 12500"/>
            </a:avLst>
          </a:prstGeom>
          <a:noFill/>
          <a:ln w="9525">
            <a:solidFill>
              <a:schemeClr val="accent2">
                <a:lumMod val="50000"/>
              </a:schemeClr>
            </a:solidFill>
            <a:round/>
            <a:headEnd/>
            <a:tailEnd/>
          </a:ln>
          <a:effectLst/>
        </p:spPr>
        <p:txBody>
          <a:bodyPr wrap="none" anchor="ctr"/>
          <a:lstStyle/>
          <a:p>
            <a:endParaRPr lang="en-US">
              <a:solidFill>
                <a:srgbClr val="000000"/>
              </a:solidFill>
              <a:latin typeface="华文楷体" pitchFamily="2" charset="-122"/>
              <a:ea typeface="华文楷体" pitchFamily="2" charset="-122"/>
            </a:endParaRPr>
          </a:p>
        </p:txBody>
      </p:sp>
      <p:sp>
        <p:nvSpPr>
          <p:cNvPr id="7" name="Text Box 4"/>
          <p:cNvSpPr txBox="1">
            <a:spLocks noChangeArrowheads="1"/>
          </p:cNvSpPr>
          <p:nvPr/>
        </p:nvSpPr>
        <p:spPr bwMode="auto">
          <a:xfrm>
            <a:off x="2187575" y="3398838"/>
            <a:ext cx="1522413" cy="1555750"/>
          </a:xfrm>
          <a:prstGeom prst="rect">
            <a:avLst/>
          </a:prstGeom>
          <a:noFill/>
          <a:ln w="9525">
            <a:noFill/>
            <a:miter lim="800000"/>
            <a:headEnd/>
            <a:tailEnd/>
          </a:ln>
          <a:effectLst/>
        </p:spPr>
        <p:txBody>
          <a:bodyPr>
            <a:spAutoFit/>
          </a:bodyPr>
          <a:lstStyle/>
          <a:p>
            <a:pPr algn="l">
              <a:spcBef>
                <a:spcPct val="90000"/>
              </a:spcBef>
            </a:pPr>
            <a:r>
              <a:rPr lang="zh-CN" altLang="en-US" sz="2000" b="0" dirty="0">
                <a:solidFill>
                  <a:srgbClr val="000000"/>
                </a:solidFill>
                <a:latin typeface="华文楷体" pitchFamily="2" charset="-122"/>
                <a:ea typeface="华文楷体" pitchFamily="2" charset="-122"/>
              </a:rPr>
              <a:t>充分性</a:t>
            </a:r>
          </a:p>
          <a:p>
            <a:pPr algn="l">
              <a:spcBef>
                <a:spcPct val="90000"/>
              </a:spcBef>
            </a:pPr>
            <a:r>
              <a:rPr lang="zh-CN" altLang="en-US" sz="2000" b="0" dirty="0">
                <a:solidFill>
                  <a:srgbClr val="000000"/>
                </a:solidFill>
                <a:latin typeface="华文楷体" pitchFamily="2" charset="-122"/>
                <a:ea typeface="华文楷体" pitchFamily="2" charset="-122"/>
              </a:rPr>
              <a:t>相关性</a:t>
            </a:r>
          </a:p>
          <a:p>
            <a:pPr algn="l">
              <a:spcBef>
                <a:spcPct val="90000"/>
              </a:spcBef>
            </a:pPr>
            <a:r>
              <a:rPr lang="zh-CN" altLang="en-US" sz="2000" b="0" dirty="0">
                <a:solidFill>
                  <a:srgbClr val="000000"/>
                </a:solidFill>
                <a:latin typeface="华文楷体" pitchFamily="2" charset="-122"/>
                <a:ea typeface="华文楷体" pitchFamily="2" charset="-122"/>
              </a:rPr>
              <a:t>可靠性</a:t>
            </a:r>
          </a:p>
        </p:txBody>
      </p:sp>
      <p:sp>
        <p:nvSpPr>
          <p:cNvPr id="8" name="Text Box 5"/>
          <p:cNvSpPr txBox="1">
            <a:spLocks noChangeArrowheads="1"/>
          </p:cNvSpPr>
          <p:nvPr/>
        </p:nvSpPr>
        <p:spPr bwMode="auto">
          <a:xfrm>
            <a:off x="1127125" y="3284538"/>
            <a:ext cx="712054" cy="646331"/>
          </a:xfrm>
          <a:prstGeom prst="rect">
            <a:avLst/>
          </a:prstGeom>
          <a:noFill/>
          <a:ln w="9525">
            <a:noFill/>
            <a:miter lim="800000"/>
            <a:headEnd/>
            <a:tailEnd/>
          </a:ln>
          <a:effectLst/>
        </p:spPr>
        <p:txBody>
          <a:bodyPr wrap="none">
            <a:spAutoFit/>
          </a:bodyPr>
          <a:lstStyle/>
          <a:p>
            <a:pPr algn="l">
              <a:buFont typeface="Monotype Sorts" pitchFamily="2" charset="2"/>
              <a:buChar char="4"/>
            </a:pPr>
            <a:r>
              <a:rPr lang="zh-CN" altLang="en-US" sz="3600" b="0">
                <a:solidFill>
                  <a:srgbClr val="000000"/>
                </a:solidFill>
                <a:latin typeface="华文楷体" pitchFamily="2" charset="-122"/>
                <a:ea typeface="华文楷体" pitchFamily="2" charset="-122"/>
              </a:rPr>
              <a:t> </a:t>
            </a:r>
          </a:p>
        </p:txBody>
      </p:sp>
      <p:sp>
        <p:nvSpPr>
          <p:cNvPr id="9" name="Text Box 6"/>
          <p:cNvSpPr txBox="1">
            <a:spLocks noChangeArrowheads="1"/>
          </p:cNvSpPr>
          <p:nvPr/>
        </p:nvSpPr>
        <p:spPr bwMode="auto">
          <a:xfrm>
            <a:off x="1127125" y="3973513"/>
            <a:ext cx="712054" cy="646331"/>
          </a:xfrm>
          <a:prstGeom prst="rect">
            <a:avLst/>
          </a:prstGeom>
          <a:noFill/>
          <a:ln w="9525">
            <a:noFill/>
            <a:miter lim="800000"/>
            <a:headEnd/>
            <a:tailEnd/>
          </a:ln>
          <a:effectLst/>
        </p:spPr>
        <p:txBody>
          <a:bodyPr wrap="none">
            <a:spAutoFit/>
          </a:bodyPr>
          <a:lstStyle/>
          <a:p>
            <a:pPr algn="l">
              <a:buFont typeface="Monotype Sorts" pitchFamily="2" charset="2"/>
              <a:buChar char="4"/>
            </a:pPr>
            <a:r>
              <a:rPr lang="zh-CN" altLang="en-US" sz="3600" b="0">
                <a:solidFill>
                  <a:srgbClr val="000000"/>
                </a:solidFill>
                <a:latin typeface="华文楷体" pitchFamily="2" charset="-122"/>
                <a:ea typeface="华文楷体" pitchFamily="2" charset="-122"/>
              </a:rPr>
              <a:t> </a:t>
            </a:r>
          </a:p>
        </p:txBody>
      </p:sp>
      <p:sp>
        <p:nvSpPr>
          <p:cNvPr id="10" name="Text Box 7"/>
          <p:cNvSpPr txBox="1">
            <a:spLocks noChangeArrowheads="1"/>
          </p:cNvSpPr>
          <p:nvPr/>
        </p:nvSpPr>
        <p:spPr bwMode="auto">
          <a:xfrm>
            <a:off x="1127125" y="4678363"/>
            <a:ext cx="712054" cy="646331"/>
          </a:xfrm>
          <a:prstGeom prst="rect">
            <a:avLst/>
          </a:prstGeom>
          <a:noFill/>
          <a:ln w="9525">
            <a:noFill/>
            <a:miter lim="800000"/>
            <a:headEnd/>
            <a:tailEnd/>
          </a:ln>
          <a:effectLst/>
        </p:spPr>
        <p:txBody>
          <a:bodyPr wrap="none">
            <a:spAutoFit/>
          </a:bodyPr>
          <a:lstStyle/>
          <a:p>
            <a:pPr algn="l">
              <a:buFont typeface="Monotype Sorts" pitchFamily="2" charset="2"/>
              <a:buChar char="4"/>
            </a:pPr>
            <a:r>
              <a:rPr lang="zh-CN" altLang="en-US" sz="3600" b="0">
                <a:solidFill>
                  <a:srgbClr val="000000"/>
                </a:solidFill>
                <a:latin typeface="华文楷体" pitchFamily="2" charset="-122"/>
                <a:ea typeface="华文楷体" pitchFamily="2" charset="-122"/>
              </a:rPr>
              <a:t> </a:t>
            </a:r>
          </a:p>
        </p:txBody>
      </p:sp>
      <p:sp>
        <p:nvSpPr>
          <p:cNvPr id="11" name="AutoShape 8"/>
          <p:cNvSpPr>
            <a:spLocks noChangeArrowheads="1"/>
          </p:cNvSpPr>
          <p:nvPr/>
        </p:nvSpPr>
        <p:spPr bwMode="auto">
          <a:xfrm>
            <a:off x="4811713" y="1970088"/>
            <a:ext cx="3289300" cy="1123950"/>
          </a:xfrm>
          <a:prstGeom prst="flowChartMultidocument">
            <a:avLst/>
          </a:prstGeom>
          <a:solidFill>
            <a:schemeClr val="accent2">
              <a:lumMod val="50000"/>
            </a:schemeClr>
          </a:solidFill>
          <a:ln w="9525">
            <a:solidFill>
              <a:schemeClr val="tx1"/>
            </a:solidFill>
            <a:miter lim="800000"/>
            <a:headEnd/>
            <a:tailEnd/>
          </a:ln>
          <a:effectLst/>
        </p:spPr>
        <p:txBody>
          <a:bodyPr wrap="none" anchor="ctr"/>
          <a:lstStyle/>
          <a:p>
            <a:endParaRPr lang="en-US">
              <a:solidFill>
                <a:srgbClr val="FFFFFF"/>
              </a:solidFill>
              <a:latin typeface="华文楷体" pitchFamily="2" charset="-122"/>
              <a:ea typeface="华文楷体" pitchFamily="2" charset="-122"/>
            </a:endParaRPr>
          </a:p>
        </p:txBody>
      </p:sp>
      <p:sp>
        <p:nvSpPr>
          <p:cNvPr id="12" name="Text Box 9"/>
          <p:cNvSpPr txBox="1">
            <a:spLocks noChangeArrowheads="1"/>
          </p:cNvSpPr>
          <p:nvPr/>
        </p:nvSpPr>
        <p:spPr bwMode="auto">
          <a:xfrm>
            <a:off x="4986338" y="2190750"/>
            <a:ext cx="2547937" cy="954107"/>
          </a:xfrm>
          <a:prstGeom prst="rect">
            <a:avLst/>
          </a:prstGeom>
          <a:solidFill>
            <a:schemeClr val="accent2">
              <a:lumMod val="50000"/>
            </a:schemeClr>
          </a:solidFill>
          <a:ln w="9525">
            <a:noFill/>
            <a:miter lim="800000"/>
            <a:headEnd/>
            <a:tailEnd/>
          </a:ln>
          <a:effectLst/>
        </p:spPr>
        <p:txBody>
          <a:bodyPr>
            <a:spAutoFit/>
          </a:bodyPr>
          <a:lstStyle/>
          <a:p>
            <a:pPr algn="l">
              <a:spcBef>
                <a:spcPct val="50000"/>
              </a:spcBef>
            </a:pPr>
            <a:r>
              <a:rPr lang="zh-CN" altLang="en-US" sz="1400" b="0" dirty="0">
                <a:solidFill>
                  <a:srgbClr val="FFFFFF"/>
                </a:solidFill>
                <a:latin typeface="华文楷体" pitchFamily="2" charset="-122"/>
                <a:ea typeface="华文楷体" pitchFamily="2" charset="-122"/>
              </a:rPr>
              <a:t>内部审计证据提供的事实应当充分完整，并具有说服力，使相关人员也可以合理得出与内部审计人员相同的结论。</a:t>
            </a:r>
          </a:p>
        </p:txBody>
      </p:sp>
      <p:sp>
        <p:nvSpPr>
          <p:cNvPr id="13" name="AutoShape 10"/>
          <p:cNvSpPr>
            <a:spLocks noChangeArrowheads="1"/>
          </p:cNvSpPr>
          <p:nvPr/>
        </p:nvSpPr>
        <p:spPr bwMode="auto">
          <a:xfrm>
            <a:off x="4830763" y="3414713"/>
            <a:ext cx="3309937" cy="1168400"/>
          </a:xfrm>
          <a:prstGeom prst="flowChartMultidocument">
            <a:avLst/>
          </a:prstGeom>
          <a:solidFill>
            <a:schemeClr val="accent2">
              <a:lumMod val="50000"/>
            </a:schemeClr>
          </a:solidFill>
          <a:ln w="9525">
            <a:solidFill>
              <a:schemeClr val="tx1"/>
            </a:solidFill>
            <a:miter lim="800000"/>
            <a:headEnd/>
            <a:tailEnd/>
          </a:ln>
          <a:effectLst/>
        </p:spPr>
        <p:txBody>
          <a:bodyPr wrap="none" anchor="ctr"/>
          <a:lstStyle/>
          <a:p>
            <a:endParaRPr lang="en-US">
              <a:solidFill>
                <a:srgbClr val="FFFFFF"/>
              </a:solidFill>
              <a:latin typeface="华文楷体" pitchFamily="2" charset="-122"/>
              <a:ea typeface="华文楷体" pitchFamily="2" charset="-122"/>
            </a:endParaRPr>
          </a:p>
        </p:txBody>
      </p:sp>
      <p:sp>
        <p:nvSpPr>
          <p:cNvPr id="14" name="Text Box 11"/>
          <p:cNvSpPr txBox="1">
            <a:spLocks noChangeArrowheads="1"/>
          </p:cNvSpPr>
          <p:nvPr/>
        </p:nvSpPr>
        <p:spPr bwMode="auto">
          <a:xfrm>
            <a:off x="4991100" y="3740478"/>
            <a:ext cx="2517775" cy="523220"/>
          </a:xfrm>
          <a:prstGeom prst="rect">
            <a:avLst/>
          </a:prstGeom>
          <a:solidFill>
            <a:schemeClr val="accent2">
              <a:lumMod val="50000"/>
            </a:schemeClr>
          </a:solidFill>
          <a:ln w="9525">
            <a:noFill/>
            <a:miter lim="800000"/>
            <a:headEnd/>
            <a:tailEnd/>
          </a:ln>
          <a:effectLst/>
        </p:spPr>
        <p:txBody>
          <a:bodyPr anchor="ctr">
            <a:spAutoFit/>
          </a:bodyPr>
          <a:lstStyle/>
          <a:p>
            <a:pPr algn="l">
              <a:spcBef>
                <a:spcPct val="50000"/>
              </a:spcBef>
            </a:pPr>
            <a:r>
              <a:rPr lang="zh-CN" altLang="en-US" sz="1400" b="0">
                <a:solidFill>
                  <a:srgbClr val="FFFFFF"/>
                </a:solidFill>
                <a:latin typeface="华文楷体" pitchFamily="2" charset="-122"/>
                <a:ea typeface="华文楷体" pitchFamily="2" charset="-122"/>
              </a:rPr>
              <a:t>内部审计证据内容应当始终与内部审计目的相关一致。</a:t>
            </a:r>
          </a:p>
        </p:txBody>
      </p:sp>
      <p:sp>
        <p:nvSpPr>
          <p:cNvPr id="15" name="AutoShape 12"/>
          <p:cNvSpPr>
            <a:spLocks noChangeArrowheads="1"/>
          </p:cNvSpPr>
          <p:nvPr/>
        </p:nvSpPr>
        <p:spPr bwMode="auto">
          <a:xfrm>
            <a:off x="4818063" y="4897438"/>
            <a:ext cx="3322637" cy="1041400"/>
          </a:xfrm>
          <a:prstGeom prst="flowChartMultidocument">
            <a:avLst/>
          </a:prstGeom>
          <a:solidFill>
            <a:schemeClr val="accent2">
              <a:lumMod val="50000"/>
            </a:schemeClr>
          </a:solidFill>
          <a:ln w="9525">
            <a:solidFill>
              <a:schemeClr val="tx1"/>
            </a:solidFill>
            <a:miter lim="800000"/>
            <a:headEnd/>
            <a:tailEnd/>
          </a:ln>
          <a:effectLst/>
        </p:spPr>
        <p:txBody>
          <a:bodyPr wrap="none" anchor="ctr"/>
          <a:lstStyle/>
          <a:p>
            <a:endParaRPr lang="en-US">
              <a:solidFill>
                <a:srgbClr val="FFFFFF"/>
              </a:solidFill>
              <a:latin typeface="华文楷体" pitchFamily="2" charset="-122"/>
              <a:ea typeface="华文楷体" pitchFamily="2" charset="-122"/>
            </a:endParaRPr>
          </a:p>
        </p:txBody>
      </p:sp>
      <p:sp>
        <p:nvSpPr>
          <p:cNvPr id="16" name="Text Box 13"/>
          <p:cNvSpPr txBox="1">
            <a:spLocks noChangeArrowheads="1"/>
          </p:cNvSpPr>
          <p:nvPr/>
        </p:nvSpPr>
        <p:spPr bwMode="auto">
          <a:xfrm>
            <a:off x="4802188" y="5158116"/>
            <a:ext cx="2806700" cy="523220"/>
          </a:xfrm>
          <a:prstGeom prst="rect">
            <a:avLst/>
          </a:prstGeom>
          <a:solidFill>
            <a:schemeClr val="accent2">
              <a:lumMod val="50000"/>
            </a:schemeClr>
          </a:solidFill>
          <a:ln w="9525">
            <a:noFill/>
            <a:miter lim="800000"/>
            <a:headEnd/>
            <a:tailEnd/>
          </a:ln>
          <a:effectLst/>
        </p:spPr>
        <p:txBody>
          <a:bodyPr anchor="ctr">
            <a:spAutoFit/>
          </a:bodyPr>
          <a:lstStyle/>
          <a:p>
            <a:pPr algn="l">
              <a:spcBef>
                <a:spcPct val="50000"/>
              </a:spcBef>
            </a:pPr>
            <a:r>
              <a:rPr lang="zh-CN" altLang="en-US" sz="1400" b="0">
                <a:solidFill>
                  <a:srgbClr val="FFFFFF"/>
                </a:solidFill>
                <a:latin typeface="华文楷体" pitchFamily="2" charset="-122"/>
                <a:ea typeface="华文楷体" pitchFamily="2" charset="-122"/>
              </a:rPr>
              <a:t>内部审计证据内容应当真实、可靠。</a:t>
            </a:r>
          </a:p>
        </p:txBody>
      </p:sp>
      <p:sp>
        <p:nvSpPr>
          <p:cNvPr id="17" name="Rectangle 14"/>
          <p:cNvSpPr>
            <a:spLocks noChangeArrowheads="1"/>
          </p:cNvSpPr>
          <p:nvPr/>
        </p:nvSpPr>
        <p:spPr bwMode="auto">
          <a:xfrm>
            <a:off x="884238" y="2571750"/>
            <a:ext cx="2266950" cy="457200"/>
          </a:xfrm>
          <a:prstGeom prst="rect">
            <a:avLst/>
          </a:prstGeom>
          <a:noFill/>
          <a:ln w="3175">
            <a:noFill/>
            <a:miter lim="800000"/>
            <a:headEnd/>
            <a:tailEnd/>
          </a:ln>
          <a:effectLst/>
        </p:spPr>
        <p:txBody>
          <a:bodyPr wrap="none">
            <a:spAutoFit/>
          </a:bodyPr>
          <a:lstStyle/>
          <a:p>
            <a:pPr eaLnBrk="0" hangingPunct="0"/>
            <a:r>
              <a:rPr lang="zh-CN" altLang="en-US" sz="2000" b="0">
                <a:solidFill>
                  <a:srgbClr val="000000"/>
                </a:solidFill>
                <a:latin typeface="华文楷体" pitchFamily="2" charset="-122"/>
                <a:ea typeface="华文楷体" pitchFamily="2" charset="-122"/>
              </a:rPr>
              <a:t>审计证据须具备</a:t>
            </a:r>
            <a:r>
              <a:rPr lang="zh-CN" altLang="en-US" sz="2400" i="1">
                <a:solidFill>
                  <a:srgbClr val="000000"/>
                </a:solidFill>
                <a:latin typeface="华文楷体" pitchFamily="2" charset="-122"/>
                <a:ea typeface="华文楷体" pitchFamily="2" charset="-122"/>
                <a:sym typeface="Webdings" pitchFamily="18" charset="2"/>
              </a:rPr>
              <a:t></a:t>
            </a:r>
            <a:endParaRPr lang="en-GB" sz="2400" i="1">
              <a:solidFill>
                <a:srgbClr val="000000"/>
              </a:solidFill>
              <a:latin typeface="华文楷体" pitchFamily="2" charset="-122"/>
              <a:ea typeface="华文楷体" pitchFamily="2" charset="-122"/>
              <a:sym typeface="Webdings" pitchFamily="18" charset="2"/>
            </a:endParaRPr>
          </a:p>
        </p:txBody>
      </p:sp>
      <p:sp>
        <p:nvSpPr>
          <p:cNvPr id="18" name="Line 15"/>
          <p:cNvSpPr>
            <a:spLocks noChangeShapeType="1"/>
          </p:cNvSpPr>
          <p:nvPr/>
        </p:nvSpPr>
        <p:spPr bwMode="auto">
          <a:xfrm flipV="1">
            <a:off x="3997325" y="2378075"/>
            <a:ext cx="795338" cy="592138"/>
          </a:xfrm>
          <a:prstGeom prst="line">
            <a:avLst/>
          </a:prstGeom>
          <a:noFill/>
          <a:ln w="3175">
            <a:solidFill>
              <a:schemeClr val="accent2">
                <a:lumMod val="50000"/>
              </a:schemeClr>
            </a:solidFill>
            <a:round/>
            <a:headEnd/>
            <a:tailEnd type="triangle" w="med" len="sm"/>
          </a:ln>
          <a:effectLst/>
        </p:spPr>
        <p:txBody>
          <a:bodyPr anchor="ctr"/>
          <a:lstStyle/>
          <a:p>
            <a:endParaRPr lang="en-US">
              <a:solidFill>
                <a:srgbClr val="000000"/>
              </a:solidFill>
              <a:latin typeface="华文楷体" pitchFamily="2" charset="-122"/>
              <a:ea typeface="华文楷体" pitchFamily="2" charset="-122"/>
            </a:endParaRPr>
          </a:p>
        </p:txBody>
      </p:sp>
      <p:sp>
        <p:nvSpPr>
          <p:cNvPr id="19" name="Line 16"/>
          <p:cNvSpPr>
            <a:spLocks noChangeShapeType="1"/>
          </p:cNvSpPr>
          <p:nvPr/>
        </p:nvSpPr>
        <p:spPr bwMode="auto">
          <a:xfrm>
            <a:off x="4014788" y="5019675"/>
            <a:ext cx="857250" cy="449263"/>
          </a:xfrm>
          <a:prstGeom prst="line">
            <a:avLst/>
          </a:prstGeom>
          <a:noFill/>
          <a:ln w="3175">
            <a:solidFill>
              <a:schemeClr val="accent2">
                <a:lumMod val="50000"/>
              </a:schemeClr>
            </a:solidFill>
            <a:round/>
            <a:headEnd/>
            <a:tailEnd type="triangle" w="med" len="sm"/>
          </a:ln>
          <a:effectLst/>
        </p:spPr>
        <p:txBody>
          <a:bodyPr anchor="ctr"/>
          <a:lstStyle/>
          <a:p>
            <a:endParaRPr lang="en-US">
              <a:solidFill>
                <a:srgbClr val="000000"/>
              </a:solidFill>
              <a:latin typeface="华文楷体" pitchFamily="2" charset="-122"/>
              <a:ea typeface="华文楷体" pitchFamily="2" charset="-122"/>
            </a:endParaRPr>
          </a:p>
        </p:txBody>
      </p:sp>
      <p:sp>
        <p:nvSpPr>
          <p:cNvPr id="20" name="Line 17"/>
          <p:cNvSpPr>
            <a:spLocks noChangeShapeType="1"/>
          </p:cNvSpPr>
          <p:nvPr/>
        </p:nvSpPr>
        <p:spPr bwMode="auto">
          <a:xfrm flipV="1">
            <a:off x="4019550" y="4025900"/>
            <a:ext cx="812800" cy="136525"/>
          </a:xfrm>
          <a:prstGeom prst="line">
            <a:avLst/>
          </a:prstGeom>
          <a:noFill/>
          <a:ln w="3175">
            <a:solidFill>
              <a:schemeClr val="accent2">
                <a:lumMod val="50000"/>
              </a:schemeClr>
            </a:solidFill>
            <a:round/>
            <a:headEnd/>
            <a:tailEnd type="triangle" w="med" len="sm"/>
          </a:ln>
          <a:effectLst/>
        </p:spPr>
        <p:txBody>
          <a:bodyPr anchor="ctr"/>
          <a:lstStyle/>
          <a:p>
            <a:endParaRPr lang="en-US">
              <a:solidFill>
                <a:srgbClr val="000000"/>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审计证据 （续）</a:t>
            </a:r>
            <a:endParaRPr 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95</a:t>
            </a:fld>
            <a:endParaRPr lang="en-GB"/>
          </a:p>
        </p:txBody>
      </p:sp>
      <p:sp>
        <p:nvSpPr>
          <p:cNvPr id="5" name="AutoShape 2"/>
          <p:cNvSpPr>
            <a:spLocks noChangeArrowheads="1"/>
          </p:cNvSpPr>
          <p:nvPr/>
        </p:nvSpPr>
        <p:spPr bwMode="auto">
          <a:xfrm rot="5400000">
            <a:off x="4422775" y="3243263"/>
            <a:ext cx="381000" cy="304800"/>
          </a:xfrm>
          <a:prstGeom prst="triangle">
            <a:avLst>
              <a:gd name="adj" fmla="val 50000"/>
            </a:avLst>
          </a:prstGeom>
          <a:solidFill>
            <a:srgbClr val="333333"/>
          </a:solidFill>
          <a:ln w="9525">
            <a:noFill/>
            <a:miter lim="800000"/>
            <a:headEnd/>
            <a:tailEnd/>
          </a:ln>
          <a:effectLst/>
        </p:spPr>
        <p:txBody>
          <a:bodyPr wrap="none" anchor="ctr"/>
          <a:lstStyle/>
          <a:p>
            <a:endParaRPr lang="en-US">
              <a:solidFill>
                <a:srgbClr val="000000"/>
              </a:solidFill>
              <a:latin typeface="华文楷体" pitchFamily="2" charset="-122"/>
              <a:ea typeface="华文楷体" pitchFamily="2" charset="-122"/>
            </a:endParaRPr>
          </a:p>
        </p:txBody>
      </p:sp>
      <p:sp>
        <p:nvSpPr>
          <p:cNvPr id="6" name="Rectangle 3"/>
          <p:cNvSpPr>
            <a:spLocks noChangeArrowheads="1"/>
          </p:cNvSpPr>
          <p:nvPr/>
        </p:nvSpPr>
        <p:spPr bwMode="auto">
          <a:xfrm>
            <a:off x="1038225" y="1376363"/>
            <a:ext cx="2120900" cy="4572000"/>
          </a:xfrm>
          <a:prstGeom prst="rect">
            <a:avLst/>
          </a:prstGeom>
          <a:solidFill>
            <a:schemeClr val="accent2">
              <a:lumMod val="50000"/>
            </a:schemeClr>
          </a:solidFill>
          <a:ln w="9525">
            <a:solidFill>
              <a:schemeClr val="accent2">
                <a:lumMod val="50000"/>
              </a:schemeClr>
            </a:solidFill>
            <a:miter lim="800000"/>
            <a:headEnd/>
            <a:tailEnd/>
          </a:ln>
          <a:effectLst/>
        </p:spPr>
        <p:txBody>
          <a:bodyPr wrap="none" anchor="ctr"/>
          <a:lstStyle/>
          <a:p>
            <a:endParaRPr lang="en-US" dirty="0">
              <a:solidFill>
                <a:srgbClr val="FFFFFF"/>
              </a:solidFill>
              <a:latin typeface="华文楷体" pitchFamily="2" charset="-122"/>
              <a:ea typeface="华文楷体" pitchFamily="2" charset="-122"/>
            </a:endParaRPr>
          </a:p>
        </p:txBody>
      </p:sp>
      <p:sp>
        <p:nvSpPr>
          <p:cNvPr id="7" name="Text Box 4"/>
          <p:cNvSpPr txBox="1">
            <a:spLocks noChangeArrowheads="1"/>
          </p:cNvSpPr>
          <p:nvPr/>
        </p:nvSpPr>
        <p:spPr bwMode="auto">
          <a:xfrm>
            <a:off x="1069975" y="1495425"/>
            <a:ext cx="2014538" cy="4614863"/>
          </a:xfrm>
          <a:prstGeom prst="rect">
            <a:avLst/>
          </a:prstGeom>
          <a:noFill/>
          <a:ln w="9525">
            <a:noFill/>
            <a:miter lim="800000"/>
            <a:headEnd/>
            <a:tailEnd/>
          </a:ln>
          <a:effectLst/>
        </p:spPr>
        <p:txBody>
          <a:bodyPr>
            <a:spAutoFit/>
          </a:bodyPr>
          <a:lstStyle/>
          <a:p>
            <a:pPr algn="l">
              <a:spcBef>
                <a:spcPct val="50000"/>
              </a:spcBef>
            </a:pPr>
            <a:r>
              <a:rPr lang="zh-CN" altLang="en-US" sz="1600" u="sng" dirty="0">
                <a:solidFill>
                  <a:srgbClr val="FFFFFF"/>
                </a:solidFill>
                <a:latin typeface="华文楷体" pitchFamily="2" charset="-122"/>
                <a:ea typeface="华文楷体" pitchFamily="2" charset="-122"/>
              </a:rPr>
              <a:t>充分性</a:t>
            </a:r>
          </a:p>
          <a:p>
            <a:pPr algn="l">
              <a:spcBef>
                <a:spcPct val="50000"/>
              </a:spcBef>
            </a:pPr>
            <a:endParaRPr lang="zh-CN" altLang="en-US" sz="1600" u="sng" dirty="0">
              <a:solidFill>
                <a:srgbClr val="FFFFFF"/>
              </a:solidFill>
              <a:latin typeface="华文楷体" pitchFamily="2" charset="-122"/>
              <a:ea typeface="华文楷体" pitchFamily="2" charset="-122"/>
            </a:endParaRPr>
          </a:p>
          <a:p>
            <a:pPr algn="l">
              <a:spcBef>
                <a:spcPct val="50000"/>
              </a:spcBef>
            </a:pPr>
            <a:r>
              <a:rPr lang="zh-CN" altLang="en-US" sz="1600" dirty="0">
                <a:solidFill>
                  <a:srgbClr val="FFFFFF"/>
                </a:solidFill>
                <a:latin typeface="华文楷体" pitchFamily="2" charset="-122"/>
                <a:ea typeface="华文楷体" pitchFamily="2" charset="-122"/>
              </a:rPr>
              <a:t>在对费用的审计中，内审人员发现多份报销单所附发票与填列金额不符。</a:t>
            </a:r>
          </a:p>
          <a:p>
            <a:pPr algn="l">
              <a:spcBef>
                <a:spcPct val="50000"/>
              </a:spcBef>
            </a:pPr>
            <a:endParaRPr lang="zh-CN" altLang="en-US" sz="1600" dirty="0">
              <a:solidFill>
                <a:srgbClr val="FFFFFF"/>
              </a:solidFill>
              <a:latin typeface="华文楷体" pitchFamily="2" charset="-122"/>
              <a:ea typeface="华文楷体" pitchFamily="2" charset="-122"/>
            </a:endParaRPr>
          </a:p>
          <a:p>
            <a:pPr algn="l">
              <a:spcBef>
                <a:spcPct val="50000"/>
              </a:spcBef>
            </a:pPr>
            <a:r>
              <a:rPr lang="zh-CN" altLang="en-US" sz="1600" u="sng" dirty="0">
                <a:solidFill>
                  <a:srgbClr val="FFFFFF"/>
                </a:solidFill>
                <a:latin typeface="华文楷体" pitchFamily="2" charset="-122"/>
                <a:ea typeface="华文楷体" pitchFamily="2" charset="-122"/>
              </a:rPr>
              <a:t>审计结论</a:t>
            </a:r>
            <a:r>
              <a:rPr lang="zh-CN" altLang="en-US" sz="1600" dirty="0">
                <a:solidFill>
                  <a:srgbClr val="FFFFFF"/>
                </a:solidFill>
                <a:latin typeface="华文楷体" pitchFamily="2" charset="-122"/>
                <a:ea typeface="华文楷体" pitchFamily="2" charset="-122"/>
              </a:rPr>
              <a:t>：费用报销流程未经严格复核</a:t>
            </a:r>
          </a:p>
          <a:p>
            <a:pPr algn="l">
              <a:spcBef>
                <a:spcPct val="50000"/>
              </a:spcBef>
            </a:pPr>
            <a:endParaRPr lang="zh-CN" altLang="en-US" sz="1600" dirty="0">
              <a:solidFill>
                <a:srgbClr val="FFFFFF"/>
              </a:solidFill>
              <a:latin typeface="华文楷体" pitchFamily="2" charset="-122"/>
              <a:ea typeface="华文楷体" pitchFamily="2" charset="-122"/>
            </a:endParaRPr>
          </a:p>
          <a:p>
            <a:pPr algn="l">
              <a:spcBef>
                <a:spcPct val="50000"/>
              </a:spcBef>
            </a:pPr>
            <a:r>
              <a:rPr lang="zh-CN" altLang="en-US" sz="1600" u="sng" dirty="0">
                <a:solidFill>
                  <a:srgbClr val="FFFFFF"/>
                </a:solidFill>
                <a:latin typeface="华文楷体" pitchFamily="2" charset="-122"/>
                <a:ea typeface="华文楷体" pitchFamily="2" charset="-122"/>
              </a:rPr>
              <a:t>审计证据</a:t>
            </a:r>
            <a:r>
              <a:rPr lang="zh-CN" altLang="en-US" sz="1600" dirty="0">
                <a:solidFill>
                  <a:srgbClr val="FFFFFF"/>
                </a:solidFill>
                <a:latin typeface="华文楷体" pitchFamily="2" charset="-122"/>
                <a:ea typeface="华文楷体" pitchFamily="2" charset="-122"/>
              </a:rPr>
              <a:t>：审计人员应能提供该多份报销单及所附发票的复印件</a:t>
            </a:r>
          </a:p>
          <a:p>
            <a:pPr algn="l">
              <a:spcBef>
                <a:spcPct val="50000"/>
              </a:spcBef>
            </a:pPr>
            <a:endParaRPr lang="zh-CN" altLang="en-GB" sz="1600" u="sng" dirty="0">
              <a:solidFill>
                <a:srgbClr val="000000"/>
              </a:solidFill>
              <a:latin typeface="华文楷体" pitchFamily="2" charset="-122"/>
              <a:ea typeface="华文楷体" pitchFamily="2" charset="-122"/>
            </a:endParaRPr>
          </a:p>
        </p:txBody>
      </p:sp>
      <p:pic>
        <p:nvPicPr>
          <p:cNvPr id="8" name="Picture 5" descr="4"/>
          <p:cNvPicPr>
            <a:picLocks noChangeAspect="1" noChangeArrowheads="1"/>
          </p:cNvPicPr>
          <p:nvPr/>
        </p:nvPicPr>
        <p:blipFill>
          <a:blip r:embed="rId2" cstate="print"/>
          <a:srcRect r="17162" b="-2812"/>
          <a:stretch>
            <a:fillRect/>
          </a:stretch>
        </p:blipFill>
        <p:spPr bwMode="auto">
          <a:xfrm>
            <a:off x="3848100" y="1255713"/>
            <a:ext cx="4662488" cy="4759325"/>
          </a:xfrm>
          <a:prstGeom prst="rect">
            <a:avLst/>
          </a:prstGeom>
          <a:noFill/>
        </p:spPr>
      </p:pic>
      <p:sp>
        <p:nvSpPr>
          <p:cNvPr id="9" name="Text Box 6"/>
          <p:cNvSpPr txBox="1">
            <a:spLocks noChangeArrowheads="1"/>
          </p:cNvSpPr>
          <p:nvPr/>
        </p:nvSpPr>
        <p:spPr bwMode="auto">
          <a:xfrm>
            <a:off x="4879975" y="3621088"/>
            <a:ext cx="1522413" cy="1600438"/>
          </a:xfrm>
          <a:prstGeom prst="rect">
            <a:avLst/>
          </a:prstGeom>
          <a:noFill/>
          <a:ln w="9525">
            <a:noFill/>
            <a:miter lim="800000"/>
            <a:headEnd/>
            <a:tailEnd/>
          </a:ln>
          <a:effectLst/>
        </p:spPr>
        <p:txBody>
          <a:bodyPr>
            <a:spAutoFit/>
          </a:bodyPr>
          <a:lstStyle/>
          <a:p>
            <a:pPr algn="l" eaLnBrk="0" hangingPunct="0">
              <a:spcBef>
                <a:spcPct val="50000"/>
              </a:spcBef>
            </a:pPr>
            <a:r>
              <a:rPr lang="zh-CN" altLang="en-GB" sz="1400" u="sng" dirty="0">
                <a:solidFill>
                  <a:srgbClr val="000000"/>
                </a:solidFill>
                <a:latin typeface="华文楷体" pitchFamily="2" charset="-122"/>
                <a:ea typeface="华文楷体" pitchFamily="2" charset="-122"/>
              </a:rPr>
              <a:t>报销单</a:t>
            </a:r>
            <a:endParaRPr lang="zh-CN" altLang="en-GB" sz="1400" dirty="0">
              <a:solidFill>
                <a:srgbClr val="000000"/>
              </a:solidFill>
              <a:latin typeface="华文楷体" pitchFamily="2" charset="-122"/>
              <a:ea typeface="华文楷体" pitchFamily="2" charset="-122"/>
            </a:endParaRPr>
          </a:p>
          <a:p>
            <a:pPr algn="l" eaLnBrk="0" hangingPunct="0">
              <a:spcBef>
                <a:spcPct val="50000"/>
              </a:spcBef>
            </a:pPr>
            <a:endParaRPr lang="zh-CN" altLang="en-US" sz="1400" dirty="0">
              <a:solidFill>
                <a:srgbClr val="000000"/>
              </a:solidFill>
              <a:latin typeface="华文楷体" pitchFamily="2" charset="-122"/>
              <a:ea typeface="华文楷体" pitchFamily="2" charset="-122"/>
            </a:endParaRPr>
          </a:p>
          <a:p>
            <a:pPr algn="l" eaLnBrk="0" hangingPunct="0">
              <a:spcBef>
                <a:spcPct val="50000"/>
              </a:spcBef>
            </a:pPr>
            <a:r>
              <a:rPr lang="zh-CN" altLang="en-US" sz="1400" dirty="0">
                <a:solidFill>
                  <a:srgbClr val="000000"/>
                </a:solidFill>
                <a:latin typeface="华文楷体" pitchFamily="2" charset="-122"/>
                <a:ea typeface="华文楷体" pitchFamily="2" charset="-122"/>
              </a:rPr>
              <a:t>报销人      </a:t>
            </a:r>
            <a:r>
              <a:rPr lang="en-US" altLang="zh-CN" sz="1400" dirty="0">
                <a:solidFill>
                  <a:srgbClr val="000000"/>
                </a:solidFill>
                <a:latin typeface="华文楷体" pitchFamily="2" charset="-122"/>
                <a:ea typeface="华文楷体" pitchFamily="2" charset="-122"/>
              </a:rPr>
              <a:t>XXX</a:t>
            </a:r>
          </a:p>
          <a:p>
            <a:pPr algn="l" eaLnBrk="0" hangingPunct="0">
              <a:spcBef>
                <a:spcPct val="50000"/>
              </a:spcBef>
            </a:pPr>
            <a:r>
              <a:rPr lang="zh-CN" altLang="en-US" sz="1400" dirty="0">
                <a:solidFill>
                  <a:srgbClr val="000000"/>
                </a:solidFill>
                <a:latin typeface="华文楷体" pitchFamily="2" charset="-122"/>
                <a:ea typeface="华文楷体" pitchFamily="2" charset="-122"/>
              </a:rPr>
              <a:t>餐费          </a:t>
            </a:r>
            <a:endParaRPr lang="zh-CN" altLang="en-US" sz="1400" i="1" dirty="0">
              <a:solidFill>
                <a:srgbClr val="000000"/>
              </a:solidFill>
              <a:latin typeface="华文楷体" pitchFamily="2" charset="-122"/>
              <a:ea typeface="华文楷体" pitchFamily="2" charset="-122"/>
            </a:endParaRPr>
          </a:p>
          <a:p>
            <a:pPr algn="l" eaLnBrk="0" hangingPunct="0">
              <a:spcBef>
                <a:spcPct val="50000"/>
              </a:spcBef>
            </a:pPr>
            <a:r>
              <a:rPr lang="zh-CN" altLang="en-US" sz="1400" dirty="0">
                <a:solidFill>
                  <a:srgbClr val="000000"/>
                </a:solidFill>
                <a:latin typeface="华文楷体" pitchFamily="2" charset="-122"/>
                <a:ea typeface="华文楷体" pitchFamily="2" charset="-122"/>
              </a:rPr>
              <a:t>复核:         </a:t>
            </a:r>
            <a:r>
              <a:rPr lang="en-US" altLang="zh-CN" sz="1400" dirty="0">
                <a:solidFill>
                  <a:srgbClr val="000000"/>
                </a:solidFill>
                <a:latin typeface="华文楷体" pitchFamily="2" charset="-122"/>
                <a:ea typeface="华文楷体" pitchFamily="2" charset="-122"/>
              </a:rPr>
              <a:t>XXX</a:t>
            </a:r>
            <a:endParaRPr lang="en-GB" altLang="en-US" sz="2400" b="0" dirty="0">
              <a:solidFill>
                <a:srgbClr val="000000"/>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t>三、出具报告</a:t>
            </a:r>
            <a:br>
              <a:rPr lang="zh-CN" altLang="en-GB" dirty="0" smtClean="0"/>
            </a:br>
            <a:endParaRPr lang="en-US" alt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96</a:t>
            </a:fld>
            <a:endParaRPr lang="en-GB"/>
          </a:p>
        </p:txBody>
      </p:sp>
      <p:sp>
        <p:nvSpPr>
          <p:cNvPr id="5" name="Rectangle 2"/>
          <p:cNvSpPr txBox="1">
            <a:spLocks noChangeArrowheads="1"/>
          </p:cNvSpPr>
          <p:nvPr/>
        </p:nvSpPr>
        <p:spPr>
          <a:xfrm>
            <a:off x="406400" y="1258888"/>
            <a:ext cx="7864475" cy="4525962"/>
          </a:xfrm>
          <a:prstGeom prst="rect">
            <a:avLst/>
          </a:prstGeom>
        </p:spPr>
        <p:txBody>
          <a:bodyPr/>
          <a:lstStyle/>
          <a:p>
            <a:pPr marL="271463" marR="0" lvl="0" indent="-271463" algn="l" defTabSz="914400" rtl="0" eaLnBrk="1" fontAlgn="base" latinLnBrk="0" hangingPunct="1">
              <a:lnSpc>
                <a:spcPct val="100000"/>
              </a:lnSpc>
              <a:spcBef>
                <a:spcPct val="0"/>
              </a:spcBef>
              <a:spcAft>
                <a:spcPts val="900"/>
              </a:spcAft>
              <a:buClr>
                <a:schemeClr val="tx1"/>
              </a:buClr>
              <a:buSzPct val="65000"/>
              <a:buFontTx/>
              <a:buNone/>
              <a:tabLst/>
              <a:defRPr/>
            </a:pPr>
            <a:r>
              <a:rPr kumimoji="0" lang="zh-CN" altLang="en-US" sz="1800" b="1"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报告时间</a:t>
            </a:r>
          </a:p>
          <a:p>
            <a:pPr marL="1079500" marR="0" lvl="2" indent="-366713" algn="l" defTabSz="914400" rtl="0" eaLnBrk="1" fontAlgn="base" latinLnBrk="0" hangingPunct="1">
              <a:lnSpc>
                <a:spcPct val="100000"/>
              </a:lnSpc>
              <a:spcBef>
                <a:spcPct val="0"/>
              </a:spcBef>
              <a:spcAft>
                <a:spcPts val="900"/>
              </a:spcAft>
              <a:buClr>
                <a:schemeClr val="tx1"/>
              </a:buClr>
              <a:buSzTx/>
              <a:buFont typeface="Wingdings" pitchFamily="2" charset="2"/>
              <a:buChar char="ü"/>
              <a:tabLst/>
              <a:defRPr/>
            </a:pPr>
            <a:r>
              <a:rPr kumimoji="0" lang="zh-CN" altLang="en-US"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事先在审计通知书说明</a:t>
            </a:r>
          </a:p>
          <a:p>
            <a:pPr marL="1079500" marR="0" lvl="2" indent="-366713" algn="l" defTabSz="914400" rtl="0" eaLnBrk="1" fontAlgn="base" latinLnBrk="0" hangingPunct="1">
              <a:lnSpc>
                <a:spcPct val="100000"/>
              </a:lnSpc>
              <a:spcBef>
                <a:spcPct val="0"/>
              </a:spcBef>
              <a:spcAft>
                <a:spcPts val="900"/>
              </a:spcAft>
              <a:buClr>
                <a:schemeClr val="tx1"/>
              </a:buClr>
              <a:buSzTx/>
              <a:buFont typeface="Wingdings" pitchFamily="2" charset="2"/>
              <a:buChar char="ü"/>
              <a:tabLst/>
              <a:defRPr/>
            </a:pPr>
            <a:r>
              <a:rPr kumimoji="0" lang="zh-CN" altLang="en-US"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整个工作团队应在对所发现问题进行反复讨论与核实后再进行正式报告</a:t>
            </a:r>
          </a:p>
          <a:p>
            <a:pPr marL="1079500" marR="0" lvl="2" indent="-366713" algn="l" defTabSz="914400" rtl="0" eaLnBrk="1" fontAlgn="base" latinLnBrk="0" hangingPunct="1">
              <a:lnSpc>
                <a:spcPct val="100000"/>
              </a:lnSpc>
              <a:spcBef>
                <a:spcPct val="0"/>
              </a:spcBef>
              <a:spcAft>
                <a:spcPts val="900"/>
              </a:spcAft>
              <a:buClr>
                <a:schemeClr val="tx1"/>
              </a:buClr>
              <a:buSzTx/>
              <a:buFont typeface="Wingdings" pitchFamily="2" charset="2"/>
              <a:buNone/>
              <a:tabLst/>
              <a:defRPr/>
            </a:pPr>
            <a:endParaRPr kumimoji="0" lang="zh-CN" altLang="en-US" sz="1800" b="1"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endParaRPr>
          </a:p>
          <a:p>
            <a:pPr marL="271463" marR="0" lvl="0" indent="-271463" algn="l" defTabSz="914400" rtl="0" eaLnBrk="1" fontAlgn="base" latinLnBrk="0" hangingPunct="1">
              <a:lnSpc>
                <a:spcPct val="100000"/>
              </a:lnSpc>
              <a:spcBef>
                <a:spcPct val="0"/>
              </a:spcBef>
              <a:spcAft>
                <a:spcPts val="900"/>
              </a:spcAft>
              <a:buClr>
                <a:schemeClr val="tx1"/>
              </a:buClr>
              <a:buSzPct val="65000"/>
              <a:buFontTx/>
              <a:buNone/>
              <a:tabLst/>
              <a:defRPr/>
            </a:pPr>
            <a:r>
              <a:rPr kumimoji="0" lang="zh-CN" altLang="en-US" sz="1800" b="1"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报告形式</a:t>
            </a:r>
          </a:p>
          <a:p>
            <a:pPr marL="1079500" marR="0" lvl="2" indent="-366713" algn="l" defTabSz="914400" rtl="0" eaLnBrk="1" fontAlgn="base" latinLnBrk="0" hangingPunct="1">
              <a:lnSpc>
                <a:spcPct val="100000"/>
              </a:lnSpc>
              <a:spcBef>
                <a:spcPct val="0"/>
              </a:spcBef>
              <a:spcAft>
                <a:spcPts val="900"/>
              </a:spcAft>
              <a:buClr>
                <a:schemeClr val="tx1"/>
              </a:buClr>
              <a:buSzTx/>
              <a:buFont typeface="Wingdings" pitchFamily="2" charset="2"/>
              <a:buChar char="ü"/>
              <a:tabLst/>
              <a:defRPr/>
            </a:pPr>
            <a:r>
              <a:rPr kumimoji="0" lang="zh-CN" altLang="en-US"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阶段性进度报告</a:t>
            </a:r>
          </a:p>
          <a:p>
            <a:pPr marL="1079500" marR="0" lvl="2" indent="-366713" algn="l" defTabSz="914400" rtl="0" eaLnBrk="1" fontAlgn="base" latinLnBrk="0" hangingPunct="1">
              <a:lnSpc>
                <a:spcPct val="100000"/>
              </a:lnSpc>
              <a:spcBef>
                <a:spcPct val="0"/>
              </a:spcBef>
              <a:spcAft>
                <a:spcPts val="900"/>
              </a:spcAft>
              <a:buClr>
                <a:schemeClr val="tx1"/>
              </a:buClr>
              <a:buSzTx/>
              <a:buFont typeface="Wingdings" pitchFamily="2" charset="2"/>
              <a:buChar char="ü"/>
              <a:tabLst/>
              <a:defRPr/>
            </a:pPr>
            <a:r>
              <a:rPr kumimoji="0" lang="zh-CN" altLang="en-US"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离场前总结会议</a:t>
            </a:r>
          </a:p>
          <a:p>
            <a:pPr marL="1524000" marR="0" lvl="3" indent="-273050" algn="l" defTabSz="914400" rtl="0" eaLnBrk="1" fontAlgn="base" latinLnBrk="0" hangingPunct="1">
              <a:lnSpc>
                <a:spcPct val="100000"/>
              </a:lnSpc>
              <a:spcBef>
                <a:spcPct val="0"/>
              </a:spcBef>
              <a:spcAft>
                <a:spcPts val="900"/>
              </a:spcAft>
              <a:buClr>
                <a:schemeClr val="tx1"/>
              </a:buClr>
              <a:buSzTx/>
              <a:buFontTx/>
              <a:buChar char="•"/>
              <a:tabLst/>
              <a:defRPr/>
            </a:pPr>
            <a:r>
              <a:rPr kumimoji="0" lang="zh-CN" altLang="en-US"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进度汇报</a:t>
            </a:r>
          </a:p>
          <a:p>
            <a:pPr marL="1524000" marR="0" lvl="3" indent="-273050" algn="l" defTabSz="914400" rtl="0" eaLnBrk="1" fontAlgn="base" latinLnBrk="0" hangingPunct="1">
              <a:lnSpc>
                <a:spcPct val="100000"/>
              </a:lnSpc>
              <a:spcBef>
                <a:spcPct val="0"/>
              </a:spcBef>
              <a:spcAft>
                <a:spcPts val="900"/>
              </a:spcAft>
              <a:buClr>
                <a:schemeClr val="tx1"/>
              </a:buClr>
              <a:buSzTx/>
              <a:buFontTx/>
              <a:buChar char="•"/>
              <a:tabLst/>
              <a:defRPr/>
            </a:pPr>
            <a:r>
              <a:rPr kumimoji="0" lang="zh-CN" altLang="en-US"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困难事项的沟通</a:t>
            </a:r>
          </a:p>
          <a:p>
            <a:pPr marL="1524000" marR="0" lvl="3" indent="-273050" algn="l" defTabSz="914400" rtl="0" eaLnBrk="1" fontAlgn="base" latinLnBrk="0" hangingPunct="1">
              <a:lnSpc>
                <a:spcPct val="100000"/>
              </a:lnSpc>
              <a:spcBef>
                <a:spcPct val="0"/>
              </a:spcBef>
              <a:spcAft>
                <a:spcPts val="900"/>
              </a:spcAft>
              <a:buClr>
                <a:schemeClr val="tx1"/>
              </a:buClr>
              <a:buSzTx/>
              <a:buFontTx/>
              <a:buChar char="•"/>
              <a:tabLst/>
              <a:defRPr/>
            </a:pPr>
            <a:r>
              <a:rPr kumimoji="0" lang="zh-CN" altLang="en-US"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确认初步发现事项</a:t>
            </a:r>
          </a:p>
          <a:p>
            <a:pPr marL="1079500" marR="0" lvl="2" indent="-366713" algn="l" defTabSz="914400" rtl="0" eaLnBrk="1" fontAlgn="base" latinLnBrk="0" hangingPunct="1">
              <a:lnSpc>
                <a:spcPct val="100000"/>
              </a:lnSpc>
              <a:spcBef>
                <a:spcPct val="0"/>
              </a:spcBef>
              <a:spcAft>
                <a:spcPts val="900"/>
              </a:spcAft>
              <a:buClr>
                <a:schemeClr val="tx1"/>
              </a:buClr>
              <a:buSzTx/>
              <a:buFont typeface="Wingdings" pitchFamily="2" charset="2"/>
              <a:buChar char="ü"/>
              <a:tabLst/>
              <a:defRPr/>
            </a:pPr>
            <a:r>
              <a:rPr kumimoji="0" lang="zh-CN" altLang="en-US" sz="18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书面报告（讨论稿及终稿）（详见下一页）</a:t>
            </a:r>
            <a:endParaRPr kumimoji="0" lang="zh-CN" altLang="en-US" sz="1800" b="0" i="0" u="none" strike="noStrike" kern="1200" cap="none" spc="0" normalizeH="0" baseline="0" noProof="0" dirty="0">
              <a:ln>
                <a:noFill/>
              </a:ln>
              <a:solidFill>
                <a:srgbClr val="000000"/>
              </a:solidFill>
              <a:effectLst/>
              <a:uLnTx/>
              <a:uFillTx/>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GB" dirty="0" smtClean="0"/>
              <a:t>三、出具报告 </a:t>
            </a:r>
            <a:r>
              <a:rPr lang="zh-CN" altLang="en-US" dirty="0" smtClean="0"/>
              <a:t>（续）</a:t>
            </a:r>
            <a:endParaRPr lang="en-US" altLang="en-GB" dirty="0"/>
          </a:p>
        </p:txBody>
      </p:sp>
      <p:sp>
        <p:nvSpPr>
          <p:cNvPr id="4" name="灯片编号占位符 3"/>
          <p:cNvSpPr>
            <a:spLocks noGrp="1"/>
          </p:cNvSpPr>
          <p:nvPr>
            <p:ph type="sldNum" sz="quarter" idx="4"/>
          </p:nvPr>
        </p:nvSpPr>
        <p:spPr/>
        <p:txBody>
          <a:bodyPr/>
          <a:lstStyle/>
          <a:p>
            <a:fld id="{9EBD5762-3BDC-484D-9503-7EA6D5A9A8CE}" type="slidenum">
              <a:rPr lang="en-GB" smtClean="0"/>
              <a:pPr/>
              <a:t>97</a:t>
            </a:fld>
            <a:endParaRPr lang="en-GB"/>
          </a:p>
        </p:txBody>
      </p:sp>
      <p:sp>
        <p:nvSpPr>
          <p:cNvPr id="5" name="Rectangle 2"/>
          <p:cNvSpPr txBox="1">
            <a:spLocks noChangeArrowheads="1"/>
          </p:cNvSpPr>
          <p:nvPr/>
        </p:nvSpPr>
        <p:spPr>
          <a:xfrm>
            <a:off x="625475" y="2068513"/>
            <a:ext cx="8229600" cy="4525962"/>
          </a:xfrm>
          <a:prstGeom prst="rect">
            <a:avLst/>
          </a:prstGeom>
        </p:spPr>
        <p:txBody>
          <a:bodyPr/>
          <a:lstStyle/>
          <a:p>
            <a:pPr marL="355600" marR="0" lvl="0" indent="-355600" algn="l" defTabSz="914400" rtl="0" eaLnBrk="1" fontAlgn="base" latinLnBrk="0" hangingPunct="1">
              <a:lnSpc>
                <a:spcPct val="100000"/>
              </a:lnSpc>
              <a:spcBef>
                <a:spcPct val="0"/>
              </a:spcBef>
              <a:spcAft>
                <a:spcPts val="900"/>
              </a:spcAft>
              <a:buClr>
                <a:schemeClr val="tx1"/>
              </a:buClr>
              <a:buSzPct val="65000"/>
              <a:buFontTx/>
              <a:buNone/>
              <a:tabLst/>
              <a:defRPr/>
            </a:pP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报告内容</a:t>
            </a:r>
          </a:p>
          <a:p>
            <a:pPr marL="355600" marR="0" lvl="0" indent="-355600" algn="l" defTabSz="914400" rtl="0" eaLnBrk="1" fontAlgn="base" latinLnBrk="0" hangingPunct="1">
              <a:lnSpc>
                <a:spcPct val="100000"/>
              </a:lnSpc>
              <a:spcBef>
                <a:spcPct val="0"/>
              </a:spcBef>
              <a:spcAft>
                <a:spcPts val="900"/>
              </a:spcAft>
              <a:buClr>
                <a:schemeClr val="tx1"/>
              </a:buClr>
              <a:buSzPct val="65000"/>
              <a:buFontTx/>
              <a:buNone/>
              <a:tabLst/>
              <a:defRPr/>
            </a:pP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发现</a:t>
            </a:r>
          </a:p>
          <a:p>
            <a:pPr marL="355600" marR="0" lvl="0" indent="-355600" algn="l" defTabSz="914400" rtl="0" eaLnBrk="1" fontAlgn="base" latinLnBrk="0" hangingPunct="1">
              <a:lnSpc>
                <a:spcPct val="100000"/>
              </a:lnSpc>
              <a:spcBef>
                <a:spcPct val="0"/>
              </a:spcBef>
              <a:spcAft>
                <a:spcPts val="900"/>
              </a:spcAft>
              <a:buClr>
                <a:schemeClr val="tx1"/>
              </a:buClr>
              <a:buSzPct val="65000"/>
              <a:buFontTx/>
              <a:buNone/>
              <a:tabLst/>
              <a:defRPr/>
            </a:pP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影响与风险</a:t>
            </a:r>
          </a:p>
          <a:p>
            <a:pPr marL="355600" marR="0" lvl="0" indent="-355600" algn="l" defTabSz="914400" rtl="0" eaLnBrk="1" fontAlgn="base" latinLnBrk="0" hangingPunct="1">
              <a:lnSpc>
                <a:spcPct val="100000"/>
              </a:lnSpc>
              <a:spcBef>
                <a:spcPct val="0"/>
              </a:spcBef>
              <a:spcAft>
                <a:spcPts val="900"/>
              </a:spcAft>
              <a:buClr>
                <a:schemeClr val="tx1"/>
              </a:buClr>
              <a:buSzPct val="65000"/>
              <a:buFontTx/>
              <a:buNone/>
              <a:tabLst/>
              <a:defRPr/>
            </a:pP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相关建议</a:t>
            </a:r>
          </a:p>
          <a:p>
            <a:pPr marL="355600" marR="0" lvl="0" indent="-355600" algn="l" defTabSz="914400" rtl="0" eaLnBrk="1" fontAlgn="base" latinLnBrk="0" hangingPunct="1">
              <a:lnSpc>
                <a:spcPct val="100000"/>
              </a:lnSpc>
              <a:spcBef>
                <a:spcPct val="0"/>
              </a:spcBef>
              <a:spcAft>
                <a:spcPts val="900"/>
              </a:spcAft>
              <a:buClr>
                <a:schemeClr val="tx1"/>
              </a:buClr>
              <a:buSzPct val="65000"/>
              <a:buFontTx/>
              <a:buNone/>
              <a:tabLst/>
              <a:defRPr/>
            </a:pP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管理层应对计划</a:t>
            </a:r>
          </a:p>
          <a:p>
            <a:pPr marL="355600" marR="0" lvl="0" indent="-355600" algn="l" defTabSz="914400" rtl="0" eaLnBrk="1" fontAlgn="base" latinLnBrk="0" hangingPunct="1">
              <a:lnSpc>
                <a:spcPct val="100000"/>
              </a:lnSpc>
              <a:spcBef>
                <a:spcPct val="0"/>
              </a:spcBef>
              <a:spcAft>
                <a:spcPts val="900"/>
              </a:spcAft>
              <a:buClr>
                <a:schemeClr val="tx1"/>
              </a:buClr>
              <a:buSzPct val="65000"/>
              <a:buFontTx/>
              <a:buNone/>
              <a:tabLst/>
              <a:defRPr/>
            </a:pP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预计日期</a:t>
            </a:r>
          </a:p>
          <a:p>
            <a:pPr marL="355600" marR="0" lvl="0" indent="-355600" algn="l" defTabSz="914400" rtl="0" eaLnBrk="1" fontAlgn="base" latinLnBrk="0" hangingPunct="1">
              <a:lnSpc>
                <a:spcPct val="100000"/>
              </a:lnSpc>
              <a:spcBef>
                <a:spcPct val="0"/>
              </a:spcBef>
              <a:spcAft>
                <a:spcPts val="900"/>
              </a:spcAft>
              <a:buClr>
                <a:schemeClr val="tx1"/>
              </a:buClr>
              <a:buSzPct val="65000"/>
              <a:buFontTx/>
              <a:buNone/>
              <a:tabLst/>
              <a:defRPr/>
            </a:pP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报告评级</a:t>
            </a:r>
          </a:p>
          <a:p>
            <a:pPr marL="355600" marR="0" lvl="0" indent="-355600" algn="l" defTabSz="914400" rtl="0" eaLnBrk="1" fontAlgn="base" latinLnBrk="0" hangingPunct="1">
              <a:lnSpc>
                <a:spcPct val="100000"/>
              </a:lnSpc>
              <a:spcBef>
                <a:spcPct val="0"/>
              </a:spcBef>
              <a:spcAft>
                <a:spcPts val="900"/>
              </a:spcAft>
              <a:buClr>
                <a:schemeClr val="tx1"/>
              </a:buClr>
              <a:buSzPct val="65000"/>
              <a:buFontTx/>
              <a:buNone/>
              <a:tabLst/>
              <a:defRPr/>
            </a:pPr>
            <a:r>
              <a:rPr kumimoji="0" lang="zh-CN" altLang="en-US" sz="2000" b="0" i="0" u="none" strike="noStrike" kern="1200" cap="none" spc="0" normalizeH="0" baseline="0" noProof="0" dirty="0" smtClean="0">
                <a:ln>
                  <a:noFill/>
                </a:ln>
                <a:solidFill>
                  <a:srgbClr val="000000"/>
                </a:solidFill>
                <a:effectLst/>
                <a:uLnTx/>
                <a:uFillTx/>
                <a:latin typeface="华文楷体" pitchFamily="2" charset="-122"/>
                <a:ea typeface="华文楷体" pitchFamily="2" charset="-122"/>
              </a:rPr>
              <a:t>对报告中所涉及的发现进行沟通</a:t>
            </a:r>
            <a:endParaRPr kumimoji="0" lang="zh-CN" altLang="en-US" sz="2000" b="0" i="0" u="none" strike="noStrike" kern="1200" cap="none" spc="0" normalizeH="0" baseline="0" noProof="0" dirty="0">
              <a:ln>
                <a:noFill/>
              </a:ln>
              <a:solidFill>
                <a:srgbClr val="000000"/>
              </a:solidFill>
              <a:effectLst/>
              <a:uLnTx/>
              <a:uFillTx/>
              <a:latin typeface="华文楷体" pitchFamily="2" charset="-122"/>
              <a:ea typeface="华文楷体" pitchFamily="2" charset="-122"/>
            </a:endParaRPr>
          </a:p>
        </p:txBody>
      </p:sp>
      <p:sp>
        <p:nvSpPr>
          <p:cNvPr id="6" name="Rectangle 4"/>
          <p:cNvSpPr>
            <a:spLocks noChangeArrowheads="1"/>
          </p:cNvSpPr>
          <p:nvPr/>
        </p:nvSpPr>
        <p:spPr bwMode="auto">
          <a:xfrm>
            <a:off x="0" y="1339850"/>
            <a:ext cx="6413500" cy="434975"/>
          </a:xfrm>
          <a:prstGeom prst="rect">
            <a:avLst/>
          </a:prstGeom>
          <a:noFill/>
          <a:ln w="9525">
            <a:noFill/>
            <a:miter lim="800000"/>
            <a:headEnd/>
            <a:tailEnd/>
          </a:ln>
          <a:effectLst/>
        </p:spPr>
        <p:txBody>
          <a:bodyPr lIns="92075" tIns="46038" rIns="92075" bIns="46038" anchor="b"/>
          <a:lstStyle/>
          <a:p>
            <a:pPr marL="812800" lvl="1" indent="-368300" algn="l">
              <a:spcBef>
                <a:spcPct val="20000"/>
              </a:spcBef>
              <a:buClr>
                <a:srgbClr val="761437"/>
              </a:buClr>
              <a:buSzPct val="85000"/>
              <a:buFont typeface="Wingdings" pitchFamily="2" charset="2"/>
              <a:buNone/>
            </a:pPr>
            <a:r>
              <a:rPr lang="zh-CN" altLang="en-US" sz="2000" b="1" dirty="0">
                <a:solidFill>
                  <a:srgbClr val="000000"/>
                </a:solidFill>
                <a:latin typeface="华文楷体" pitchFamily="2" charset="-122"/>
                <a:ea typeface="华文楷体" pitchFamily="2" charset="-122"/>
              </a:rPr>
              <a:t>对报告中所涉及的发现进行汇报和沟通</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审计报告的原则及内容</a:t>
            </a:r>
            <a:r>
              <a:rPr lang="zh-CN" altLang="en-GB" dirty="0" smtClean="0"/>
              <a:t/>
            </a:r>
            <a:br>
              <a:rPr lang="zh-CN" altLang="en-GB" dirty="0" smtClean="0"/>
            </a:br>
            <a:endParaRPr lang="en-US" altLang="en-GB" dirty="0"/>
          </a:p>
        </p:txBody>
      </p:sp>
      <p:sp>
        <p:nvSpPr>
          <p:cNvPr id="4" name="灯片编号占位符 3"/>
          <p:cNvSpPr>
            <a:spLocks noGrp="1"/>
          </p:cNvSpPr>
          <p:nvPr>
            <p:ph type="sldNum" sz="quarter" idx="4"/>
          </p:nvPr>
        </p:nvSpPr>
        <p:spPr/>
        <p:txBody>
          <a:bodyPr/>
          <a:lstStyle/>
          <a:p>
            <a:fld id="{9EBD5762-3BDC-484D-9503-7EA6D5A9A8CE}" type="slidenum">
              <a:rPr lang="en-GB" smtClean="0"/>
              <a:pPr/>
              <a:t>98</a:t>
            </a:fld>
            <a:endParaRPr lang="en-GB"/>
          </a:p>
        </p:txBody>
      </p:sp>
      <p:sp>
        <p:nvSpPr>
          <p:cNvPr id="5" name="Rectangle 3"/>
          <p:cNvSpPr>
            <a:spLocks noChangeArrowheads="1"/>
          </p:cNvSpPr>
          <p:nvPr/>
        </p:nvSpPr>
        <p:spPr bwMode="auto">
          <a:xfrm>
            <a:off x="395288" y="1281113"/>
            <a:ext cx="3549650" cy="4951412"/>
          </a:xfrm>
          <a:prstGeom prst="rect">
            <a:avLst/>
          </a:prstGeom>
          <a:noFill/>
          <a:ln w="9525">
            <a:noFill/>
            <a:miter lim="800000"/>
            <a:headEnd/>
            <a:tailEnd/>
          </a:ln>
          <a:effectLst/>
        </p:spPr>
        <p:txBody>
          <a:bodyPr lIns="92075" tIns="46038" rIns="92075" bIns="46038"/>
          <a:lstStyle/>
          <a:p>
            <a:pPr algn="l">
              <a:spcBef>
                <a:spcPct val="30000"/>
              </a:spcBef>
              <a:buClr>
                <a:schemeClr val="tx1"/>
              </a:buClr>
              <a:buSzPct val="65000"/>
            </a:pPr>
            <a:r>
              <a:rPr lang="zh-CN" altLang="en-US" sz="3200" dirty="0">
                <a:solidFill>
                  <a:srgbClr val="000000"/>
                </a:solidFill>
                <a:latin typeface="华文楷体" pitchFamily="2" charset="-122"/>
                <a:ea typeface="华文楷体" pitchFamily="2" charset="-122"/>
              </a:rPr>
              <a:t> </a:t>
            </a:r>
            <a:r>
              <a:rPr lang="zh-CN" altLang="en-US" sz="1600" dirty="0">
                <a:solidFill>
                  <a:srgbClr val="000000"/>
                </a:solidFill>
                <a:latin typeface="华文楷体" pitchFamily="2" charset="-122"/>
                <a:ea typeface="华文楷体" pitchFamily="2" charset="-122"/>
              </a:rPr>
              <a:t>撰 写 内 部 审 计 报 告 的 原 则</a:t>
            </a:r>
          </a:p>
          <a:p>
            <a:pPr marL="388938" lvl="2" algn="l">
              <a:spcBef>
                <a:spcPct val="20000"/>
              </a:spcBef>
              <a:buClr>
                <a:schemeClr val="tx1"/>
              </a:buClr>
              <a:buFont typeface="Wingdings" pitchFamily="2" charset="2"/>
              <a:buChar char="ü"/>
            </a:pPr>
            <a:r>
              <a:rPr lang="zh-CN" altLang="en-US" sz="1600" b="0" dirty="0">
                <a:solidFill>
                  <a:srgbClr val="000000"/>
                </a:solidFill>
                <a:latin typeface="华文楷体" pitchFamily="2" charset="-122"/>
                <a:ea typeface="华文楷体" pitchFamily="2" charset="-122"/>
              </a:rPr>
              <a:t>客观、清楚、简明、专业 </a:t>
            </a:r>
          </a:p>
          <a:p>
            <a:pPr marL="388938" lvl="2" algn="l">
              <a:spcBef>
                <a:spcPct val="20000"/>
              </a:spcBef>
              <a:buClr>
                <a:schemeClr val="tx1"/>
              </a:buClr>
              <a:buFont typeface="Wingdings" pitchFamily="2" charset="2"/>
              <a:buChar char="ü"/>
            </a:pPr>
            <a:r>
              <a:rPr lang="zh-CN" altLang="en-US" sz="1600" b="0" dirty="0">
                <a:solidFill>
                  <a:srgbClr val="000000"/>
                </a:solidFill>
                <a:latin typeface="华文楷体" pitchFamily="2" charset="-122"/>
                <a:ea typeface="华文楷体" pitchFamily="2" charset="-122"/>
              </a:rPr>
              <a:t>态度积极，富于建设性 </a:t>
            </a:r>
          </a:p>
          <a:p>
            <a:pPr marL="388938" lvl="2" algn="l">
              <a:spcBef>
                <a:spcPct val="20000"/>
              </a:spcBef>
              <a:buClr>
                <a:schemeClr val="tx1"/>
              </a:buClr>
              <a:buFont typeface="Wingdings" pitchFamily="2" charset="2"/>
              <a:buChar char="ü"/>
            </a:pPr>
            <a:r>
              <a:rPr lang="zh-CN" altLang="en-US" sz="1600" b="0" dirty="0">
                <a:solidFill>
                  <a:srgbClr val="000000"/>
                </a:solidFill>
                <a:latin typeface="华文楷体" pitchFamily="2" charset="-122"/>
                <a:ea typeface="华文楷体" pitchFamily="2" charset="-122"/>
              </a:rPr>
              <a:t>及时 </a:t>
            </a:r>
          </a:p>
          <a:p>
            <a:pPr marL="388938" lvl="2" algn="l">
              <a:spcBef>
                <a:spcPct val="20000"/>
              </a:spcBef>
              <a:buClr>
                <a:schemeClr val="tx1"/>
              </a:buClr>
              <a:buFont typeface="Wingdings" pitchFamily="2" charset="2"/>
              <a:buChar char="ü"/>
            </a:pPr>
            <a:r>
              <a:rPr lang="zh-CN" altLang="en-US" sz="1600" b="0" dirty="0">
                <a:solidFill>
                  <a:srgbClr val="000000"/>
                </a:solidFill>
                <a:latin typeface="华文楷体" pitchFamily="2" charset="-122"/>
                <a:ea typeface="华文楷体" pitchFamily="2" charset="-122"/>
              </a:rPr>
              <a:t>统一格式 </a:t>
            </a:r>
          </a:p>
          <a:p>
            <a:pPr marL="388938" lvl="2" algn="l">
              <a:spcBef>
                <a:spcPct val="20000"/>
              </a:spcBef>
              <a:buClr>
                <a:schemeClr val="tx1"/>
              </a:buClr>
              <a:buFont typeface="Wingdings" pitchFamily="2" charset="2"/>
              <a:buChar char="ü"/>
            </a:pPr>
            <a:endParaRPr lang="zh-CN" altLang="en-US" sz="1600" b="0" dirty="0">
              <a:solidFill>
                <a:srgbClr val="000000"/>
              </a:solidFill>
              <a:latin typeface="华文楷体" pitchFamily="2" charset="-122"/>
              <a:ea typeface="华文楷体" pitchFamily="2" charset="-122"/>
            </a:endParaRPr>
          </a:p>
          <a:p>
            <a:pPr algn="l">
              <a:spcBef>
                <a:spcPct val="30000"/>
              </a:spcBef>
              <a:buClr>
                <a:schemeClr val="tx1"/>
              </a:buClr>
              <a:buSzPct val="65000"/>
            </a:pPr>
            <a:r>
              <a:rPr lang="zh-CN" altLang="en-US" sz="1600" dirty="0">
                <a:solidFill>
                  <a:srgbClr val="000000"/>
                </a:solidFill>
                <a:latin typeface="华文楷体" pitchFamily="2" charset="-122"/>
                <a:ea typeface="华文楷体" pitchFamily="2" charset="-122"/>
              </a:rPr>
              <a:t> 内 部 审 计 报 告 的 分 发 及 保 密</a:t>
            </a:r>
          </a:p>
          <a:p>
            <a:pPr marL="388938" lvl="2" algn="l">
              <a:spcBef>
                <a:spcPct val="20000"/>
              </a:spcBef>
              <a:buClr>
                <a:schemeClr val="tx1"/>
              </a:buClr>
              <a:buFont typeface="Wingdings" pitchFamily="2" charset="2"/>
              <a:buNone/>
            </a:pPr>
            <a:r>
              <a:rPr lang="zh-CN" altLang="en-US" sz="1600" b="0" dirty="0">
                <a:solidFill>
                  <a:srgbClr val="000000"/>
                </a:solidFill>
                <a:latin typeface="华文楷体" pitchFamily="2" charset="-122"/>
                <a:ea typeface="华文楷体" pitchFamily="2" charset="-122"/>
              </a:rPr>
              <a:t>审计报告经审计部总经理和审计总监审阅和签发后，应分别发送以下部门和人员：</a:t>
            </a:r>
          </a:p>
          <a:p>
            <a:pPr marL="388938" lvl="2" algn="l">
              <a:spcBef>
                <a:spcPct val="20000"/>
              </a:spcBef>
              <a:buClr>
                <a:schemeClr val="tx1"/>
              </a:buClr>
              <a:buFont typeface="Wingdings" pitchFamily="2" charset="2"/>
              <a:buChar char="ü"/>
            </a:pPr>
            <a:r>
              <a:rPr lang="zh-CN" altLang="en-US" sz="1600" b="0" dirty="0">
                <a:solidFill>
                  <a:srgbClr val="000000"/>
                </a:solidFill>
                <a:latin typeface="华文楷体" pitchFamily="2" charset="-122"/>
                <a:ea typeface="华文楷体" pitchFamily="2" charset="-122"/>
              </a:rPr>
              <a:t>公司总裁</a:t>
            </a:r>
          </a:p>
          <a:p>
            <a:pPr marL="388938" lvl="2" algn="l">
              <a:spcBef>
                <a:spcPct val="20000"/>
              </a:spcBef>
              <a:buClr>
                <a:schemeClr val="tx1"/>
              </a:buClr>
              <a:buFont typeface="Wingdings" pitchFamily="2" charset="2"/>
              <a:buChar char="ü"/>
            </a:pPr>
            <a:r>
              <a:rPr lang="zh-CN" altLang="en-US" sz="1600" b="0" dirty="0">
                <a:solidFill>
                  <a:srgbClr val="000000"/>
                </a:solidFill>
                <a:latin typeface="华文楷体" pitchFamily="2" charset="-122"/>
                <a:ea typeface="华文楷体" pitchFamily="2" charset="-122"/>
              </a:rPr>
              <a:t>分管被审计部门的公司副总裁</a:t>
            </a:r>
          </a:p>
          <a:p>
            <a:pPr marL="388938" lvl="2" algn="l">
              <a:spcBef>
                <a:spcPct val="20000"/>
              </a:spcBef>
              <a:buClr>
                <a:schemeClr val="tx1"/>
              </a:buClr>
              <a:buFont typeface="Wingdings" pitchFamily="2" charset="2"/>
              <a:buChar char="ü"/>
            </a:pPr>
            <a:r>
              <a:rPr lang="zh-CN" altLang="en-US" sz="1600" b="0" dirty="0">
                <a:solidFill>
                  <a:srgbClr val="000000"/>
                </a:solidFill>
                <a:latin typeface="华文楷体" pitchFamily="2" charset="-122"/>
                <a:ea typeface="华文楷体" pitchFamily="2" charset="-122"/>
              </a:rPr>
              <a:t>被审计单位管理层</a:t>
            </a:r>
          </a:p>
          <a:p>
            <a:pPr marL="388938" lvl="2" algn="l">
              <a:spcBef>
                <a:spcPct val="20000"/>
              </a:spcBef>
              <a:buClr>
                <a:schemeClr val="tx1"/>
              </a:buClr>
              <a:buFont typeface="Wingdings" pitchFamily="2" charset="2"/>
              <a:buChar char="ü"/>
            </a:pPr>
            <a:r>
              <a:rPr lang="zh-CN" altLang="en-US" sz="1600" b="0" dirty="0">
                <a:solidFill>
                  <a:srgbClr val="000000"/>
                </a:solidFill>
                <a:latin typeface="华文楷体" pitchFamily="2" charset="-122"/>
                <a:ea typeface="华文楷体" pitchFamily="2" charset="-122"/>
              </a:rPr>
              <a:t>公司总裁、审计总裁认为应发送的其他部门和人员</a:t>
            </a:r>
          </a:p>
          <a:p>
            <a:pPr marL="388938" lvl="2" algn="l">
              <a:spcBef>
                <a:spcPct val="20000"/>
              </a:spcBef>
              <a:buClr>
                <a:schemeClr val="tx1"/>
              </a:buClr>
              <a:buSzPct val="65000"/>
            </a:pPr>
            <a:endParaRPr lang="zh-CN" altLang="en-US" sz="1600" b="0" dirty="0">
              <a:solidFill>
                <a:srgbClr val="000000"/>
              </a:solidFill>
              <a:latin typeface="华文楷体" pitchFamily="2" charset="-122"/>
              <a:ea typeface="华文楷体" pitchFamily="2" charset="-122"/>
            </a:endParaRPr>
          </a:p>
        </p:txBody>
      </p:sp>
      <p:sp>
        <p:nvSpPr>
          <p:cNvPr id="6" name="Line 4"/>
          <p:cNvSpPr>
            <a:spLocks noChangeShapeType="1"/>
          </p:cNvSpPr>
          <p:nvPr/>
        </p:nvSpPr>
        <p:spPr bwMode="auto">
          <a:xfrm>
            <a:off x="4106863" y="1306513"/>
            <a:ext cx="11112" cy="4843462"/>
          </a:xfrm>
          <a:prstGeom prst="line">
            <a:avLst/>
          </a:prstGeom>
          <a:noFill/>
          <a:ln w="12700">
            <a:solidFill>
              <a:schemeClr val="tx1"/>
            </a:solidFill>
            <a:round/>
            <a:headEnd type="none" w="sm" len="sm"/>
            <a:tailEnd/>
          </a:ln>
          <a:effectLst/>
        </p:spPr>
        <p:txBody>
          <a:bodyPr wrap="none" bIns="0" anchor="ctr"/>
          <a:lstStyle/>
          <a:p>
            <a:endParaRPr lang="en-US">
              <a:solidFill>
                <a:srgbClr val="000000"/>
              </a:solidFill>
              <a:latin typeface="华文楷体" pitchFamily="2" charset="-122"/>
              <a:ea typeface="华文楷体" pitchFamily="2" charset="-122"/>
            </a:endParaRPr>
          </a:p>
        </p:txBody>
      </p:sp>
      <p:sp>
        <p:nvSpPr>
          <p:cNvPr id="7" name="Rectangle 5"/>
          <p:cNvSpPr>
            <a:spLocks noChangeArrowheads="1"/>
          </p:cNvSpPr>
          <p:nvPr/>
        </p:nvSpPr>
        <p:spPr bwMode="auto">
          <a:xfrm>
            <a:off x="4325938" y="1236663"/>
            <a:ext cx="4516437" cy="4951412"/>
          </a:xfrm>
          <a:prstGeom prst="rect">
            <a:avLst/>
          </a:prstGeom>
          <a:noFill/>
          <a:ln w="9525">
            <a:noFill/>
            <a:miter lim="800000"/>
            <a:headEnd/>
            <a:tailEnd/>
          </a:ln>
          <a:effectLst/>
        </p:spPr>
        <p:txBody>
          <a:bodyPr lIns="92075" tIns="46038" rIns="92075" bIns="46038"/>
          <a:lstStyle/>
          <a:p>
            <a:pPr algn="l">
              <a:spcBef>
                <a:spcPct val="30000"/>
              </a:spcBef>
              <a:buClr>
                <a:schemeClr val="tx1"/>
              </a:buClr>
              <a:buSzPct val="65000"/>
            </a:pPr>
            <a:r>
              <a:rPr lang="zh-CN" altLang="en-US" sz="3200" dirty="0">
                <a:solidFill>
                  <a:srgbClr val="000000"/>
                </a:solidFill>
                <a:latin typeface="华文楷体" pitchFamily="2" charset="-122"/>
                <a:ea typeface="华文楷体" pitchFamily="2" charset="-122"/>
              </a:rPr>
              <a:t> </a:t>
            </a:r>
            <a:r>
              <a:rPr lang="zh-CN" altLang="en-US" sz="1600" dirty="0">
                <a:solidFill>
                  <a:srgbClr val="000000"/>
                </a:solidFill>
                <a:latin typeface="华文楷体" pitchFamily="2" charset="-122"/>
                <a:ea typeface="华文楷体" pitchFamily="2" charset="-122"/>
              </a:rPr>
              <a:t>内 部 审 计 报 告 的 报 批 与 签 发</a:t>
            </a:r>
            <a:r>
              <a:rPr lang="zh-CN" altLang="en-US" sz="1600" b="0" dirty="0">
                <a:solidFill>
                  <a:srgbClr val="000000"/>
                </a:solidFill>
                <a:latin typeface="华文楷体" pitchFamily="2" charset="-122"/>
                <a:ea typeface="华文楷体" pitchFamily="2" charset="-122"/>
              </a:rPr>
              <a:t> </a:t>
            </a:r>
          </a:p>
          <a:p>
            <a:pPr marL="719138" lvl="2" indent="-330200" algn="l">
              <a:spcBef>
                <a:spcPct val="20000"/>
              </a:spcBef>
              <a:buClr>
                <a:schemeClr val="tx1"/>
              </a:buClr>
              <a:buFont typeface="Wingdings" pitchFamily="2" charset="2"/>
              <a:buChar char="ü"/>
            </a:pPr>
            <a:r>
              <a:rPr lang="zh-CN" altLang="en-US" sz="1600" b="0" dirty="0">
                <a:solidFill>
                  <a:srgbClr val="000000"/>
                </a:solidFill>
                <a:latin typeface="华文楷体" pitchFamily="2" charset="-122"/>
                <a:ea typeface="华文楷体" pitchFamily="2" charset="-122"/>
              </a:rPr>
              <a:t>审计报告完成后要根据以下程序进行报批与签发：</a:t>
            </a:r>
          </a:p>
          <a:p>
            <a:pPr marL="719138" lvl="2" indent="-330200" algn="l">
              <a:spcBef>
                <a:spcPct val="20000"/>
              </a:spcBef>
              <a:buClr>
                <a:schemeClr val="tx1"/>
              </a:buClr>
              <a:buFont typeface="Wingdings" pitchFamily="2" charset="2"/>
              <a:buChar char="ü"/>
            </a:pPr>
            <a:r>
              <a:rPr lang="zh-CN" altLang="en-US" sz="1600" b="0" dirty="0">
                <a:solidFill>
                  <a:srgbClr val="000000"/>
                </a:solidFill>
                <a:latin typeface="华文楷体" pitchFamily="2" charset="-122"/>
                <a:ea typeface="华文楷体" pitchFamily="2" charset="-122"/>
              </a:rPr>
              <a:t>由审计经理对报告进行全面的审阅后，将报告报送审计部总经理审阅；</a:t>
            </a:r>
          </a:p>
          <a:p>
            <a:pPr marL="719138" lvl="2" indent="-330200" algn="l">
              <a:spcBef>
                <a:spcPct val="20000"/>
              </a:spcBef>
              <a:buClr>
                <a:schemeClr val="tx1"/>
              </a:buClr>
              <a:buFont typeface="Wingdings" pitchFamily="2" charset="2"/>
              <a:buChar char="ü"/>
            </a:pPr>
            <a:r>
              <a:rPr lang="zh-CN" altLang="en-US" sz="1600" b="0" dirty="0">
                <a:solidFill>
                  <a:srgbClr val="000000"/>
                </a:solidFill>
                <a:latin typeface="华文楷体" pitchFamily="2" charset="-122"/>
                <a:ea typeface="华文楷体" pitchFamily="2" charset="-122"/>
              </a:rPr>
              <a:t>审计部总经理审阅后，将报告并审阅意见报送审计总监审阅；</a:t>
            </a:r>
          </a:p>
          <a:p>
            <a:pPr marL="719138" lvl="2" indent="-330200" algn="l">
              <a:spcBef>
                <a:spcPct val="20000"/>
              </a:spcBef>
              <a:buClr>
                <a:schemeClr val="tx1"/>
              </a:buClr>
              <a:buFont typeface="Wingdings" pitchFamily="2" charset="2"/>
              <a:buChar char="ü"/>
            </a:pPr>
            <a:r>
              <a:rPr lang="zh-CN" altLang="en-US" sz="1600" b="0" dirty="0">
                <a:solidFill>
                  <a:srgbClr val="000000"/>
                </a:solidFill>
                <a:latin typeface="华文楷体" pitchFamily="2" charset="-122"/>
                <a:ea typeface="华文楷体" pitchFamily="2" charset="-122"/>
              </a:rPr>
              <a:t>审计总监审阅，阅后可签发或授权审计部总经理签发。</a:t>
            </a:r>
          </a:p>
          <a:p>
            <a:pPr algn="l">
              <a:spcBef>
                <a:spcPct val="30000"/>
              </a:spcBef>
              <a:buClr>
                <a:schemeClr val="tx1"/>
              </a:buClr>
              <a:buSzPct val="65000"/>
            </a:pPr>
            <a:r>
              <a:rPr lang="zh-CN" altLang="en-US" sz="1600" b="0" dirty="0">
                <a:solidFill>
                  <a:srgbClr val="000000"/>
                </a:solidFill>
                <a:latin typeface="华文楷体" pitchFamily="2" charset="-122"/>
                <a:ea typeface="华文楷体" pitchFamily="2" charset="-122"/>
              </a:rPr>
              <a:t>  </a:t>
            </a:r>
            <a:r>
              <a:rPr lang="zh-CN" altLang="en-US" sz="1600" dirty="0">
                <a:solidFill>
                  <a:srgbClr val="000000"/>
                </a:solidFill>
                <a:latin typeface="华文楷体" pitchFamily="2" charset="-122"/>
                <a:ea typeface="华文楷体" pitchFamily="2" charset="-122"/>
              </a:rPr>
              <a:t>内 部 审 计 报 告 的 审 阅 和 质 量 控 制</a:t>
            </a:r>
            <a:r>
              <a:rPr lang="zh-CN" altLang="en-US" sz="1600" b="0" dirty="0">
                <a:solidFill>
                  <a:srgbClr val="000000"/>
                </a:solidFill>
                <a:latin typeface="华文楷体" pitchFamily="2" charset="-122"/>
                <a:ea typeface="华文楷体" pitchFamily="2" charset="-122"/>
              </a:rPr>
              <a:t> </a:t>
            </a:r>
          </a:p>
          <a:p>
            <a:pPr marL="719138" lvl="2" indent="-330200" algn="l">
              <a:spcBef>
                <a:spcPct val="20000"/>
              </a:spcBef>
              <a:buClr>
                <a:schemeClr val="tx1"/>
              </a:buClr>
              <a:buFont typeface="Wingdings" pitchFamily="2" charset="2"/>
              <a:buChar char="ü"/>
            </a:pPr>
            <a:r>
              <a:rPr lang="zh-CN" altLang="en-US" sz="1600" b="0" dirty="0">
                <a:solidFill>
                  <a:srgbClr val="000000"/>
                </a:solidFill>
                <a:latin typeface="华文楷体" pitchFamily="2" charset="-122"/>
                <a:ea typeface="华文楷体" pitchFamily="2" charset="-122"/>
              </a:rPr>
              <a:t>内部审计工作底稿、报告层次审阅制度 </a:t>
            </a:r>
          </a:p>
          <a:p>
            <a:pPr marL="719138" lvl="2" indent="-330200" algn="l">
              <a:spcBef>
                <a:spcPct val="20000"/>
              </a:spcBef>
              <a:buClr>
                <a:schemeClr val="tx1"/>
              </a:buClr>
              <a:buFont typeface="Wingdings" pitchFamily="2" charset="2"/>
              <a:buChar char="ü"/>
            </a:pPr>
            <a:r>
              <a:rPr lang="zh-CN" altLang="en-US" sz="1600" b="0" dirty="0">
                <a:solidFill>
                  <a:srgbClr val="000000"/>
                </a:solidFill>
                <a:latin typeface="华文楷体" pitchFamily="2" charset="-122"/>
                <a:ea typeface="华文楷体" pitchFamily="2" charset="-122"/>
              </a:rPr>
              <a:t>同事</a:t>
            </a:r>
            <a:r>
              <a:rPr lang="en-US" altLang="zh-CN" sz="1600" b="0" dirty="0">
                <a:solidFill>
                  <a:srgbClr val="000000"/>
                </a:solidFill>
                <a:latin typeface="华文楷体" pitchFamily="2" charset="-122"/>
                <a:ea typeface="华文楷体" pitchFamily="2" charset="-122"/>
              </a:rPr>
              <a:t>(</a:t>
            </a:r>
            <a:r>
              <a:rPr lang="zh-CN" altLang="en-US" sz="1600" b="0" dirty="0">
                <a:solidFill>
                  <a:srgbClr val="000000"/>
                </a:solidFill>
                <a:latin typeface="华文楷体" pitchFamily="2" charset="-122"/>
                <a:ea typeface="华文楷体" pitchFamily="2" charset="-122"/>
              </a:rPr>
              <a:t>同级</a:t>
            </a:r>
            <a:r>
              <a:rPr lang="en-US" altLang="zh-CN" sz="1600" b="0" dirty="0">
                <a:solidFill>
                  <a:srgbClr val="000000"/>
                </a:solidFill>
                <a:latin typeface="华文楷体" pitchFamily="2" charset="-122"/>
                <a:ea typeface="华文楷体" pitchFamily="2" charset="-122"/>
              </a:rPr>
              <a:t>)</a:t>
            </a:r>
            <a:r>
              <a:rPr lang="zh-CN" altLang="en-US" sz="1600" b="0" dirty="0">
                <a:solidFill>
                  <a:srgbClr val="000000"/>
                </a:solidFill>
                <a:latin typeface="华文楷体" pitchFamily="2" charset="-122"/>
                <a:ea typeface="华文楷体" pitchFamily="2" charset="-122"/>
              </a:rPr>
              <a:t>报告审阅制度 </a:t>
            </a:r>
          </a:p>
          <a:p>
            <a:pPr marL="719138" lvl="2" indent="-330200" algn="l">
              <a:spcBef>
                <a:spcPct val="20000"/>
              </a:spcBef>
              <a:buClr>
                <a:schemeClr val="tx1"/>
              </a:buClr>
              <a:buFont typeface="Wingdings" pitchFamily="2" charset="2"/>
              <a:buChar char="ü"/>
            </a:pPr>
            <a:r>
              <a:rPr lang="zh-CN" altLang="en-US" sz="1600" b="0" dirty="0">
                <a:solidFill>
                  <a:srgbClr val="000000"/>
                </a:solidFill>
                <a:latin typeface="华文楷体" pitchFamily="2" charset="-122"/>
                <a:ea typeface="华文楷体" pitchFamily="2" charset="-122"/>
              </a:rPr>
              <a:t>外部独立专业审阅</a:t>
            </a:r>
            <a:r>
              <a:rPr lang="en-US" altLang="zh-CN" sz="1600" b="0" dirty="0">
                <a:solidFill>
                  <a:srgbClr val="000000"/>
                </a:solidFill>
                <a:latin typeface="华文楷体" pitchFamily="2" charset="-122"/>
                <a:ea typeface="华文楷体" pitchFamily="2" charset="-122"/>
              </a:rPr>
              <a:t>(</a:t>
            </a:r>
            <a:r>
              <a:rPr lang="zh-CN" altLang="en-US" sz="1600" b="0" dirty="0">
                <a:solidFill>
                  <a:srgbClr val="000000"/>
                </a:solidFill>
                <a:latin typeface="华文楷体" pitchFamily="2" charset="-122"/>
                <a:ea typeface="华文楷体" pitchFamily="2" charset="-122"/>
              </a:rPr>
              <a:t>定期或不定期</a:t>
            </a:r>
            <a:r>
              <a:rPr lang="en-US" altLang="zh-CN" sz="1600" b="0" dirty="0">
                <a:solidFill>
                  <a:srgbClr val="000000"/>
                </a:solidFill>
                <a:latin typeface="华文楷体" pitchFamily="2" charset="-122"/>
                <a:ea typeface="华文楷体" pitchFamily="2" charset="-122"/>
              </a:rPr>
              <a:t>)</a:t>
            </a:r>
          </a:p>
          <a:p>
            <a:pPr marL="719138" lvl="2" indent="-330200" algn="l">
              <a:spcBef>
                <a:spcPct val="20000"/>
              </a:spcBef>
              <a:buClr>
                <a:schemeClr val="tx1"/>
              </a:buClr>
              <a:buFont typeface="Wingdings" pitchFamily="2" charset="2"/>
              <a:buChar char="ü"/>
            </a:pPr>
            <a:r>
              <a:rPr lang="zh-CN" altLang="en-US" sz="1600" b="0" dirty="0">
                <a:solidFill>
                  <a:srgbClr val="000000"/>
                </a:solidFill>
                <a:latin typeface="华文楷体" pitchFamily="2" charset="-122"/>
                <a:ea typeface="华文楷体" pitchFamily="2" charset="-122"/>
              </a:rPr>
              <a:t>内部审计工作阶段质量检查对照表 </a:t>
            </a:r>
          </a:p>
          <a:p>
            <a:pPr marL="719138" lvl="2" indent="-330200" algn="l">
              <a:spcBef>
                <a:spcPct val="20000"/>
              </a:spcBef>
              <a:buClr>
                <a:schemeClr val="tx1"/>
              </a:buClr>
              <a:buFont typeface="Wingdings" pitchFamily="2" charset="2"/>
              <a:buChar char="ü"/>
            </a:pPr>
            <a:r>
              <a:rPr lang="zh-CN" altLang="en-US" sz="1600" b="0" dirty="0">
                <a:solidFill>
                  <a:srgbClr val="000000"/>
                </a:solidFill>
                <a:latin typeface="华文楷体" pitchFamily="2" charset="-122"/>
                <a:ea typeface="华文楷体" pitchFamily="2" charset="-122"/>
              </a:rPr>
              <a:t>客户服务调查、评价问卷 </a:t>
            </a:r>
          </a:p>
          <a:p>
            <a:pPr marL="719138" lvl="2" indent="-330200" algn="l">
              <a:spcBef>
                <a:spcPct val="20000"/>
              </a:spcBef>
              <a:buClr>
                <a:schemeClr val="tx1"/>
              </a:buClr>
              <a:buFont typeface="Wingdings" pitchFamily="2" charset="2"/>
              <a:buChar char="ü"/>
            </a:pPr>
            <a:r>
              <a:rPr lang="zh-CN" altLang="en-US" sz="1600" b="0" dirty="0">
                <a:solidFill>
                  <a:srgbClr val="000000"/>
                </a:solidFill>
                <a:latin typeface="华文楷体" pitchFamily="2" charset="-122"/>
                <a:ea typeface="华文楷体" pitchFamily="2" charset="-122"/>
              </a:rPr>
              <a:t>内部审计项目后期小结制度 </a:t>
            </a:r>
          </a:p>
          <a:p>
            <a:pPr algn="l">
              <a:spcBef>
                <a:spcPct val="30000"/>
              </a:spcBef>
            </a:pPr>
            <a:endParaRPr lang="zh-CN" altLang="en-US" sz="1600" b="0" dirty="0">
              <a:solidFill>
                <a:srgbClr val="000000"/>
              </a:solidFill>
              <a:latin typeface="华文楷体" pitchFamily="2" charset="-122"/>
              <a:ea typeface="华文楷体"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审计报告格式举例</a:t>
            </a:r>
            <a:r>
              <a:rPr lang="zh-CN" altLang="en-GB" dirty="0" smtClean="0"/>
              <a:t/>
            </a:r>
            <a:br>
              <a:rPr lang="zh-CN" altLang="en-GB" dirty="0" smtClean="0"/>
            </a:br>
            <a:endParaRPr lang="en-US" altLang="en-US" dirty="0"/>
          </a:p>
        </p:txBody>
      </p:sp>
      <p:sp>
        <p:nvSpPr>
          <p:cNvPr id="4" name="灯片编号占位符 3"/>
          <p:cNvSpPr>
            <a:spLocks noGrp="1"/>
          </p:cNvSpPr>
          <p:nvPr>
            <p:ph type="sldNum" sz="quarter" idx="4"/>
          </p:nvPr>
        </p:nvSpPr>
        <p:spPr/>
        <p:txBody>
          <a:bodyPr/>
          <a:lstStyle/>
          <a:p>
            <a:fld id="{9EBD5762-3BDC-484D-9503-7EA6D5A9A8CE}" type="slidenum">
              <a:rPr lang="en-GB" smtClean="0"/>
              <a:pPr/>
              <a:t>99</a:t>
            </a:fld>
            <a:endParaRPr lang="en-GB"/>
          </a:p>
        </p:txBody>
      </p:sp>
      <p:graphicFrame>
        <p:nvGraphicFramePr>
          <p:cNvPr id="4098" name="Object 2"/>
          <p:cNvGraphicFramePr>
            <a:graphicFrameLocks noChangeAspect="1"/>
          </p:cNvGraphicFramePr>
          <p:nvPr/>
        </p:nvGraphicFramePr>
        <p:xfrm>
          <a:off x="527050" y="1484313"/>
          <a:ext cx="8080375" cy="5373687"/>
        </p:xfrm>
        <a:graphic>
          <a:graphicData uri="http://schemas.openxmlformats.org/presentationml/2006/ole">
            <p:oleObj spid="_x0000_s4098" name="Document" r:id="rId3" imgW="8996420" imgH="5525073" progId="Word.Document.8">
              <p:embed/>
            </p:oleObj>
          </a:graphicData>
        </a:graphic>
      </p:graphicFrame>
    </p:spTree>
  </p:cSld>
  <p:clrMapOvr>
    <a:masterClrMapping/>
  </p:clrMapOvr>
</p:sld>
</file>

<file path=ppt/theme/theme1.xml><?xml version="1.0" encoding="utf-8"?>
<a:theme xmlns:a="http://schemas.openxmlformats.org/drawingml/2006/main" name="Theme1">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bwMode="auto">
        <a:solidFill>
          <a:srgbClr val="3A4972"/>
        </a:solidFill>
        <a:ln w="12700">
          <a:noFill/>
          <a:miter lim="800000"/>
          <a:headEnd type="none" w="sm" len="sm"/>
          <a:tailEnd type="none" w="sm" len="sm"/>
        </a:ln>
        <a:effectLst/>
      </a:spPr>
      <a:bodyPr vert="eaVert"/>
      <a:lstStyle>
        <a:defPPr eaLnBrk="0" hangingPunct="0">
          <a:spcBef>
            <a:spcPct val="50000"/>
          </a:spcBef>
          <a:defRPr sz="2800">
            <a:solidFill>
              <a:schemeClr val="bg1"/>
            </a:solidFill>
            <a:latin typeface="华文楷体" pitchFamily="2" charset="-122"/>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4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5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6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7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8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9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0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1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2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3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ivider Layout Colour">
  <a:themeElements>
    <a:clrScheme name="Divider Layout Colour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Divider Layout Colour">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vider Layout Colour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Divider Layout Colour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Divider Layout Colour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Divider Layout Colour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Divider Layout Colour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Divider Layout Colour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4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5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16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17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18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19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0_PwC">
  <a:themeElements>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_Secondary activated logo">
  <a:themeElements>
    <a:clrScheme name="Secondary activated logo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Secondary activated logo">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condary activated logo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Secondary activated logo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Secondary activated logo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Secondary activated logo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Secondary activated logo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Secondary activated logo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1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3_Divider Layout Colour">
  <a:themeElements>
    <a:clrScheme name="Divider Layout Colour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Divider Layout Colour">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vider Layout Colour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Divider Layout Colour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Divider Layout Colour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Divider Layout Colour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Divider Layout Colour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Divider Layout Colour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econdary activated logo">
  <a:themeElements>
    <a:clrScheme name="Secondary activated logo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Secondary activated logo">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condary activated logo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Secondary activated logo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Secondary activated logo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Secondary activated logo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Secondary activated logo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Secondary activated logo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2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23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24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25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26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27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28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29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0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1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2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33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34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35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36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4_Divider Layout Colour">
  <a:themeElements>
    <a:clrScheme name="Divider Layout Colour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Divider Layout Colour">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vider Layout Colour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Divider Layout Colour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Divider Layout Colour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Divider Layout Colour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Divider Layout Colour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Divider Layout Colour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37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38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5_Divider Layout Colour">
  <a:themeElements>
    <a:clrScheme name="Divider Layout Colour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Divider Layout Colour">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vider Layout Colour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Divider Layout Colour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Divider Layout Colour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Divider Layout Colour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Divider Layout Colour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Divider Layout Colour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49.xml><?xml version="1.0" encoding="utf-8"?>
<a:theme xmlns:a="http://schemas.openxmlformats.org/drawingml/2006/main" name="PwC Presentation Burgundy">
  <a:themeElements>
    <a:clrScheme name="PwC Maroon">
      <a:dk1>
        <a:srgbClr val="000000"/>
      </a:dk1>
      <a:lt1>
        <a:srgbClr val="FFFFFF"/>
      </a:lt1>
      <a:dk2>
        <a:srgbClr val="602320"/>
      </a:dk2>
      <a:lt2>
        <a:srgbClr val="FFFFFF"/>
      </a:lt2>
      <a:accent1>
        <a:srgbClr val="602320"/>
      </a:accent1>
      <a:accent2>
        <a:srgbClr val="DB536A"/>
      </a:accent2>
      <a:accent3>
        <a:srgbClr val="A32020"/>
      </a:accent3>
      <a:accent4>
        <a:srgbClr val="E0301E"/>
      </a:accent4>
      <a:accent5>
        <a:srgbClr val="DC6900"/>
      </a:accent5>
      <a:accent6>
        <a:srgbClr val="FFB600"/>
      </a:accent6>
      <a:hlink>
        <a:srgbClr val="602320"/>
      </a:hlink>
      <a:folHlink>
        <a:srgbClr val="60232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indent="-274320">
          <a:spcAft>
            <a:spcPts val="900"/>
          </a:spcAft>
          <a:defRPr sz="2000" dirty="0" err="1" smtClean="0">
            <a:latin typeface="Georgia" pitchFamily="18" charset="0"/>
          </a:defRPr>
        </a:defPPr>
      </a:lstStyle>
    </a:txDef>
  </a:objectDefaults>
  <a:extraClrSchemeLst/>
</a:theme>
</file>

<file path=ppt/theme/theme5.xml><?xml version="1.0" encoding="utf-8"?>
<a:theme xmlns:a="http://schemas.openxmlformats.org/drawingml/2006/main" name="1_Divider Layout Colour">
  <a:themeElements>
    <a:clrScheme name="Divider Layout Colour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Divider Layout Colour">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vider Layout Colour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Divider Layout Colour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Divider Layout Colour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Divider Layout Colour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Divider Layout Colour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Divider Layout Colour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Office Theme">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1.xml><?xml version="1.0" encoding="utf-8"?>
<a:theme xmlns:a="http://schemas.openxmlformats.org/drawingml/2006/main" name="Office Theme">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Divider Layout Colour">
  <a:themeElements>
    <a:clrScheme name="Divider Layout Colour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Divider Layout Colour">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vider Layout Colour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Divider Layout Colour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Divider Layout Colour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Divider Layout Colour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Divider Layout Colour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Divider Layout Colour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Secondary activated logo">
  <a:themeElements>
    <a:clrScheme name="Secondary activated logo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Secondary activated logo">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condary activated logo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Secondary activated logo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Secondary activated logo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Secondary activated logo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Secondary activated logo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Secondary activated logo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3_PwC">
  <a:themeElements>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noAutofit/>
      </a:bodyPr>
      <a:lstStyle>
        <a:defPPr>
          <a:spcAft>
            <a:spcPts val="900"/>
          </a:spcAft>
          <a:defRPr sz="2000" dirty="0" smtClean="0">
            <a:latin typeface="Georgia" pitchFamily="18" charset="0"/>
          </a:defRPr>
        </a:defPPr>
      </a:lstStyle>
    </a:txDef>
  </a:objectDefaults>
  <a:extraClrSchemeLst>
    <a:extraClrScheme>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2">
        <a:dk1>
          <a:srgbClr val="602320"/>
        </a:dk1>
        <a:lt1>
          <a:srgbClr val="F3C8CF"/>
        </a:lt1>
        <a:dk2>
          <a:srgbClr val="EEACB8"/>
        </a:dk2>
        <a:lt2>
          <a:srgbClr val="E27588"/>
        </a:lt2>
        <a:accent1>
          <a:srgbClr val="E0301E"/>
        </a:accent1>
        <a:accent2>
          <a:srgbClr val="A32020"/>
        </a:accent2>
        <a:accent3>
          <a:srgbClr val="F5D2D8"/>
        </a:accent3>
        <a:accent4>
          <a:srgbClr val="D0AAB0"/>
        </a:accent4>
        <a:accent5>
          <a:srgbClr val="EDADAB"/>
        </a:accent5>
        <a:accent6>
          <a:srgbClr val="931C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3">
        <a:dk1>
          <a:srgbClr val="A32020"/>
        </a:dk1>
        <a:lt1>
          <a:srgbClr val="F3ACA5"/>
        </a:lt1>
        <a:dk2>
          <a:srgbClr val="ED8278"/>
        </a:dk2>
        <a:lt2>
          <a:srgbClr val="E0301E"/>
        </a:lt2>
        <a:accent1>
          <a:srgbClr val="E27588"/>
        </a:accent1>
        <a:accent2>
          <a:srgbClr val="602320"/>
        </a:accent2>
        <a:accent3>
          <a:srgbClr val="F4C1BE"/>
        </a:accent3>
        <a:accent4>
          <a:srgbClr val="D0928C"/>
        </a:accent4>
        <a:accent5>
          <a:srgbClr val="EEBDC3"/>
        </a:accent5>
        <a:accent6>
          <a:srgbClr val="561F1C"/>
        </a:accent6>
        <a:hlink>
          <a:srgbClr val="FFB600"/>
        </a:hlink>
        <a:folHlink>
          <a:srgbClr val="DC6900"/>
        </a:folHlink>
      </a:clrScheme>
      <a:clrMap bg1="dk2" tx1="lt1" bg2="dk1" tx2="lt2" accent1="accent1" accent2="accent2" accent3="accent3" accent4="accent4" accent5="accent5" accent6="accent6" hlink="hlink" folHlink="folHlink"/>
    </a:extraClrScheme>
    <a:extraClrScheme>
      <a:clrScheme name="PwC 4">
        <a:dk1>
          <a:srgbClr val="FFB600"/>
        </a:dk1>
        <a:lt1>
          <a:srgbClr val="FFC28B"/>
        </a:lt1>
        <a:dk2>
          <a:srgbClr val="FFA451"/>
        </a:dk2>
        <a:lt2>
          <a:srgbClr val="DC6900"/>
        </a:lt2>
        <a:accent1>
          <a:srgbClr val="602320"/>
        </a:accent1>
        <a:accent2>
          <a:srgbClr val="E27588"/>
        </a:accent2>
        <a:accent3>
          <a:srgbClr val="FFCFB3"/>
        </a:accent3>
        <a:accent4>
          <a:srgbClr val="DAA576"/>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
      <a:clrScheme name="PwC 5">
        <a:dk1>
          <a:srgbClr val="E27588"/>
        </a:dk1>
        <a:lt1>
          <a:srgbClr val="D9908C"/>
        </a:lt1>
        <a:dk2>
          <a:srgbClr val="C65853"/>
        </a:dk2>
        <a:lt2>
          <a:srgbClr val="602320"/>
        </a:lt2>
        <a:accent1>
          <a:srgbClr val="A32020"/>
        </a:accent1>
        <a:accent2>
          <a:srgbClr val="E0301E"/>
        </a:accent2>
        <a:accent3>
          <a:srgbClr val="DFB4B3"/>
        </a:accent3>
        <a:accent4>
          <a:srgbClr val="B97A77"/>
        </a:accent4>
        <a:accent5>
          <a:srgbClr val="CEABAB"/>
        </a:accent5>
        <a:accent6>
          <a:srgbClr val="CB2A1A"/>
        </a:accent6>
        <a:hlink>
          <a:srgbClr val="DC6900"/>
        </a:hlink>
        <a:folHlink>
          <a:srgbClr val="FFB600"/>
        </a:folHlink>
      </a:clrScheme>
      <a:clrMap bg1="dk2" tx1="lt1" bg2="dk1" tx2="lt2" accent1="accent1" accent2="accent2" accent3="accent3" accent4="accent4" accent5="accent5" accent6="accent6" hlink="hlink" folHlink="folHlink"/>
    </a:extraClrScheme>
    <a:extraClrScheme>
      <a:clrScheme name="PwC 6">
        <a:dk1>
          <a:srgbClr val="D5D1C5"/>
        </a:dk1>
        <a:lt1>
          <a:srgbClr val="D5D1C5"/>
        </a:lt1>
        <a:dk2>
          <a:srgbClr val="C0BAA7"/>
        </a:dk2>
        <a:lt2>
          <a:srgbClr val="968C6D"/>
        </a:lt2>
        <a:accent1>
          <a:srgbClr val="602320"/>
        </a:accent1>
        <a:accent2>
          <a:srgbClr val="E27588"/>
        </a:accent2>
        <a:accent3>
          <a:srgbClr val="DCD9D0"/>
        </a:accent3>
        <a:accent4>
          <a:srgbClr val="B6B2A8"/>
        </a:accent4>
        <a:accent5>
          <a:srgbClr val="B6ACAB"/>
        </a:accent5>
        <a:accent6>
          <a:srgbClr val="CD697B"/>
        </a:accent6>
        <a:hlink>
          <a:srgbClr val="A32020"/>
        </a:hlink>
        <a:folHlink>
          <a:srgbClr val="E0301E"/>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wC Maroon">
    <a:dk1>
      <a:srgbClr val="000000"/>
    </a:dk1>
    <a:lt1>
      <a:srgbClr val="FFFFFF"/>
    </a:lt1>
    <a:dk2>
      <a:srgbClr val="602320"/>
    </a:dk2>
    <a:lt2>
      <a:srgbClr val="FFFFFF"/>
    </a:lt2>
    <a:accent1>
      <a:srgbClr val="602320"/>
    </a:accent1>
    <a:accent2>
      <a:srgbClr val="DB536A"/>
    </a:accent2>
    <a:accent3>
      <a:srgbClr val="A32020"/>
    </a:accent3>
    <a:accent4>
      <a:srgbClr val="E0301E"/>
    </a:accent4>
    <a:accent5>
      <a:srgbClr val="DC6900"/>
    </a:accent5>
    <a:accent6>
      <a:srgbClr val="FFB600"/>
    </a:accent6>
    <a:hlink>
      <a:srgbClr val="602320"/>
    </a:hlink>
    <a:folHlink>
      <a:srgbClr val="602320"/>
    </a:folHlink>
  </a:clrScheme>
</a:themeOverride>
</file>

<file path=ppt/theme/themeOverride2.xml><?xml version="1.0" encoding="utf-8"?>
<a:themeOverride xmlns:a="http://schemas.openxmlformats.org/drawingml/2006/main">
  <a:clrScheme name="PwC Maroon">
    <a:dk1>
      <a:srgbClr val="000000"/>
    </a:dk1>
    <a:lt1>
      <a:srgbClr val="FFFFFF"/>
    </a:lt1>
    <a:dk2>
      <a:srgbClr val="602320"/>
    </a:dk2>
    <a:lt2>
      <a:srgbClr val="FFFFFF"/>
    </a:lt2>
    <a:accent1>
      <a:srgbClr val="602320"/>
    </a:accent1>
    <a:accent2>
      <a:srgbClr val="DB536A"/>
    </a:accent2>
    <a:accent3>
      <a:srgbClr val="A32020"/>
    </a:accent3>
    <a:accent4>
      <a:srgbClr val="E0301E"/>
    </a:accent4>
    <a:accent5>
      <a:srgbClr val="DC6900"/>
    </a:accent5>
    <a:accent6>
      <a:srgbClr val="FFB600"/>
    </a:accent6>
    <a:hlink>
      <a:srgbClr val="602320"/>
    </a:hlink>
    <a:folHlink>
      <a:srgbClr val="602320"/>
    </a:folHlink>
  </a:clrScheme>
</a:themeOverride>
</file>

<file path=ppt/theme/themeOverride3.xml><?xml version="1.0" encoding="utf-8"?>
<a:themeOverride xmlns:a="http://schemas.openxmlformats.org/drawingml/2006/main">
  <a:clrScheme name="PwC Maroon">
    <a:dk1>
      <a:srgbClr val="000000"/>
    </a:dk1>
    <a:lt1>
      <a:srgbClr val="FFFFFF"/>
    </a:lt1>
    <a:dk2>
      <a:srgbClr val="602320"/>
    </a:dk2>
    <a:lt2>
      <a:srgbClr val="FFFFFF"/>
    </a:lt2>
    <a:accent1>
      <a:srgbClr val="602320"/>
    </a:accent1>
    <a:accent2>
      <a:srgbClr val="DB536A"/>
    </a:accent2>
    <a:accent3>
      <a:srgbClr val="A32020"/>
    </a:accent3>
    <a:accent4>
      <a:srgbClr val="E0301E"/>
    </a:accent4>
    <a:accent5>
      <a:srgbClr val="DC6900"/>
    </a:accent5>
    <a:accent6>
      <a:srgbClr val="FFB600"/>
    </a:accent6>
    <a:hlink>
      <a:srgbClr val="602320"/>
    </a:hlink>
    <a:folHlink>
      <a:srgbClr val="602320"/>
    </a:folHlink>
  </a:clrScheme>
</a:themeOverride>
</file>

<file path=ppt/theme/themeOverride4.xml><?xml version="1.0" encoding="utf-8"?>
<a:themeOverride xmlns:a="http://schemas.openxmlformats.org/drawingml/2006/main">
  <a:clrScheme name="PwC 1">
    <a:dk1>
      <a:srgbClr val="E0301E"/>
    </a:dk1>
    <a:lt1>
      <a:srgbClr val="EA9696"/>
    </a:lt1>
    <a:dk2>
      <a:srgbClr val="E06161"/>
    </a:dk2>
    <a:lt2>
      <a:srgbClr val="A32020"/>
    </a:lt2>
    <a:accent1>
      <a:srgbClr val="602320"/>
    </a:accent1>
    <a:accent2>
      <a:srgbClr val="E27588"/>
    </a:accent2>
    <a:accent3>
      <a:srgbClr val="EDB7B7"/>
    </a:accent3>
    <a:accent4>
      <a:srgbClr val="C87F7F"/>
    </a:accent4>
    <a:accent5>
      <a:srgbClr val="B6ACAB"/>
    </a:accent5>
    <a:accent6>
      <a:srgbClr val="CD697B"/>
    </a:accent6>
    <a:hlink>
      <a:srgbClr val="DC6900"/>
    </a:hlink>
    <a:folHlink>
      <a:srgbClr val="FFB600"/>
    </a:folHlink>
  </a:clrScheme>
</a:themeOverride>
</file>

<file path=docProps/app.xml><?xml version="1.0" encoding="utf-8"?>
<Properties xmlns="http://schemas.openxmlformats.org/officeDocument/2006/extended-properties" xmlns:vt="http://schemas.openxmlformats.org/officeDocument/2006/docPropsVTypes">
  <Template>Theme1</Template>
  <TotalTime>25265</TotalTime>
  <Words>12030</Words>
  <Application>Microsoft Office PowerPoint</Application>
  <PresentationFormat>On-screen Show (4:3)</PresentationFormat>
  <Paragraphs>1705</Paragraphs>
  <Slides>103</Slides>
  <Notes>5</Notes>
  <HiddenSlides>0</HiddenSlides>
  <MMClips>0</MMClips>
  <ScaleCrop>false</ScaleCrop>
  <HeadingPairs>
    <vt:vector size="6" baseType="variant">
      <vt:variant>
        <vt:lpstr>Theme</vt:lpstr>
      </vt:variant>
      <vt:variant>
        <vt:i4>49</vt:i4>
      </vt:variant>
      <vt:variant>
        <vt:lpstr>Embedded OLE Servers</vt:lpstr>
      </vt:variant>
      <vt:variant>
        <vt:i4>1</vt:i4>
      </vt:variant>
      <vt:variant>
        <vt:lpstr>Slide Titles</vt:lpstr>
      </vt:variant>
      <vt:variant>
        <vt:i4>103</vt:i4>
      </vt:variant>
    </vt:vector>
  </HeadingPairs>
  <TitlesOfParts>
    <vt:vector size="153" baseType="lpstr">
      <vt:lpstr>Theme1</vt:lpstr>
      <vt:lpstr>Divider Layout Colour</vt:lpstr>
      <vt:lpstr>Secondary activated logo</vt:lpstr>
      <vt:lpstr>1_PwC</vt:lpstr>
      <vt:lpstr>1_Divider Layout Colour</vt:lpstr>
      <vt:lpstr>2_PwC</vt:lpstr>
      <vt:lpstr>2_Divider Layout Colour</vt:lpstr>
      <vt:lpstr>1_Secondary activated logo</vt:lpstr>
      <vt:lpstr>3_PwC</vt:lpstr>
      <vt:lpstr>4_PwC</vt:lpstr>
      <vt:lpstr>5_PwC</vt:lpstr>
      <vt:lpstr>6_PwC</vt:lpstr>
      <vt:lpstr>7_PwC</vt:lpstr>
      <vt:lpstr>8_PwC</vt:lpstr>
      <vt:lpstr>9_PwC</vt:lpstr>
      <vt:lpstr>10_PwC</vt:lpstr>
      <vt:lpstr>11_PwC</vt:lpstr>
      <vt:lpstr>12_PwC</vt:lpstr>
      <vt:lpstr>13_PwC</vt:lpstr>
      <vt:lpstr>14_PwC</vt:lpstr>
      <vt:lpstr>15_PwC</vt:lpstr>
      <vt:lpstr>16_PwC</vt:lpstr>
      <vt:lpstr>17_PwC</vt:lpstr>
      <vt:lpstr>18_PwC</vt:lpstr>
      <vt:lpstr>19_PwC</vt:lpstr>
      <vt:lpstr>20_PwC</vt:lpstr>
      <vt:lpstr>2_Secondary activated logo</vt:lpstr>
      <vt:lpstr>21_PwC</vt:lpstr>
      <vt:lpstr>3_Divider Layout Colour</vt:lpstr>
      <vt:lpstr>22_PwC</vt:lpstr>
      <vt:lpstr>23_PwC</vt:lpstr>
      <vt:lpstr>24_PwC</vt:lpstr>
      <vt:lpstr>25_PwC</vt:lpstr>
      <vt:lpstr>26_PwC</vt:lpstr>
      <vt:lpstr>27_PwC</vt:lpstr>
      <vt:lpstr>28_PwC</vt:lpstr>
      <vt:lpstr>29_PwC</vt:lpstr>
      <vt:lpstr>30_PwC</vt:lpstr>
      <vt:lpstr>31_PwC</vt:lpstr>
      <vt:lpstr>32_PwC</vt:lpstr>
      <vt:lpstr>33_PwC</vt:lpstr>
      <vt:lpstr>34_PwC</vt:lpstr>
      <vt:lpstr>35_PwC</vt:lpstr>
      <vt:lpstr>36_PwC</vt:lpstr>
      <vt:lpstr>4_Divider Layout Colour</vt:lpstr>
      <vt:lpstr>37_PwC</vt:lpstr>
      <vt:lpstr>38_PwC</vt:lpstr>
      <vt:lpstr>5_Divider Layout Colour</vt:lpstr>
      <vt:lpstr>PwC Presentation Burgundy</vt:lpstr>
      <vt:lpstr>Document</vt:lpstr>
      <vt:lpstr>青岛海尔股份有限公司  内部控制体系优化项目启动会  2011年12月 </vt:lpstr>
      <vt:lpstr>Slide 2</vt:lpstr>
      <vt:lpstr>目录</vt:lpstr>
      <vt:lpstr>第一部分：内部审计历史发展</vt:lpstr>
      <vt:lpstr>内部审计的定义</vt:lpstr>
      <vt:lpstr>中国内部审计准则  </vt:lpstr>
      <vt:lpstr>国际内部审计标准的变化</vt:lpstr>
      <vt:lpstr>国际内部审计标准的变化</vt:lpstr>
      <vt:lpstr>监管要求</vt:lpstr>
      <vt:lpstr>COSO内控框架</vt:lpstr>
      <vt:lpstr>利益相关方的期望</vt:lpstr>
      <vt:lpstr>普华永道-2012内部审计趋势调查</vt:lpstr>
      <vt:lpstr>普华永道-2012内部审计趋势调查</vt:lpstr>
      <vt:lpstr>普华永道-2012内部审计趋势调查 </vt:lpstr>
      <vt:lpstr>普华永道-2012内部审计趋势调查</vt:lpstr>
      <vt:lpstr>普华永道-2012内部审计趋势调查</vt:lpstr>
      <vt:lpstr>内部审计领域</vt:lpstr>
      <vt:lpstr>内部审计领域 （续）</vt:lpstr>
      <vt:lpstr>内部审计新职能</vt:lpstr>
      <vt:lpstr>内部审计新角色</vt:lpstr>
      <vt:lpstr>从传统内审到现代内审的转变</vt:lpstr>
      <vt:lpstr>内部审计在中国</vt:lpstr>
      <vt:lpstr>我国内审机构及工作现状</vt:lpstr>
      <vt:lpstr>我国内审机构及工作现状（续）</vt:lpstr>
      <vt:lpstr>我国内审机构及工作现状（续） </vt:lpstr>
      <vt:lpstr>我国内审机构及工作现状（续）</vt:lpstr>
      <vt:lpstr>问题</vt:lpstr>
      <vt:lpstr>第二部分：内部审计人员</vt:lpstr>
      <vt:lpstr>内审人员的专业技能要求</vt:lpstr>
      <vt:lpstr>内部审计部门人员配置</vt:lpstr>
      <vt:lpstr>灵活的资源配置模式 </vt:lpstr>
      <vt:lpstr>内部审计工作职责分工表</vt:lpstr>
      <vt:lpstr>内部审计工作职责分工表</vt:lpstr>
      <vt:lpstr>内部审计工作职责分工表</vt:lpstr>
      <vt:lpstr>内部审计工作职责分工表</vt:lpstr>
      <vt:lpstr>内部审计工作职责分工表</vt:lpstr>
      <vt:lpstr>内部审计的发展趋势 —审计工具</vt:lpstr>
      <vt:lpstr>第三部分：以风险为导向的內部审计方法 </vt:lpstr>
      <vt:lpstr>风险的定义</vt:lpstr>
      <vt:lpstr>风险因素</vt:lpstr>
      <vt:lpstr>案例分析 - ERP系统实施中的风险</vt:lpstr>
      <vt:lpstr>案例分析-投资风险</vt:lpstr>
      <vt:lpstr>案例分析-缺乏对海外企业的监督导致企业重大损失</vt:lpstr>
      <vt:lpstr>案例分析-全球舞弊及腐败风险</vt:lpstr>
      <vt:lpstr>风险评估的步骤 </vt:lpstr>
      <vt:lpstr>风险评估与内部审计项目的联系 </vt:lpstr>
      <vt:lpstr>风险导向审计流程 </vt:lpstr>
      <vt:lpstr>制定正式的内审战略 </vt:lpstr>
      <vt:lpstr>制定正式的内审战略 </vt:lpstr>
      <vt:lpstr>风险评估和审计计划的制定 - 风险评估 </vt:lpstr>
      <vt:lpstr>风险评估和审计计划的制定 - 风险评估的种类</vt:lpstr>
      <vt:lpstr>风险评估和审计计划的制定 - 固有风险和剩余风险</vt:lpstr>
      <vt:lpstr>风险评估和审计计划的制定 – 应对风险</vt:lpstr>
      <vt:lpstr>风险评估和审计计划的制定 -内审计划的制定 </vt:lpstr>
      <vt:lpstr>风险评估和审计计划的制定 - 年度审计计划 </vt:lpstr>
      <vt:lpstr>详细的审计计划 </vt:lpstr>
      <vt:lpstr>案例分析-进行风险评估和编制年度审计计划  </vt:lpstr>
      <vt:lpstr>制定年度审计计划 –企业目标 </vt:lpstr>
      <vt:lpstr>制定年度审计计划 –目标分解 </vt:lpstr>
      <vt:lpstr>制定年度审计计划 –风险评估（一） </vt:lpstr>
      <vt:lpstr>制定年度审计计划 –风险评估（二）</vt:lpstr>
      <vt:lpstr>制定年度审计计划 –风险评估（三）</vt:lpstr>
      <vt:lpstr>制定年度审计计划 –风险评估（四）</vt:lpstr>
      <vt:lpstr>第四部分：内审流程 </vt:lpstr>
      <vt:lpstr>执行审计</vt:lpstr>
      <vt:lpstr>一、制定计划</vt:lpstr>
      <vt:lpstr>一、制定计划 （续）</vt:lpstr>
      <vt:lpstr>二、内部审计的执行</vt:lpstr>
      <vt:lpstr>对控制进行评估：了解业务流程 </vt:lpstr>
      <vt:lpstr>对控制进行评估：了解业务流程 （续） </vt:lpstr>
      <vt:lpstr>对控制进行评估：进行评估 </vt:lpstr>
      <vt:lpstr>对控制进行评估：进行评估 （续） </vt:lpstr>
      <vt:lpstr>对控制进行评估：评估过程 </vt:lpstr>
      <vt:lpstr>对控制进行测试：测试方法 </vt:lpstr>
      <vt:lpstr>穿行测试范例 – 固定资产的购买 </vt:lpstr>
      <vt:lpstr>对控制进行测试：测试方法 </vt:lpstr>
      <vt:lpstr>对控制进行评估：审计抽样 </vt:lpstr>
      <vt:lpstr>对控制进行评估：审计抽样 </vt:lpstr>
      <vt:lpstr>对控制进行评估：审计抽样 （续） </vt:lpstr>
      <vt:lpstr>对控制进行评估：对抽样测试的结果分析</vt:lpstr>
      <vt:lpstr>审计底稿 </vt:lpstr>
      <vt:lpstr>审计工作底稿的作用 </vt:lpstr>
      <vt:lpstr>审计工作底稿的作用 </vt:lpstr>
      <vt:lpstr>审计底稿的重要性及编制原则 </vt:lpstr>
      <vt:lpstr>审计底稿的内容 </vt:lpstr>
      <vt:lpstr>常见的工作底稿格式 </vt:lpstr>
      <vt:lpstr>审计工作底稿的内容与编号（建议） </vt:lpstr>
      <vt:lpstr>审计工作底稿的内容与编号（建议） </vt:lpstr>
      <vt:lpstr>审计工作底稿的内容与编号（建议）</vt:lpstr>
      <vt:lpstr>内部审计实务标准 - 工作底稿 </vt:lpstr>
      <vt:lpstr>内部审计实务标准 - 工作底稿 （续）</vt:lpstr>
      <vt:lpstr>内部审计实务标准 - 工作底稿 （续）</vt:lpstr>
      <vt:lpstr>编制工作底稿的几大原则 </vt:lpstr>
      <vt:lpstr>审计证据</vt:lpstr>
      <vt:lpstr>审计证据 （续）</vt:lpstr>
      <vt:lpstr>三、出具报告 </vt:lpstr>
      <vt:lpstr>三、出具报告 （续）</vt:lpstr>
      <vt:lpstr>审计报告的原则及内容 </vt:lpstr>
      <vt:lpstr>审计报告格式举例 </vt:lpstr>
      <vt:lpstr>四、收尾整理 </vt:lpstr>
      <vt:lpstr>五、内审跟进工作</vt:lpstr>
      <vt:lpstr>内审工作质量控制</vt:lpstr>
      <vt:lpstr>Slide 103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William N Wang</dc:creator>
  <cp:lastModifiedBy>william n wang</cp:lastModifiedBy>
  <cp:revision>1092</cp:revision>
  <dcterms:modified xsi:type="dcterms:W3CDTF">2013-03-19T16:30:18Z</dcterms:modified>
</cp:coreProperties>
</file>