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19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FFEE65-68D5-1102-58D3-DB039C158F60}" v="13" dt="2023-02-21T16:43:51.014"/>
    <p1510:client id="{D0B8CE8D-C6A0-FD65-85FF-E1C1A35A87E6}" v="814" dt="2023-02-25T23:05:46.136"/>
    <p1510:client id="{EE2FBE3E-1977-9ADC-D89D-8AFB9D54CB74}" v="13" dt="2023-02-21T15:56:28.361"/>
    <p1510:client id="{FCA9075B-E3FA-884C-7A8E-6887377ACDCA}" v="293" dt="2023-02-21T18:24:29.2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1"/>
  </p:normalViewPr>
  <p:slideViewPr>
    <p:cSldViewPr snapToGrid="0">
      <p:cViewPr varScale="1">
        <p:scale>
          <a:sx n="108" d="100"/>
          <a:sy n="108" d="100"/>
        </p:scale>
        <p:origin x="7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y, Kenya" userId="S::kroy@smu.edu::41a054a9-3557-422d-89da-7d4507eacdef" providerId="AD" clId="Web-{EE2FBE3E-1977-9ADC-D89D-8AFB9D54CB74}"/>
    <pc:docChg chg="modSld">
      <pc:chgData name="Roy, Kenya" userId="S::kroy@smu.edu::41a054a9-3557-422d-89da-7d4507eacdef" providerId="AD" clId="Web-{EE2FBE3E-1977-9ADC-D89D-8AFB9D54CB74}" dt="2023-02-21T15:56:28.361" v="10" actId="1076"/>
      <pc:docMkLst>
        <pc:docMk/>
      </pc:docMkLst>
      <pc:sldChg chg="addSp modSp">
        <pc:chgData name="Roy, Kenya" userId="S::kroy@smu.edu::41a054a9-3557-422d-89da-7d4507eacdef" providerId="AD" clId="Web-{EE2FBE3E-1977-9ADC-D89D-8AFB9D54CB74}" dt="2023-02-21T15:56:28.361" v="10" actId="1076"/>
        <pc:sldMkLst>
          <pc:docMk/>
          <pc:sldMk cId="2771184512" sldId="258"/>
        </pc:sldMkLst>
        <pc:spChg chg="mod">
          <ac:chgData name="Roy, Kenya" userId="S::kroy@smu.edu::41a054a9-3557-422d-89da-7d4507eacdef" providerId="AD" clId="Web-{EE2FBE3E-1977-9ADC-D89D-8AFB9D54CB74}" dt="2023-02-21T15:54:50.952" v="6" actId="1076"/>
          <ac:spMkLst>
            <pc:docMk/>
            <pc:sldMk cId="2771184512" sldId="258"/>
            <ac:spMk id="2" creationId="{4B513EAF-6E82-206B-2746-6A64836BD76C}"/>
          </ac:spMkLst>
        </pc:spChg>
        <pc:picChg chg="add mod">
          <ac:chgData name="Roy, Kenya" userId="S::kroy@smu.edu::41a054a9-3557-422d-89da-7d4507eacdef" providerId="AD" clId="Web-{EE2FBE3E-1977-9ADC-D89D-8AFB9D54CB74}" dt="2023-02-21T15:54:16.092" v="1" actId="1076"/>
          <ac:picMkLst>
            <pc:docMk/>
            <pc:sldMk cId="2771184512" sldId="258"/>
            <ac:picMk id="3" creationId="{123B203B-42D4-7334-43F6-1934DDD558A2}"/>
          </ac:picMkLst>
        </pc:picChg>
        <pc:picChg chg="mod">
          <ac:chgData name="Roy, Kenya" userId="S::kroy@smu.edu::41a054a9-3557-422d-89da-7d4507eacdef" providerId="AD" clId="Web-{EE2FBE3E-1977-9ADC-D89D-8AFB9D54CB74}" dt="2023-02-21T15:54:56.780" v="8" actId="1076"/>
          <ac:picMkLst>
            <pc:docMk/>
            <pc:sldMk cId="2771184512" sldId="258"/>
            <ac:picMk id="4" creationId="{AF432DE3-D99B-C203-1FCC-523E27803CE4}"/>
          </ac:picMkLst>
        </pc:picChg>
        <pc:picChg chg="add mod">
          <ac:chgData name="Roy, Kenya" userId="S::kroy@smu.edu::41a054a9-3557-422d-89da-7d4507eacdef" providerId="AD" clId="Web-{EE2FBE3E-1977-9ADC-D89D-8AFB9D54CB74}" dt="2023-02-21T15:56:28.361" v="10" actId="1076"/>
          <ac:picMkLst>
            <pc:docMk/>
            <pc:sldMk cId="2771184512" sldId="258"/>
            <ac:picMk id="5" creationId="{56DDA7B0-4C7A-5F2B-DBE6-7045FA31159C}"/>
          </ac:picMkLst>
        </pc:picChg>
      </pc:sldChg>
    </pc:docChg>
  </pc:docChgLst>
  <pc:docChgLst>
    <pc:chgData name="Roy, Kenya" userId="S::kroy@smu.edu::41a054a9-3557-422d-89da-7d4507eacdef" providerId="AD" clId="Web-{D0B8CE8D-C6A0-FD65-85FF-E1C1A35A87E6}"/>
    <pc:docChg chg="addSld modSld">
      <pc:chgData name="Roy, Kenya" userId="S::kroy@smu.edu::41a054a9-3557-422d-89da-7d4507eacdef" providerId="AD" clId="Web-{D0B8CE8D-C6A0-FD65-85FF-E1C1A35A87E6}" dt="2023-02-25T23:05:44.495" v="685" actId="20577"/>
      <pc:docMkLst>
        <pc:docMk/>
      </pc:docMkLst>
      <pc:sldChg chg="addSp delSp modSp addAnim modAnim">
        <pc:chgData name="Roy, Kenya" userId="S::kroy@smu.edu::41a054a9-3557-422d-89da-7d4507eacdef" providerId="AD" clId="Web-{D0B8CE8D-C6A0-FD65-85FF-E1C1A35A87E6}" dt="2023-02-25T22:05:10.917" v="233" actId="20577"/>
        <pc:sldMkLst>
          <pc:docMk/>
          <pc:sldMk cId="2059971362" sldId="257"/>
        </pc:sldMkLst>
        <pc:spChg chg="add mod">
          <ac:chgData name="Roy, Kenya" userId="S::kroy@smu.edu::41a054a9-3557-422d-89da-7d4507eacdef" providerId="AD" clId="Web-{D0B8CE8D-C6A0-FD65-85FF-E1C1A35A87E6}" dt="2023-02-25T22:05:10.917" v="233" actId="20577"/>
          <ac:spMkLst>
            <pc:docMk/>
            <pc:sldMk cId="2059971362" sldId="257"/>
            <ac:spMk id="4" creationId="{36CB9C34-DF89-A0C9-23B3-39CA3B9B9B3B}"/>
          </ac:spMkLst>
        </pc:spChg>
        <pc:picChg chg="del">
          <ac:chgData name="Roy, Kenya" userId="S::kroy@smu.edu::41a054a9-3557-422d-89da-7d4507eacdef" providerId="AD" clId="Web-{D0B8CE8D-C6A0-FD65-85FF-E1C1A35A87E6}" dt="2023-02-25T22:00:56.285" v="89"/>
          <ac:picMkLst>
            <pc:docMk/>
            <pc:sldMk cId="2059971362" sldId="257"/>
            <ac:picMk id="2" creationId="{7F957A68-62DA-CB74-1AC0-6CC81FEEF6F0}"/>
          </ac:picMkLst>
        </pc:picChg>
        <pc:picChg chg="del">
          <ac:chgData name="Roy, Kenya" userId="S::kroy@smu.edu::41a054a9-3557-422d-89da-7d4507eacdef" providerId="AD" clId="Web-{D0B8CE8D-C6A0-FD65-85FF-E1C1A35A87E6}" dt="2023-02-25T22:00:59.847" v="90"/>
          <ac:picMkLst>
            <pc:docMk/>
            <pc:sldMk cId="2059971362" sldId="257"/>
            <ac:picMk id="3" creationId="{AB898DAF-F323-5C01-605C-5F1B9E2D4248}"/>
          </ac:picMkLst>
        </pc:picChg>
      </pc:sldChg>
      <pc:sldChg chg="addSp delSp modSp">
        <pc:chgData name="Roy, Kenya" userId="S::kroy@smu.edu::41a054a9-3557-422d-89da-7d4507eacdef" providerId="AD" clId="Web-{D0B8CE8D-C6A0-FD65-85FF-E1C1A35A87E6}" dt="2023-02-25T21:59:46.830" v="88" actId="14100"/>
        <pc:sldMkLst>
          <pc:docMk/>
          <pc:sldMk cId="2771184512" sldId="258"/>
        </pc:sldMkLst>
        <pc:picChg chg="del">
          <ac:chgData name="Roy, Kenya" userId="S::kroy@smu.edu::41a054a9-3557-422d-89da-7d4507eacdef" providerId="AD" clId="Web-{D0B8CE8D-C6A0-FD65-85FF-E1C1A35A87E6}" dt="2023-02-25T21:56:39.871" v="82"/>
          <ac:picMkLst>
            <pc:docMk/>
            <pc:sldMk cId="2771184512" sldId="258"/>
            <ac:picMk id="3" creationId="{123B203B-42D4-7334-43F6-1934DDD558A2}"/>
          </ac:picMkLst>
        </pc:picChg>
        <pc:picChg chg="del">
          <ac:chgData name="Roy, Kenya" userId="S::kroy@smu.edu::41a054a9-3557-422d-89da-7d4507eacdef" providerId="AD" clId="Web-{D0B8CE8D-C6A0-FD65-85FF-E1C1A35A87E6}" dt="2023-02-25T21:56:36.652" v="80"/>
          <ac:picMkLst>
            <pc:docMk/>
            <pc:sldMk cId="2771184512" sldId="258"/>
            <ac:picMk id="4" creationId="{AF432DE3-D99B-C203-1FCC-523E27803CE4}"/>
          </ac:picMkLst>
        </pc:picChg>
        <pc:picChg chg="del">
          <ac:chgData name="Roy, Kenya" userId="S::kroy@smu.edu::41a054a9-3557-422d-89da-7d4507eacdef" providerId="AD" clId="Web-{D0B8CE8D-C6A0-FD65-85FF-E1C1A35A87E6}" dt="2023-02-25T21:56:38.496" v="81"/>
          <ac:picMkLst>
            <pc:docMk/>
            <pc:sldMk cId="2771184512" sldId="258"/>
            <ac:picMk id="5" creationId="{56DDA7B0-4C7A-5F2B-DBE6-7045FA31159C}"/>
          </ac:picMkLst>
        </pc:picChg>
        <pc:picChg chg="add mod">
          <ac:chgData name="Roy, Kenya" userId="S::kroy@smu.edu::41a054a9-3557-422d-89da-7d4507eacdef" providerId="AD" clId="Web-{D0B8CE8D-C6A0-FD65-85FF-E1C1A35A87E6}" dt="2023-02-25T21:59:46.830" v="88" actId="14100"/>
          <ac:picMkLst>
            <pc:docMk/>
            <pc:sldMk cId="2771184512" sldId="258"/>
            <ac:picMk id="6" creationId="{CA918474-62C0-5672-C47E-79C1E8D0AC3F}"/>
          </ac:picMkLst>
        </pc:picChg>
      </pc:sldChg>
      <pc:sldChg chg="addSp modSp addAnim modAnim modNotes">
        <pc:chgData name="Roy, Kenya" userId="S::kroy@smu.edu::41a054a9-3557-422d-89da-7d4507eacdef" providerId="AD" clId="Web-{D0B8CE8D-C6A0-FD65-85FF-E1C1A35A87E6}" dt="2023-02-25T21:55:54.245" v="79" actId="14100"/>
        <pc:sldMkLst>
          <pc:docMk/>
          <pc:sldMk cId="892016405" sldId="259"/>
        </pc:sldMkLst>
        <pc:spChg chg="mod">
          <ac:chgData name="Roy, Kenya" userId="S::kroy@smu.edu::41a054a9-3557-422d-89da-7d4507eacdef" providerId="AD" clId="Web-{D0B8CE8D-C6A0-FD65-85FF-E1C1A35A87E6}" dt="2023-02-25T21:50:47.204" v="55" actId="20577"/>
          <ac:spMkLst>
            <pc:docMk/>
            <pc:sldMk cId="892016405" sldId="259"/>
            <ac:spMk id="2" creationId="{731393E2-72AD-2F40-9746-21F2EFDDB70A}"/>
          </ac:spMkLst>
        </pc:spChg>
        <pc:spChg chg="mod">
          <ac:chgData name="Roy, Kenya" userId="S::kroy@smu.edu::41a054a9-3557-422d-89da-7d4507eacdef" providerId="AD" clId="Web-{D0B8CE8D-C6A0-FD65-85FF-E1C1A35A87E6}" dt="2023-02-25T21:54:43.836" v="60" actId="14100"/>
          <ac:spMkLst>
            <pc:docMk/>
            <pc:sldMk cId="892016405" sldId="259"/>
            <ac:spMk id="3" creationId="{BBF9429F-7943-D473-A070-9A1F977C6D08}"/>
          </ac:spMkLst>
        </pc:spChg>
        <pc:spChg chg="add mod">
          <ac:chgData name="Roy, Kenya" userId="S::kroy@smu.edu::41a054a9-3557-422d-89da-7d4507eacdef" providerId="AD" clId="Web-{D0B8CE8D-C6A0-FD65-85FF-E1C1A35A87E6}" dt="2023-02-25T21:55:21.916" v="69" actId="20577"/>
          <ac:spMkLst>
            <pc:docMk/>
            <pc:sldMk cId="892016405" sldId="259"/>
            <ac:spMk id="7" creationId="{761F5CB3-797D-6B94-66C4-18A9FA72B218}"/>
          </ac:spMkLst>
        </pc:spChg>
        <pc:spChg chg="add mod">
          <ac:chgData name="Roy, Kenya" userId="S::kroy@smu.edu::41a054a9-3557-422d-89da-7d4507eacdef" providerId="AD" clId="Web-{D0B8CE8D-C6A0-FD65-85FF-E1C1A35A87E6}" dt="2023-02-25T21:55:54.245" v="79" actId="14100"/>
          <ac:spMkLst>
            <pc:docMk/>
            <pc:sldMk cId="892016405" sldId="259"/>
            <ac:spMk id="9" creationId="{7590CD50-4E77-6C65-F787-49AC86BBE53E}"/>
          </ac:spMkLst>
        </pc:spChg>
        <pc:picChg chg="add mod">
          <ac:chgData name="Roy, Kenya" userId="S::kroy@smu.edu::41a054a9-3557-422d-89da-7d4507eacdef" providerId="AD" clId="Web-{D0B8CE8D-C6A0-FD65-85FF-E1C1A35A87E6}" dt="2023-02-25T21:49:58" v="54" actId="1076"/>
          <ac:picMkLst>
            <pc:docMk/>
            <pc:sldMk cId="892016405" sldId="259"/>
            <ac:picMk id="5" creationId="{9D593DF0-A4D8-19F1-AE45-802692CF0030}"/>
          </ac:picMkLst>
        </pc:picChg>
      </pc:sldChg>
      <pc:sldChg chg="addSp delSp modSp">
        <pc:chgData name="Roy, Kenya" userId="S::kroy@smu.edu::41a054a9-3557-422d-89da-7d4507eacdef" providerId="AD" clId="Web-{D0B8CE8D-C6A0-FD65-85FF-E1C1A35A87E6}" dt="2023-02-25T21:37:38.978" v="37" actId="1076"/>
        <pc:sldMkLst>
          <pc:docMk/>
          <pc:sldMk cId="3609377089" sldId="260"/>
        </pc:sldMkLst>
        <pc:picChg chg="add del mod">
          <ac:chgData name="Roy, Kenya" userId="S::kroy@smu.edu::41a054a9-3557-422d-89da-7d4507eacdef" providerId="AD" clId="Web-{D0B8CE8D-C6A0-FD65-85FF-E1C1A35A87E6}" dt="2023-02-25T21:36:48.977" v="31"/>
          <ac:picMkLst>
            <pc:docMk/>
            <pc:sldMk cId="3609377089" sldId="260"/>
            <ac:picMk id="2" creationId="{43D43AA7-7120-86A5-5292-03177033A859}"/>
          </ac:picMkLst>
        </pc:picChg>
        <pc:picChg chg="add mod">
          <ac:chgData name="Roy, Kenya" userId="S::kroy@smu.edu::41a054a9-3557-422d-89da-7d4507eacdef" providerId="AD" clId="Web-{D0B8CE8D-C6A0-FD65-85FF-E1C1A35A87E6}" dt="2023-02-25T21:37:38.978" v="37" actId="1076"/>
          <ac:picMkLst>
            <pc:docMk/>
            <pc:sldMk cId="3609377089" sldId="260"/>
            <ac:picMk id="3" creationId="{A4F87650-11FF-6900-F6FD-B309F57D89A3}"/>
          </ac:picMkLst>
        </pc:picChg>
        <pc:picChg chg="del">
          <ac:chgData name="Roy, Kenya" userId="S::kroy@smu.edu::41a054a9-3557-422d-89da-7d4507eacdef" providerId="AD" clId="Web-{D0B8CE8D-C6A0-FD65-85FF-E1C1A35A87E6}" dt="2023-02-25T21:36:25.554" v="26"/>
          <ac:picMkLst>
            <pc:docMk/>
            <pc:sldMk cId="3609377089" sldId="260"/>
            <ac:picMk id="4" creationId="{556B2D2D-0679-9726-9E0A-2D045365961A}"/>
          </ac:picMkLst>
        </pc:picChg>
      </pc:sldChg>
      <pc:sldChg chg="addSp delSp modSp">
        <pc:chgData name="Roy, Kenya" userId="S::kroy@smu.edu::41a054a9-3557-422d-89da-7d4507eacdef" providerId="AD" clId="Web-{D0B8CE8D-C6A0-FD65-85FF-E1C1A35A87E6}" dt="2023-02-25T21:39:58.873" v="45" actId="1076"/>
        <pc:sldMkLst>
          <pc:docMk/>
          <pc:sldMk cId="3244233062" sldId="261"/>
        </pc:sldMkLst>
        <pc:picChg chg="del">
          <ac:chgData name="Roy, Kenya" userId="S::kroy@smu.edu::41a054a9-3557-422d-89da-7d4507eacdef" providerId="AD" clId="Web-{D0B8CE8D-C6A0-FD65-85FF-E1C1A35A87E6}" dt="2023-02-25T21:37:45.978" v="38"/>
          <ac:picMkLst>
            <pc:docMk/>
            <pc:sldMk cId="3244233062" sldId="261"/>
            <ac:picMk id="2" creationId="{CBCAD10F-A165-666B-FF4F-40A4E0A98A31}"/>
          </ac:picMkLst>
        </pc:picChg>
        <pc:picChg chg="add del mod">
          <ac:chgData name="Roy, Kenya" userId="S::kroy@smu.edu::41a054a9-3557-422d-89da-7d4507eacdef" providerId="AD" clId="Web-{D0B8CE8D-C6A0-FD65-85FF-E1C1A35A87E6}" dt="2023-02-25T21:36:21.788" v="25"/>
          <ac:picMkLst>
            <pc:docMk/>
            <pc:sldMk cId="3244233062" sldId="261"/>
            <ac:picMk id="3" creationId="{EEB9C3A6-2AA2-E7BC-B904-3C29EA6A0B37}"/>
          </ac:picMkLst>
        </pc:picChg>
        <pc:picChg chg="add mod">
          <ac:chgData name="Roy, Kenya" userId="S::kroy@smu.edu::41a054a9-3557-422d-89da-7d4507eacdef" providerId="AD" clId="Web-{D0B8CE8D-C6A0-FD65-85FF-E1C1A35A87E6}" dt="2023-02-25T21:39:58.873" v="45" actId="1076"/>
          <ac:picMkLst>
            <pc:docMk/>
            <pc:sldMk cId="3244233062" sldId="261"/>
            <ac:picMk id="4" creationId="{DCDD6BC1-3AF3-6AA3-E47D-66639C658222}"/>
          </ac:picMkLst>
        </pc:picChg>
      </pc:sldChg>
      <pc:sldChg chg="addSp delSp modSp">
        <pc:chgData name="Roy, Kenya" userId="S::kroy@smu.edu::41a054a9-3557-422d-89da-7d4507eacdef" providerId="AD" clId="Web-{D0B8CE8D-C6A0-FD65-85FF-E1C1A35A87E6}" dt="2023-02-25T23:05:33.166" v="681" actId="20577"/>
        <pc:sldMkLst>
          <pc:docMk/>
          <pc:sldMk cId="1817504915" sldId="262"/>
        </pc:sldMkLst>
        <pc:spChg chg="mod">
          <ac:chgData name="Roy, Kenya" userId="S::kroy@smu.edu::41a054a9-3557-422d-89da-7d4507eacdef" providerId="AD" clId="Web-{D0B8CE8D-C6A0-FD65-85FF-E1C1A35A87E6}" dt="2023-02-25T23:05:33.166" v="681" actId="20577"/>
          <ac:spMkLst>
            <pc:docMk/>
            <pc:sldMk cId="1817504915" sldId="262"/>
            <ac:spMk id="7" creationId="{C59E3030-89EC-CB2D-CE0C-4B2A407AAEB2}"/>
          </ac:spMkLst>
        </pc:spChg>
        <pc:grpChg chg="del">
          <ac:chgData name="Roy, Kenya" userId="S::kroy@smu.edu::41a054a9-3557-422d-89da-7d4507eacdef" providerId="AD" clId="Web-{D0B8CE8D-C6A0-FD65-85FF-E1C1A35A87E6}" dt="2023-02-25T21:24:34.578" v="0"/>
          <ac:grpSpMkLst>
            <pc:docMk/>
            <pc:sldMk cId="1817504915" sldId="262"/>
            <ac:grpSpMk id="6" creationId="{D6AFC665-C5E6-E820-8898-DCB5A64D29A9}"/>
          </ac:grpSpMkLst>
        </pc:grpChg>
        <pc:picChg chg="add mod">
          <ac:chgData name="Roy, Kenya" userId="S::kroy@smu.edu::41a054a9-3557-422d-89da-7d4507eacdef" providerId="AD" clId="Web-{D0B8CE8D-C6A0-FD65-85FF-E1C1A35A87E6}" dt="2023-02-25T21:26:23.222" v="11" actId="1076"/>
          <ac:picMkLst>
            <pc:docMk/>
            <pc:sldMk cId="1817504915" sldId="262"/>
            <ac:picMk id="3" creationId="{869872D3-0D90-721B-0CB1-D01633D38EF4}"/>
          </ac:picMkLst>
        </pc:picChg>
        <pc:picChg chg="del topLvl">
          <ac:chgData name="Roy, Kenya" userId="S::kroy@smu.edu::41a054a9-3557-422d-89da-7d4507eacdef" providerId="AD" clId="Web-{D0B8CE8D-C6A0-FD65-85FF-E1C1A35A87E6}" dt="2023-02-25T21:24:34.578" v="0"/>
          <ac:picMkLst>
            <pc:docMk/>
            <pc:sldMk cId="1817504915" sldId="262"/>
            <ac:picMk id="4" creationId="{56441567-8DC3-6FEB-640F-1A99BE135CFF}"/>
          </ac:picMkLst>
        </pc:picChg>
        <pc:picChg chg="topLvl">
          <ac:chgData name="Roy, Kenya" userId="S::kroy@smu.edu::41a054a9-3557-422d-89da-7d4507eacdef" providerId="AD" clId="Web-{D0B8CE8D-C6A0-FD65-85FF-E1C1A35A87E6}" dt="2023-02-25T21:24:34.578" v="0"/>
          <ac:picMkLst>
            <pc:docMk/>
            <pc:sldMk cId="1817504915" sldId="262"/>
            <ac:picMk id="5" creationId="{F1092FF6-3A9F-456C-BCEF-1EA219F31AA4}"/>
          </ac:picMkLst>
        </pc:picChg>
        <pc:picChg chg="add mod">
          <ac:chgData name="Roy, Kenya" userId="S::kroy@smu.edu::41a054a9-3557-422d-89da-7d4507eacdef" providerId="AD" clId="Web-{D0B8CE8D-C6A0-FD65-85FF-E1C1A35A87E6}" dt="2023-02-25T21:25:50.237" v="10" actId="1076"/>
          <ac:picMkLst>
            <pc:docMk/>
            <pc:sldMk cId="1817504915" sldId="262"/>
            <ac:picMk id="8" creationId="{9CCE5FF4-3753-31FB-2342-074E76455B22}"/>
          </ac:picMkLst>
        </pc:picChg>
      </pc:sldChg>
      <pc:sldChg chg="addSp delSp modSp">
        <pc:chgData name="Roy, Kenya" userId="S::kroy@smu.edu::41a054a9-3557-422d-89da-7d4507eacdef" providerId="AD" clId="Web-{D0B8CE8D-C6A0-FD65-85FF-E1C1A35A87E6}" dt="2023-02-25T23:05:44.495" v="685" actId="20577"/>
        <pc:sldMkLst>
          <pc:docMk/>
          <pc:sldMk cId="1330530177" sldId="263"/>
        </pc:sldMkLst>
        <pc:spChg chg="mod">
          <ac:chgData name="Roy, Kenya" userId="S::kroy@smu.edu::41a054a9-3557-422d-89da-7d4507eacdef" providerId="AD" clId="Web-{D0B8CE8D-C6A0-FD65-85FF-E1C1A35A87E6}" dt="2023-02-25T23:05:44.495" v="685" actId="20577"/>
          <ac:spMkLst>
            <pc:docMk/>
            <pc:sldMk cId="1330530177" sldId="263"/>
            <ac:spMk id="5" creationId="{8E306311-ECED-42EF-81FC-6AA1E9ECE141}"/>
          </ac:spMkLst>
        </pc:spChg>
        <pc:picChg chg="add mod modCrop">
          <ac:chgData name="Roy, Kenya" userId="S::kroy@smu.edu::41a054a9-3557-422d-89da-7d4507eacdef" providerId="AD" clId="Web-{D0B8CE8D-C6A0-FD65-85FF-E1C1A35A87E6}" dt="2023-02-25T21:29:57.463" v="20"/>
          <ac:picMkLst>
            <pc:docMk/>
            <pc:sldMk cId="1330530177" sldId="263"/>
            <ac:picMk id="3" creationId="{EEFC51B2-462E-1F1D-BC99-2EBBAF52AC02}"/>
          </ac:picMkLst>
        </pc:picChg>
        <pc:picChg chg="del">
          <ac:chgData name="Roy, Kenya" userId="S::kroy@smu.edu::41a054a9-3557-422d-89da-7d4507eacdef" providerId="AD" clId="Web-{D0B8CE8D-C6A0-FD65-85FF-E1C1A35A87E6}" dt="2023-02-25T21:29:04.039" v="12"/>
          <ac:picMkLst>
            <pc:docMk/>
            <pc:sldMk cId="1330530177" sldId="263"/>
            <ac:picMk id="4" creationId="{DFC814DC-0146-8395-FC9A-0CD957D7512A}"/>
          </ac:picMkLst>
        </pc:picChg>
        <pc:picChg chg="add mod">
          <ac:chgData name="Roy, Kenya" userId="S::kroy@smu.edu::41a054a9-3557-422d-89da-7d4507eacdef" providerId="AD" clId="Web-{D0B8CE8D-C6A0-FD65-85FF-E1C1A35A87E6}" dt="2023-02-25T21:30:24.995" v="22" actId="1076"/>
          <ac:picMkLst>
            <pc:docMk/>
            <pc:sldMk cId="1330530177" sldId="263"/>
            <ac:picMk id="6" creationId="{DD5DBCDA-9DAC-BB9E-45EA-769F4BCA525F}"/>
          </ac:picMkLst>
        </pc:picChg>
      </pc:sldChg>
      <pc:sldChg chg="modSp">
        <pc:chgData name="Roy, Kenya" userId="S::kroy@smu.edu::41a054a9-3557-422d-89da-7d4507eacdef" providerId="AD" clId="Web-{D0B8CE8D-C6A0-FD65-85FF-E1C1A35A87E6}" dt="2023-02-25T23:05:02.603" v="674" actId="20577"/>
        <pc:sldMkLst>
          <pc:docMk/>
          <pc:sldMk cId="754779743" sldId="264"/>
        </pc:sldMkLst>
        <pc:spChg chg="mod">
          <ac:chgData name="Roy, Kenya" userId="S::kroy@smu.edu::41a054a9-3557-422d-89da-7d4507eacdef" providerId="AD" clId="Web-{D0B8CE8D-C6A0-FD65-85FF-E1C1A35A87E6}" dt="2023-02-25T23:05:02.603" v="674" actId="20577"/>
          <ac:spMkLst>
            <pc:docMk/>
            <pc:sldMk cId="754779743" sldId="264"/>
            <ac:spMk id="6" creationId="{2EA90453-B2A0-9B7A-5F56-AF3DA7626EB3}"/>
          </ac:spMkLst>
        </pc:spChg>
      </pc:sldChg>
      <pc:sldChg chg="modSp">
        <pc:chgData name="Roy, Kenya" userId="S::kroy@smu.edu::41a054a9-3557-422d-89da-7d4507eacdef" providerId="AD" clId="Web-{D0B8CE8D-C6A0-FD65-85FF-E1C1A35A87E6}" dt="2023-02-25T22:07:04.077" v="279" actId="20577"/>
        <pc:sldMkLst>
          <pc:docMk/>
          <pc:sldMk cId="1620283743" sldId="266"/>
        </pc:sldMkLst>
        <pc:spChg chg="mod">
          <ac:chgData name="Roy, Kenya" userId="S::kroy@smu.edu::41a054a9-3557-422d-89da-7d4507eacdef" providerId="AD" clId="Web-{D0B8CE8D-C6A0-FD65-85FF-E1C1A35A87E6}" dt="2023-02-25T22:07:04.077" v="279" actId="20577"/>
          <ac:spMkLst>
            <pc:docMk/>
            <pc:sldMk cId="1620283743" sldId="266"/>
            <ac:spMk id="3" creationId="{73ACD126-431A-5CDF-D732-BA4914896E43}"/>
          </ac:spMkLst>
        </pc:spChg>
      </pc:sldChg>
      <pc:sldChg chg="addSp delSp modSp add replId modNotes">
        <pc:chgData name="Roy, Kenya" userId="S::kroy@smu.edu::41a054a9-3557-422d-89da-7d4507eacdef" providerId="AD" clId="Web-{D0B8CE8D-C6A0-FD65-85FF-E1C1A35A87E6}" dt="2023-02-25T22:14:55.466" v="341"/>
        <pc:sldMkLst>
          <pc:docMk/>
          <pc:sldMk cId="2004401294" sldId="267"/>
        </pc:sldMkLst>
        <pc:spChg chg="mod">
          <ac:chgData name="Roy, Kenya" userId="S::kroy@smu.edu::41a054a9-3557-422d-89da-7d4507eacdef" providerId="AD" clId="Web-{D0B8CE8D-C6A0-FD65-85FF-E1C1A35A87E6}" dt="2023-02-25T22:14:23.699" v="312" actId="20577"/>
          <ac:spMkLst>
            <pc:docMk/>
            <pc:sldMk cId="2004401294" sldId="267"/>
            <ac:spMk id="2" creationId="{24C36084-4E7B-CD76-04D3-6663A77F17E3}"/>
          </ac:spMkLst>
        </pc:spChg>
        <pc:picChg chg="add mod">
          <ac:chgData name="Roy, Kenya" userId="S::kroy@smu.edu::41a054a9-3557-422d-89da-7d4507eacdef" providerId="AD" clId="Web-{D0B8CE8D-C6A0-FD65-85FF-E1C1A35A87E6}" dt="2023-02-25T22:13:56.089" v="289" actId="1076"/>
          <ac:picMkLst>
            <pc:docMk/>
            <pc:sldMk cId="2004401294" sldId="267"/>
            <ac:picMk id="3" creationId="{164FD7E8-5C2E-E00B-6AEB-401DFF947B73}"/>
          </ac:picMkLst>
        </pc:picChg>
        <pc:picChg chg="del">
          <ac:chgData name="Roy, Kenya" userId="S::kroy@smu.edu::41a054a9-3557-422d-89da-7d4507eacdef" providerId="AD" clId="Web-{D0B8CE8D-C6A0-FD65-85FF-E1C1A35A87E6}" dt="2023-02-25T22:07:15.061" v="284"/>
          <ac:picMkLst>
            <pc:docMk/>
            <pc:sldMk cId="2004401294" sldId="267"/>
            <ac:picMk id="4" creationId="{7FEDA07F-83D1-F114-CE65-B11C4006A99B}"/>
          </ac:picMkLst>
        </pc:picChg>
      </pc:sldChg>
      <pc:sldChg chg="addSp delSp modSp add replId modNotes">
        <pc:chgData name="Roy, Kenya" userId="S::kroy@smu.edu::41a054a9-3557-422d-89da-7d4507eacdef" providerId="AD" clId="Web-{D0B8CE8D-C6A0-FD65-85FF-E1C1A35A87E6}" dt="2023-02-25T22:44:23.035" v="644" actId="20577"/>
        <pc:sldMkLst>
          <pc:docMk/>
          <pc:sldMk cId="2529947906" sldId="268"/>
        </pc:sldMkLst>
        <pc:spChg chg="mod">
          <ac:chgData name="Roy, Kenya" userId="S::kroy@smu.edu::41a054a9-3557-422d-89da-7d4507eacdef" providerId="AD" clId="Web-{D0B8CE8D-C6A0-FD65-85FF-E1C1A35A87E6}" dt="2023-02-25T22:44:23.035" v="644" actId="20577"/>
          <ac:spMkLst>
            <pc:docMk/>
            <pc:sldMk cId="2529947906" sldId="268"/>
            <ac:spMk id="2" creationId="{24C36084-4E7B-CD76-04D3-6663A77F17E3}"/>
          </ac:spMkLst>
        </pc:spChg>
        <pc:graphicFrameChg chg="add mod modGraphic">
          <ac:chgData name="Roy, Kenya" userId="S::kroy@smu.edu::41a054a9-3557-422d-89da-7d4507eacdef" providerId="AD" clId="Web-{D0B8CE8D-C6A0-FD65-85FF-E1C1A35A87E6}" dt="2023-02-25T22:44:03.301" v="640" actId="1076"/>
          <ac:graphicFrameMkLst>
            <pc:docMk/>
            <pc:sldMk cId="2529947906" sldId="268"/>
            <ac:graphicFrameMk id="4" creationId="{A708953B-6ECC-24A5-C532-F99886515322}"/>
          </ac:graphicFrameMkLst>
        </pc:graphicFrameChg>
        <pc:graphicFrameChg chg="add mod modGraphic">
          <ac:chgData name="Roy, Kenya" userId="S::kroy@smu.edu::41a054a9-3557-422d-89da-7d4507eacdef" providerId="AD" clId="Web-{D0B8CE8D-C6A0-FD65-85FF-E1C1A35A87E6}" dt="2023-02-25T22:42:36.892" v="623"/>
          <ac:graphicFrameMkLst>
            <pc:docMk/>
            <pc:sldMk cId="2529947906" sldId="268"/>
            <ac:graphicFrameMk id="5" creationId="{C04F930D-DD26-04A7-DA04-8819D880163D}"/>
          </ac:graphicFrameMkLst>
        </pc:graphicFrameChg>
        <pc:picChg chg="del">
          <ac:chgData name="Roy, Kenya" userId="S::kroy@smu.edu::41a054a9-3557-422d-89da-7d4507eacdef" providerId="AD" clId="Web-{D0B8CE8D-C6A0-FD65-85FF-E1C1A35A87E6}" dt="2023-02-25T22:15:17.826" v="356"/>
          <ac:picMkLst>
            <pc:docMk/>
            <pc:sldMk cId="2529947906" sldId="268"/>
            <ac:picMk id="3" creationId="{164FD7E8-5C2E-E00B-6AEB-401DFF947B73}"/>
          </ac:picMkLst>
        </pc:picChg>
      </pc:sldChg>
      <pc:sldChg chg="addSp delSp modSp add replId">
        <pc:chgData name="Roy, Kenya" userId="S::kroy@smu.edu::41a054a9-3557-422d-89da-7d4507eacdef" providerId="AD" clId="Web-{D0B8CE8D-C6A0-FD65-85FF-E1C1A35A87E6}" dt="2023-02-25T22:59:27.562" v="658" actId="1076"/>
        <pc:sldMkLst>
          <pc:docMk/>
          <pc:sldMk cId="1764811800" sldId="269"/>
        </pc:sldMkLst>
        <pc:spChg chg="mod">
          <ac:chgData name="Roy, Kenya" userId="S::kroy@smu.edu::41a054a9-3557-422d-89da-7d4507eacdef" providerId="AD" clId="Web-{D0B8CE8D-C6A0-FD65-85FF-E1C1A35A87E6}" dt="2023-02-25T22:45:02.459" v="651" actId="20577"/>
          <ac:spMkLst>
            <pc:docMk/>
            <pc:sldMk cId="1764811800" sldId="269"/>
            <ac:spMk id="2" creationId="{24C36084-4E7B-CD76-04D3-6663A77F17E3}"/>
          </ac:spMkLst>
        </pc:spChg>
        <pc:graphicFrameChg chg="del">
          <ac:chgData name="Roy, Kenya" userId="S::kroy@smu.edu::41a054a9-3557-422d-89da-7d4507eacdef" providerId="AD" clId="Web-{D0B8CE8D-C6A0-FD65-85FF-E1C1A35A87E6}" dt="2023-02-25T22:45:06.177" v="652"/>
          <ac:graphicFrameMkLst>
            <pc:docMk/>
            <pc:sldMk cId="1764811800" sldId="269"/>
            <ac:graphicFrameMk id="4" creationId="{A708953B-6ECC-24A5-C532-F99886515322}"/>
          </ac:graphicFrameMkLst>
        </pc:graphicFrameChg>
        <pc:graphicFrameChg chg="del">
          <ac:chgData name="Roy, Kenya" userId="S::kroy@smu.edu::41a054a9-3557-422d-89da-7d4507eacdef" providerId="AD" clId="Web-{D0B8CE8D-C6A0-FD65-85FF-E1C1A35A87E6}" dt="2023-02-25T22:45:08.740" v="653"/>
          <ac:graphicFrameMkLst>
            <pc:docMk/>
            <pc:sldMk cId="1764811800" sldId="269"/>
            <ac:graphicFrameMk id="5" creationId="{C04F930D-DD26-04A7-DA04-8819D880163D}"/>
          </ac:graphicFrameMkLst>
        </pc:graphicFrameChg>
        <pc:picChg chg="add mod">
          <ac:chgData name="Roy, Kenya" userId="S::kroy@smu.edu::41a054a9-3557-422d-89da-7d4507eacdef" providerId="AD" clId="Web-{D0B8CE8D-C6A0-FD65-85FF-E1C1A35A87E6}" dt="2023-02-25T22:59:27.562" v="658" actId="1076"/>
          <ac:picMkLst>
            <pc:docMk/>
            <pc:sldMk cId="1764811800" sldId="269"/>
            <ac:picMk id="3" creationId="{D9189D38-5FF4-CC70-6400-467EF3EB49B5}"/>
          </ac:picMkLst>
        </pc:picChg>
      </pc:sldChg>
      <pc:sldChg chg="addSp delSp modSp add replId">
        <pc:chgData name="Roy, Kenya" userId="S::kroy@smu.edu::41a054a9-3557-422d-89da-7d4507eacdef" providerId="AD" clId="Web-{D0B8CE8D-C6A0-FD65-85FF-E1C1A35A87E6}" dt="2023-02-25T23:03:20.116" v="673" actId="1076"/>
        <pc:sldMkLst>
          <pc:docMk/>
          <pc:sldMk cId="297579291" sldId="270"/>
        </pc:sldMkLst>
        <pc:picChg chg="del">
          <ac:chgData name="Roy, Kenya" userId="S::kroy@smu.edu::41a054a9-3557-422d-89da-7d4507eacdef" providerId="AD" clId="Web-{D0B8CE8D-C6A0-FD65-85FF-E1C1A35A87E6}" dt="2023-02-25T22:59:40.125" v="660"/>
          <ac:picMkLst>
            <pc:docMk/>
            <pc:sldMk cId="297579291" sldId="270"/>
            <ac:picMk id="3" creationId="{D9189D38-5FF4-CC70-6400-467EF3EB49B5}"/>
          </ac:picMkLst>
        </pc:picChg>
        <pc:picChg chg="add del mod">
          <ac:chgData name="Roy, Kenya" userId="S::kroy@smu.edu::41a054a9-3557-422d-89da-7d4507eacdef" providerId="AD" clId="Web-{D0B8CE8D-C6A0-FD65-85FF-E1C1A35A87E6}" dt="2023-02-25T23:01:53.488" v="662"/>
          <ac:picMkLst>
            <pc:docMk/>
            <pc:sldMk cId="297579291" sldId="270"/>
            <ac:picMk id="4" creationId="{25FA7CBE-7A2B-F7AB-8A13-DF62C2E2EFEC}"/>
          </ac:picMkLst>
        </pc:picChg>
        <pc:picChg chg="add mod modCrop">
          <ac:chgData name="Roy, Kenya" userId="S::kroy@smu.edu::41a054a9-3557-422d-89da-7d4507eacdef" providerId="AD" clId="Web-{D0B8CE8D-C6A0-FD65-85FF-E1C1A35A87E6}" dt="2023-02-25T23:03:20.116" v="673" actId="1076"/>
          <ac:picMkLst>
            <pc:docMk/>
            <pc:sldMk cId="297579291" sldId="270"/>
            <ac:picMk id="5" creationId="{B4F89098-0E95-771B-94AF-338CA5DA0BC1}"/>
          </ac:picMkLst>
        </pc:picChg>
      </pc:sldChg>
    </pc:docChg>
  </pc:docChgLst>
  <pc:docChgLst>
    <pc:chgData name="Roy, Kenya" userId="S::kroy@smu.edu::41a054a9-3557-422d-89da-7d4507eacdef" providerId="AD" clId="Web-{FCA9075B-E3FA-884C-7A8E-6887377ACDCA}"/>
    <pc:docChg chg="addSld modSld">
      <pc:chgData name="Roy, Kenya" userId="S::kroy@smu.edu::41a054a9-3557-422d-89da-7d4507eacdef" providerId="AD" clId="Web-{FCA9075B-E3FA-884C-7A8E-6887377ACDCA}" dt="2023-02-21T18:24:29.220" v="266" actId="20577"/>
      <pc:docMkLst>
        <pc:docMk/>
      </pc:docMkLst>
      <pc:sldChg chg="modNotes">
        <pc:chgData name="Roy, Kenya" userId="S::kroy@smu.edu::41a054a9-3557-422d-89da-7d4507eacdef" providerId="AD" clId="Web-{FCA9075B-E3FA-884C-7A8E-6887377ACDCA}" dt="2023-02-21T16:44:32.142" v="243"/>
        <pc:sldMkLst>
          <pc:docMk/>
          <pc:sldMk cId="720928810" sldId="256"/>
        </pc:sldMkLst>
      </pc:sldChg>
      <pc:sldChg chg="modNotes">
        <pc:chgData name="Roy, Kenya" userId="S::kroy@smu.edu::41a054a9-3557-422d-89da-7d4507eacdef" providerId="AD" clId="Web-{FCA9075B-E3FA-884C-7A8E-6887377ACDCA}" dt="2023-02-21T16:44:40.830" v="244"/>
        <pc:sldMkLst>
          <pc:docMk/>
          <pc:sldMk cId="2059971362" sldId="257"/>
        </pc:sldMkLst>
      </pc:sldChg>
      <pc:sldChg chg="addSp delSp modSp modNotes">
        <pc:chgData name="Roy, Kenya" userId="S::kroy@smu.edu::41a054a9-3557-422d-89da-7d4507eacdef" providerId="AD" clId="Web-{FCA9075B-E3FA-884C-7A8E-6887377ACDCA}" dt="2023-02-21T18:24:29.220" v="266" actId="20577"/>
        <pc:sldMkLst>
          <pc:docMk/>
          <pc:sldMk cId="2771184512" sldId="258"/>
        </pc:sldMkLst>
        <pc:spChg chg="mod">
          <ac:chgData name="Roy, Kenya" userId="S::kroy@smu.edu::41a054a9-3557-422d-89da-7d4507eacdef" providerId="AD" clId="Web-{FCA9075B-E3FA-884C-7A8E-6887377ACDCA}" dt="2023-02-21T18:24:29.220" v="266" actId="20577"/>
          <ac:spMkLst>
            <pc:docMk/>
            <pc:sldMk cId="2771184512" sldId="258"/>
            <ac:spMk id="2" creationId="{4B513EAF-6E82-206B-2746-6A64836BD76C}"/>
          </ac:spMkLst>
        </pc:spChg>
        <pc:spChg chg="del">
          <ac:chgData name="Roy, Kenya" userId="S::kroy@smu.edu::41a054a9-3557-422d-89da-7d4507eacdef" providerId="AD" clId="Web-{FCA9075B-E3FA-884C-7A8E-6887377ACDCA}" dt="2023-02-21T15:48:37.280" v="0"/>
          <ac:spMkLst>
            <pc:docMk/>
            <pc:sldMk cId="2771184512" sldId="258"/>
            <ac:spMk id="3" creationId="{4D1DB448-85DF-BEF0-A19B-EB2BD4544DD0}"/>
          </ac:spMkLst>
        </pc:spChg>
        <pc:picChg chg="add mod">
          <ac:chgData name="Roy, Kenya" userId="S::kroy@smu.edu::41a054a9-3557-422d-89da-7d4507eacdef" providerId="AD" clId="Web-{FCA9075B-E3FA-884C-7A8E-6887377ACDCA}" dt="2023-02-21T15:48:58.577" v="6" actId="14100"/>
          <ac:picMkLst>
            <pc:docMk/>
            <pc:sldMk cId="2771184512" sldId="258"/>
            <ac:picMk id="4" creationId="{AF432DE3-D99B-C203-1FCC-523E27803CE4}"/>
          </ac:picMkLst>
        </pc:picChg>
      </pc:sldChg>
      <pc:sldChg chg="addSp delSp modSp new modNotes">
        <pc:chgData name="Roy, Kenya" userId="S::kroy@smu.edu::41a054a9-3557-422d-89da-7d4507eacdef" providerId="AD" clId="Web-{FCA9075B-E3FA-884C-7A8E-6887377ACDCA}" dt="2023-02-21T18:24:23.063" v="265" actId="20577"/>
        <pc:sldMkLst>
          <pc:docMk/>
          <pc:sldMk cId="892016405" sldId="259"/>
        </pc:sldMkLst>
        <pc:spChg chg="mod">
          <ac:chgData name="Roy, Kenya" userId="S::kroy@smu.edu::41a054a9-3557-422d-89da-7d4507eacdef" providerId="AD" clId="Web-{FCA9075B-E3FA-884C-7A8E-6887377ACDCA}" dt="2023-02-21T18:24:23.063" v="265" actId="20577"/>
          <ac:spMkLst>
            <pc:docMk/>
            <pc:sldMk cId="892016405" sldId="259"/>
            <ac:spMk id="2" creationId="{731393E2-72AD-2F40-9746-21F2EFDDB70A}"/>
          </ac:spMkLst>
        </pc:spChg>
        <pc:spChg chg="mod">
          <ac:chgData name="Roy, Kenya" userId="S::kroy@smu.edu::41a054a9-3557-422d-89da-7d4507eacdef" providerId="AD" clId="Web-{FCA9075B-E3FA-884C-7A8E-6887377ACDCA}" dt="2023-02-21T16:24:48.827" v="23" actId="1076"/>
          <ac:spMkLst>
            <pc:docMk/>
            <pc:sldMk cId="892016405" sldId="259"/>
            <ac:spMk id="3" creationId="{BBF9429F-7943-D473-A070-9A1F977C6D08}"/>
          </ac:spMkLst>
        </pc:spChg>
        <pc:spChg chg="add mod">
          <ac:chgData name="Roy, Kenya" userId="S::kroy@smu.edu::41a054a9-3557-422d-89da-7d4507eacdef" providerId="AD" clId="Web-{FCA9075B-E3FA-884C-7A8E-6887377ACDCA}" dt="2023-02-21T16:24:10.545" v="9" actId="20577"/>
          <ac:spMkLst>
            <pc:docMk/>
            <pc:sldMk cId="892016405" sldId="259"/>
            <ac:spMk id="4" creationId="{855602C4-5130-483A-0C92-FE53C94FBC6E}"/>
          </ac:spMkLst>
        </pc:spChg>
        <pc:spChg chg="add del mod">
          <ac:chgData name="Roy, Kenya" userId="S::kroy@smu.edu::41a054a9-3557-422d-89da-7d4507eacdef" providerId="AD" clId="Web-{FCA9075B-E3FA-884C-7A8E-6887377ACDCA}" dt="2023-02-21T16:24:29.436" v="14"/>
          <ac:spMkLst>
            <pc:docMk/>
            <pc:sldMk cId="892016405" sldId="259"/>
            <ac:spMk id="5" creationId="{CFC34332-B805-C09E-31A4-1FEC6CB1D8FD}"/>
          </ac:spMkLst>
        </pc:spChg>
      </pc:sldChg>
      <pc:sldChg chg="addSp delSp modSp new modNotes">
        <pc:chgData name="Roy, Kenya" userId="S::kroy@smu.edu::41a054a9-3557-422d-89da-7d4507eacdef" providerId="AD" clId="Web-{FCA9075B-E3FA-884C-7A8E-6887377ACDCA}" dt="2023-02-21T16:53:26.641" v="247"/>
        <pc:sldMkLst>
          <pc:docMk/>
          <pc:sldMk cId="3609377089" sldId="260"/>
        </pc:sldMkLst>
        <pc:spChg chg="del">
          <ac:chgData name="Roy, Kenya" userId="S::kroy@smu.edu::41a054a9-3557-422d-89da-7d4507eacdef" providerId="AD" clId="Web-{FCA9075B-E3FA-884C-7A8E-6887377ACDCA}" dt="2023-02-21T16:25:07.859" v="28"/>
          <ac:spMkLst>
            <pc:docMk/>
            <pc:sldMk cId="3609377089" sldId="260"/>
            <ac:spMk id="2" creationId="{E7615767-D092-4BD2-2953-55C255AE7ABD}"/>
          </ac:spMkLst>
        </pc:spChg>
        <pc:spChg chg="del">
          <ac:chgData name="Roy, Kenya" userId="S::kroy@smu.edu::41a054a9-3557-422d-89da-7d4507eacdef" providerId="AD" clId="Web-{FCA9075B-E3FA-884C-7A8E-6887377ACDCA}" dt="2023-02-21T16:25:00.077" v="25"/>
          <ac:spMkLst>
            <pc:docMk/>
            <pc:sldMk cId="3609377089" sldId="260"/>
            <ac:spMk id="3" creationId="{1158B57E-FA4F-92D8-85A3-381CBAAFAAFC}"/>
          </ac:spMkLst>
        </pc:spChg>
        <pc:spChg chg="add mod">
          <ac:chgData name="Roy, Kenya" userId="S::kroy@smu.edu::41a054a9-3557-422d-89da-7d4507eacdef" providerId="AD" clId="Web-{FCA9075B-E3FA-884C-7A8E-6887377ACDCA}" dt="2023-02-21T16:25:51.157" v="38" actId="20577"/>
          <ac:spMkLst>
            <pc:docMk/>
            <pc:sldMk cId="3609377089" sldId="260"/>
            <ac:spMk id="9" creationId="{D7EFD79F-A21F-2D47-60A5-28014142D387}"/>
          </ac:spMkLst>
        </pc:spChg>
        <pc:picChg chg="add mod">
          <ac:chgData name="Roy, Kenya" userId="S::kroy@smu.edu::41a054a9-3557-422d-89da-7d4507eacdef" providerId="AD" clId="Web-{FCA9075B-E3FA-884C-7A8E-6887377ACDCA}" dt="2023-02-21T16:26:06.329" v="41" actId="1076"/>
          <ac:picMkLst>
            <pc:docMk/>
            <pc:sldMk cId="3609377089" sldId="260"/>
            <ac:picMk id="4" creationId="{556B2D2D-0679-9726-9E0A-2D045365961A}"/>
          </ac:picMkLst>
        </pc:picChg>
      </pc:sldChg>
      <pc:sldChg chg="addSp delSp modSp add replId modNotes">
        <pc:chgData name="Roy, Kenya" userId="S::kroy@smu.edu::41a054a9-3557-422d-89da-7d4507eacdef" providerId="AD" clId="Web-{FCA9075B-E3FA-884C-7A8E-6887377ACDCA}" dt="2023-02-21T16:53:34.110" v="249"/>
        <pc:sldMkLst>
          <pc:docMk/>
          <pc:sldMk cId="3244233062" sldId="261"/>
        </pc:sldMkLst>
        <pc:spChg chg="mod">
          <ac:chgData name="Roy, Kenya" userId="S::kroy@smu.edu::41a054a9-3557-422d-89da-7d4507eacdef" providerId="AD" clId="Web-{FCA9075B-E3FA-884C-7A8E-6887377ACDCA}" dt="2023-02-21T16:28:06.333" v="60" actId="20577"/>
          <ac:spMkLst>
            <pc:docMk/>
            <pc:sldMk cId="3244233062" sldId="261"/>
            <ac:spMk id="9" creationId="{D7EFD79F-A21F-2D47-60A5-28014142D387}"/>
          </ac:spMkLst>
        </pc:spChg>
        <pc:picChg chg="add mod">
          <ac:chgData name="Roy, Kenya" userId="S::kroy@smu.edu::41a054a9-3557-422d-89da-7d4507eacdef" providerId="AD" clId="Web-{FCA9075B-E3FA-884C-7A8E-6887377ACDCA}" dt="2023-02-21T16:27:37.785" v="55" actId="1076"/>
          <ac:picMkLst>
            <pc:docMk/>
            <pc:sldMk cId="3244233062" sldId="261"/>
            <ac:picMk id="2" creationId="{CBCAD10F-A165-666B-FF4F-40A4E0A98A31}"/>
          </ac:picMkLst>
        </pc:picChg>
        <pc:picChg chg="del">
          <ac:chgData name="Roy, Kenya" userId="S::kroy@smu.edu::41a054a9-3557-422d-89da-7d4507eacdef" providerId="AD" clId="Web-{FCA9075B-E3FA-884C-7A8E-6887377ACDCA}" dt="2023-02-21T16:26:41.690" v="45"/>
          <ac:picMkLst>
            <pc:docMk/>
            <pc:sldMk cId="3244233062" sldId="261"/>
            <ac:picMk id="4" creationId="{556B2D2D-0679-9726-9E0A-2D045365961A}"/>
          </ac:picMkLst>
        </pc:picChg>
      </pc:sldChg>
      <pc:sldChg chg="addSp delSp modSp new modNotes">
        <pc:chgData name="Roy, Kenya" userId="S::kroy@smu.edu::41a054a9-3557-422d-89da-7d4507eacdef" providerId="AD" clId="Web-{FCA9075B-E3FA-884C-7A8E-6887377ACDCA}" dt="2023-02-21T16:54:09.955" v="252"/>
        <pc:sldMkLst>
          <pc:docMk/>
          <pc:sldMk cId="1817504915" sldId="262"/>
        </pc:sldMkLst>
        <pc:spChg chg="mod">
          <ac:chgData name="Roy, Kenya" userId="S::kroy@smu.edu::41a054a9-3557-422d-89da-7d4507eacdef" providerId="AD" clId="Web-{FCA9075B-E3FA-884C-7A8E-6887377ACDCA}" dt="2023-02-21T16:28:43.396" v="63" actId="20577"/>
          <ac:spMkLst>
            <pc:docMk/>
            <pc:sldMk cId="1817504915" sldId="262"/>
            <ac:spMk id="2" creationId="{BE60027D-234F-4AAA-9BCD-E516117BBC29}"/>
          </ac:spMkLst>
        </pc:spChg>
        <pc:spChg chg="del">
          <ac:chgData name="Roy, Kenya" userId="S::kroy@smu.edu::41a054a9-3557-422d-89da-7d4507eacdef" providerId="AD" clId="Web-{FCA9075B-E3FA-884C-7A8E-6887377ACDCA}" dt="2023-02-21T16:28:51.725" v="64"/>
          <ac:spMkLst>
            <pc:docMk/>
            <pc:sldMk cId="1817504915" sldId="262"/>
            <ac:spMk id="3" creationId="{0CFD0A2A-88E6-88F9-DE42-A6C9191FAACF}"/>
          </ac:spMkLst>
        </pc:spChg>
        <pc:spChg chg="add mod">
          <ac:chgData name="Roy, Kenya" userId="S::kroy@smu.edu::41a054a9-3557-422d-89da-7d4507eacdef" providerId="AD" clId="Web-{FCA9075B-E3FA-884C-7A8E-6887377ACDCA}" dt="2023-02-21T16:33:39.358" v="105" actId="1076"/>
          <ac:spMkLst>
            <pc:docMk/>
            <pc:sldMk cId="1817504915" sldId="262"/>
            <ac:spMk id="7" creationId="{C59E3030-89EC-CB2D-CE0C-4B2A407AAEB2}"/>
          </ac:spMkLst>
        </pc:spChg>
        <pc:grpChg chg="add">
          <ac:chgData name="Roy, Kenya" userId="S::kroy@smu.edu::41a054a9-3557-422d-89da-7d4507eacdef" providerId="AD" clId="Web-{FCA9075B-E3FA-884C-7A8E-6887377ACDCA}" dt="2023-02-21T16:30:47.431" v="74"/>
          <ac:grpSpMkLst>
            <pc:docMk/>
            <pc:sldMk cId="1817504915" sldId="262"/>
            <ac:grpSpMk id="6" creationId="{D6AFC665-C5E6-E820-8898-DCB5A64D29A9}"/>
          </ac:grpSpMkLst>
        </pc:grpChg>
        <pc:picChg chg="add mod modCrop">
          <ac:chgData name="Roy, Kenya" userId="S::kroy@smu.edu::41a054a9-3557-422d-89da-7d4507eacdef" providerId="AD" clId="Web-{FCA9075B-E3FA-884C-7A8E-6887377ACDCA}" dt="2023-02-21T16:33:04.966" v="94" actId="14100"/>
          <ac:picMkLst>
            <pc:docMk/>
            <pc:sldMk cId="1817504915" sldId="262"/>
            <ac:picMk id="4" creationId="{56441567-8DC3-6FEB-640F-1A99BE135CFF}"/>
          </ac:picMkLst>
        </pc:picChg>
        <pc:picChg chg="add mod">
          <ac:chgData name="Roy, Kenya" userId="S::kroy@smu.edu::41a054a9-3557-422d-89da-7d4507eacdef" providerId="AD" clId="Web-{FCA9075B-E3FA-884C-7A8E-6887377ACDCA}" dt="2023-02-21T16:30:20.696" v="73" actId="1076"/>
          <ac:picMkLst>
            <pc:docMk/>
            <pc:sldMk cId="1817504915" sldId="262"/>
            <ac:picMk id="5" creationId="{F1092FF6-3A9F-456C-BCEF-1EA219F31AA4}"/>
          </ac:picMkLst>
        </pc:picChg>
      </pc:sldChg>
      <pc:sldChg chg="addSp delSp modSp new modNotes">
        <pc:chgData name="Roy, Kenya" userId="S::kroy@smu.edu::41a054a9-3557-422d-89da-7d4507eacdef" providerId="AD" clId="Web-{FCA9075B-E3FA-884C-7A8E-6887377ACDCA}" dt="2023-02-21T16:54:24.143" v="254"/>
        <pc:sldMkLst>
          <pc:docMk/>
          <pc:sldMk cId="1330530177" sldId="263"/>
        </pc:sldMkLst>
        <pc:spChg chg="mod">
          <ac:chgData name="Roy, Kenya" userId="S::kroy@smu.edu::41a054a9-3557-422d-89da-7d4507eacdef" providerId="AD" clId="Web-{FCA9075B-E3FA-884C-7A8E-6887377ACDCA}" dt="2023-02-21T16:31:14.275" v="79" actId="20577"/>
          <ac:spMkLst>
            <pc:docMk/>
            <pc:sldMk cId="1330530177" sldId="263"/>
            <ac:spMk id="2" creationId="{0F685739-CF6B-2E23-59E3-C67B5F228455}"/>
          </ac:spMkLst>
        </pc:spChg>
        <pc:spChg chg="del">
          <ac:chgData name="Roy, Kenya" userId="S::kroy@smu.edu::41a054a9-3557-422d-89da-7d4507eacdef" providerId="AD" clId="Web-{FCA9075B-E3FA-884C-7A8E-6887377ACDCA}" dt="2023-02-21T16:30:58.150" v="76"/>
          <ac:spMkLst>
            <pc:docMk/>
            <pc:sldMk cId="1330530177" sldId="263"/>
            <ac:spMk id="3" creationId="{9051D5A8-1BAD-10E1-229A-D7DE74675119}"/>
          </ac:spMkLst>
        </pc:spChg>
        <pc:spChg chg="add mod">
          <ac:chgData name="Roy, Kenya" userId="S::kroy@smu.edu::41a054a9-3557-422d-89da-7d4507eacdef" providerId="AD" clId="Web-{FCA9075B-E3FA-884C-7A8E-6887377ACDCA}" dt="2023-02-21T16:32:44.356" v="92" actId="14100"/>
          <ac:spMkLst>
            <pc:docMk/>
            <pc:sldMk cId="1330530177" sldId="263"/>
            <ac:spMk id="5" creationId="{8E306311-ECED-42EF-81FC-6AA1E9ECE141}"/>
          </ac:spMkLst>
        </pc:spChg>
        <pc:picChg chg="add mod">
          <ac:chgData name="Roy, Kenya" userId="S::kroy@smu.edu::41a054a9-3557-422d-89da-7d4507eacdef" providerId="AD" clId="Web-{FCA9075B-E3FA-884C-7A8E-6887377ACDCA}" dt="2023-02-21T16:31:54.480" v="88" actId="1076"/>
          <ac:picMkLst>
            <pc:docMk/>
            <pc:sldMk cId="1330530177" sldId="263"/>
            <ac:picMk id="4" creationId="{DFC814DC-0146-8395-FC9A-0CD957D7512A}"/>
          </ac:picMkLst>
        </pc:picChg>
      </pc:sldChg>
      <pc:sldChg chg="addSp delSp modSp new modNotes">
        <pc:chgData name="Roy, Kenya" userId="S::kroy@smu.edu::41a054a9-3557-422d-89da-7d4507eacdef" providerId="AD" clId="Web-{FCA9075B-E3FA-884C-7A8E-6887377ACDCA}" dt="2023-02-21T16:54:27.862" v="256"/>
        <pc:sldMkLst>
          <pc:docMk/>
          <pc:sldMk cId="754779743" sldId="264"/>
        </pc:sldMkLst>
        <pc:spChg chg="mod">
          <ac:chgData name="Roy, Kenya" userId="S::kroy@smu.edu::41a054a9-3557-422d-89da-7d4507eacdef" providerId="AD" clId="Web-{FCA9075B-E3FA-884C-7A8E-6887377ACDCA}" dt="2023-02-21T16:34:21.234" v="109" actId="20577"/>
          <ac:spMkLst>
            <pc:docMk/>
            <pc:sldMk cId="754779743" sldId="264"/>
            <ac:spMk id="2" creationId="{B00EC79D-F974-EE06-392B-D3080BF67884}"/>
          </ac:spMkLst>
        </pc:spChg>
        <pc:spChg chg="del mod">
          <ac:chgData name="Roy, Kenya" userId="S::kroy@smu.edu::41a054a9-3557-422d-89da-7d4507eacdef" providerId="AD" clId="Web-{FCA9075B-E3FA-884C-7A8E-6887377ACDCA}" dt="2023-02-21T16:34:38.297" v="111"/>
          <ac:spMkLst>
            <pc:docMk/>
            <pc:sldMk cId="754779743" sldId="264"/>
            <ac:spMk id="3" creationId="{E044CF55-9EB5-D9B6-1F15-B1CCE730861A}"/>
          </ac:spMkLst>
        </pc:spChg>
        <pc:spChg chg="add mod">
          <ac:chgData name="Roy, Kenya" userId="S::kroy@smu.edu::41a054a9-3557-422d-89da-7d4507eacdef" providerId="AD" clId="Web-{FCA9075B-E3FA-884C-7A8E-6887377ACDCA}" dt="2023-02-21T16:35:53.033" v="144" actId="20577"/>
          <ac:spMkLst>
            <pc:docMk/>
            <pc:sldMk cId="754779743" sldId="264"/>
            <ac:spMk id="6" creationId="{2EA90453-B2A0-9B7A-5F56-AF3DA7626EB3}"/>
          </ac:spMkLst>
        </pc:spChg>
        <pc:graphicFrameChg chg="add mod ord modGraphic">
          <ac:chgData name="Roy, Kenya" userId="S::kroy@smu.edu::41a054a9-3557-422d-89da-7d4507eacdef" providerId="AD" clId="Web-{FCA9075B-E3FA-884C-7A8E-6887377ACDCA}" dt="2023-02-21T16:35:14.907" v="122"/>
          <ac:graphicFrameMkLst>
            <pc:docMk/>
            <pc:sldMk cId="754779743" sldId="264"/>
            <ac:graphicFrameMk id="5" creationId="{B02615C2-C149-6BE8-664B-D9E7502DF396}"/>
          </ac:graphicFrameMkLst>
        </pc:graphicFrameChg>
      </pc:sldChg>
      <pc:sldChg chg="addSp delSp modSp new modNotes">
        <pc:chgData name="Roy, Kenya" userId="S::kroy@smu.edu::41a054a9-3557-422d-89da-7d4507eacdef" providerId="AD" clId="Web-{FCA9075B-E3FA-884C-7A8E-6887377ACDCA}" dt="2023-02-21T16:54:47.737" v="258"/>
        <pc:sldMkLst>
          <pc:docMk/>
          <pc:sldMk cId="2927284332" sldId="265"/>
        </pc:sldMkLst>
        <pc:spChg chg="mod">
          <ac:chgData name="Roy, Kenya" userId="S::kroy@smu.edu::41a054a9-3557-422d-89da-7d4507eacdef" providerId="AD" clId="Web-{FCA9075B-E3FA-884C-7A8E-6887377ACDCA}" dt="2023-02-21T16:36:26.331" v="148" actId="20577"/>
          <ac:spMkLst>
            <pc:docMk/>
            <pc:sldMk cId="2927284332" sldId="265"/>
            <ac:spMk id="2" creationId="{24C36084-4E7B-CD76-04D3-6663A77F17E3}"/>
          </ac:spMkLst>
        </pc:spChg>
        <pc:spChg chg="del">
          <ac:chgData name="Roy, Kenya" userId="S::kroy@smu.edu::41a054a9-3557-422d-89da-7d4507eacdef" providerId="AD" clId="Web-{FCA9075B-E3FA-884C-7A8E-6887377ACDCA}" dt="2023-02-21T16:36:34.019" v="149"/>
          <ac:spMkLst>
            <pc:docMk/>
            <pc:sldMk cId="2927284332" sldId="265"/>
            <ac:spMk id="3" creationId="{7D1A0B71-9AC1-0A29-0688-287AA9EABAA3}"/>
          </ac:spMkLst>
        </pc:spChg>
        <pc:picChg chg="add mod">
          <ac:chgData name="Roy, Kenya" userId="S::kroy@smu.edu::41a054a9-3557-422d-89da-7d4507eacdef" providerId="AD" clId="Web-{FCA9075B-E3FA-884C-7A8E-6887377ACDCA}" dt="2023-02-21T16:36:52.316" v="157" actId="14100"/>
          <ac:picMkLst>
            <pc:docMk/>
            <pc:sldMk cId="2927284332" sldId="265"/>
            <ac:picMk id="4" creationId="{7FEDA07F-83D1-F114-CE65-B11C4006A99B}"/>
          </ac:picMkLst>
        </pc:picChg>
      </pc:sldChg>
      <pc:sldChg chg="modSp new modNotes">
        <pc:chgData name="Roy, Kenya" userId="S::kroy@smu.edu::41a054a9-3557-422d-89da-7d4507eacdef" providerId="AD" clId="Web-{FCA9075B-E3FA-884C-7A8E-6887377ACDCA}" dt="2023-02-21T16:39:43.602" v="237" actId="20577"/>
        <pc:sldMkLst>
          <pc:docMk/>
          <pc:sldMk cId="1620283743" sldId="266"/>
        </pc:sldMkLst>
        <pc:spChg chg="mod">
          <ac:chgData name="Roy, Kenya" userId="S::kroy@smu.edu::41a054a9-3557-422d-89da-7d4507eacdef" providerId="AD" clId="Web-{FCA9075B-E3FA-884C-7A8E-6887377ACDCA}" dt="2023-02-21T16:39:43.602" v="237" actId="20577"/>
          <ac:spMkLst>
            <pc:docMk/>
            <pc:sldMk cId="1620283743" sldId="266"/>
            <ac:spMk id="2" creationId="{945D5B59-228E-E97B-4024-ABBAC178D4E1}"/>
          </ac:spMkLst>
        </pc:spChg>
        <pc:spChg chg="mod">
          <ac:chgData name="Roy, Kenya" userId="S::kroy@smu.edu::41a054a9-3557-422d-89da-7d4507eacdef" providerId="AD" clId="Web-{FCA9075B-E3FA-884C-7A8E-6887377ACDCA}" dt="2023-02-21T16:39:16.914" v="235" actId="20577"/>
          <ac:spMkLst>
            <pc:docMk/>
            <pc:sldMk cId="1620283743" sldId="266"/>
            <ac:spMk id="3" creationId="{73ACD126-431A-5CDF-D732-BA4914896E43}"/>
          </ac:spMkLst>
        </pc:spChg>
      </pc:sldChg>
    </pc:docChg>
  </pc:docChgLst>
  <pc:docChgLst>
    <pc:chgData name="Roy, Kenya" userId="S::kroy@smu.edu::41a054a9-3557-422d-89da-7d4507eacdef" providerId="AD" clId="Web-{B0FFEE65-68D5-1102-58D3-DB039C158F60}"/>
    <pc:docChg chg="modSld">
      <pc:chgData name="Roy, Kenya" userId="S::kroy@smu.edu::41a054a9-3557-422d-89da-7d4507eacdef" providerId="AD" clId="Web-{B0FFEE65-68D5-1102-58D3-DB039C158F60}" dt="2023-02-21T16:43:51.014" v="11"/>
      <pc:docMkLst>
        <pc:docMk/>
      </pc:docMkLst>
      <pc:sldChg chg="addSp delSp modSp">
        <pc:chgData name="Roy, Kenya" userId="S::kroy@smu.edu::41a054a9-3557-422d-89da-7d4507eacdef" providerId="AD" clId="Web-{B0FFEE65-68D5-1102-58D3-DB039C158F60}" dt="2023-02-21T16:43:51.014" v="11"/>
        <pc:sldMkLst>
          <pc:docMk/>
          <pc:sldMk cId="2059971362" sldId="257"/>
        </pc:sldMkLst>
        <pc:picChg chg="add mod">
          <ac:chgData name="Roy, Kenya" userId="S::kroy@smu.edu::41a054a9-3557-422d-89da-7d4507eacdef" providerId="AD" clId="Web-{B0FFEE65-68D5-1102-58D3-DB039C158F60}" dt="2023-02-21T16:42:43.278" v="6" actId="1076"/>
          <ac:picMkLst>
            <pc:docMk/>
            <pc:sldMk cId="2059971362" sldId="257"/>
            <ac:picMk id="2" creationId="{7F957A68-62DA-CB74-1AC0-6CC81FEEF6F0}"/>
          </ac:picMkLst>
        </pc:picChg>
        <pc:picChg chg="add mod modCrop">
          <ac:chgData name="Roy, Kenya" userId="S::kroy@smu.edu::41a054a9-3557-422d-89da-7d4507eacdef" providerId="AD" clId="Web-{B0FFEE65-68D5-1102-58D3-DB039C158F60}" dt="2023-02-21T16:43:51.014" v="11"/>
          <ac:picMkLst>
            <pc:docMk/>
            <pc:sldMk cId="2059971362" sldId="257"/>
            <ac:picMk id="3" creationId="{AB898DAF-F323-5C01-605C-5F1B9E2D4248}"/>
          </ac:picMkLst>
        </pc:picChg>
        <pc:picChg chg="del mod">
          <ac:chgData name="Roy, Kenya" userId="S::kroy@smu.edu::41a054a9-3557-422d-89da-7d4507eacdef" providerId="AD" clId="Web-{B0FFEE65-68D5-1102-58D3-DB039C158F60}" dt="2023-02-21T16:42:24.761" v="2"/>
          <ac:picMkLst>
            <pc:docMk/>
            <pc:sldMk cId="2059971362" sldId="257"/>
            <ac:picMk id="4" creationId="{E158CBC8-6950-38CA-CFA9-6A6F01F93E09}"/>
          </ac:picMkLst>
        </pc:picChg>
        <pc:picChg chg="del">
          <ac:chgData name="Roy, Kenya" userId="S::kroy@smu.edu::41a054a9-3557-422d-89da-7d4507eacdef" providerId="AD" clId="Web-{B0FFEE65-68D5-1102-58D3-DB039C158F60}" dt="2023-02-21T16:42:19.824" v="0"/>
          <ac:picMkLst>
            <pc:docMk/>
            <pc:sldMk cId="2059971362" sldId="257"/>
            <ac:picMk id="1026" creationId="{5D0A03D8-B5E7-A72B-D4CB-AF1A2CF6B76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330F2-157F-4864-997A-1D69A3B3C081}" type="datetimeFigureOut">
              <a:t>3/4/23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657D8-9DF7-4ACA-AE98-756D60D71ACF}" type="slidenum">
              <a:t>‹#›</a:t>
            </a:fld>
            <a:endParaRPr lang="en-US"/>
          </a:p>
        </p:txBody>
      </p:sp>
    </p:spTree>
    <p:extLst>
      <p:ext uri="{BB962C8B-B14F-4D97-AF65-F5344CB8AC3E}">
        <p14:creationId xmlns:p14="http://schemas.microsoft.com/office/powerpoint/2010/main" val="310708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youtu.be/S1Ka0JfvUtY"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view the video presentation at: </a:t>
            </a:r>
            <a:r>
              <a:rPr lang="en-US" b="0" i="0" dirty="0">
                <a:solidFill>
                  <a:srgbClr val="1155CC"/>
                </a:solidFill>
                <a:effectLst/>
                <a:latin typeface="Arial" panose="020B0604020202020204" pitchFamily="34" charset="0"/>
                <a:hlinkClick r:id="rId3"/>
              </a:rPr>
              <a:t>https://youtu.be/S1Ka0JfvUtY</a:t>
            </a:r>
            <a:endParaRPr lang="en-US" dirty="0"/>
          </a:p>
        </p:txBody>
      </p:sp>
      <p:sp>
        <p:nvSpPr>
          <p:cNvPr id="4" name="Slide Number Placeholder 3"/>
          <p:cNvSpPr>
            <a:spLocks noGrp="1"/>
          </p:cNvSpPr>
          <p:nvPr>
            <p:ph type="sldNum" sz="quarter" idx="5"/>
          </p:nvPr>
        </p:nvSpPr>
        <p:spPr/>
        <p:txBody>
          <a:bodyPr/>
          <a:lstStyle/>
          <a:p>
            <a:fld id="{630657D8-9DF7-4ACA-AE98-756D60D71ACF}" type="slidenum">
              <a:t>1</a:t>
            </a:fld>
            <a:endParaRPr lang="en-US"/>
          </a:p>
        </p:txBody>
      </p:sp>
    </p:spTree>
    <p:extLst>
      <p:ext uri="{BB962C8B-B14F-4D97-AF65-F5344CB8AC3E}">
        <p14:creationId xmlns:p14="http://schemas.microsoft.com/office/powerpoint/2010/main" val="2190761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630657D8-9DF7-4ACA-AE98-756D60D71ACF}" type="slidenum">
              <a:t>10</a:t>
            </a:fld>
            <a:endParaRPr lang="en-US"/>
          </a:p>
        </p:txBody>
      </p:sp>
    </p:spTree>
    <p:extLst>
      <p:ext uri="{BB962C8B-B14F-4D97-AF65-F5344CB8AC3E}">
        <p14:creationId xmlns:p14="http://schemas.microsoft.com/office/powerpoint/2010/main" val="2389215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630657D8-9DF7-4ACA-AE98-756D60D71ACF}" type="slidenum">
              <a:t>11</a:t>
            </a:fld>
            <a:endParaRPr lang="en-US"/>
          </a:p>
        </p:txBody>
      </p:sp>
    </p:spTree>
    <p:extLst>
      <p:ext uri="{BB962C8B-B14F-4D97-AF65-F5344CB8AC3E}">
        <p14:creationId xmlns:p14="http://schemas.microsoft.com/office/powerpoint/2010/main" val="3636887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30657D8-9DF7-4ACA-AE98-756D60D71ACF}" type="slidenum">
              <a:t>12</a:t>
            </a:fld>
            <a:endParaRPr lang="en-US"/>
          </a:p>
        </p:txBody>
      </p:sp>
    </p:spTree>
    <p:extLst>
      <p:ext uri="{BB962C8B-B14F-4D97-AF65-F5344CB8AC3E}">
        <p14:creationId xmlns:p14="http://schemas.microsoft.com/office/powerpoint/2010/main" val="1316103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30657D8-9DF7-4ACA-AE98-756D60D71ACF}" type="slidenum">
              <a:t>13</a:t>
            </a:fld>
            <a:endParaRPr lang="en-US"/>
          </a:p>
        </p:txBody>
      </p:sp>
    </p:spTree>
    <p:extLst>
      <p:ext uri="{BB962C8B-B14F-4D97-AF65-F5344CB8AC3E}">
        <p14:creationId xmlns:p14="http://schemas.microsoft.com/office/powerpoint/2010/main" val="1074458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30657D8-9DF7-4ACA-AE98-756D60D71ACF}" type="slidenum">
              <a:t>14</a:t>
            </a:fld>
            <a:endParaRPr lang="en-US"/>
          </a:p>
        </p:txBody>
      </p:sp>
    </p:spTree>
    <p:extLst>
      <p:ext uri="{BB962C8B-B14F-4D97-AF65-F5344CB8AC3E}">
        <p14:creationId xmlns:p14="http://schemas.microsoft.com/office/powerpoint/2010/main" val="1732729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a:t>Close out with main findings, considerations, commitment to continue looking into the subject, if needed. (Include language about pushing the Budweiser project work forward, using data to inform big decisions related to marketing, production, sales). </a:t>
            </a:r>
          </a:p>
          <a:p>
            <a:pPr marL="342900" indent="-342900">
              <a:buAutoNum type="arabicPeriod"/>
            </a:pPr>
            <a:r>
              <a:rPr lang="en-US"/>
              <a:t>Leave room for questions and ask for them if needed</a:t>
            </a:r>
          </a:p>
          <a:p>
            <a:pPr marL="342900" indent="-342900">
              <a:buAutoNum type="arabicPeriod"/>
            </a:pPr>
            <a:endParaRPr lang="en-US"/>
          </a:p>
          <a:p>
            <a:r>
              <a:rPr lang="en-US"/>
              <a:t>3. Include contact information (number and email)</a:t>
            </a:r>
          </a:p>
        </p:txBody>
      </p:sp>
      <p:sp>
        <p:nvSpPr>
          <p:cNvPr id="4" name="Slide Number Placeholder 3"/>
          <p:cNvSpPr>
            <a:spLocks noGrp="1"/>
          </p:cNvSpPr>
          <p:nvPr>
            <p:ph type="sldNum" sz="quarter" idx="5"/>
          </p:nvPr>
        </p:nvSpPr>
        <p:spPr/>
        <p:txBody>
          <a:bodyPr/>
          <a:lstStyle/>
          <a:p>
            <a:fld id="{630657D8-9DF7-4ACA-AE98-756D60D71ACF}" type="slidenum">
              <a:t>15</a:t>
            </a:fld>
            <a:endParaRPr lang="en-US"/>
          </a:p>
        </p:txBody>
      </p:sp>
    </p:spTree>
    <p:extLst>
      <p:ext uri="{BB962C8B-B14F-4D97-AF65-F5344CB8AC3E}">
        <p14:creationId xmlns:p14="http://schemas.microsoft.com/office/powerpoint/2010/main" val="3424138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657D8-9DF7-4ACA-AE98-756D60D71ACF}" type="slidenum">
              <a:t>2</a:t>
            </a:fld>
            <a:endParaRPr lang="en-US"/>
          </a:p>
        </p:txBody>
      </p:sp>
    </p:spTree>
    <p:extLst>
      <p:ext uri="{BB962C8B-B14F-4D97-AF65-F5344CB8AC3E}">
        <p14:creationId xmlns:p14="http://schemas.microsoft.com/office/powerpoint/2010/main" val="1555366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657D8-9DF7-4ACA-AE98-756D60D71ACF}" type="slidenum">
              <a:t>3</a:t>
            </a:fld>
            <a:endParaRPr lang="en-US"/>
          </a:p>
        </p:txBody>
      </p:sp>
    </p:spTree>
    <p:extLst>
      <p:ext uri="{BB962C8B-B14F-4D97-AF65-F5344CB8AC3E}">
        <p14:creationId xmlns:p14="http://schemas.microsoft.com/office/powerpoint/2010/main" val="1098525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0657D8-9DF7-4ACA-AE98-756D60D71ACF}" type="slidenum">
              <a:rPr lang="en-US"/>
              <a:t>4</a:t>
            </a:fld>
            <a:endParaRPr lang="en-US"/>
          </a:p>
        </p:txBody>
      </p:sp>
    </p:spTree>
    <p:extLst>
      <p:ext uri="{BB962C8B-B14F-4D97-AF65-F5344CB8AC3E}">
        <p14:creationId xmlns:p14="http://schemas.microsoft.com/office/powerpoint/2010/main" val="2936188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630657D8-9DF7-4ACA-AE98-756D60D71ACF}" type="slidenum">
              <a:t>5</a:t>
            </a:fld>
            <a:endParaRPr lang="en-US"/>
          </a:p>
        </p:txBody>
      </p:sp>
    </p:spTree>
    <p:extLst>
      <p:ext uri="{BB962C8B-B14F-4D97-AF65-F5344CB8AC3E}">
        <p14:creationId xmlns:p14="http://schemas.microsoft.com/office/powerpoint/2010/main" val="3889174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630657D8-9DF7-4ACA-AE98-756D60D71ACF}" type="slidenum">
              <a:t>6</a:t>
            </a:fld>
            <a:endParaRPr lang="en-US"/>
          </a:p>
        </p:txBody>
      </p:sp>
    </p:spTree>
    <p:extLst>
      <p:ext uri="{BB962C8B-B14F-4D97-AF65-F5344CB8AC3E}">
        <p14:creationId xmlns:p14="http://schemas.microsoft.com/office/powerpoint/2010/main" val="195252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cs typeface="Calibri"/>
            </a:endParaRPr>
          </a:p>
        </p:txBody>
      </p:sp>
      <p:sp>
        <p:nvSpPr>
          <p:cNvPr id="4" name="Slide Number Placeholder 3"/>
          <p:cNvSpPr>
            <a:spLocks noGrp="1"/>
          </p:cNvSpPr>
          <p:nvPr>
            <p:ph type="sldNum" sz="quarter" idx="5"/>
          </p:nvPr>
        </p:nvSpPr>
        <p:spPr/>
        <p:txBody>
          <a:bodyPr/>
          <a:lstStyle/>
          <a:p>
            <a:fld id="{630657D8-9DF7-4ACA-AE98-756D60D71ACF}" type="slidenum">
              <a:t>7</a:t>
            </a:fld>
            <a:endParaRPr lang="en-US"/>
          </a:p>
        </p:txBody>
      </p:sp>
    </p:spTree>
    <p:extLst>
      <p:ext uri="{BB962C8B-B14F-4D97-AF65-F5344CB8AC3E}">
        <p14:creationId xmlns:p14="http://schemas.microsoft.com/office/powerpoint/2010/main" val="2138168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630657D8-9DF7-4ACA-AE98-756D60D71ACF}" type="slidenum">
              <a:t>8</a:t>
            </a:fld>
            <a:endParaRPr lang="en-US"/>
          </a:p>
        </p:txBody>
      </p:sp>
    </p:spTree>
    <p:extLst>
      <p:ext uri="{BB962C8B-B14F-4D97-AF65-F5344CB8AC3E}">
        <p14:creationId xmlns:p14="http://schemas.microsoft.com/office/powerpoint/2010/main" val="2779540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630657D8-9DF7-4ACA-AE98-756D60D71ACF}" type="slidenum">
              <a:t>9</a:t>
            </a:fld>
            <a:endParaRPr lang="en-US"/>
          </a:p>
        </p:txBody>
      </p:sp>
    </p:spTree>
    <p:extLst>
      <p:ext uri="{BB962C8B-B14F-4D97-AF65-F5344CB8AC3E}">
        <p14:creationId xmlns:p14="http://schemas.microsoft.com/office/powerpoint/2010/main" val="3300776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09292" y="1028913"/>
            <a:ext cx="7664040"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009292" y="3508588"/>
            <a:ext cx="766404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76D79ED-3FA7-4EF8-964B-EB8BCFAB02F8}" type="datetimeFigureOut">
              <a:rPr lang="en-US" smtClean="0"/>
              <a:pPr/>
              <a:t>3/4/23</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3/4/23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3/4/23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3/4/23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3/4/23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3/4/23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3/4/23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3/4/23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3/4/23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1004735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9470577"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19" y="6356349"/>
            <a:ext cx="9426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3/4/23</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4" y="6356350"/>
            <a:ext cx="14284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a:solidFill>
                  <a:schemeClr val="bg1">
                    <a:lumMod val="65000"/>
                  </a:schemeClr>
                </a:solidFill>
              </a:rPr>
              <a:t>Find</a:t>
            </a:r>
            <a:r>
              <a:rPr lang="bs-Latn-BA" sz="1200" baseline="0">
                <a:solidFill>
                  <a:schemeClr val="bg1">
                    <a:lumMod val="65000"/>
                  </a:schemeClr>
                </a:solidFill>
              </a:rPr>
              <a:t> m</a:t>
            </a:r>
            <a:r>
              <a:rPr lang="bs-Latn-BA" sz="1200">
                <a:solidFill>
                  <a:schemeClr val="bg1">
                    <a:lumMod val="65000"/>
                  </a:schemeClr>
                </a:solidFill>
              </a:rPr>
              <a:t>ore PowerPoint templates</a:t>
            </a:r>
            <a:r>
              <a:rPr lang="bs-Latn-BA" sz="1200" baseline="0">
                <a:solidFill>
                  <a:schemeClr val="bg1">
                    <a:lumMod val="65000"/>
                  </a:schemeClr>
                </a:solidFill>
              </a:rPr>
              <a:t> on </a:t>
            </a:r>
            <a:r>
              <a:rPr lang="bs-Latn-BA" sz="1200" b="1" baseline="0">
                <a:solidFill>
                  <a:schemeClr val="bg1">
                    <a:lumMod val="65000"/>
                  </a:schemeClr>
                </a:solidFill>
              </a:rPr>
              <a:t>prezentr.com</a:t>
            </a:r>
            <a:r>
              <a:rPr lang="bs-Latn-BA" sz="1200" baseline="0">
                <a:solidFill>
                  <a:schemeClr val="bg1">
                    <a:lumMod val="65000"/>
                  </a:schemeClr>
                </a:solidFill>
              </a:rPr>
              <a:t>!</a:t>
            </a:r>
            <a:endParaRPr lang="en-US" sz="120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kroy@mail.smu.edu"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mailto:bpullaiahnaidu@mail.smu.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Beer and Breweries Case Study</a:t>
            </a:r>
          </a:p>
        </p:txBody>
      </p:sp>
      <p:sp>
        <p:nvSpPr>
          <p:cNvPr id="3" name="Subtitle 2"/>
          <p:cNvSpPr>
            <a:spLocks noGrp="1"/>
          </p:cNvSpPr>
          <p:nvPr>
            <p:ph type="subTitle" idx="1"/>
          </p:nvPr>
        </p:nvSpPr>
        <p:spPr/>
        <p:txBody>
          <a:bodyPr/>
          <a:lstStyle/>
          <a:p>
            <a:r>
              <a:rPr lang="en-US"/>
              <a:t>Banu </a:t>
            </a:r>
            <a:r>
              <a:rPr lang="en-US" err="1"/>
              <a:t>Pullaiahnaidu</a:t>
            </a:r>
            <a:r>
              <a:rPr lang="en-US"/>
              <a:t> and Kenya Roy​</a:t>
            </a:r>
          </a:p>
          <a:p>
            <a:r>
              <a:rPr lang="en-US"/>
              <a:t>February 21, 2023 </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6084-4E7B-CD76-04D3-6663A77F17E3}"/>
              </a:ext>
            </a:extLst>
          </p:cNvPr>
          <p:cNvSpPr>
            <a:spLocks noGrp="1"/>
          </p:cNvSpPr>
          <p:nvPr>
            <p:ph type="title"/>
          </p:nvPr>
        </p:nvSpPr>
        <p:spPr/>
        <p:txBody>
          <a:bodyPr/>
          <a:lstStyle/>
          <a:p>
            <a:pPr algn="l"/>
            <a:r>
              <a:rPr lang="en-US" sz="3600" b="0">
                <a:ea typeface="+mj-lt"/>
                <a:cs typeface="+mj-lt"/>
              </a:rPr>
              <a:t>Relationship Between Bitterness and ABV</a:t>
            </a:r>
          </a:p>
        </p:txBody>
      </p:sp>
      <p:pic>
        <p:nvPicPr>
          <p:cNvPr id="4" name="Picture 4" descr="Chart, scatter chart&#10;&#10;Description automatically generated">
            <a:extLst>
              <a:ext uri="{FF2B5EF4-FFF2-40B4-BE49-F238E27FC236}">
                <a16:creationId xmlns:a16="http://schemas.microsoft.com/office/drawing/2014/main" id="{7FEDA07F-83D1-F114-CE65-B11C4006A99B}"/>
              </a:ext>
            </a:extLst>
          </p:cNvPr>
          <p:cNvPicPr>
            <a:picLocks noChangeAspect="1"/>
          </p:cNvPicPr>
          <p:nvPr/>
        </p:nvPicPr>
        <p:blipFill>
          <a:blip r:embed="rId3"/>
          <a:stretch>
            <a:fillRect/>
          </a:stretch>
        </p:blipFill>
        <p:spPr>
          <a:xfrm>
            <a:off x="1030942" y="1491725"/>
            <a:ext cx="7306234" cy="4511043"/>
          </a:xfrm>
          <a:prstGeom prst="rect">
            <a:avLst/>
          </a:prstGeom>
        </p:spPr>
      </p:pic>
    </p:spTree>
    <p:extLst>
      <p:ext uri="{BB962C8B-B14F-4D97-AF65-F5344CB8AC3E}">
        <p14:creationId xmlns:p14="http://schemas.microsoft.com/office/powerpoint/2010/main" val="292728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6084-4E7B-CD76-04D3-6663A77F17E3}"/>
              </a:ext>
            </a:extLst>
          </p:cNvPr>
          <p:cNvSpPr>
            <a:spLocks noGrp="1"/>
          </p:cNvSpPr>
          <p:nvPr>
            <p:ph type="title"/>
          </p:nvPr>
        </p:nvSpPr>
        <p:spPr/>
        <p:txBody>
          <a:bodyPr/>
          <a:lstStyle/>
          <a:p>
            <a:pPr algn="l"/>
            <a:r>
              <a:rPr lang="en-US" sz="3200" b="0">
                <a:solidFill>
                  <a:srgbClr val="C00000"/>
                </a:solidFill>
                <a:ea typeface="+mj-lt"/>
                <a:cs typeface="+mj-lt"/>
              </a:rPr>
              <a:t>Distribution of IBU versus ABV by Style (IPA and Ale)</a:t>
            </a:r>
          </a:p>
        </p:txBody>
      </p:sp>
      <p:pic>
        <p:nvPicPr>
          <p:cNvPr id="3" name="Picture 4" descr="Chart, scatter chart&#10;&#10;Description automatically generated">
            <a:extLst>
              <a:ext uri="{FF2B5EF4-FFF2-40B4-BE49-F238E27FC236}">
                <a16:creationId xmlns:a16="http://schemas.microsoft.com/office/drawing/2014/main" id="{164FD7E8-5C2E-E00B-6AEB-401DFF947B73}"/>
              </a:ext>
            </a:extLst>
          </p:cNvPr>
          <p:cNvPicPr>
            <a:picLocks noChangeAspect="1"/>
          </p:cNvPicPr>
          <p:nvPr/>
        </p:nvPicPr>
        <p:blipFill>
          <a:blip r:embed="rId3"/>
          <a:stretch>
            <a:fillRect/>
          </a:stretch>
        </p:blipFill>
        <p:spPr>
          <a:xfrm>
            <a:off x="411193" y="1462786"/>
            <a:ext cx="8896708" cy="4622539"/>
          </a:xfrm>
          <a:prstGeom prst="rect">
            <a:avLst/>
          </a:prstGeom>
        </p:spPr>
      </p:pic>
    </p:spTree>
    <p:extLst>
      <p:ext uri="{BB962C8B-B14F-4D97-AF65-F5344CB8AC3E}">
        <p14:creationId xmlns:p14="http://schemas.microsoft.com/office/powerpoint/2010/main" val="2004401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6084-4E7B-CD76-04D3-6663A77F17E3}"/>
              </a:ext>
            </a:extLst>
          </p:cNvPr>
          <p:cNvSpPr>
            <a:spLocks noGrp="1"/>
          </p:cNvSpPr>
          <p:nvPr>
            <p:ph type="title"/>
          </p:nvPr>
        </p:nvSpPr>
        <p:spPr/>
        <p:txBody>
          <a:bodyPr/>
          <a:lstStyle/>
          <a:p>
            <a:pPr algn="l"/>
            <a:r>
              <a:rPr lang="en-US" sz="3200" b="0">
                <a:solidFill>
                  <a:srgbClr val="C00000"/>
                </a:solidFill>
                <a:ea typeface="+mj-lt"/>
                <a:cs typeface="+mj-lt"/>
              </a:rPr>
              <a:t>Accuracy and Classification of IPAs and Ales</a:t>
            </a:r>
            <a:endParaRPr lang="en-US"/>
          </a:p>
        </p:txBody>
      </p:sp>
      <p:graphicFrame>
        <p:nvGraphicFramePr>
          <p:cNvPr id="4" name="Table 4">
            <a:extLst>
              <a:ext uri="{FF2B5EF4-FFF2-40B4-BE49-F238E27FC236}">
                <a16:creationId xmlns:a16="http://schemas.microsoft.com/office/drawing/2014/main" id="{A708953B-6ECC-24A5-C532-F99886515322}"/>
              </a:ext>
            </a:extLst>
          </p:cNvPr>
          <p:cNvGraphicFramePr>
            <a:graphicFrameLocks noGrp="1"/>
          </p:cNvGraphicFramePr>
          <p:nvPr>
            <p:extLst>
              <p:ext uri="{D42A27DB-BD31-4B8C-83A1-F6EECF244321}">
                <p14:modId xmlns:p14="http://schemas.microsoft.com/office/powerpoint/2010/main" val="3823145065"/>
              </p:ext>
            </p:extLst>
          </p:nvPr>
        </p:nvGraphicFramePr>
        <p:xfrm>
          <a:off x="388188" y="1840302"/>
          <a:ext cx="5598428" cy="1107440"/>
        </p:xfrm>
        <a:graphic>
          <a:graphicData uri="http://schemas.openxmlformats.org/drawingml/2006/table">
            <a:tbl>
              <a:tblPr firstRow="1" bandRow="1">
                <a:tableStyleId>{284E427A-3D55-4303-BF80-6455036E1DE7}</a:tableStyleId>
              </a:tblPr>
              <a:tblGrid>
                <a:gridCol w="1399607">
                  <a:extLst>
                    <a:ext uri="{9D8B030D-6E8A-4147-A177-3AD203B41FA5}">
                      <a16:colId xmlns:a16="http://schemas.microsoft.com/office/drawing/2014/main" val="2274345411"/>
                    </a:ext>
                  </a:extLst>
                </a:gridCol>
                <a:gridCol w="1399607">
                  <a:extLst>
                    <a:ext uri="{9D8B030D-6E8A-4147-A177-3AD203B41FA5}">
                      <a16:colId xmlns:a16="http://schemas.microsoft.com/office/drawing/2014/main" val="3145099620"/>
                    </a:ext>
                  </a:extLst>
                </a:gridCol>
                <a:gridCol w="1399607">
                  <a:extLst>
                    <a:ext uri="{9D8B030D-6E8A-4147-A177-3AD203B41FA5}">
                      <a16:colId xmlns:a16="http://schemas.microsoft.com/office/drawing/2014/main" val="2690472083"/>
                    </a:ext>
                  </a:extLst>
                </a:gridCol>
                <a:gridCol w="1399607">
                  <a:extLst>
                    <a:ext uri="{9D8B030D-6E8A-4147-A177-3AD203B41FA5}">
                      <a16:colId xmlns:a16="http://schemas.microsoft.com/office/drawing/2014/main" val="1609685673"/>
                    </a:ext>
                  </a:extLst>
                </a:gridCol>
              </a:tblGrid>
              <a:tr h="358588">
                <a:tc>
                  <a:txBody>
                    <a:bodyPr/>
                    <a:lstStyle/>
                    <a:p>
                      <a:r>
                        <a:rPr lang="en-US"/>
                        <a:t>Model</a:t>
                      </a:r>
                    </a:p>
                  </a:txBody>
                  <a:tcPr/>
                </a:tc>
                <a:tc>
                  <a:txBody>
                    <a:bodyPr/>
                    <a:lstStyle/>
                    <a:p>
                      <a:pPr lvl="0">
                        <a:buNone/>
                      </a:pPr>
                      <a:r>
                        <a:rPr lang="en-US" sz="1800" u="none" strike="noStrike" noProof="0"/>
                        <a:t>Accuracy</a:t>
                      </a:r>
                      <a:endParaRPr lang="en-US"/>
                    </a:p>
                  </a:txBody>
                  <a:tcPr/>
                </a:tc>
                <a:tc>
                  <a:txBody>
                    <a:bodyPr/>
                    <a:lstStyle/>
                    <a:p>
                      <a:r>
                        <a:rPr lang="en-US"/>
                        <a:t>Sensitivity</a:t>
                      </a:r>
                    </a:p>
                  </a:txBody>
                  <a:tcPr/>
                </a:tc>
                <a:tc>
                  <a:txBody>
                    <a:bodyPr/>
                    <a:lstStyle/>
                    <a:p>
                      <a:r>
                        <a:rPr lang="en-US"/>
                        <a:t>Specificity</a:t>
                      </a:r>
                    </a:p>
                  </a:txBody>
                  <a:tcPr/>
                </a:tc>
                <a:extLst>
                  <a:ext uri="{0D108BD9-81ED-4DB2-BD59-A6C34878D82A}">
                    <a16:rowId xmlns:a16="http://schemas.microsoft.com/office/drawing/2014/main" val="336045540"/>
                  </a:ext>
                </a:extLst>
              </a:tr>
              <a:tr h="370840">
                <a:tc>
                  <a:txBody>
                    <a:bodyPr/>
                    <a:lstStyle/>
                    <a:p>
                      <a:r>
                        <a:rPr lang="en-US"/>
                        <a:t>KNN</a:t>
                      </a:r>
                    </a:p>
                  </a:txBody>
                  <a:tcPr/>
                </a:tc>
                <a:tc>
                  <a:txBody>
                    <a:bodyPr/>
                    <a:lstStyle/>
                    <a:p>
                      <a:pPr lvl="0">
                        <a:buNone/>
                      </a:pPr>
                      <a:r>
                        <a:rPr lang="en-US" sz="1800" u="none" strike="noStrike" noProof="0"/>
                        <a:t>0.8870</a:t>
                      </a:r>
                      <a:endParaRPr lang="en-US"/>
                    </a:p>
                  </a:txBody>
                  <a:tcPr/>
                </a:tc>
                <a:tc>
                  <a:txBody>
                    <a:bodyPr/>
                    <a:lstStyle/>
                    <a:p>
                      <a:pPr lvl="0">
                        <a:buNone/>
                      </a:pPr>
                      <a:r>
                        <a:rPr lang="en-US" sz="1800" u="none" strike="noStrike" noProof="0"/>
                        <a:t>0.9199</a:t>
                      </a:r>
                      <a:endParaRPr lang="en-US"/>
                    </a:p>
                  </a:txBody>
                  <a:tcPr/>
                </a:tc>
                <a:tc>
                  <a:txBody>
                    <a:bodyPr/>
                    <a:lstStyle/>
                    <a:p>
                      <a:pPr lvl="0">
                        <a:buNone/>
                      </a:pPr>
                      <a:r>
                        <a:rPr lang="en-US" sz="1800" u="none" strike="noStrike" noProof="0"/>
                        <a:t>0.8324</a:t>
                      </a:r>
                      <a:endParaRPr lang="en-US"/>
                    </a:p>
                  </a:txBody>
                  <a:tcPr/>
                </a:tc>
                <a:extLst>
                  <a:ext uri="{0D108BD9-81ED-4DB2-BD59-A6C34878D82A}">
                    <a16:rowId xmlns:a16="http://schemas.microsoft.com/office/drawing/2014/main" val="2448159354"/>
                  </a:ext>
                </a:extLst>
              </a:tr>
              <a:tr h="370840">
                <a:tc>
                  <a:txBody>
                    <a:bodyPr/>
                    <a:lstStyle/>
                    <a:p>
                      <a:r>
                        <a:rPr lang="en-US"/>
                        <a:t>NB</a:t>
                      </a:r>
                    </a:p>
                  </a:txBody>
                  <a:tcPr/>
                </a:tc>
                <a:tc>
                  <a:txBody>
                    <a:bodyPr/>
                    <a:lstStyle/>
                    <a:p>
                      <a:pPr lvl="0">
                        <a:buNone/>
                      </a:pPr>
                      <a:r>
                        <a:rPr lang="en-US" sz="1800" u="none" strike="noStrike" noProof="0"/>
                        <a:t>0.8500</a:t>
                      </a:r>
                      <a:endParaRPr lang="en-US"/>
                    </a:p>
                  </a:txBody>
                  <a:tcPr/>
                </a:tc>
                <a:tc>
                  <a:txBody>
                    <a:bodyPr/>
                    <a:lstStyle/>
                    <a:p>
                      <a:pPr lvl="0">
                        <a:buNone/>
                      </a:pPr>
                      <a:r>
                        <a:rPr lang="en-US" sz="1800" u="none" strike="noStrike" noProof="0"/>
                        <a:t>0.8486</a:t>
                      </a:r>
                      <a:endParaRPr lang="en-US"/>
                    </a:p>
                  </a:txBody>
                  <a:tcPr/>
                </a:tc>
                <a:tc>
                  <a:txBody>
                    <a:bodyPr/>
                    <a:lstStyle/>
                    <a:p>
                      <a:pPr lvl="0">
                        <a:buNone/>
                      </a:pPr>
                      <a:r>
                        <a:rPr lang="en-US" sz="1800" u="none" strike="noStrike" noProof="0"/>
                        <a:t>0.8523</a:t>
                      </a:r>
                      <a:endParaRPr lang="en-US"/>
                    </a:p>
                  </a:txBody>
                  <a:tcPr/>
                </a:tc>
                <a:extLst>
                  <a:ext uri="{0D108BD9-81ED-4DB2-BD59-A6C34878D82A}">
                    <a16:rowId xmlns:a16="http://schemas.microsoft.com/office/drawing/2014/main" val="1461179345"/>
                  </a:ext>
                </a:extLst>
              </a:tr>
            </a:tbl>
          </a:graphicData>
        </a:graphic>
      </p:graphicFrame>
      <p:graphicFrame>
        <p:nvGraphicFramePr>
          <p:cNvPr id="5" name="Table 4">
            <a:extLst>
              <a:ext uri="{FF2B5EF4-FFF2-40B4-BE49-F238E27FC236}">
                <a16:creationId xmlns:a16="http://schemas.microsoft.com/office/drawing/2014/main" id="{C04F930D-DD26-04A7-DA04-8819D880163D}"/>
              </a:ext>
            </a:extLst>
          </p:cNvPr>
          <p:cNvGraphicFramePr>
            <a:graphicFrameLocks noGrp="1"/>
          </p:cNvGraphicFramePr>
          <p:nvPr>
            <p:extLst>
              <p:ext uri="{D42A27DB-BD31-4B8C-83A1-F6EECF244321}">
                <p14:modId xmlns:p14="http://schemas.microsoft.com/office/powerpoint/2010/main" val="2027981031"/>
              </p:ext>
            </p:extLst>
          </p:nvPr>
        </p:nvGraphicFramePr>
        <p:xfrm>
          <a:off x="373810" y="3680602"/>
          <a:ext cx="6793750" cy="1478279"/>
        </p:xfrm>
        <a:graphic>
          <a:graphicData uri="http://schemas.openxmlformats.org/drawingml/2006/table">
            <a:tbl>
              <a:tblPr firstRow="1" bandRow="1">
                <a:tableStyleId>{5C22544A-7EE6-4342-B048-85BDC9FD1C3A}</a:tableStyleId>
              </a:tblPr>
              <a:tblGrid>
                <a:gridCol w="1358750">
                  <a:extLst>
                    <a:ext uri="{9D8B030D-6E8A-4147-A177-3AD203B41FA5}">
                      <a16:colId xmlns:a16="http://schemas.microsoft.com/office/drawing/2014/main" val="2274345411"/>
                    </a:ext>
                  </a:extLst>
                </a:gridCol>
                <a:gridCol w="1358750">
                  <a:extLst>
                    <a:ext uri="{9D8B030D-6E8A-4147-A177-3AD203B41FA5}">
                      <a16:colId xmlns:a16="http://schemas.microsoft.com/office/drawing/2014/main" val="3145099620"/>
                    </a:ext>
                  </a:extLst>
                </a:gridCol>
                <a:gridCol w="1358750">
                  <a:extLst>
                    <a:ext uri="{9D8B030D-6E8A-4147-A177-3AD203B41FA5}">
                      <a16:colId xmlns:a16="http://schemas.microsoft.com/office/drawing/2014/main" val="2690472083"/>
                    </a:ext>
                  </a:extLst>
                </a:gridCol>
                <a:gridCol w="1358750">
                  <a:extLst>
                    <a:ext uri="{9D8B030D-6E8A-4147-A177-3AD203B41FA5}">
                      <a16:colId xmlns:a16="http://schemas.microsoft.com/office/drawing/2014/main" val="1609685673"/>
                    </a:ext>
                  </a:extLst>
                </a:gridCol>
                <a:gridCol w="1358750">
                  <a:extLst>
                    <a:ext uri="{9D8B030D-6E8A-4147-A177-3AD203B41FA5}">
                      <a16:colId xmlns:a16="http://schemas.microsoft.com/office/drawing/2014/main" val="3182014426"/>
                    </a:ext>
                  </a:extLst>
                </a:gridCol>
              </a:tblGrid>
              <a:tr h="358588">
                <a:tc>
                  <a:txBody>
                    <a:bodyPr/>
                    <a:lstStyle/>
                    <a:p>
                      <a:r>
                        <a:rPr lang="en-US"/>
                        <a:t>Model</a:t>
                      </a:r>
                    </a:p>
                  </a:txBody>
                  <a:tcPr>
                    <a:solidFill>
                      <a:schemeClr val="accent2">
                        <a:lumMod val="75000"/>
                      </a:schemeClr>
                    </a:solidFill>
                  </a:tcPr>
                </a:tc>
                <a:tc gridSpan="2">
                  <a:txBody>
                    <a:bodyPr/>
                    <a:lstStyle/>
                    <a:p>
                      <a:pPr lvl="0" algn="ctr">
                        <a:buNone/>
                      </a:pPr>
                      <a:r>
                        <a:rPr lang="en-US" sz="1800" b="1" i="0" u="none" strike="noStrike" noProof="0">
                          <a:latin typeface="Trebuchet MS"/>
                        </a:rPr>
                        <a:t>KNN</a:t>
                      </a:r>
                      <a:endParaRPr lang="en-US"/>
                    </a:p>
                  </a:txBody>
                  <a:tcPr>
                    <a:solidFill>
                      <a:schemeClr val="accent2">
                        <a:lumMod val="60000"/>
                        <a:lumOff val="40000"/>
                      </a:schemeClr>
                    </a:solidFill>
                  </a:tcPr>
                </a:tc>
                <a:tc hMerge="1">
                  <a:txBody>
                    <a:bodyPr/>
                    <a:lstStyle/>
                    <a:p>
                      <a:endParaRPr lang="en-US"/>
                    </a:p>
                  </a:txBody>
                  <a:tcPr/>
                </a:tc>
                <a:tc gridSpan="2">
                  <a:txBody>
                    <a:bodyPr/>
                    <a:lstStyle/>
                    <a:p>
                      <a:pPr algn="ctr"/>
                      <a:r>
                        <a:rPr lang="en-US"/>
                        <a:t>NB</a:t>
                      </a:r>
                    </a:p>
                  </a:txBody>
                  <a:tcPr>
                    <a:solidFill>
                      <a:srgbClr val="ED7D31"/>
                    </a:solidFill>
                  </a:tcPr>
                </a:tc>
                <a:tc hMerge="1">
                  <a:txBody>
                    <a:bodyPr/>
                    <a:lstStyle/>
                    <a:p>
                      <a:endParaRPr lang="en-US"/>
                    </a:p>
                  </a:txBody>
                  <a:tcPr/>
                </a:tc>
                <a:extLst>
                  <a:ext uri="{0D108BD9-81ED-4DB2-BD59-A6C34878D82A}">
                    <a16:rowId xmlns:a16="http://schemas.microsoft.com/office/drawing/2014/main" val="336045540"/>
                  </a:ext>
                </a:extLst>
              </a:tr>
              <a:tr h="370840">
                <a:tc>
                  <a:txBody>
                    <a:bodyPr/>
                    <a:lstStyle/>
                    <a:p>
                      <a:endParaRPr lang="en-US"/>
                    </a:p>
                  </a:txBody>
                  <a:tcPr>
                    <a:solidFill>
                      <a:schemeClr val="accent2">
                        <a:lumMod val="75000"/>
                      </a:schemeClr>
                    </a:solidFill>
                  </a:tcPr>
                </a:tc>
                <a:tc>
                  <a:txBody>
                    <a:bodyPr/>
                    <a:lstStyle/>
                    <a:p>
                      <a:pPr lvl="0">
                        <a:buNone/>
                      </a:pPr>
                      <a:r>
                        <a:rPr lang="en-US" sz="1800" b="0" i="0" u="none" strike="noStrike" noProof="0">
                          <a:latin typeface="Trebuchet MS"/>
                        </a:rPr>
                        <a:t>Ale</a:t>
                      </a:r>
                    </a:p>
                  </a:txBody>
                  <a:tcPr>
                    <a:solidFill>
                      <a:schemeClr val="accent2">
                        <a:lumMod val="60000"/>
                        <a:lumOff val="40000"/>
                      </a:schemeClr>
                    </a:solidFill>
                  </a:tcPr>
                </a:tc>
                <a:tc>
                  <a:txBody>
                    <a:bodyPr/>
                    <a:lstStyle/>
                    <a:p>
                      <a:pPr lvl="0">
                        <a:buNone/>
                      </a:pPr>
                      <a:r>
                        <a:rPr lang="en-US" sz="1800" b="0" i="0" u="none" strike="noStrike" noProof="0">
                          <a:latin typeface="Trebuchet MS"/>
                        </a:rPr>
                        <a:t>IPA</a:t>
                      </a:r>
                      <a:endParaRPr lang="en-US"/>
                    </a:p>
                  </a:txBody>
                  <a:tcPr>
                    <a:solidFill>
                      <a:schemeClr val="accent2">
                        <a:lumMod val="60000"/>
                        <a:lumOff val="40000"/>
                      </a:schemeClr>
                    </a:solidFill>
                  </a:tcPr>
                </a:tc>
                <a:tc>
                  <a:txBody>
                    <a:bodyPr/>
                    <a:lstStyle/>
                    <a:p>
                      <a:pPr lvl="0">
                        <a:buNone/>
                      </a:pPr>
                      <a:r>
                        <a:rPr lang="en-US" sz="1800" b="0" i="0" u="none" strike="noStrike" noProof="0">
                          <a:latin typeface="Trebuchet MS"/>
                        </a:rPr>
                        <a:t>Ale</a:t>
                      </a:r>
                      <a:endParaRPr lang="en-US"/>
                    </a:p>
                  </a:txBody>
                  <a:tcPr>
                    <a:solidFill>
                      <a:srgbClr val="ED7D31"/>
                    </a:solidFill>
                  </a:tcPr>
                </a:tc>
                <a:tc>
                  <a:txBody>
                    <a:bodyPr/>
                    <a:lstStyle/>
                    <a:p>
                      <a:pPr lvl="0">
                        <a:buNone/>
                      </a:pPr>
                      <a:r>
                        <a:rPr lang="en-US" sz="1800" b="0" i="0" u="none" strike="noStrike" noProof="0">
                          <a:latin typeface="Trebuchet MS"/>
                        </a:rPr>
                        <a:t>IPA</a:t>
                      </a:r>
                    </a:p>
                  </a:txBody>
                  <a:tcPr>
                    <a:solidFill>
                      <a:srgbClr val="ED7D31"/>
                    </a:solidFill>
                  </a:tcPr>
                </a:tc>
                <a:extLst>
                  <a:ext uri="{0D108BD9-81ED-4DB2-BD59-A6C34878D82A}">
                    <a16:rowId xmlns:a16="http://schemas.microsoft.com/office/drawing/2014/main" val="2448159354"/>
                  </a:ext>
                </a:extLst>
              </a:tr>
              <a:tr h="370840">
                <a:tc>
                  <a:txBody>
                    <a:bodyPr/>
                    <a:lstStyle/>
                    <a:p>
                      <a:r>
                        <a:rPr lang="en-US"/>
                        <a:t>Ale</a:t>
                      </a:r>
                    </a:p>
                  </a:txBody>
                  <a:tcPr>
                    <a:solidFill>
                      <a:schemeClr val="accent2">
                        <a:lumMod val="75000"/>
                      </a:schemeClr>
                    </a:solidFill>
                  </a:tcPr>
                </a:tc>
                <a:tc>
                  <a:txBody>
                    <a:bodyPr/>
                    <a:lstStyle/>
                    <a:p>
                      <a:pPr lvl="0">
                        <a:buNone/>
                      </a:pPr>
                      <a:r>
                        <a:rPr lang="en-US" sz="1800" b="0" i="0" u="none" strike="noStrike" noProof="0">
                          <a:latin typeface="Trebuchet MS"/>
                        </a:rPr>
                        <a:t>241</a:t>
                      </a:r>
                    </a:p>
                  </a:txBody>
                  <a:tcPr>
                    <a:solidFill>
                      <a:schemeClr val="accent2">
                        <a:lumMod val="60000"/>
                        <a:lumOff val="40000"/>
                      </a:schemeClr>
                    </a:solidFill>
                  </a:tcPr>
                </a:tc>
                <a:tc>
                  <a:txBody>
                    <a:bodyPr/>
                    <a:lstStyle/>
                    <a:p>
                      <a:pPr lvl="0">
                        <a:buNone/>
                      </a:pPr>
                      <a:r>
                        <a:rPr lang="en-US" sz="1800" b="0" i="0" u="none" strike="noStrike" noProof="0">
                          <a:latin typeface="Trebuchet MS"/>
                        </a:rPr>
                        <a:t>26</a:t>
                      </a:r>
                    </a:p>
                  </a:txBody>
                  <a:tcPr>
                    <a:solidFill>
                      <a:schemeClr val="accent2">
                        <a:lumMod val="60000"/>
                        <a:lumOff val="40000"/>
                      </a:schemeClr>
                    </a:solidFill>
                  </a:tcPr>
                </a:tc>
                <a:tc>
                  <a:txBody>
                    <a:bodyPr/>
                    <a:lstStyle/>
                    <a:p>
                      <a:pPr lvl="0">
                        <a:buNone/>
                      </a:pPr>
                      <a:r>
                        <a:rPr lang="en-US" sz="1800" b="0" i="0" u="none" strike="noStrike" noProof="0">
                          <a:latin typeface="Trebuchet MS"/>
                        </a:rPr>
                        <a:t>264</a:t>
                      </a:r>
                    </a:p>
                  </a:txBody>
                  <a:tcPr>
                    <a:solidFill>
                      <a:srgbClr val="ED7D31"/>
                    </a:solidFill>
                  </a:tcPr>
                </a:tc>
                <a:tc>
                  <a:txBody>
                    <a:bodyPr/>
                    <a:lstStyle/>
                    <a:p>
                      <a:pPr lvl="0">
                        <a:buNone/>
                      </a:pPr>
                      <a:r>
                        <a:rPr lang="en-US" sz="1800" b="0" i="0" u="none" strike="noStrike" noProof="0">
                          <a:latin typeface="Trebuchet MS"/>
                        </a:rPr>
                        <a:t>29</a:t>
                      </a:r>
                    </a:p>
                  </a:txBody>
                  <a:tcPr>
                    <a:solidFill>
                      <a:srgbClr val="ED7D31"/>
                    </a:solidFill>
                  </a:tcPr>
                </a:tc>
                <a:extLst>
                  <a:ext uri="{0D108BD9-81ED-4DB2-BD59-A6C34878D82A}">
                    <a16:rowId xmlns:a16="http://schemas.microsoft.com/office/drawing/2014/main" val="1461179345"/>
                  </a:ext>
                </a:extLst>
              </a:tr>
              <a:tr h="370839">
                <a:tc>
                  <a:txBody>
                    <a:bodyPr/>
                    <a:lstStyle/>
                    <a:p>
                      <a:pPr lvl="0">
                        <a:buNone/>
                      </a:pPr>
                      <a:r>
                        <a:rPr lang="en-US"/>
                        <a:t>IPA</a:t>
                      </a:r>
                    </a:p>
                  </a:txBody>
                  <a:tcPr>
                    <a:solidFill>
                      <a:schemeClr val="accent2">
                        <a:lumMod val="75000"/>
                      </a:schemeClr>
                    </a:solidFill>
                  </a:tcPr>
                </a:tc>
                <a:tc>
                  <a:txBody>
                    <a:bodyPr/>
                    <a:lstStyle/>
                    <a:p>
                      <a:pPr lvl="0">
                        <a:buNone/>
                      </a:pPr>
                      <a:r>
                        <a:rPr lang="en-US" sz="1800" b="0" i="0" u="none" strike="noStrike" noProof="0">
                          <a:latin typeface="Trebuchet MS"/>
                        </a:rPr>
                        <a:t>43</a:t>
                      </a:r>
                    </a:p>
                  </a:txBody>
                  <a:tcPr>
                    <a:solidFill>
                      <a:schemeClr val="accent2">
                        <a:lumMod val="60000"/>
                        <a:lumOff val="40000"/>
                      </a:schemeClr>
                    </a:solidFill>
                  </a:tcPr>
                </a:tc>
                <a:tc>
                  <a:txBody>
                    <a:bodyPr/>
                    <a:lstStyle/>
                    <a:p>
                      <a:pPr lvl="0">
                        <a:buNone/>
                      </a:pPr>
                      <a:r>
                        <a:rPr lang="en-US" sz="1800" b="0" i="0" u="none" strike="noStrike" noProof="0">
                          <a:latin typeface="Trebuchet MS"/>
                        </a:rPr>
                        <a:t>150</a:t>
                      </a:r>
                    </a:p>
                  </a:txBody>
                  <a:tcPr>
                    <a:solidFill>
                      <a:schemeClr val="accent2">
                        <a:lumMod val="60000"/>
                        <a:lumOff val="40000"/>
                      </a:schemeClr>
                    </a:solidFill>
                  </a:tcPr>
                </a:tc>
                <a:tc>
                  <a:txBody>
                    <a:bodyPr/>
                    <a:lstStyle/>
                    <a:p>
                      <a:pPr lvl="0">
                        <a:buNone/>
                      </a:pPr>
                      <a:r>
                        <a:rPr lang="en-US" sz="1800" b="0" i="0" u="none" strike="noStrike" noProof="0">
                          <a:latin typeface="Trebuchet MS"/>
                        </a:rPr>
                        <a:t>23</a:t>
                      </a:r>
                    </a:p>
                  </a:txBody>
                  <a:tcPr>
                    <a:solidFill>
                      <a:srgbClr val="ED7D31"/>
                    </a:solidFill>
                  </a:tcPr>
                </a:tc>
                <a:tc>
                  <a:txBody>
                    <a:bodyPr/>
                    <a:lstStyle/>
                    <a:p>
                      <a:pPr lvl="0">
                        <a:buNone/>
                      </a:pPr>
                      <a:r>
                        <a:rPr lang="en-US" sz="1800" b="0" i="0" u="none" strike="noStrike" noProof="0">
                          <a:latin typeface="Trebuchet MS"/>
                        </a:rPr>
                        <a:t>144</a:t>
                      </a:r>
                    </a:p>
                  </a:txBody>
                  <a:tcPr>
                    <a:solidFill>
                      <a:srgbClr val="ED7D31"/>
                    </a:solidFill>
                  </a:tcPr>
                </a:tc>
                <a:extLst>
                  <a:ext uri="{0D108BD9-81ED-4DB2-BD59-A6C34878D82A}">
                    <a16:rowId xmlns:a16="http://schemas.microsoft.com/office/drawing/2014/main" val="1685414846"/>
                  </a:ext>
                </a:extLst>
              </a:tr>
            </a:tbl>
          </a:graphicData>
        </a:graphic>
      </p:graphicFrame>
    </p:spTree>
    <p:extLst>
      <p:ext uri="{BB962C8B-B14F-4D97-AF65-F5344CB8AC3E}">
        <p14:creationId xmlns:p14="http://schemas.microsoft.com/office/powerpoint/2010/main" val="2529947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6084-4E7B-CD76-04D3-6663A77F17E3}"/>
              </a:ext>
            </a:extLst>
          </p:cNvPr>
          <p:cNvSpPr>
            <a:spLocks noGrp="1"/>
          </p:cNvSpPr>
          <p:nvPr>
            <p:ph type="title"/>
          </p:nvPr>
        </p:nvSpPr>
        <p:spPr/>
        <p:txBody>
          <a:bodyPr/>
          <a:lstStyle/>
          <a:p>
            <a:pPr algn="l"/>
            <a:r>
              <a:rPr lang="en-US" sz="3200" b="0">
                <a:solidFill>
                  <a:srgbClr val="C00000"/>
                </a:solidFill>
                <a:ea typeface="+mj-lt"/>
                <a:cs typeface="+mj-lt"/>
              </a:rPr>
              <a:t>Lagers, IPAs and Ales</a:t>
            </a:r>
            <a:endParaRPr lang="en-US"/>
          </a:p>
        </p:txBody>
      </p:sp>
      <p:pic>
        <p:nvPicPr>
          <p:cNvPr id="3" name="Picture 5" descr="Chart, scatter chart&#10;&#10;Description automatically generated">
            <a:extLst>
              <a:ext uri="{FF2B5EF4-FFF2-40B4-BE49-F238E27FC236}">
                <a16:creationId xmlns:a16="http://schemas.microsoft.com/office/drawing/2014/main" id="{D9189D38-5FF4-CC70-6400-467EF3EB49B5}"/>
              </a:ext>
            </a:extLst>
          </p:cNvPr>
          <p:cNvPicPr>
            <a:picLocks noChangeAspect="1"/>
          </p:cNvPicPr>
          <p:nvPr/>
        </p:nvPicPr>
        <p:blipFill>
          <a:blip r:embed="rId3"/>
          <a:stretch>
            <a:fillRect/>
          </a:stretch>
        </p:blipFill>
        <p:spPr>
          <a:xfrm>
            <a:off x="296173" y="1514136"/>
            <a:ext cx="9054860" cy="4505463"/>
          </a:xfrm>
          <a:prstGeom prst="rect">
            <a:avLst/>
          </a:prstGeom>
        </p:spPr>
      </p:pic>
    </p:spTree>
    <p:extLst>
      <p:ext uri="{BB962C8B-B14F-4D97-AF65-F5344CB8AC3E}">
        <p14:creationId xmlns:p14="http://schemas.microsoft.com/office/powerpoint/2010/main" val="1764811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6084-4E7B-CD76-04D3-6663A77F17E3}"/>
              </a:ext>
            </a:extLst>
          </p:cNvPr>
          <p:cNvSpPr>
            <a:spLocks noGrp="1"/>
          </p:cNvSpPr>
          <p:nvPr>
            <p:ph type="title"/>
          </p:nvPr>
        </p:nvSpPr>
        <p:spPr/>
        <p:txBody>
          <a:bodyPr/>
          <a:lstStyle/>
          <a:p>
            <a:pPr algn="l"/>
            <a:r>
              <a:rPr lang="en-US" sz="3200" b="0">
                <a:solidFill>
                  <a:srgbClr val="C00000"/>
                </a:solidFill>
                <a:ea typeface="+mj-lt"/>
                <a:cs typeface="+mj-lt"/>
              </a:rPr>
              <a:t>Lagers, IPAs and Ales</a:t>
            </a:r>
            <a:endParaRPr lang="en-US"/>
          </a:p>
        </p:txBody>
      </p:sp>
      <p:pic>
        <p:nvPicPr>
          <p:cNvPr id="5" name="Picture 5" descr="Chart, bar chart&#10;&#10;Description automatically generated">
            <a:extLst>
              <a:ext uri="{FF2B5EF4-FFF2-40B4-BE49-F238E27FC236}">
                <a16:creationId xmlns:a16="http://schemas.microsoft.com/office/drawing/2014/main" id="{B4F89098-0E95-771B-94AF-338CA5DA0BC1}"/>
              </a:ext>
            </a:extLst>
          </p:cNvPr>
          <p:cNvPicPr>
            <a:picLocks noChangeAspect="1"/>
          </p:cNvPicPr>
          <p:nvPr/>
        </p:nvPicPr>
        <p:blipFill rotWithShape="1">
          <a:blip r:embed="rId3"/>
          <a:srcRect l="375" r="187" b="313"/>
          <a:stretch/>
        </p:blipFill>
        <p:spPr>
          <a:xfrm>
            <a:off x="1273834" y="1317082"/>
            <a:ext cx="8048468" cy="4813322"/>
          </a:xfrm>
          <a:prstGeom prst="rect">
            <a:avLst/>
          </a:prstGeom>
        </p:spPr>
      </p:pic>
    </p:spTree>
    <p:extLst>
      <p:ext uri="{BB962C8B-B14F-4D97-AF65-F5344CB8AC3E}">
        <p14:creationId xmlns:p14="http://schemas.microsoft.com/office/powerpoint/2010/main" val="297579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D5B59-228E-E97B-4024-ABBAC178D4E1}"/>
              </a:ext>
            </a:extLst>
          </p:cNvPr>
          <p:cNvSpPr>
            <a:spLocks noGrp="1"/>
          </p:cNvSpPr>
          <p:nvPr>
            <p:ph type="title"/>
          </p:nvPr>
        </p:nvSpPr>
        <p:spPr/>
        <p:txBody>
          <a:bodyPr/>
          <a:lstStyle/>
          <a:p>
            <a:pPr algn="l"/>
            <a:r>
              <a:rPr lang="en-US" b="0"/>
              <a:t>Conclusion and Discussion</a:t>
            </a:r>
          </a:p>
        </p:txBody>
      </p:sp>
      <p:sp>
        <p:nvSpPr>
          <p:cNvPr id="3" name="Content Placeholder 2">
            <a:extLst>
              <a:ext uri="{FF2B5EF4-FFF2-40B4-BE49-F238E27FC236}">
                <a16:creationId xmlns:a16="http://schemas.microsoft.com/office/drawing/2014/main" id="{73ACD126-431A-5CDF-D732-BA4914896E43}"/>
              </a:ext>
            </a:extLst>
          </p:cNvPr>
          <p:cNvSpPr>
            <a:spLocks noGrp="1"/>
          </p:cNvSpPr>
          <p:nvPr>
            <p:ph idx="1"/>
          </p:nvPr>
        </p:nvSpPr>
        <p:spPr/>
        <p:txBody>
          <a:bodyPr vert="horz" lIns="91440" tIns="45720" rIns="91440" bIns="45720" rtlCol="0" anchor="t">
            <a:normAutofit/>
          </a:bodyPr>
          <a:lstStyle/>
          <a:p>
            <a:pPr marL="0" indent="0">
              <a:buNone/>
            </a:pPr>
            <a:r>
              <a:rPr lang="en-US" sz="2000"/>
              <a:t>Contact Kenya Roy (</a:t>
            </a:r>
            <a:r>
              <a:rPr lang="en-US" sz="2000">
                <a:hlinkClick r:id="rId3"/>
              </a:rPr>
              <a:t>kroy@mail.smu.edu</a:t>
            </a:r>
            <a:r>
              <a:rPr lang="en-US" sz="2000"/>
              <a:t>) and Banu </a:t>
            </a:r>
            <a:r>
              <a:rPr lang="en-US" sz="2000" err="1"/>
              <a:t>Pullaiahnaidu</a:t>
            </a:r>
            <a:r>
              <a:rPr lang="en-US" sz="2000"/>
              <a:t> (</a:t>
            </a:r>
            <a:r>
              <a:rPr lang="en-US" sz="2000">
                <a:hlinkClick r:id="rId4"/>
              </a:rPr>
              <a:t>bpullaiahnaidu@mail.smu.edu</a:t>
            </a:r>
            <a:r>
              <a:rPr lang="en-US" sz="2000"/>
              <a:t>) for more information related to this presentation.</a:t>
            </a:r>
          </a:p>
        </p:txBody>
      </p:sp>
    </p:spTree>
    <p:extLst>
      <p:ext uri="{BB962C8B-B14F-4D97-AF65-F5344CB8AC3E}">
        <p14:creationId xmlns:p14="http://schemas.microsoft.com/office/powerpoint/2010/main" val="162028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CB9C34-DF89-A0C9-23B3-39CA3B9B9B3B}"/>
              </a:ext>
            </a:extLst>
          </p:cNvPr>
          <p:cNvSpPr txBox="1"/>
          <p:nvPr/>
        </p:nvSpPr>
        <p:spPr>
          <a:xfrm>
            <a:off x="1060823" y="881529"/>
            <a:ext cx="901967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u="sng"/>
              <a:t>Agenda</a:t>
            </a:r>
            <a:endParaRPr lang="en-US" sz="2400"/>
          </a:p>
          <a:p>
            <a:endParaRPr lang="en-US" sz="2400" u="sng"/>
          </a:p>
          <a:p>
            <a:pPr marL="342900" indent="-342900">
              <a:buFont typeface="Arial"/>
              <a:buChar char="•"/>
            </a:pPr>
            <a:r>
              <a:rPr lang="en-US" sz="2400"/>
              <a:t>Introduction</a:t>
            </a:r>
          </a:p>
          <a:p>
            <a:pPr marL="342900" indent="-342900">
              <a:buFont typeface="Arial"/>
              <a:buChar char="•"/>
            </a:pPr>
            <a:r>
              <a:rPr lang="en-US" sz="2400"/>
              <a:t>Review Dataset: Breweries in US by State</a:t>
            </a:r>
          </a:p>
          <a:p>
            <a:pPr marL="342900" indent="-342900">
              <a:buFont typeface="Arial"/>
              <a:buChar char="•"/>
            </a:pPr>
            <a:r>
              <a:rPr lang="en-US" sz="2400"/>
              <a:t>Address Missing Values</a:t>
            </a:r>
          </a:p>
          <a:p>
            <a:pPr marL="342900" indent="-342900">
              <a:buFont typeface="Arial"/>
              <a:buChar char="•"/>
            </a:pPr>
            <a:r>
              <a:rPr lang="en-US" sz="2400"/>
              <a:t>Review Summary Statistics</a:t>
            </a:r>
          </a:p>
          <a:p>
            <a:pPr marL="342900" indent="-342900">
              <a:buFont typeface="Arial"/>
              <a:buChar char="•"/>
            </a:pPr>
            <a:r>
              <a:rPr lang="en-US" sz="2400"/>
              <a:t>Identify Relationship of ABV and IBU</a:t>
            </a:r>
          </a:p>
          <a:p>
            <a:pPr marL="342900" indent="-342900">
              <a:buFont typeface="Arial"/>
              <a:buChar char="•"/>
            </a:pPr>
            <a:r>
              <a:rPr lang="en-US" sz="2400"/>
              <a:t>Identify Relationship of ABV and IBU in Ale and India Pale Ale (IPA) Beer Styles</a:t>
            </a:r>
          </a:p>
          <a:p>
            <a:pPr marL="342900" indent="-342900">
              <a:buFont typeface="Arial"/>
              <a:buChar char="•"/>
            </a:pPr>
            <a:r>
              <a:rPr lang="en-US" sz="2400"/>
              <a:t>Conclusion</a:t>
            </a:r>
          </a:p>
        </p:txBody>
      </p:sp>
    </p:spTree>
    <p:extLst>
      <p:ext uri="{BB962C8B-B14F-4D97-AF65-F5344CB8AC3E}">
        <p14:creationId xmlns:p14="http://schemas.microsoft.com/office/powerpoint/2010/main" val="205997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13EAF-6E82-206B-2746-6A64836BD76C}"/>
              </a:ext>
            </a:extLst>
          </p:cNvPr>
          <p:cNvSpPr>
            <a:spLocks noGrp="1"/>
          </p:cNvSpPr>
          <p:nvPr>
            <p:ph type="title"/>
          </p:nvPr>
        </p:nvSpPr>
        <p:spPr>
          <a:xfrm>
            <a:off x="417643" y="49076"/>
            <a:ext cx="10047352" cy="1325563"/>
          </a:xfrm>
        </p:spPr>
        <p:txBody>
          <a:bodyPr>
            <a:normAutofit/>
          </a:bodyPr>
          <a:lstStyle/>
          <a:p>
            <a:pPr algn="l"/>
            <a:r>
              <a:rPr lang="en-US" sz="3600" b="0" i="0">
                <a:solidFill>
                  <a:srgbClr val="C00000"/>
                </a:solidFill>
                <a:effectLst/>
                <a:latin typeface="Trebuchet MS"/>
              </a:rPr>
              <a:t>Breweries Per State</a:t>
            </a:r>
            <a:endParaRPr lang="en-US" sz="3600">
              <a:solidFill>
                <a:srgbClr val="C00000"/>
              </a:solidFill>
              <a:latin typeface="Trebuchet MS"/>
            </a:endParaRPr>
          </a:p>
        </p:txBody>
      </p:sp>
      <p:pic>
        <p:nvPicPr>
          <p:cNvPr id="6" name="Picture 6" descr="Chart, bar chart, histogram&#10;&#10;Description automatically generated">
            <a:extLst>
              <a:ext uri="{FF2B5EF4-FFF2-40B4-BE49-F238E27FC236}">
                <a16:creationId xmlns:a16="http://schemas.microsoft.com/office/drawing/2014/main" id="{CA918474-62C0-5672-C47E-79C1E8D0AC3F}"/>
              </a:ext>
            </a:extLst>
          </p:cNvPr>
          <p:cNvPicPr>
            <a:picLocks noChangeAspect="1"/>
          </p:cNvPicPr>
          <p:nvPr/>
        </p:nvPicPr>
        <p:blipFill>
          <a:blip r:embed="rId3"/>
          <a:stretch>
            <a:fillRect/>
          </a:stretch>
        </p:blipFill>
        <p:spPr>
          <a:xfrm>
            <a:off x="612476" y="1159419"/>
            <a:ext cx="8566029" cy="4654180"/>
          </a:xfrm>
          <a:prstGeom prst="rect">
            <a:avLst/>
          </a:prstGeom>
        </p:spPr>
      </p:pic>
    </p:spTree>
    <p:extLst>
      <p:ext uri="{BB962C8B-B14F-4D97-AF65-F5344CB8AC3E}">
        <p14:creationId xmlns:p14="http://schemas.microsoft.com/office/powerpoint/2010/main" val="277118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93E2-72AD-2F40-9746-21F2EFDDB70A}"/>
              </a:ext>
            </a:extLst>
          </p:cNvPr>
          <p:cNvSpPr>
            <a:spLocks noGrp="1"/>
          </p:cNvSpPr>
          <p:nvPr>
            <p:ph type="title"/>
          </p:nvPr>
        </p:nvSpPr>
        <p:spPr/>
        <p:txBody>
          <a:bodyPr/>
          <a:lstStyle/>
          <a:p>
            <a:pPr algn="l"/>
            <a:r>
              <a:rPr lang="en-US" b="0">
                <a:solidFill>
                  <a:srgbClr val="C00000"/>
                </a:solidFill>
                <a:ea typeface="+mj-lt"/>
                <a:cs typeface="+mj-lt"/>
              </a:rPr>
              <a:t>Missing Values</a:t>
            </a:r>
          </a:p>
        </p:txBody>
      </p:sp>
      <p:sp>
        <p:nvSpPr>
          <p:cNvPr id="3" name="Content Placeholder 2">
            <a:extLst>
              <a:ext uri="{FF2B5EF4-FFF2-40B4-BE49-F238E27FC236}">
                <a16:creationId xmlns:a16="http://schemas.microsoft.com/office/drawing/2014/main" id="{BBF9429F-7943-D473-A070-9A1F977C6D08}"/>
              </a:ext>
            </a:extLst>
          </p:cNvPr>
          <p:cNvSpPr>
            <a:spLocks noGrp="1"/>
          </p:cNvSpPr>
          <p:nvPr>
            <p:ph idx="1"/>
          </p:nvPr>
        </p:nvSpPr>
        <p:spPr>
          <a:xfrm>
            <a:off x="404943" y="1587862"/>
            <a:ext cx="3892162" cy="1062262"/>
          </a:xfrm>
        </p:spPr>
        <p:txBody>
          <a:bodyPr vert="horz" lIns="91440" tIns="45720" rIns="91440" bIns="45720" rtlCol="0" anchor="t">
            <a:normAutofit/>
          </a:bodyPr>
          <a:lstStyle/>
          <a:p>
            <a:pPr marL="0" indent="0">
              <a:buNone/>
            </a:pPr>
            <a:r>
              <a:rPr lang="en-US" sz="1200" b="1"/>
              <a:t>Conclusion</a:t>
            </a:r>
            <a:endParaRPr lang="en-US" sz="1200">
              <a:ea typeface="+mn-lt"/>
              <a:cs typeface="+mn-lt"/>
            </a:endParaRPr>
          </a:p>
          <a:p>
            <a:pPr marL="0" indent="0">
              <a:buNone/>
            </a:pPr>
            <a:r>
              <a:rPr lang="en-US" sz="1200"/>
              <a:t>We determined that the missing IBU and ABV values were missing completely at random (MCAR) because we found that no other variable (State, Style, Ounces) impacted the probability of missingness.</a:t>
            </a:r>
            <a:endParaRPr lang="en-US" sz="1200">
              <a:ea typeface="+mn-lt"/>
              <a:cs typeface="+mn-lt"/>
            </a:endParaRPr>
          </a:p>
          <a:p>
            <a:pPr marL="0" indent="0">
              <a:buNone/>
            </a:pPr>
            <a:endParaRPr lang="en-US" sz="1200">
              <a:ea typeface="+mn-lt"/>
              <a:cs typeface="+mn-lt"/>
            </a:endParaRPr>
          </a:p>
          <a:p>
            <a:pPr marL="0" indent="0">
              <a:lnSpc>
                <a:spcPct val="100000"/>
              </a:lnSpc>
              <a:spcBef>
                <a:spcPts val="0"/>
              </a:spcBef>
              <a:buNone/>
            </a:pPr>
            <a:endParaRPr lang="en-US" sz="1200">
              <a:ea typeface="+mn-lt"/>
              <a:cs typeface="+mn-lt"/>
            </a:endParaRPr>
          </a:p>
          <a:p>
            <a:endParaRPr lang="en-US"/>
          </a:p>
        </p:txBody>
      </p:sp>
      <p:sp>
        <p:nvSpPr>
          <p:cNvPr id="4" name="Title 1">
            <a:extLst>
              <a:ext uri="{FF2B5EF4-FFF2-40B4-BE49-F238E27FC236}">
                <a16:creationId xmlns:a16="http://schemas.microsoft.com/office/drawing/2014/main" id="{855602C4-5130-483A-0C92-FE53C94FBC6E}"/>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pic>
        <p:nvPicPr>
          <p:cNvPr id="5" name="Picture 5" descr="Graphical user interface, application, table, Excel&#10;&#10;Description automatically generated">
            <a:extLst>
              <a:ext uri="{FF2B5EF4-FFF2-40B4-BE49-F238E27FC236}">
                <a16:creationId xmlns:a16="http://schemas.microsoft.com/office/drawing/2014/main" id="{9D593DF0-A4D8-19F1-AE45-802692CF0030}"/>
              </a:ext>
            </a:extLst>
          </p:cNvPr>
          <p:cNvPicPr>
            <a:picLocks noChangeAspect="1"/>
          </p:cNvPicPr>
          <p:nvPr/>
        </p:nvPicPr>
        <p:blipFill>
          <a:blip r:embed="rId3"/>
          <a:stretch>
            <a:fillRect/>
          </a:stretch>
        </p:blipFill>
        <p:spPr>
          <a:xfrm>
            <a:off x="4221192" y="1643585"/>
            <a:ext cx="5776823" cy="3355168"/>
          </a:xfrm>
          <a:prstGeom prst="rect">
            <a:avLst/>
          </a:prstGeom>
        </p:spPr>
      </p:pic>
      <p:sp>
        <p:nvSpPr>
          <p:cNvPr id="7" name="Content Placeholder 2">
            <a:extLst>
              <a:ext uri="{FF2B5EF4-FFF2-40B4-BE49-F238E27FC236}">
                <a16:creationId xmlns:a16="http://schemas.microsoft.com/office/drawing/2014/main" id="{761F5CB3-797D-6B94-66C4-18A9FA72B218}"/>
              </a:ext>
            </a:extLst>
          </p:cNvPr>
          <p:cNvSpPr txBox="1">
            <a:spLocks/>
          </p:cNvSpPr>
          <p:nvPr/>
        </p:nvSpPr>
        <p:spPr>
          <a:xfrm>
            <a:off x="413569" y="2976715"/>
            <a:ext cx="3892162" cy="1062262"/>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a:ea typeface="+mn-lt"/>
                <a:cs typeface="+mn-lt"/>
              </a:rPr>
              <a:t>Methodology: Imputation</a:t>
            </a:r>
            <a:endParaRPr lang="en-US" sz="1200">
              <a:ea typeface="+mn-lt"/>
              <a:cs typeface="+mn-lt"/>
            </a:endParaRPr>
          </a:p>
          <a:p>
            <a:pPr marL="0" indent="0">
              <a:buNone/>
            </a:pPr>
            <a:r>
              <a:rPr lang="en-US" sz="1200">
                <a:ea typeface="+mn-lt"/>
                <a:cs typeface="+mn-lt"/>
              </a:rPr>
              <a:t>Using our domain knowledge, we learned that every style of beer has a range of IBU and ABV values. We determined that imputation would be the best method of addressing missing values as opposed to listwise deletion.</a:t>
            </a:r>
            <a:endParaRPr lang="en-US">
              <a:ea typeface="+mn-lt"/>
              <a:cs typeface="+mn-lt"/>
            </a:endParaRPr>
          </a:p>
          <a:p>
            <a:pPr marL="0" indent="0">
              <a:buFont typeface="Arial" panose="020B0604020202020204" pitchFamily="34" charset="0"/>
              <a:buNone/>
            </a:pPr>
            <a:endParaRPr lang="en-US" sz="1200">
              <a:ea typeface="+mn-lt"/>
              <a:cs typeface="+mn-lt"/>
            </a:endParaRPr>
          </a:p>
          <a:p>
            <a:pPr marL="0" indent="0">
              <a:lnSpc>
                <a:spcPct val="100000"/>
              </a:lnSpc>
              <a:spcBef>
                <a:spcPts val="0"/>
              </a:spcBef>
              <a:buFont typeface="Arial" panose="020B0604020202020204" pitchFamily="34" charset="0"/>
              <a:buNone/>
            </a:pPr>
            <a:endParaRPr lang="en-US" sz="1200">
              <a:ea typeface="+mn-lt"/>
              <a:cs typeface="+mn-lt"/>
            </a:endParaRPr>
          </a:p>
          <a:p>
            <a:endParaRPr lang="en-US"/>
          </a:p>
        </p:txBody>
      </p:sp>
      <p:sp>
        <p:nvSpPr>
          <p:cNvPr id="9" name="Content Placeholder 2">
            <a:extLst>
              <a:ext uri="{FF2B5EF4-FFF2-40B4-BE49-F238E27FC236}">
                <a16:creationId xmlns:a16="http://schemas.microsoft.com/office/drawing/2014/main" id="{7590CD50-4E77-6C65-F787-49AC86BBE53E}"/>
              </a:ext>
            </a:extLst>
          </p:cNvPr>
          <p:cNvSpPr txBox="1">
            <a:spLocks/>
          </p:cNvSpPr>
          <p:nvPr/>
        </p:nvSpPr>
        <p:spPr>
          <a:xfrm>
            <a:off x="407818" y="4336813"/>
            <a:ext cx="3877785" cy="55905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a:ea typeface="+mn-lt"/>
                <a:cs typeface="+mn-lt"/>
              </a:rPr>
              <a:t>We then used the mean IBU values and mean ABV values by style of beer to impute missing values.</a:t>
            </a:r>
            <a:endParaRPr lang="en-US"/>
          </a:p>
          <a:p>
            <a:pPr marL="0" indent="0">
              <a:buNone/>
            </a:pPr>
            <a:endParaRPr lang="en-US" sz="1200">
              <a:ea typeface="+mn-lt"/>
              <a:cs typeface="+mn-lt"/>
            </a:endParaRPr>
          </a:p>
          <a:p>
            <a:pPr marL="0" indent="0">
              <a:lnSpc>
                <a:spcPct val="100000"/>
              </a:lnSpc>
              <a:spcBef>
                <a:spcPts val="0"/>
              </a:spcBef>
              <a:buFont typeface="Arial" panose="020B0604020202020204" pitchFamily="34" charset="0"/>
              <a:buNone/>
            </a:pPr>
            <a:endParaRPr lang="en-US" sz="1200">
              <a:ea typeface="+mn-lt"/>
              <a:cs typeface="+mn-lt"/>
            </a:endParaRPr>
          </a:p>
          <a:p>
            <a:endParaRPr lang="en-US"/>
          </a:p>
        </p:txBody>
      </p:sp>
    </p:spTree>
    <p:extLst>
      <p:ext uri="{BB962C8B-B14F-4D97-AF65-F5344CB8AC3E}">
        <p14:creationId xmlns:p14="http://schemas.microsoft.com/office/powerpoint/2010/main" val="89201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7EFD79F-A21F-2D47-60A5-28014142D387}"/>
              </a:ext>
            </a:extLst>
          </p:cNvPr>
          <p:cNvSpPr>
            <a:spLocks noGrp="1"/>
          </p:cNvSpPr>
          <p:nvPr>
            <p:ph type="title"/>
          </p:nvPr>
        </p:nvSpPr>
        <p:spPr>
          <a:xfrm>
            <a:off x="404943" y="417376"/>
            <a:ext cx="10047352" cy="1325563"/>
          </a:xfrm>
        </p:spPr>
        <p:txBody>
          <a:bodyPr/>
          <a:lstStyle/>
          <a:p>
            <a:pPr algn="l"/>
            <a:r>
              <a:rPr lang="en-US" sz="3600" b="0">
                <a:ea typeface="+mj-lt"/>
                <a:cs typeface="+mj-lt"/>
              </a:rPr>
              <a:t>Median </a:t>
            </a:r>
            <a:r>
              <a:rPr lang="en-US" sz="3600" b="0">
                <a:latin typeface="Trebuchet MS"/>
                <a:cs typeface="Calibri Light"/>
              </a:rPr>
              <a:t>International Bitterness Unit by State</a:t>
            </a:r>
            <a:endParaRPr lang="en-US" sz="3600" b="0">
              <a:latin typeface="Trebuchet MS"/>
              <a:ea typeface="+mj-lt"/>
              <a:cs typeface="+mj-lt"/>
            </a:endParaRPr>
          </a:p>
        </p:txBody>
      </p:sp>
      <p:pic>
        <p:nvPicPr>
          <p:cNvPr id="3" name="Picture 4" descr="Chart, histogram&#10;&#10;Description automatically generated">
            <a:extLst>
              <a:ext uri="{FF2B5EF4-FFF2-40B4-BE49-F238E27FC236}">
                <a16:creationId xmlns:a16="http://schemas.microsoft.com/office/drawing/2014/main" id="{A4F87650-11FF-6900-F6FD-B309F57D89A3}"/>
              </a:ext>
            </a:extLst>
          </p:cNvPr>
          <p:cNvPicPr>
            <a:picLocks noChangeAspect="1"/>
          </p:cNvPicPr>
          <p:nvPr/>
        </p:nvPicPr>
        <p:blipFill>
          <a:blip r:embed="rId3"/>
          <a:stretch>
            <a:fillRect/>
          </a:stretch>
        </p:blipFill>
        <p:spPr>
          <a:xfrm>
            <a:off x="569344" y="1366950"/>
            <a:ext cx="8465388" cy="4584177"/>
          </a:xfrm>
          <a:prstGeom prst="rect">
            <a:avLst/>
          </a:prstGeom>
        </p:spPr>
      </p:pic>
    </p:spTree>
    <p:extLst>
      <p:ext uri="{BB962C8B-B14F-4D97-AF65-F5344CB8AC3E}">
        <p14:creationId xmlns:p14="http://schemas.microsoft.com/office/powerpoint/2010/main" val="3609377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7EFD79F-A21F-2D47-60A5-28014142D387}"/>
              </a:ext>
            </a:extLst>
          </p:cNvPr>
          <p:cNvSpPr>
            <a:spLocks noGrp="1"/>
          </p:cNvSpPr>
          <p:nvPr>
            <p:ph type="title"/>
          </p:nvPr>
        </p:nvSpPr>
        <p:spPr>
          <a:xfrm>
            <a:off x="404943" y="417376"/>
            <a:ext cx="10047352" cy="1325563"/>
          </a:xfrm>
        </p:spPr>
        <p:txBody>
          <a:bodyPr anchor="ctr">
            <a:normAutofit/>
          </a:bodyPr>
          <a:lstStyle/>
          <a:p>
            <a:pPr algn="l"/>
            <a:r>
              <a:rPr lang="en-US" sz="3600" b="0"/>
              <a:t>Median Alcohol Content (ABV) by State</a:t>
            </a:r>
            <a:endParaRPr lang="en-US"/>
          </a:p>
        </p:txBody>
      </p:sp>
      <p:pic>
        <p:nvPicPr>
          <p:cNvPr id="4" name="Picture 4" descr="Chart, bar chart&#10;&#10;Description automatically generated">
            <a:extLst>
              <a:ext uri="{FF2B5EF4-FFF2-40B4-BE49-F238E27FC236}">
                <a16:creationId xmlns:a16="http://schemas.microsoft.com/office/drawing/2014/main" id="{DCDD6BC1-3AF3-6AA3-E47D-66639C658222}"/>
              </a:ext>
            </a:extLst>
          </p:cNvPr>
          <p:cNvPicPr>
            <a:picLocks noChangeAspect="1"/>
          </p:cNvPicPr>
          <p:nvPr/>
        </p:nvPicPr>
        <p:blipFill>
          <a:blip r:embed="rId3"/>
          <a:stretch>
            <a:fillRect/>
          </a:stretch>
        </p:blipFill>
        <p:spPr>
          <a:xfrm>
            <a:off x="138023" y="1280105"/>
            <a:ext cx="9198634" cy="4815374"/>
          </a:xfrm>
          <a:prstGeom prst="rect">
            <a:avLst/>
          </a:prstGeom>
        </p:spPr>
      </p:pic>
    </p:spTree>
    <p:extLst>
      <p:ext uri="{BB962C8B-B14F-4D97-AF65-F5344CB8AC3E}">
        <p14:creationId xmlns:p14="http://schemas.microsoft.com/office/powerpoint/2010/main" val="3244233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027D-234F-4AAA-9BCD-E516117BBC29}"/>
              </a:ext>
            </a:extLst>
          </p:cNvPr>
          <p:cNvSpPr>
            <a:spLocks noGrp="1"/>
          </p:cNvSpPr>
          <p:nvPr>
            <p:ph type="title"/>
          </p:nvPr>
        </p:nvSpPr>
        <p:spPr/>
        <p:txBody>
          <a:bodyPr/>
          <a:lstStyle/>
          <a:p>
            <a:pPr algn="l"/>
            <a:r>
              <a:rPr lang="en-US" b="0">
                <a:ea typeface="+mj-lt"/>
                <a:cs typeface="+mj-lt"/>
              </a:rPr>
              <a:t>Most Bitter (IBU) Beer in the States</a:t>
            </a:r>
          </a:p>
        </p:txBody>
      </p:sp>
      <p:pic>
        <p:nvPicPr>
          <p:cNvPr id="5" name="Picture 5">
            <a:extLst>
              <a:ext uri="{FF2B5EF4-FFF2-40B4-BE49-F238E27FC236}">
                <a16:creationId xmlns:a16="http://schemas.microsoft.com/office/drawing/2014/main" id="{F1092FF6-3A9F-456C-BCEF-1EA219F31AA4}"/>
              </a:ext>
            </a:extLst>
          </p:cNvPr>
          <p:cNvPicPr>
            <a:picLocks noChangeAspect="1"/>
          </p:cNvPicPr>
          <p:nvPr/>
        </p:nvPicPr>
        <p:blipFill>
          <a:blip r:embed="rId3"/>
          <a:stretch>
            <a:fillRect/>
          </a:stretch>
        </p:blipFill>
        <p:spPr>
          <a:xfrm>
            <a:off x="5885666" y="1510737"/>
            <a:ext cx="2581275" cy="190500"/>
          </a:xfrm>
          <a:prstGeom prst="rect">
            <a:avLst/>
          </a:prstGeom>
        </p:spPr>
      </p:pic>
      <p:sp>
        <p:nvSpPr>
          <p:cNvPr id="7" name="TextBox 6">
            <a:extLst>
              <a:ext uri="{FF2B5EF4-FFF2-40B4-BE49-F238E27FC236}">
                <a16:creationId xmlns:a16="http://schemas.microsoft.com/office/drawing/2014/main" id="{C59E3030-89EC-CB2D-CE0C-4B2A407AAEB2}"/>
              </a:ext>
            </a:extLst>
          </p:cNvPr>
          <p:cNvSpPr txBox="1"/>
          <p:nvPr/>
        </p:nvSpPr>
        <p:spPr>
          <a:xfrm>
            <a:off x="2079812" y="6078071"/>
            <a:ext cx="497541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Trebuchet MS"/>
                <a:cs typeface="Segoe UI"/>
              </a:rPr>
              <a:t>The state with the most bitter (IBU) beer is Oregon.​</a:t>
            </a:r>
          </a:p>
        </p:txBody>
      </p:sp>
      <p:pic>
        <p:nvPicPr>
          <p:cNvPr id="3" name="Picture 7" descr="Chart, histogram&#10;&#10;Description automatically generated">
            <a:extLst>
              <a:ext uri="{FF2B5EF4-FFF2-40B4-BE49-F238E27FC236}">
                <a16:creationId xmlns:a16="http://schemas.microsoft.com/office/drawing/2014/main" id="{869872D3-0D90-721B-0CB1-D01633D38EF4}"/>
              </a:ext>
            </a:extLst>
          </p:cNvPr>
          <p:cNvPicPr>
            <a:picLocks noChangeAspect="1"/>
          </p:cNvPicPr>
          <p:nvPr/>
        </p:nvPicPr>
        <p:blipFill>
          <a:blip r:embed="rId4"/>
          <a:stretch>
            <a:fillRect/>
          </a:stretch>
        </p:blipFill>
        <p:spPr>
          <a:xfrm>
            <a:off x="521854" y="1327581"/>
            <a:ext cx="8088745" cy="4745474"/>
          </a:xfrm>
          <a:prstGeom prst="rect">
            <a:avLst/>
          </a:prstGeom>
        </p:spPr>
      </p:pic>
      <p:pic>
        <p:nvPicPr>
          <p:cNvPr id="8" name="Picture 8">
            <a:extLst>
              <a:ext uri="{FF2B5EF4-FFF2-40B4-BE49-F238E27FC236}">
                <a16:creationId xmlns:a16="http://schemas.microsoft.com/office/drawing/2014/main" id="{9CCE5FF4-3753-31FB-2342-074E76455B22}"/>
              </a:ext>
            </a:extLst>
          </p:cNvPr>
          <p:cNvPicPr>
            <a:picLocks noChangeAspect="1"/>
          </p:cNvPicPr>
          <p:nvPr/>
        </p:nvPicPr>
        <p:blipFill>
          <a:blip r:embed="rId5"/>
          <a:stretch>
            <a:fillRect/>
          </a:stretch>
        </p:blipFill>
        <p:spPr>
          <a:xfrm>
            <a:off x="4503016" y="1323543"/>
            <a:ext cx="4086513" cy="193097"/>
          </a:xfrm>
          <a:prstGeom prst="rect">
            <a:avLst/>
          </a:prstGeom>
        </p:spPr>
      </p:pic>
    </p:spTree>
    <p:extLst>
      <p:ext uri="{BB962C8B-B14F-4D97-AF65-F5344CB8AC3E}">
        <p14:creationId xmlns:p14="http://schemas.microsoft.com/office/powerpoint/2010/main" val="181750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5739-CF6B-2E23-59E3-C67B5F228455}"/>
              </a:ext>
            </a:extLst>
          </p:cNvPr>
          <p:cNvSpPr>
            <a:spLocks noGrp="1"/>
          </p:cNvSpPr>
          <p:nvPr>
            <p:ph type="title"/>
          </p:nvPr>
        </p:nvSpPr>
        <p:spPr/>
        <p:txBody>
          <a:bodyPr/>
          <a:lstStyle/>
          <a:p>
            <a:pPr algn="l"/>
            <a:r>
              <a:rPr lang="en-US" sz="3600" b="0">
                <a:ea typeface="+mj-lt"/>
                <a:cs typeface="+mj-lt"/>
              </a:rPr>
              <a:t>Max Alcohol Volume (ABV) Beer in the States</a:t>
            </a:r>
          </a:p>
        </p:txBody>
      </p:sp>
      <p:sp>
        <p:nvSpPr>
          <p:cNvPr id="5" name="TextBox 4">
            <a:extLst>
              <a:ext uri="{FF2B5EF4-FFF2-40B4-BE49-F238E27FC236}">
                <a16:creationId xmlns:a16="http://schemas.microsoft.com/office/drawing/2014/main" id="{8E306311-ECED-42EF-81FC-6AA1E9ECE141}"/>
              </a:ext>
            </a:extLst>
          </p:cNvPr>
          <p:cNvSpPr txBox="1"/>
          <p:nvPr/>
        </p:nvSpPr>
        <p:spPr>
          <a:xfrm>
            <a:off x="1936376" y="5836024"/>
            <a:ext cx="613185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Trebuchet MS"/>
              </a:rPr>
              <a:t>The state with the maximum alcoholic (ABV) beer is Colorado.</a:t>
            </a:r>
            <a:r>
              <a:rPr lang="en-US" sz="1600">
                <a:latin typeface="Trebuchet MS"/>
                <a:cs typeface="Calibri"/>
              </a:rPr>
              <a:t>​</a:t>
            </a:r>
            <a:endParaRPr lang="en-US" sz="1600">
              <a:latin typeface="Trebuchet MS"/>
            </a:endParaRPr>
          </a:p>
        </p:txBody>
      </p:sp>
      <p:pic>
        <p:nvPicPr>
          <p:cNvPr id="3" name="Picture 5" descr="Chart, histogram&#10;&#10;Description automatically generated">
            <a:extLst>
              <a:ext uri="{FF2B5EF4-FFF2-40B4-BE49-F238E27FC236}">
                <a16:creationId xmlns:a16="http://schemas.microsoft.com/office/drawing/2014/main" id="{EEFC51B2-462E-1F1D-BC99-2EBBAF52AC02}"/>
              </a:ext>
            </a:extLst>
          </p:cNvPr>
          <p:cNvPicPr>
            <a:picLocks noChangeAspect="1"/>
          </p:cNvPicPr>
          <p:nvPr/>
        </p:nvPicPr>
        <p:blipFill rotWithShape="1">
          <a:blip r:embed="rId3"/>
          <a:srcRect r="560" b="252"/>
          <a:stretch/>
        </p:blipFill>
        <p:spPr>
          <a:xfrm>
            <a:off x="660400" y="1265813"/>
            <a:ext cx="8204163" cy="4568840"/>
          </a:xfrm>
          <a:prstGeom prst="rect">
            <a:avLst/>
          </a:prstGeom>
        </p:spPr>
      </p:pic>
      <p:pic>
        <p:nvPicPr>
          <p:cNvPr id="6" name="Picture 6">
            <a:extLst>
              <a:ext uri="{FF2B5EF4-FFF2-40B4-BE49-F238E27FC236}">
                <a16:creationId xmlns:a16="http://schemas.microsoft.com/office/drawing/2014/main" id="{DD5DBCDA-9DAC-BB9E-45EA-769F4BCA525F}"/>
              </a:ext>
            </a:extLst>
          </p:cNvPr>
          <p:cNvPicPr>
            <a:picLocks noChangeAspect="1"/>
          </p:cNvPicPr>
          <p:nvPr/>
        </p:nvPicPr>
        <p:blipFill>
          <a:blip r:embed="rId4"/>
          <a:stretch>
            <a:fillRect/>
          </a:stretch>
        </p:blipFill>
        <p:spPr>
          <a:xfrm>
            <a:off x="6231515" y="1260331"/>
            <a:ext cx="2638425" cy="180975"/>
          </a:xfrm>
          <a:prstGeom prst="rect">
            <a:avLst/>
          </a:prstGeom>
        </p:spPr>
      </p:pic>
    </p:spTree>
    <p:extLst>
      <p:ext uri="{BB962C8B-B14F-4D97-AF65-F5344CB8AC3E}">
        <p14:creationId xmlns:p14="http://schemas.microsoft.com/office/powerpoint/2010/main" val="133053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C79D-F974-EE06-392B-D3080BF67884}"/>
              </a:ext>
            </a:extLst>
          </p:cNvPr>
          <p:cNvSpPr>
            <a:spLocks noGrp="1"/>
          </p:cNvSpPr>
          <p:nvPr>
            <p:ph type="title"/>
          </p:nvPr>
        </p:nvSpPr>
        <p:spPr/>
        <p:txBody>
          <a:bodyPr/>
          <a:lstStyle/>
          <a:p>
            <a:pPr algn="l"/>
            <a:r>
              <a:rPr lang="en-US" sz="3600" b="0">
                <a:ea typeface="+mj-lt"/>
                <a:cs typeface="+mj-lt"/>
              </a:rPr>
              <a:t>Summary Statistics and Distribution of ABV</a:t>
            </a:r>
          </a:p>
        </p:txBody>
      </p:sp>
      <p:graphicFrame>
        <p:nvGraphicFramePr>
          <p:cNvPr id="5" name="Content Placeholder 4">
            <a:extLst>
              <a:ext uri="{FF2B5EF4-FFF2-40B4-BE49-F238E27FC236}">
                <a16:creationId xmlns:a16="http://schemas.microsoft.com/office/drawing/2014/main" id="{B02615C2-C149-6BE8-664B-D9E7502DF396}"/>
              </a:ext>
            </a:extLst>
          </p:cNvPr>
          <p:cNvGraphicFramePr>
            <a:graphicFrameLocks noGrp="1"/>
          </p:cNvGraphicFramePr>
          <p:nvPr>
            <p:ph idx="1"/>
            <p:extLst>
              <p:ext uri="{D42A27DB-BD31-4B8C-83A1-F6EECF244321}">
                <p14:modId xmlns:p14="http://schemas.microsoft.com/office/powerpoint/2010/main" val="1207291361"/>
              </p:ext>
            </p:extLst>
          </p:nvPr>
        </p:nvGraphicFramePr>
        <p:xfrm>
          <a:off x="754437" y="1599453"/>
          <a:ext cx="9471021" cy="1005840"/>
        </p:xfrm>
        <a:graphic>
          <a:graphicData uri="http://schemas.openxmlformats.org/drawingml/2006/table">
            <a:tbl>
              <a:tblPr firstRow="1" bandRow="1">
                <a:tableStyleId>{21E4AEA4-8DFA-4A89-87EB-49C32662AFE0}</a:tableStyleId>
              </a:tblPr>
              <a:tblGrid>
                <a:gridCol w="1353003">
                  <a:extLst>
                    <a:ext uri="{9D8B030D-6E8A-4147-A177-3AD203B41FA5}">
                      <a16:colId xmlns:a16="http://schemas.microsoft.com/office/drawing/2014/main" val="1221606614"/>
                    </a:ext>
                  </a:extLst>
                </a:gridCol>
                <a:gridCol w="1353003">
                  <a:extLst>
                    <a:ext uri="{9D8B030D-6E8A-4147-A177-3AD203B41FA5}">
                      <a16:colId xmlns:a16="http://schemas.microsoft.com/office/drawing/2014/main" val="1042272597"/>
                    </a:ext>
                  </a:extLst>
                </a:gridCol>
                <a:gridCol w="1353003">
                  <a:extLst>
                    <a:ext uri="{9D8B030D-6E8A-4147-A177-3AD203B41FA5}">
                      <a16:colId xmlns:a16="http://schemas.microsoft.com/office/drawing/2014/main" val="1175742029"/>
                    </a:ext>
                  </a:extLst>
                </a:gridCol>
                <a:gridCol w="1353003">
                  <a:extLst>
                    <a:ext uri="{9D8B030D-6E8A-4147-A177-3AD203B41FA5}">
                      <a16:colId xmlns:a16="http://schemas.microsoft.com/office/drawing/2014/main" val="1384509785"/>
                    </a:ext>
                  </a:extLst>
                </a:gridCol>
                <a:gridCol w="1353003">
                  <a:extLst>
                    <a:ext uri="{9D8B030D-6E8A-4147-A177-3AD203B41FA5}">
                      <a16:colId xmlns:a16="http://schemas.microsoft.com/office/drawing/2014/main" val="3918679168"/>
                    </a:ext>
                  </a:extLst>
                </a:gridCol>
                <a:gridCol w="1353003">
                  <a:extLst>
                    <a:ext uri="{9D8B030D-6E8A-4147-A177-3AD203B41FA5}">
                      <a16:colId xmlns:a16="http://schemas.microsoft.com/office/drawing/2014/main" val="2283568510"/>
                    </a:ext>
                  </a:extLst>
                </a:gridCol>
                <a:gridCol w="1353003">
                  <a:extLst>
                    <a:ext uri="{9D8B030D-6E8A-4147-A177-3AD203B41FA5}">
                      <a16:colId xmlns:a16="http://schemas.microsoft.com/office/drawing/2014/main" val="297796589"/>
                    </a:ext>
                  </a:extLst>
                </a:gridCol>
              </a:tblGrid>
              <a:tr h="361950">
                <a:tc>
                  <a:txBody>
                    <a:bodyPr/>
                    <a:lstStyle/>
                    <a:p>
                      <a:pPr fontAlgn="base"/>
                      <a:r>
                        <a:rPr lang="en-US" sz="1800">
                          <a:effectLst/>
                        </a:rPr>
                        <a:t>Min.​</a:t>
                      </a:r>
                      <a:endParaRPr lang="en-US">
                        <a:effectLst/>
                      </a:endParaRPr>
                    </a:p>
                    <a:p>
                      <a:pPr fontAlgn="base"/>
                      <a:r>
                        <a:rPr lang="en-US" sz="1800">
                          <a:effectLst/>
                        </a:rPr>
                        <a:t>​</a:t>
                      </a:r>
                      <a:endParaRPr lang="en-US">
                        <a:effectLst/>
                      </a:endParaRPr>
                    </a:p>
                  </a:txBody>
                  <a:tcPr/>
                </a:tc>
                <a:tc>
                  <a:txBody>
                    <a:bodyPr/>
                    <a:lstStyle/>
                    <a:p>
                      <a:pPr fontAlgn="base"/>
                      <a:r>
                        <a:rPr lang="en-US" sz="1800">
                          <a:effectLst/>
                        </a:rPr>
                        <a:t>1st Qu.  ​</a:t>
                      </a:r>
                      <a:endParaRPr lang="en-US">
                        <a:effectLst/>
                      </a:endParaRPr>
                    </a:p>
                  </a:txBody>
                  <a:tcPr/>
                </a:tc>
                <a:tc>
                  <a:txBody>
                    <a:bodyPr/>
                    <a:lstStyle/>
                    <a:p>
                      <a:pPr fontAlgn="base"/>
                      <a:r>
                        <a:rPr lang="en-US" sz="1800">
                          <a:effectLst/>
                        </a:rPr>
                        <a:t>Median    ​</a:t>
                      </a:r>
                      <a:endParaRPr lang="en-US">
                        <a:effectLst/>
                      </a:endParaRPr>
                    </a:p>
                  </a:txBody>
                  <a:tcPr/>
                </a:tc>
                <a:tc>
                  <a:txBody>
                    <a:bodyPr/>
                    <a:lstStyle/>
                    <a:p>
                      <a:pPr fontAlgn="base"/>
                      <a:r>
                        <a:rPr lang="en-US" sz="1800">
                          <a:effectLst/>
                        </a:rPr>
                        <a:t>Mean ​</a:t>
                      </a:r>
                      <a:endParaRPr lang="en-US">
                        <a:effectLst/>
                      </a:endParaRPr>
                    </a:p>
                  </a:txBody>
                  <a:tcPr/>
                </a:tc>
                <a:tc>
                  <a:txBody>
                    <a:bodyPr/>
                    <a:lstStyle/>
                    <a:p>
                      <a:pPr fontAlgn="base"/>
                      <a:r>
                        <a:rPr lang="en-US" sz="1800">
                          <a:effectLst/>
                        </a:rPr>
                        <a:t>3rd Qu.    ​</a:t>
                      </a:r>
                      <a:endParaRPr lang="en-US">
                        <a:effectLst/>
                      </a:endParaRPr>
                    </a:p>
                  </a:txBody>
                  <a:tcPr/>
                </a:tc>
                <a:tc>
                  <a:txBody>
                    <a:bodyPr/>
                    <a:lstStyle/>
                    <a:p>
                      <a:pPr fontAlgn="base"/>
                      <a:r>
                        <a:rPr lang="en-US" sz="1800">
                          <a:effectLst/>
                        </a:rPr>
                        <a:t>Max. ​</a:t>
                      </a:r>
                      <a:endParaRPr lang="en-US">
                        <a:effectLst/>
                      </a:endParaRPr>
                    </a:p>
                  </a:txBody>
                  <a:tcPr/>
                </a:tc>
                <a:tc>
                  <a:txBody>
                    <a:bodyPr/>
                    <a:lstStyle/>
                    <a:p>
                      <a:pPr fontAlgn="base"/>
                      <a:r>
                        <a:rPr lang="en-US" sz="1800">
                          <a:effectLst/>
                        </a:rPr>
                        <a:t>Std. Dev.​</a:t>
                      </a:r>
                      <a:endParaRPr lang="en-US">
                        <a:effectLst/>
                      </a:endParaRPr>
                    </a:p>
                  </a:txBody>
                  <a:tcPr/>
                </a:tc>
                <a:extLst>
                  <a:ext uri="{0D108BD9-81ED-4DB2-BD59-A6C34878D82A}">
                    <a16:rowId xmlns:a16="http://schemas.microsoft.com/office/drawing/2014/main" val="3052219502"/>
                  </a:ext>
                </a:extLst>
              </a:tr>
              <a:tr h="361950">
                <a:tc>
                  <a:txBody>
                    <a:bodyPr/>
                    <a:lstStyle/>
                    <a:p>
                      <a:pPr fontAlgn="base"/>
                      <a:r>
                        <a:rPr lang="en-US" sz="1800">
                          <a:effectLst/>
                        </a:rPr>
                        <a:t>0.02700 ​</a:t>
                      </a:r>
                      <a:endParaRPr lang="en-US">
                        <a:effectLst/>
                      </a:endParaRPr>
                    </a:p>
                  </a:txBody>
                  <a:tcPr/>
                </a:tc>
                <a:tc>
                  <a:txBody>
                    <a:bodyPr/>
                    <a:lstStyle/>
                    <a:p>
                      <a:pPr fontAlgn="base"/>
                      <a:r>
                        <a:rPr lang="en-US" sz="1800">
                          <a:effectLst/>
                        </a:rPr>
                        <a:t>0.05000​</a:t>
                      </a:r>
                      <a:endParaRPr lang="en-US">
                        <a:effectLst/>
                      </a:endParaRPr>
                    </a:p>
                  </a:txBody>
                  <a:tcPr/>
                </a:tc>
                <a:tc>
                  <a:txBody>
                    <a:bodyPr/>
                    <a:lstStyle/>
                    <a:p>
                      <a:pPr fontAlgn="base"/>
                      <a:r>
                        <a:rPr lang="en-US" sz="1800">
                          <a:effectLst/>
                        </a:rPr>
                        <a:t> 0.05600 ​</a:t>
                      </a:r>
                      <a:endParaRPr lang="en-US">
                        <a:effectLst/>
                      </a:endParaRPr>
                    </a:p>
                  </a:txBody>
                  <a:tcPr/>
                </a:tc>
                <a:tc>
                  <a:txBody>
                    <a:bodyPr/>
                    <a:lstStyle/>
                    <a:p>
                      <a:pPr fontAlgn="base"/>
                      <a:r>
                        <a:rPr lang="en-US" sz="1800">
                          <a:effectLst/>
                        </a:rPr>
                        <a:t>0.05972 ​</a:t>
                      </a:r>
                      <a:endParaRPr lang="en-US">
                        <a:effectLst/>
                      </a:endParaRPr>
                    </a:p>
                  </a:txBody>
                  <a:tcPr/>
                </a:tc>
                <a:tc>
                  <a:txBody>
                    <a:bodyPr/>
                    <a:lstStyle/>
                    <a:p>
                      <a:pPr fontAlgn="base"/>
                      <a:r>
                        <a:rPr lang="en-US" sz="1800">
                          <a:effectLst/>
                        </a:rPr>
                        <a:t>0.06700 ​</a:t>
                      </a:r>
                      <a:endParaRPr lang="en-US">
                        <a:effectLst/>
                      </a:endParaRPr>
                    </a:p>
                  </a:txBody>
                  <a:tcPr/>
                </a:tc>
                <a:tc>
                  <a:txBody>
                    <a:bodyPr/>
                    <a:lstStyle/>
                    <a:p>
                      <a:pPr fontAlgn="base"/>
                      <a:r>
                        <a:rPr lang="en-US" sz="1800">
                          <a:effectLst/>
                        </a:rPr>
                        <a:t>0.12800​</a:t>
                      </a:r>
                      <a:endParaRPr lang="en-US">
                        <a:effectLst/>
                      </a:endParaRPr>
                    </a:p>
                  </a:txBody>
                  <a:tcPr/>
                </a:tc>
                <a:tc>
                  <a:txBody>
                    <a:bodyPr/>
                    <a:lstStyle/>
                    <a:p>
                      <a:pPr fontAlgn="base"/>
                      <a:r>
                        <a:rPr lang="en-US" sz="1800">
                          <a:effectLst/>
                        </a:rPr>
                        <a:t>0.01343​</a:t>
                      </a:r>
                      <a:endParaRPr lang="en-US">
                        <a:effectLst/>
                      </a:endParaRPr>
                    </a:p>
                  </a:txBody>
                  <a:tcPr/>
                </a:tc>
                <a:extLst>
                  <a:ext uri="{0D108BD9-81ED-4DB2-BD59-A6C34878D82A}">
                    <a16:rowId xmlns:a16="http://schemas.microsoft.com/office/drawing/2014/main" val="2197185397"/>
                  </a:ext>
                </a:extLst>
              </a:tr>
            </a:tbl>
          </a:graphicData>
        </a:graphic>
      </p:graphicFrame>
      <p:sp>
        <p:nvSpPr>
          <p:cNvPr id="6" name="TextBox 1">
            <a:extLst>
              <a:ext uri="{FF2B5EF4-FFF2-40B4-BE49-F238E27FC236}">
                <a16:creationId xmlns:a16="http://schemas.microsoft.com/office/drawing/2014/main" id="{2EA90453-B2A0-9B7A-5F56-AF3DA7626EB3}"/>
              </a:ext>
            </a:extLst>
          </p:cNvPr>
          <p:cNvSpPr txBox="1"/>
          <p:nvPr/>
        </p:nvSpPr>
        <p:spPr>
          <a:xfrm>
            <a:off x="644017" y="3177028"/>
            <a:ext cx="10069285" cy="14773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Trebuchet MS"/>
                <a:cs typeface="Calibri"/>
              </a:rPr>
              <a:t>Outliers: There are few outliers in the ABV data. </a:t>
            </a:r>
          </a:p>
          <a:p>
            <a:r>
              <a:rPr lang="en-US">
                <a:latin typeface="Trebuchet MS"/>
                <a:cs typeface="Calibri"/>
              </a:rPr>
              <a:t>Skewness: ABV values have a right-skew distribution</a:t>
            </a:r>
          </a:p>
          <a:p>
            <a:r>
              <a:rPr lang="en-US">
                <a:latin typeface="Trebuchet MS"/>
                <a:cs typeface="Calibri"/>
              </a:rPr>
              <a:t>Interquartile Range: 50th percentile of ABV values fall between 0.050 (Q1) and 0.067 (Q3). </a:t>
            </a:r>
          </a:p>
          <a:p>
            <a:r>
              <a:rPr lang="en-US">
                <a:latin typeface="Trebuchet MS"/>
                <a:cs typeface="Calibri"/>
              </a:rPr>
              <a:t>                                     (IQR = Q3 – Q1 = 0.017)</a:t>
            </a:r>
            <a:endParaRPr lang="en-US">
              <a:latin typeface="Trebuchet MS"/>
            </a:endParaRPr>
          </a:p>
          <a:p>
            <a:r>
              <a:rPr lang="en-US">
                <a:latin typeface="Trebuchet MS"/>
                <a:cs typeface="Calibri"/>
              </a:rPr>
              <a:t>Range: The measure of spread is large. </a:t>
            </a:r>
            <a:endParaRPr lang="en-US">
              <a:latin typeface="Trebuchet MS"/>
            </a:endParaRPr>
          </a:p>
        </p:txBody>
      </p:sp>
    </p:spTree>
    <p:extLst>
      <p:ext uri="{BB962C8B-B14F-4D97-AF65-F5344CB8AC3E}">
        <p14:creationId xmlns:p14="http://schemas.microsoft.com/office/powerpoint/2010/main" val="754779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0" id="{0499D2BE-43F9-F04C-B22B-EB336B2462FB}" vid="{8AF3550B-44D4-9340-B54A-CCBECFB3C9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498</Words>
  <Application>Microsoft Macintosh PowerPoint</Application>
  <PresentationFormat>Widescreen</PresentationFormat>
  <Paragraphs>105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Trebuchet MS</vt:lpstr>
      <vt:lpstr>Office Theme</vt:lpstr>
      <vt:lpstr>Beer and Breweries Case Study</vt:lpstr>
      <vt:lpstr>PowerPoint Presentation</vt:lpstr>
      <vt:lpstr>Breweries Per State</vt:lpstr>
      <vt:lpstr>Missing Values</vt:lpstr>
      <vt:lpstr>Median International Bitterness Unit by State</vt:lpstr>
      <vt:lpstr>Median Alcohol Content (ABV) by State</vt:lpstr>
      <vt:lpstr>Most Bitter (IBU) Beer in the States</vt:lpstr>
      <vt:lpstr>Max Alcohol Volume (ABV) Beer in the States</vt:lpstr>
      <vt:lpstr>Summary Statistics and Distribution of ABV</vt:lpstr>
      <vt:lpstr>Relationship Between Bitterness and ABV</vt:lpstr>
      <vt:lpstr>Distribution of IBU versus ABV by Style (IPA and Ale)</vt:lpstr>
      <vt:lpstr>Accuracy and Classification of IPAs and Ales</vt:lpstr>
      <vt:lpstr>Lagers, IPAs and Ales</vt:lpstr>
      <vt:lpstr>Lagers, IPAs and Ales</vt:lpstr>
      <vt:lpstr>Conclusion and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and Breweries Case Study</dc:title>
  <dc:creator>Kenya Roy</dc:creator>
  <cp:lastModifiedBy>Kenya Roy</cp:lastModifiedBy>
  <cp:revision>2</cp:revision>
  <dcterms:created xsi:type="dcterms:W3CDTF">2023-02-21T15:38:36Z</dcterms:created>
  <dcterms:modified xsi:type="dcterms:W3CDTF">2023-03-04T17:07:30Z</dcterms:modified>
</cp:coreProperties>
</file>