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FF23A-401E-43B4-9CD6-A5F392218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CDB0C0-7D22-4F78-ADDD-920E93BC2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98F145-18BE-447B-892C-B708D54BD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B4DE-32DA-4010-A661-3CDE05EB6A65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5C4254-7DE7-46C7-AA37-0DF1D917D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D273EF-0E83-4F5B-8B52-2DEEB938D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9E1E-4E72-4C35-A666-52EE789BB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1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1271BA-9457-4174-BA02-A84F7886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B1671A-DEA8-464A-B1BD-9E0B3ADD1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7CE258-E3F5-47B1-8C11-CFB2CDC4D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B4DE-32DA-4010-A661-3CDE05EB6A65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9B8431-EFC2-4EE1-8C09-DAD30D513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70605F-81D6-4FB4-B3E3-AD525A6C6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9E1E-4E72-4C35-A666-52EE789BB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76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C3FC7C-B5CA-43F8-9EED-5CBCC94110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FF18FE-1477-4CFF-A57E-4B30141A6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CB4FF-252E-497B-9A66-E012AC103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B4DE-32DA-4010-A661-3CDE05EB6A65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4AA2D0-7E91-4321-86B9-EA3E8B1A7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03A30F-0784-4B72-A208-9E989CE00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9E1E-4E72-4C35-A666-52EE789BB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100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A6612-F3DE-45E9-AAE2-C5603CBC4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A68440-06E7-4091-A2FE-23AABD999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568115-E28B-42C7-8956-906016B8E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B4DE-32DA-4010-A661-3CDE05EB6A65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E3F3D8-4993-4238-BA24-63D5EB2B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04097A-5F0C-462C-B27F-02615D1C2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9E1E-4E72-4C35-A666-52EE789BB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855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1E452-A6BB-4658-9904-AA6A4A45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EC0C28-83D2-4824-9551-EAAABA1BB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A1E064-C964-47E5-8DF8-F27838A3B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B4DE-32DA-4010-A661-3CDE05EB6A65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276F95-9A29-44F5-B0C4-2B08B4464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D829E8-D589-4072-8543-628FD7BEB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9E1E-4E72-4C35-A666-52EE789BB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87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5AB23-DA81-495A-94C6-385E70EAD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F5746D-0759-4733-99E0-776E12EF6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27B724-52E7-421D-960F-F4894EAAC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7AC6EF-194F-4267-9D7E-A696D6B2F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B4DE-32DA-4010-A661-3CDE05EB6A65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726DE9-41E8-45FA-B758-95C6C716F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173F57-4E9B-4229-A9E2-3C2C02CD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9E1E-4E72-4C35-A666-52EE789BB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96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FD5E1-AC4D-48E5-8341-677AED05A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240961-A3DC-404F-8127-C7FE74735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4A62A2-E24D-4540-A4B0-CC9568EB7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AAAD4F-D416-42CF-BD26-D20FCACA0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847CB5-DAD0-4807-8DD9-933CB8135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6AE8DB-F2F6-4C5B-A885-F2A96F731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B4DE-32DA-4010-A661-3CDE05EB6A65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BC4094-D5A1-41AF-87AF-678CC9B79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CEF6F5-F6B6-4E06-90D2-D796F9B7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9E1E-4E72-4C35-A666-52EE789BB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23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280E5-6CA9-474F-AA7D-2E64B110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32041F-75D1-419A-8A37-ED5620044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B4DE-32DA-4010-A661-3CDE05EB6A65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FD7E9F-8E91-4682-A535-428D9C8E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113F64-CEAB-47E2-A577-6D9B5A984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9E1E-4E72-4C35-A666-52EE789BB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914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096A4F-9008-4B80-A700-56C6D22A4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B4DE-32DA-4010-A661-3CDE05EB6A65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5A3362-F6DD-4638-9376-250350FDA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4BA97B-172D-4C21-BB15-A9AAF6458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9E1E-4E72-4C35-A666-52EE789BB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70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3FA96-A922-43ED-9D16-878B37B69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C78CE0-E84A-42EA-AE08-DCB136386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BB9851-E897-4805-8118-D53163910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3A9C5C-6DA5-49BD-9160-AA09EF65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B4DE-32DA-4010-A661-3CDE05EB6A65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EF125E-363E-4E68-8D73-BC01A7DB8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E533D3-9F32-4B0C-A1B6-3EB2D464A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9E1E-4E72-4C35-A666-52EE789BB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880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78108-7092-4919-B55D-37F8B12A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8B8C19-7D8D-4115-8A75-FD1DEB744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ECADB3-4482-4D5F-9F68-178974D62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EC5A08-3E7D-4107-A2A0-C33B70BA7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B4DE-32DA-4010-A661-3CDE05EB6A65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3874F6-37FF-46C5-9B6B-E55AC16C3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421979-87E5-4D40-9963-2388AF4D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9E1E-4E72-4C35-A666-52EE789BB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885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B1E6B6-335C-4D8C-8005-7E8F8A13D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EE39C4-AD08-4268-9AB2-4A0ED5545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B4B609-75BF-4DF1-97DA-7ABC39288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DB4DE-32DA-4010-A661-3CDE05EB6A65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30B5E3-EAD8-4991-A432-F660AA77F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66128F-D3CE-4138-A8D2-51F924C96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29E1E-4E72-4C35-A666-52EE789BB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48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5923D91-2D20-458D-A25C-0A03F8F8A6B9}"/>
              </a:ext>
            </a:extLst>
          </p:cNvPr>
          <p:cNvSpPr txBox="1"/>
          <p:nvPr/>
        </p:nvSpPr>
        <p:spPr>
          <a:xfrm>
            <a:off x="5454033" y="2052282"/>
            <a:ext cx="28771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华光魏体_CNKI" panose="02000500000000000000" pitchFamily="2" charset="-122"/>
                <a:ea typeface="华光魏体_CNKI" panose="02000500000000000000" pitchFamily="2" charset="-122"/>
              </a:rPr>
              <a:t>姚焜元</a:t>
            </a:r>
          </a:p>
        </p:txBody>
      </p:sp>
    </p:spTree>
    <p:extLst>
      <p:ext uri="{BB962C8B-B14F-4D97-AF65-F5344CB8AC3E}">
        <p14:creationId xmlns:p14="http://schemas.microsoft.com/office/powerpoint/2010/main" val="143571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6CD1F21C-4ACA-4E05-91CD-A76E5E24E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4317" y="603681"/>
            <a:ext cx="4983365" cy="498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475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797D875-D56D-46D0-8D73-9F515D5EA97E}"/>
              </a:ext>
            </a:extLst>
          </p:cNvPr>
          <p:cNvSpPr txBox="1"/>
          <p:nvPr/>
        </p:nvSpPr>
        <p:spPr>
          <a:xfrm>
            <a:off x="3634408" y="1859340"/>
            <a:ext cx="49231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latin typeface="华光行草_CNKI" panose="02000500000000000000" pitchFamily="2" charset="-122"/>
                <a:ea typeface="华光行草_CNKI" panose="02000500000000000000" pitchFamily="2" charset="-122"/>
              </a:rPr>
              <a:t>姚焜元</a:t>
            </a:r>
          </a:p>
        </p:txBody>
      </p:sp>
    </p:spTree>
    <p:extLst>
      <p:ext uri="{BB962C8B-B14F-4D97-AF65-F5344CB8AC3E}">
        <p14:creationId xmlns:p14="http://schemas.microsoft.com/office/powerpoint/2010/main" val="429269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6</Words>
  <Application>Microsoft Office PowerPoint</Application>
  <PresentationFormat>宽屏</PresentationFormat>
  <Paragraphs>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华光魏体_CNKI</vt:lpstr>
      <vt:lpstr>华光行草_CNKI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姚 焜元</dc:creator>
  <cp:lastModifiedBy>姚 焜元</cp:lastModifiedBy>
  <cp:revision>5</cp:revision>
  <dcterms:created xsi:type="dcterms:W3CDTF">2021-04-27T16:12:55Z</dcterms:created>
  <dcterms:modified xsi:type="dcterms:W3CDTF">2021-04-28T14:19:18Z</dcterms:modified>
</cp:coreProperties>
</file>