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9" r:id="rId6"/>
    <p:sldId id="268" r:id="rId7"/>
    <p:sldId id="265" r:id="rId8"/>
    <p:sldId id="261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5"/>
    <p:restoredTop sz="94650"/>
  </p:normalViewPr>
  <p:slideViewPr>
    <p:cSldViewPr snapToGrid="0" snapToObjects="1">
      <p:cViewPr>
        <p:scale>
          <a:sx n="100" d="100"/>
          <a:sy n="100" d="100"/>
        </p:scale>
        <p:origin x="13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251B2676-E107-0640-B198-24759F96A20D}" type="datetimeFigureOut">
              <a:rPr lang="en-GB" smtClean="0"/>
              <a:pPr/>
              <a:t>06/01/2019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F457F641-BBB2-1140-BE6C-55282FEFEC2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F641-BBB2-1140-BE6C-55282FEFEC2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59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F641-BBB2-1140-BE6C-55282FEFEC2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2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F641-BBB2-1140-BE6C-55282FEFEC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6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1D0-FE82-8A42-B52F-9DF70E03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10BE-007A-FA4A-A14F-50CFFB319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9A55-EEE4-5B4C-AF77-3FF4372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1E61-BA2F-8A43-9973-8DF6BAE3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F5F7-E153-114A-A707-F4094027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4EBD-7711-B44C-B2B2-6337F30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8DBC-69AC-484D-9F9D-B752D265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D20-E1D0-F142-BA03-6B7847AD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05C5-182E-6B46-90B5-E5E987B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58C9-10CB-E843-A3EA-D7EA1B6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BCFC4-67AE-674F-8432-66BBB144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D071-DE64-3B4C-9563-312035D4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DC1-D423-FA49-B9F1-22C3822B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2121-7F3E-0749-97D7-0E55997E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D397-8E1A-C448-B92C-511E1EF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7F6E-D854-1D4C-A60F-FD6D42C6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DD4B-0BBE-324F-87D2-34D2D85F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A14B-3704-D445-9DE2-0CABAD16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D8E7-248C-C141-ABFD-C3D0783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EAD2-1C78-DB4F-9DA9-FE760AA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05-BAA1-E54F-93BB-71D4E931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6D89-2A2B-5B41-BA9E-7670028C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450-42AA-D340-9355-EC09C71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2F4A-8B4D-3A47-A96C-87460185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503A-561E-3E40-BD14-992FB1C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839E-FB06-E04C-94D1-AB38CE54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274A-9C4D-0B46-B748-3E79BFC66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A12F-73C5-5E40-98A9-4CB86A4E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5F01-BCCF-7C45-9CCF-31C42202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D219-435F-7E4F-AB01-3ADAE4E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03DB-A545-9F44-A359-8AA7002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9417-EA99-FC44-AEB9-428D449A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250E-4730-F54F-898C-1C44EDA0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B283-62DD-5947-AA95-5E2E7300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F59F8-C850-8747-999A-4EE37CFB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65D6C-F2DF-2F4E-BC8A-E9516011D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2DD-8F15-3C4E-B5CC-E546CD69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00499-0E76-4E49-8FF1-33FCCBEB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C8F1-BE93-0145-93F4-EE7F43A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EE7-BC4C-AE4B-AAFD-4D6E9B72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EA71-69B5-5046-8628-FB6F9347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6AB3C-8A93-4A40-B010-0E8DE93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40EA5-7AC2-C54F-9A08-B12090EC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77235-705E-9C47-994A-C4B3C1D8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234B1-5D78-AE42-9A67-3F3FE90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75D0-D507-0A40-A4F3-6FAE675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8E4-B6AB-2643-AA92-89C1DC12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605C-CE5C-4C4C-918D-124EC24F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8A8B-6A64-644C-977A-33B9A2D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E499F-6C98-E64B-B9AC-F4CECF3E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D0F-A1A1-BB42-941E-E68E14CC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480E-0F72-7741-A0D7-EEB7483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F36-7DAA-D749-BFB2-EFFE35E4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6BA0B-E449-4F44-BFE7-65D59DFE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D3A6-96BA-5444-A16F-90B32D4A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F44-C7EE-DA43-A856-42B8A35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CCEB-8991-0E4B-8EB6-C731ABCF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AAF8-F216-0147-B303-36C8391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B159-B465-E54F-B7B1-F00D9EE5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4D49-7DFD-844E-86C7-4CC8AFB9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89E4-D2BB-B247-9903-B73E68DE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D212F8D9-9F93-C94F-94AF-755A8CDFDFC6}" type="datetimeFigureOut">
              <a:rPr lang="en-US" smtClean="0"/>
              <a:pPr/>
              <a:t>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943F-0336-664F-8175-E8E27D51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A2D-D9BA-CB49-A735-01DC3AB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F228D875-DC10-A84B-BC5E-AABFF4F23F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erif Roma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3gyqzpbKeNRWvtOrYsDbg2UzzVLfw-t74esUQ_12GU/edit#gid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tsby.ucl.ac.uk/~balaji/ensembles_nipsbdl1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tsby.ucl.ac.uk/~balaji/ensembles_nipsbdl1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96E23-BB52-294F-B798-4DA34B57A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l="12500" t="18205" r="9062" b="8266"/>
          <a:stretch/>
        </p:blipFill>
        <p:spPr>
          <a:xfrm>
            <a:off x="1524000" y="1"/>
            <a:ext cx="95631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DEE0F-429C-C14E-91BA-349E6557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Material for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7B898-2DEE-5749-81B6-D6D616D4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7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January 2019</a:t>
            </a:r>
          </a:p>
          <a:p>
            <a:r>
              <a:rPr lang="en-US">
                <a:solidFill>
                  <a:srgbClr val="FFFFFF"/>
                </a:solidFill>
              </a:rPr>
              <a:t>Special Edition </a:t>
            </a:r>
          </a:p>
        </p:txBody>
      </p:sp>
    </p:spTree>
    <p:extLst>
      <p:ext uri="{BB962C8B-B14F-4D97-AF65-F5344CB8AC3E}">
        <p14:creationId xmlns:p14="http://schemas.microsoft.com/office/powerpoint/2010/main" val="294225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9649-B8E4-C448-8165-EBA750C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FB-C1BF-2845-B5EB-A0133482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now be working with Dan and Barney once a week (on Wednesdays at 11am)</a:t>
            </a:r>
          </a:p>
        </p:txBody>
      </p:sp>
    </p:spTree>
    <p:extLst>
      <p:ext uri="{BB962C8B-B14F-4D97-AF65-F5344CB8AC3E}">
        <p14:creationId xmlns:p14="http://schemas.microsoft.com/office/powerpoint/2010/main" val="114957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D23F-DD47-B048-8BE4-7C2BFA5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Questions for RAL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10E-1166-9E4D-889D-4A388770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can we get the 2017 data for SLSTR (currently on remote tape drives)?</a:t>
            </a:r>
          </a:p>
          <a:p>
            <a:r>
              <a:rPr lang="en-GB" dirty="0"/>
              <a:t>What is the difference between ‘</a:t>
            </a:r>
            <a:r>
              <a:rPr lang="en-GB" dirty="0" err="1"/>
              <a:t>confidence_an</a:t>
            </a:r>
            <a:r>
              <a:rPr lang="en-GB" dirty="0"/>
              <a:t>’ and ‘</a:t>
            </a:r>
            <a:r>
              <a:rPr lang="en-GB" dirty="0" err="1"/>
              <a:t>confidence_in</a:t>
            </a:r>
            <a:r>
              <a:rPr lang="en-GB" dirty="0"/>
              <a:t>’? </a:t>
            </a:r>
          </a:p>
          <a:p>
            <a:r>
              <a:rPr lang="en-GB" dirty="0"/>
              <a:t>What is the best way to test hyperparameters for the neural network?</a:t>
            </a:r>
          </a:p>
          <a:p>
            <a:r>
              <a:rPr lang="en-GB" dirty="0"/>
              <a:t>What is the best way to generate uncertainty?</a:t>
            </a:r>
          </a:p>
          <a:p>
            <a:r>
              <a:rPr lang="en-GB" dirty="0"/>
              <a:t>We want to use the time difference between the CALIOP/CATS and SLSTR data as a model input, but what do we use as a input on test data?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8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9F9F-5125-E54E-98DF-1243741E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938A-3696-144B-A3AE-5EB8466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and download the rest of the CATS data and CALIOP July 2018</a:t>
            </a:r>
          </a:p>
          <a:p>
            <a:r>
              <a:rPr lang="en-GB" dirty="0"/>
              <a:t>Create adversarial data</a:t>
            </a:r>
          </a:p>
          <a:p>
            <a:r>
              <a:rPr lang="en-GB" dirty="0"/>
              <a:t>Create ensemble of neural networks </a:t>
            </a:r>
          </a:p>
          <a:p>
            <a:r>
              <a:rPr lang="en-GB" dirty="0"/>
              <a:t>Train networks using different proper scoring 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6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C1D-662D-B747-BB38-3A05E7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BC1-5DD8-CF46-A097-BE94E037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Housekeeping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Improving efficiency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 for 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directions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7643-1BE7-D44B-8978-8C80CF31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Housekeeping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731C-D8B4-F84F-AEFD-570728AC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We’ve made our </a:t>
            </a:r>
            <a:r>
              <a:rPr lang="en-GB" dirty="0"/>
              <a:t>standardised our code to PEP8 and commented it for tomorrows visit.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are free next term: </a:t>
            </a:r>
          </a:p>
          <a:p>
            <a:pPr>
              <a:buFontTx/>
              <a:buChar char="-"/>
            </a:pPr>
            <a:r>
              <a:rPr lang="en-GB" dirty="0"/>
              <a:t>Monday morning</a:t>
            </a:r>
          </a:p>
          <a:p>
            <a:pPr>
              <a:buFontTx/>
              <a:buChar char="-"/>
            </a:pPr>
            <a:r>
              <a:rPr lang="en-GB" dirty="0"/>
              <a:t>Tuesday between 2 and 5pm </a:t>
            </a:r>
          </a:p>
          <a:p>
            <a:pPr>
              <a:buFontTx/>
              <a:buChar char="-"/>
            </a:pPr>
            <a:r>
              <a:rPr lang="en-GB" dirty="0"/>
              <a:t>Wednesday (all day except 11 to 12 pm)</a:t>
            </a:r>
          </a:p>
          <a:p>
            <a:pPr>
              <a:buFontTx/>
              <a:buChar char="-"/>
            </a:pPr>
            <a:r>
              <a:rPr lang="en-GB" dirty="0"/>
              <a:t>Thursday after 2pm </a:t>
            </a:r>
          </a:p>
          <a:p>
            <a:pPr>
              <a:buFontTx/>
              <a:buChar char="-"/>
            </a:pPr>
            <a:r>
              <a:rPr lang="en-GB" dirty="0"/>
              <a:t>Friday morning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NN model and datasets can now be saved and loaded.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21116-0F15-0642-B7C8-0FAE85C8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0" y="1521121"/>
            <a:ext cx="5852172" cy="4370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BF47D-C8BB-4E9F-8A37-8E337EFD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plots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C83749-F3D5-46F9-849B-E948AB15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9980" t="12265" r="24741" b="11266"/>
          <a:stretch/>
        </p:blipFill>
        <p:spPr>
          <a:xfrm>
            <a:off x="1692234" y="2048779"/>
            <a:ext cx="4025735" cy="33604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C8050-1EE9-4BD1-8521-C3E5B751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06" y="1521121"/>
            <a:ext cx="5852172" cy="4370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8B1A9E-9767-4F5E-807D-B533345179D7}"/>
              </a:ext>
            </a:extLst>
          </p:cNvPr>
          <p:cNvSpPr txBox="1"/>
          <p:nvPr/>
        </p:nvSpPr>
        <p:spPr>
          <a:xfrm>
            <a:off x="1407160" y="5767302"/>
            <a:ext cx="91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Left: Generated mask</a:t>
            </a:r>
          </a:p>
          <a:p>
            <a:r>
              <a:rPr lang="en-GB" dirty="0"/>
              <a:t>Right: S1_an channel data</a:t>
            </a:r>
          </a:p>
        </p:txBody>
      </p:sp>
    </p:spTree>
    <p:extLst>
      <p:ext uri="{BB962C8B-B14F-4D97-AF65-F5344CB8AC3E}">
        <p14:creationId xmlns:p14="http://schemas.microsoft.com/office/powerpoint/2010/main" val="26231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80368-4A47-EA4B-998B-EF070CA2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31" y="288925"/>
            <a:ext cx="4100737" cy="31400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2EB9AE8-8512-F64D-BFC8-87982D5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1" y="441325"/>
            <a:ext cx="4100737" cy="314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095E8-9755-3A4B-8327-00DFC045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68" y="491680"/>
            <a:ext cx="3969432" cy="30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B50-0420-6745-8A9D-299A057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US" dirty="0"/>
              <a:t>New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3D3-87DA-254F-B5E3-5FEF85A8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Improved CALIOP 2018 data with surface data, the model now take 14 parameters (excluding the truth data and time difference)</a:t>
            </a:r>
          </a:p>
          <a:p>
            <a:r>
              <a:rPr lang="en-GB" dirty="0"/>
              <a:t>Some matched CATS 2017 data</a:t>
            </a:r>
          </a:p>
          <a:p>
            <a:r>
              <a:rPr lang="en-GB" dirty="0">
                <a:hlinkClick r:id="rId2"/>
              </a:rPr>
              <a:t>https://docs.google.com/spreadsheets/d/1W3gyqzpbKeNRWvtOrYsDbg2UzzVLfw-t74esUQ_12GU/edit#gid=0</a:t>
            </a:r>
            <a:endParaRPr lang="en-GB" dirty="0"/>
          </a:p>
          <a:p>
            <a:pPr lvl="1"/>
            <a:r>
              <a:rPr lang="en-GB" dirty="0"/>
              <a:t>Data for &gt; 2.2 million pixels from Jan18 to Aug18 for CALIOP matches</a:t>
            </a:r>
          </a:p>
          <a:p>
            <a:pPr lvl="1"/>
            <a:r>
              <a:rPr lang="en-GB" dirty="0"/>
              <a:t>Data for ~ 42,000 pixels for CATS matches from Aug17</a:t>
            </a:r>
          </a:p>
          <a:p>
            <a:pPr lvl="2"/>
            <a:r>
              <a:rPr lang="en-GB" dirty="0"/>
              <a:t>Unable to gather more SLSTR data from 2017</a:t>
            </a:r>
          </a:p>
          <a:p>
            <a:pPr lvl="1"/>
            <a:r>
              <a:rPr lang="en-GB" dirty="0"/>
              <a:t>See error on Jul18</a:t>
            </a:r>
          </a:p>
          <a:p>
            <a:r>
              <a:rPr lang="en-GB" dirty="0"/>
              <a:t>Adversarial data (pending)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28A-EE23-1547-8206-A5D4F9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  <a:r>
              <a:rPr lang="en-US" dirty="0"/>
              <a:t> Improving efficiency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D7D2-1296-6641-9DB0-EE69B2E5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Efficiency was improved by 7850%, it now takes Kenza approx. 2 min to load one mask, Tom 30s and the HEP server 1 minute. </a:t>
            </a:r>
          </a:p>
        </p:txBody>
      </p:sp>
    </p:spTree>
    <p:extLst>
      <p:ext uri="{BB962C8B-B14F-4D97-AF65-F5344CB8AC3E}">
        <p14:creationId xmlns:p14="http://schemas.microsoft.com/office/powerpoint/2010/main" val="11812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F33-ED2A-E140-99D3-518A1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Accuracy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BA69-379C-824F-99F3-3D861488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Hyperparameters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We have found that layers with the same number units (32) work best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Number of layers above 5 make little difference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Dropout of 0.8 gives the best accuracy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 in-built ADAM minimiser also works best (this one is also used at DeepMind)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Model accuracy testing, testing as a function of times slices, satellite zenith angle and surface type (see next slide)</a:t>
            </a:r>
          </a:p>
          <a:p>
            <a:r>
              <a:rPr lang="en-GB" dirty="0"/>
              <a:t>Minimise model using proper scoring rules as discussed in the the </a:t>
            </a:r>
            <a:r>
              <a:rPr lang="en-GB" dirty="0">
                <a:hlinkClick r:id="rId2"/>
              </a:rPr>
              <a:t>paper</a:t>
            </a:r>
            <a:r>
              <a:rPr lang="en-GB" dirty="0"/>
              <a:t> from Lakshminarayanan et al. (Deep Mind)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Highlights the need to generate an uncertainty on for the model results (see Section 5) </a:t>
            </a:r>
          </a:p>
        </p:txBody>
      </p:sp>
    </p:spTree>
    <p:extLst>
      <p:ext uri="{BB962C8B-B14F-4D97-AF65-F5344CB8AC3E}">
        <p14:creationId xmlns:p14="http://schemas.microsoft.com/office/powerpoint/2010/main" val="318907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D73C-B31A-7F4C-9C3B-6D3609C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  <a:r>
              <a:rPr lang="en-US" dirty="0"/>
              <a:t> Uncertainty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02AF-762D-1243-84E9-DA0A5D8F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use ensembles to estimate the uncertainty of our model. Following the </a:t>
            </a:r>
            <a:r>
              <a:rPr lang="en-GB" dirty="0">
                <a:hlinkClick r:id="rId2"/>
              </a:rPr>
              <a:t>paper</a:t>
            </a:r>
            <a:r>
              <a:rPr lang="en-GB" dirty="0"/>
              <a:t> from Lakshminarayanan et al. (Deep Mind):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Gaussian approximation, mean and variance are taken as value and error respectively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Overcomes the challenge of assigning larger uncertainty for unseen data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Easy to implement (as opposed to creating a Bayesian neural network) 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19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543</Words>
  <Application>Microsoft Macintosh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CMU Serif Roman</vt:lpstr>
      <vt:lpstr>Courier New</vt:lpstr>
      <vt:lpstr>Wingdings</vt:lpstr>
      <vt:lpstr>Office Theme</vt:lpstr>
      <vt:lpstr>Material for Meeting</vt:lpstr>
      <vt:lpstr>Summary </vt:lpstr>
      <vt:lpstr>1. Housekeeping </vt:lpstr>
      <vt:lpstr>Example plots</vt:lpstr>
      <vt:lpstr>PowerPoint Presentation</vt:lpstr>
      <vt:lpstr>2. New data</vt:lpstr>
      <vt:lpstr>3. Improving efficiency </vt:lpstr>
      <vt:lpstr>4. Accuracy</vt:lpstr>
      <vt:lpstr>5. Uncertainty </vt:lpstr>
      <vt:lpstr>6. Collaboration</vt:lpstr>
      <vt:lpstr>7. Questions for RAL</vt:lpstr>
      <vt:lpstr>8.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for Meeting</dc:title>
  <dc:creator>Tazi, Kenza</dc:creator>
  <cp:lastModifiedBy>Tazi, Kenza</cp:lastModifiedBy>
  <cp:revision>6</cp:revision>
  <dcterms:created xsi:type="dcterms:W3CDTF">2019-01-06T23:50:26Z</dcterms:created>
  <dcterms:modified xsi:type="dcterms:W3CDTF">2019-01-07T00:36:16Z</dcterms:modified>
</cp:coreProperties>
</file>