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  <a:srgbClr val="00001A"/>
    <a:srgbClr val="000008"/>
    <a:srgbClr val="9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26DE7-BD47-A492-FE7C-6251CAAA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223F3-B1B0-CDE3-C9B5-44DF0621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BFA91-6E84-1FD7-E8A4-F7169ED1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2D3CFA-4B75-30E4-CB6C-C55FEDB2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C8F15-ED8C-4B2E-7AED-E3F2EF65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17F19-DA67-5931-109E-0C9C7341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CC89E5-74BE-EC66-CFA2-4067D9E7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F5C83-A119-3AEB-0A73-9E2741C7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C78C3C-42D1-9A54-D250-ABE5CF58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EE1990-714C-6631-502B-9DDC0522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47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2C611-42D3-6B33-630D-FFF3BCCE2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E0C296-1243-E377-0B06-47825868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D139CA-AC77-4732-177C-D784874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20A82-6DC1-6D09-E9FB-18EE309A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36EB1-DE08-1B9F-D0F0-DA83034E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5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E9469-89CF-5D0E-C0B0-28EC899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28CC3-8493-3A4D-4973-68B2D21D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5BEE7-F7D0-FE16-0CF2-A3AA8A52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A6489-B6E1-E741-C0E5-A211FEDE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A8670-649C-397F-2252-40771FFD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9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72452-4C6D-85D0-F891-67B4C461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D84A4C-C227-66CF-AA7F-964F11B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BD287-63D5-2070-1676-CFC6D920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D4F08-E0B2-CC28-75DF-70CA7FC6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566971-372A-A32A-FA2A-622AF786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69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8DE3F-BE58-D14F-C71E-2703935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37CBA-6B88-F1C4-FDC6-F98B7748A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2EA681-FB70-4946-D1AD-8EADA675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387DA8-5093-B715-C55B-3DB95565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B1C4F-FB78-DF14-4742-965C8C9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2C064-AAFC-5EC1-3D91-473A8E53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7AD18-396B-5EEF-CB72-2361D3C6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08228-8E47-F6D5-ACFC-4A1AAEBC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DE92B-C66D-031A-CE52-81602136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80D8FD-982E-1756-DEF6-8A5D9A84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E100C24-6162-7BA5-85D7-9B2A244F2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2B125D-A700-FEDF-E4D7-5FC70D84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534F1F-C018-19A3-9A99-F3542661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0A9BC3-A5BB-EBE5-45AF-B9533F5E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8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F2144-DBE1-40E8-3EB5-49DCC381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CEC475-BEEC-6E47-D1AF-CEE25026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01F461-84A5-0A1D-B37F-B17D5C24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267018-873D-14FD-1210-3E8E05B4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4CB4F1-5E38-61B1-AAA2-9BD55438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1393FE-9FD9-810E-826B-73BDEFED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663D8-004C-5F12-7A65-B47A2175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6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82519-2D18-1D1A-C30A-625B2E87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37465-C3CA-2CBE-EED6-66A7E5E8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8AF379-8F34-FC51-D2A7-400C95C45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32BA1-94EB-0631-DA5F-5188E59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FE8C6-86BB-ED6B-9B78-2954F2FD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7CF9C-D28B-4641-08D9-E5C6091C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038F-84F3-3215-1E35-EDC2CA40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084621-A733-3A22-4CC4-FDB252CCB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9E3E32-B064-6313-09E4-D351FCC9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0F6B42-6FC0-1214-5A88-1F9FD71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63348-5221-0CAF-8D22-4DEE488D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98E73-1F0C-5085-0A09-1A998B6E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2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8"/>
            </a:gs>
            <a:gs pos="46000">
              <a:srgbClr val="00153E"/>
            </a:gs>
            <a:gs pos="69000">
              <a:schemeClr val="accent1">
                <a:lumMod val="22000"/>
              </a:schemeClr>
            </a:gs>
            <a:gs pos="97000">
              <a:schemeClr val="accent1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B26799-9F40-AA5C-95C1-8A4A3AE7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FF43C-985D-A5F4-2476-4F604B2F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318E9-2386-B644-B5EF-4ECB6525B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0B7A-6E40-4E44-9FE6-FFD5093B2C74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7348F-9525-DB7E-9399-8239D1C4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D4E254-856E-3041-231A-AFEC6D6EB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BCAE-5FD6-4A64-A46D-4C45E521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5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3128-72B0-FB79-C323-8E078626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607" y="2638552"/>
            <a:ext cx="7025260" cy="1627094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115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Movie Play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91" y="1558021"/>
            <a:ext cx="4725488" cy="37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3128-72B0-FB79-C323-8E078626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97" y="1869141"/>
            <a:ext cx="9030406" cy="230789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Agradecemos a atenção!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82" y="5185087"/>
            <a:ext cx="2547895" cy="192840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9804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3128-72B0-FB79-C323-8E078626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0" y="254369"/>
            <a:ext cx="5171998" cy="85165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Participantes: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894" y="5366032"/>
            <a:ext cx="1993538" cy="157861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C8B66D0-CC95-2023-F13B-7165C92A7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03" y="1536908"/>
            <a:ext cx="1738460" cy="1750049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4ACCFB-6CD9-8181-B89D-88247DDBD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69" y="1629807"/>
            <a:ext cx="1707340" cy="1705064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DB5D45C-1A7B-9BA2-BF68-7B03C7E60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85" y="1630784"/>
            <a:ext cx="1743018" cy="1698861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516E3D5-62C2-44B4-8061-D25057BC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46" y="3952995"/>
            <a:ext cx="1755023" cy="1698863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873EB46-52F1-2DDA-83E5-AE6A02C5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85" y="3952995"/>
            <a:ext cx="1740637" cy="1698862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891A01E-EA55-D682-BAD2-DBF0E27FD0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3" y="3959515"/>
            <a:ext cx="1759870" cy="1698861"/>
          </a:xfrm>
          <a:prstGeom prst="ellipse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12500"/>
          </a:effec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7CEF46AC-6C13-9A6E-ADDF-75E28CA4115E}"/>
              </a:ext>
            </a:extLst>
          </p:cNvPr>
          <p:cNvSpPr txBox="1"/>
          <p:nvPr/>
        </p:nvSpPr>
        <p:spPr>
          <a:xfrm>
            <a:off x="8307367" y="5603370"/>
            <a:ext cx="2017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Queren Hope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AD4F0DF-D93D-C87F-230D-C7080EB0C077}"/>
              </a:ext>
            </a:extLst>
          </p:cNvPr>
          <p:cNvSpPr txBox="1"/>
          <p:nvPr/>
        </p:nvSpPr>
        <p:spPr>
          <a:xfrm>
            <a:off x="1766124" y="3257697"/>
            <a:ext cx="2591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Myke de Macedo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FE721E-2E28-1146-9E30-034FD98909B1}"/>
              </a:ext>
            </a:extLst>
          </p:cNvPr>
          <p:cNvSpPr txBox="1"/>
          <p:nvPr/>
        </p:nvSpPr>
        <p:spPr>
          <a:xfrm>
            <a:off x="4314026" y="3257697"/>
            <a:ext cx="252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Alexandre Borges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FD39241-941E-696D-05A8-17CE27CFC105}"/>
              </a:ext>
            </a:extLst>
          </p:cNvPr>
          <p:cNvSpPr txBox="1"/>
          <p:nvPr/>
        </p:nvSpPr>
        <p:spPr>
          <a:xfrm>
            <a:off x="6988935" y="3281157"/>
            <a:ext cx="251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Francisco Stenico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88D0A17-12B5-D8D6-2C05-8ABEB43CCA44}"/>
              </a:ext>
            </a:extLst>
          </p:cNvPr>
          <p:cNvSpPr txBox="1"/>
          <p:nvPr/>
        </p:nvSpPr>
        <p:spPr>
          <a:xfrm>
            <a:off x="2770812" y="5603370"/>
            <a:ext cx="2927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Guilherme Bernardo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CD03B64-FF0A-D1C9-C527-974557523A08}"/>
              </a:ext>
            </a:extLst>
          </p:cNvPr>
          <p:cNvSpPr txBox="1"/>
          <p:nvPr/>
        </p:nvSpPr>
        <p:spPr>
          <a:xfrm>
            <a:off x="5866035" y="5596852"/>
            <a:ext cx="196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Kelven Souza</a:t>
            </a:r>
          </a:p>
        </p:txBody>
      </p:sp>
    </p:spTree>
    <p:extLst>
      <p:ext uri="{BB962C8B-B14F-4D97-AF65-F5344CB8AC3E}">
        <p14:creationId xmlns:p14="http://schemas.microsoft.com/office/powerpoint/2010/main" val="209636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1B97843-2E6B-9565-7924-44FC525E1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53" y="429873"/>
            <a:ext cx="3959089" cy="3959089"/>
          </a:xfrm>
          <a:prstGeom prst="rect">
            <a:avLst/>
          </a:prstGeom>
          <a:effectLst>
            <a:innerShdw blurRad="596900" dist="254000" dir="12060000">
              <a:srgbClr val="00153E">
                <a:alpha val="93000"/>
              </a:srgbClr>
            </a:innerShdw>
            <a:softEdge rad="254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903128-72B0-FB79-C323-8E078626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3370" y="429873"/>
            <a:ext cx="7025260" cy="1378476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Movie Play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AE4BF-DFBE-ECF4-C0F7-07E6160E3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85" y="2245659"/>
            <a:ext cx="10647829" cy="4034984"/>
          </a:xfrm>
        </p:spPr>
        <p:txBody>
          <a:bodyPr>
            <a:normAutofit/>
          </a:bodyPr>
          <a:lstStyle/>
          <a:p>
            <a:pPr algn="l"/>
            <a:r>
              <a:rPr lang="pt-BR" sz="2800" b="0" i="0" dirty="0">
                <a:solidFill>
                  <a:srgbClr val="D1D2D3"/>
                </a:solidFill>
                <a:effectLst/>
                <a:latin typeface="Slack-Lato"/>
              </a:rPr>
              <a:t>U</a:t>
            </a:r>
            <a:r>
              <a:rPr lang="pt-BR" sz="2800" dirty="0">
                <a:solidFill>
                  <a:srgbClr val="D1D2D3"/>
                </a:solidFill>
                <a:latin typeface="Slack-Lato"/>
              </a:rPr>
              <a:t>m</a:t>
            </a:r>
            <a:r>
              <a:rPr lang="pt-BR" sz="2800" b="0" i="0" dirty="0">
                <a:solidFill>
                  <a:srgbClr val="D1D2D3"/>
                </a:solidFill>
                <a:effectLst/>
                <a:latin typeface="Slack-Lato"/>
              </a:rPr>
              <a:t> aplicativo de streaming onde o usuário poderá:</a:t>
            </a:r>
          </a:p>
          <a:p>
            <a:pPr algn="l"/>
            <a:endParaRPr lang="pt-BR" sz="28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endParaRPr lang="pt-BR" sz="200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</a:t>
            </a:r>
            <a:r>
              <a:rPr lang="pt-BR" sz="2800" b="0" i="0" dirty="0">
                <a:solidFill>
                  <a:srgbClr val="D1D2D3"/>
                </a:solidFill>
                <a:effectLst/>
                <a:latin typeface="Slack-Lato"/>
              </a:rPr>
              <a:t>ssistir séries e filmes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S</a:t>
            </a:r>
            <a:r>
              <a:rPr lang="pt-BR" sz="2800" b="0" i="0" dirty="0">
                <a:solidFill>
                  <a:srgbClr val="D1D2D3"/>
                </a:solidFill>
                <a:effectLst/>
                <a:latin typeface="Slack-Lato"/>
              </a:rPr>
              <a:t>alvar filmes para assistir depois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U</a:t>
            </a:r>
            <a:r>
              <a:rPr lang="pt-BR" sz="2800" b="0" i="0" dirty="0">
                <a:solidFill>
                  <a:srgbClr val="D1D2D3"/>
                </a:solidFill>
                <a:effectLst/>
                <a:latin typeface="Slack-Lato"/>
              </a:rPr>
              <a:t>m histórico do que foi assistido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482" y="5185087"/>
            <a:ext cx="2547895" cy="1928407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8302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1321461B-7848-7324-A928-74E0932DF4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54073" y="2485708"/>
            <a:ext cx="8498540" cy="3970318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b="1" dirty="0">
              <a:solidFill>
                <a:srgbClr val="FFFF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"Francisco Stenico"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"email":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"francisco@teste.com"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"password":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"1234teste"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"isAdm":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CC28C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"paymentMethods":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"Francisco C Stenico"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"cpf":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"12345678900"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"number":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"1111222233334444"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"dueDate":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"2026-10-21"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"code":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"123"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pt-BR" altLang="pt-BR" b="1" dirty="0">
              <a:solidFill>
                <a:srgbClr val="FFFF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239387" y="1123560"/>
            <a:ext cx="6080732" cy="230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Criar Usuário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todos os Usuários cadastrados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Atualizar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Deletar </a:t>
            </a:r>
          </a:p>
          <a:p>
            <a:pPr algn="l"/>
            <a:endParaRPr lang="pt-BR" sz="28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17" y="5779429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Users</a:t>
            </a:r>
          </a:p>
        </p:txBody>
      </p:sp>
    </p:spTree>
    <p:extLst>
      <p:ext uri="{BB962C8B-B14F-4D97-AF65-F5344CB8AC3E}">
        <p14:creationId xmlns:p14="http://schemas.microsoft.com/office/powerpoint/2010/main" val="312455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239387" y="1497633"/>
            <a:ext cx="6080732" cy="157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Login de usuário e fornecimento do token de autenticação no formato JWT</a:t>
            </a: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17" y="5779429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02B8A-1E33-EC49-DC70-E2B6C191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735" y="2648266"/>
            <a:ext cx="7779878" cy="2708434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b="1" dirty="0">
              <a:solidFill>
                <a:srgbClr val="FFFF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"token":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"eyJhbGciOiJIUzI1NiIsInR5cCI6IkpXVCJ9.eyJpc0FkbSI6dHJ1 wiaWF0IjoxNjY3MzYzMzU3LCJleHAiOjE2Njc0NDk3NTcsInN1YiI6IY4Y2M3YmExLTYxYTMtNDlNy05ZDQ3LWI5N2VhMTAwODE0YSJ9.NuUVb_dsb0lrC0UeQxIxpfy367I5hciVdRI772jUg"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altLang="pt-BR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61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336177" y="1123560"/>
            <a:ext cx="6078072" cy="221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Adicionar Filmes 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Fazer Avaliação de um Filme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Deletar</a:t>
            </a: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517" y="5779429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Movies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E91A4D-CE6C-4C06-163B-4993A4F804A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04765" y="2778505"/>
            <a:ext cx="7351058" cy="3262432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"Django Unchained"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"year":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2012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"duration":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165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"direction":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"Quentin Tarantino"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"description":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"Django (Jamie Foxx) é um escravo liberto cujo passado brutal com seus antigos proprietários leva-o ao encontro do caçador de recompensas alemão Dr. King Schultz (Christoph Waltz). Schultz está em busca dos irmãos assassinos Brittle, e somente Django pode levá-lo a eles. O pouco ortodoxo Schultz compra Django com a promessa de libertá-lo quando tiver capturado os irmãos Brittle, vivos ou mortos."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6" y="5765982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Series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FDBE4C-DB95-A129-903A-56F7CBBF24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18211" y="2447885"/>
            <a:ext cx="7431741" cy="4154984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"id":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"q1528a90-34r1-87ad-112p-28skd029845f"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"Jessica Jones"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"year":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2015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"description":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"Depois de um fim trágico para sua carreira de super-heroína, Jessica Jones se torna uma detetive na cidade de Nova York."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"direction":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 Melissa Rosenberg, Jane Espenson, Scott Reynolds, others..."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"episodes": [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"id":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"5fa85f64-5717-4562-b3fc-2c963f66afa6"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"season":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"episode":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"A.K.A Ladies Night"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"duration":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54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"description":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"Dois forasteiros alistam a investigadora Jessica Jones."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},...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242047" y="1123560"/>
            <a:ext cx="6078072" cy="2213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Adicionar Serie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Adicionar Episódios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Fazer Avaliação de uma Serie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Deletar</a:t>
            </a: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233081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6" y="5765982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History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242047" y="1123560"/>
            <a:ext cx="6078072" cy="2213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Adicionar novo registro de Histórico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todos os Histórico Filmes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todos os Histórico Series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Historico de um filme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Historico de uma serie</a:t>
            </a: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34E4E2-4EBF-935D-B106-DF473AB8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682" y="2931459"/>
            <a:ext cx="7297271" cy="3507788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"id":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"3fa85f64-5717-4562-b3fc-2c963f66afa6"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watchedAt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"2022-11-04T04:13:06.135Z"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"user": { "id":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"3fa85f64-5717-4562-b3fc-2c963f66afa6"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"name":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"Alexandre Borges"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"email":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"alexandre@teste.com"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"series": { "id":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"q1528a90-34r1-87ad-112p-28skd029845f"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"name":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"Bridgetown"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"year":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2020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"description":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"Oito irmãos inseparáveis buscam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>
                <a:solidFill>
                  <a:srgbClr val="A2FCA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amor e felicidade na alta sociedade de Londres."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   "direction":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Shonda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Rhimes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Sarah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Dollard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},...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8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826E47-E511-315A-AE9E-8AE012804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74778" y1="73444" x2="74778" y2="73444"/>
                        <a14:backgroundMark x1="40111" y1="63222" x2="40111" y2="63222"/>
                        <a14:backgroundMark x1="65333" y1="40333" x2="65333" y2="40333"/>
                        <a14:backgroundMark x1="44111" y1="67111" x2="44111" y2="67111"/>
                        <a14:backgroundMark x1="36222" y1="63222" x2="36222" y2="63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46" y="5765982"/>
            <a:ext cx="1714177" cy="1297397"/>
          </a:xfrm>
          <a:prstGeom prst="rect">
            <a:avLst/>
          </a:prstGeom>
          <a:effectLst>
            <a:softEdge rad="0"/>
          </a:effectLst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5C090F3B-53CE-E85C-A328-384B99213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204" y="81693"/>
            <a:ext cx="7017830" cy="1041867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innerShdw blurRad="38100" dist="50800" dir="13860000">
                    <a:srgbClr val="00001A">
                      <a:alpha val="44000"/>
                    </a:srgbClr>
                  </a:innerShdw>
                </a:effectLst>
                <a:latin typeface="Britannic Bold" panose="020B0903060703020204" pitchFamily="34" charset="0"/>
              </a:rPr>
              <a:t>Rota Ratings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21776CA-15BA-3C34-2B2B-D45D527A1C99}"/>
              </a:ext>
            </a:extLst>
          </p:cNvPr>
          <p:cNvSpPr txBox="1">
            <a:spLocks/>
          </p:cNvSpPr>
          <p:nvPr/>
        </p:nvSpPr>
        <p:spPr>
          <a:xfrm>
            <a:off x="242047" y="1123560"/>
            <a:ext cx="6078072" cy="2213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todas as avaliações  Filmes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Listar todas as avaliações  Series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Deletar uma avaliação Filme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rgbClr val="D1D2D3"/>
                </a:solidFill>
                <a:latin typeface="Slack-Lato"/>
              </a:rPr>
              <a:t>Deletar uma avaliação Serie</a:t>
            </a:r>
          </a:p>
          <a:p>
            <a:pPr algn="l"/>
            <a:endParaRPr lang="pt-BR" sz="400" dirty="0">
              <a:solidFill>
                <a:srgbClr val="D1D2D3"/>
              </a:solidFill>
              <a:latin typeface="Slack-Lato"/>
            </a:endParaRPr>
          </a:p>
          <a:p>
            <a:pPr algn="l"/>
            <a:endParaRPr lang="pt-BR" dirty="0">
              <a:solidFill>
                <a:srgbClr val="D1D2D3"/>
              </a:solidFill>
              <a:latin typeface="Slack-Lato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2722EC-0D4E-C133-3041-46D81862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120" y="2165427"/>
            <a:ext cx="7017831" cy="4370427"/>
          </a:xfrm>
          <a:prstGeom prst="rect">
            <a:avLst/>
          </a:prstGeom>
          <a:ln/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400" b="1" dirty="0">
                <a:solidFill>
                  <a:srgbClr val="FFFF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"id":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"c4181302-b2d7-495b-bc70-ada2d110acbf"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"rate":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"comment":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"Filme simplesmente incrível, indico a todos com certeza!"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"user": { "id":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"1127f3f2-0057-4d67-b68a-a689c3447331"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"Francisco Stenico"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"email":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"francisco@teste.com"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"movie": { "id":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"q1528a90-34r1-87ad-112p-28skd029845f"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"name":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"Avengers: Endgame"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"year":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2019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"duration":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D3636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182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"direction":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"Anthony Russo, Joe Russo"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"description":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"Após Thanos eliminar metade das criaturas vivas, os Vingadores têm de lidar com a perda de amigos e entes queridos. Com Tony Stark vagando perdido no espaço sem água e comida, Steve Rogers e Natasha Romanov lideram a resistência contra o titã louco."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},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...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61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698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Consolas</vt:lpstr>
      <vt:lpstr>Slack-Lato</vt:lpstr>
      <vt:lpstr>Wingdings</vt:lpstr>
      <vt:lpstr>Tema do Office</vt:lpstr>
      <vt:lpstr>Movie Play</vt:lpstr>
      <vt:lpstr>Participantes:</vt:lpstr>
      <vt:lpstr>Movie Play</vt:lpstr>
      <vt:lpstr>Rota Users</vt:lpstr>
      <vt:lpstr>Rota Login</vt:lpstr>
      <vt:lpstr>Rota Movies</vt:lpstr>
      <vt:lpstr>Rota Series</vt:lpstr>
      <vt:lpstr>Rota History</vt:lpstr>
      <vt:lpstr>Rota Ratings</vt:lpstr>
      <vt:lpstr>Agradecemos 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Play</dc:title>
  <dc:creator>queren martuscelli</dc:creator>
  <cp:lastModifiedBy>queren martuscelli</cp:lastModifiedBy>
  <cp:revision>3</cp:revision>
  <dcterms:created xsi:type="dcterms:W3CDTF">2022-10-31T14:31:05Z</dcterms:created>
  <dcterms:modified xsi:type="dcterms:W3CDTF">2022-11-10T11:35:14Z</dcterms:modified>
</cp:coreProperties>
</file>