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Special Elite" charset="1" panose="02000506000000020004"/>
      <p:regular r:id="rId33"/>
    </p:embeddedFont>
    <p:embeddedFont>
      <p:font typeface="Glacial Indifference" charset="1" panose="000000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22.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23.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24.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25.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26.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27.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28.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29.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30.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31.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32.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33.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34.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19.jpe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20.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21.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6505" y="-43043"/>
            <a:ext cx="18989176" cy="1395919"/>
            <a:chOff x="0" y="0"/>
            <a:chExt cx="5001265" cy="367650"/>
          </a:xfrm>
        </p:grpSpPr>
        <p:sp>
          <p:nvSpPr>
            <p:cNvPr name="Freeform 3" id="3"/>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4" id="4"/>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92871" y="2512903"/>
            <a:ext cx="18873741" cy="1851570"/>
          </a:xfrm>
          <a:custGeom>
            <a:avLst/>
            <a:gdLst/>
            <a:ahLst/>
            <a:cxnLst/>
            <a:rect r="r" b="b" t="t" l="l"/>
            <a:pathLst>
              <a:path h="1851570" w="18873741">
                <a:moveTo>
                  <a:pt x="0" y="0"/>
                </a:moveTo>
                <a:lnTo>
                  <a:pt x="18873742" y="0"/>
                </a:lnTo>
                <a:lnTo>
                  <a:pt x="18873742" y="1851570"/>
                </a:lnTo>
                <a:lnTo>
                  <a:pt x="0" y="1851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333826"/>
            <a:ext cx="18989176" cy="1395919"/>
            <a:chOff x="0" y="0"/>
            <a:chExt cx="5001265" cy="367650"/>
          </a:xfrm>
        </p:grpSpPr>
        <p:sp>
          <p:nvSpPr>
            <p:cNvPr name="Freeform 7" id="7"/>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8" id="8"/>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1945" y="-52473"/>
            <a:ext cx="5114499" cy="1405349"/>
            <a:chOff x="0" y="0"/>
            <a:chExt cx="608735" cy="167267"/>
          </a:xfrm>
        </p:grpSpPr>
        <p:sp>
          <p:nvSpPr>
            <p:cNvPr name="Freeform 10" id="10"/>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1" id="11"/>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5806137" y="-52473"/>
            <a:ext cx="5114499" cy="1405349"/>
            <a:chOff x="0" y="0"/>
            <a:chExt cx="608735" cy="167267"/>
          </a:xfrm>
        </p:grpSpPr>
        <p:sp>
          <p:nvSpPr>
            <p:cNvPr name="Freeform 13" id="13"/>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4" id="14"/>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1634219" y="-52473"/>
            <a:ext cx="5114499" cy="1405349"/>
            <a:chOff x="0" y="0"/>
            <a:chExt cx="608735" cy="167267"/>
          </a:xfrm>
        </p:grpSpPr>
        <p:sp>
          <p:nvSpPr>
            <p:cNvPr name="Freeform 16" id="16"/>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7" id="17"/>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17462301" y="-52473"/>
            <a:ext cx="5114499" cy="1405349"/>
            <a:chOff x="0" y="0"/>
            <a:chExt cx="608735" cy="167267"/>
          </a:xfrm>
        </p:grpSpPr>
        <p:sp>
          <p:nvSpPr>
            <p:cNvPr name="Freeform 19" id="19"/>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20" id="20"/>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1" id="21"/>
          <p:cNvGrpSpPr/>
          <p:nvPr/>
        </p:nvGrpSpPr>
        <p:grpSpPr>
          <a:xfrm rot="0">
            <a:off x="373447" y="1333826"/>
            <a:ext cx="4725613" cy="1395919"/>
            <a:chOff x="0" y="0"/>
            <a:chExt cx="750998" cy="221841"/>
          </a:xfrm>
        </p:grpSpPr>
        <p:sp>
          <p:nvSpPr>
            <p:cNvPr name="Freeform 22" id="22"/>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3" id="23"/>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4" id="24"/>
          <p:cNvGrpSpPr/>
          <p:nvPr/>
        </p:nvGrpSpPr>
        <p:grpSpPr>
          <a:xfrm rot="0">
            <a:off x="6201528" y="1333826"/>
            <a:ext cx="4725613" cy="1395919"/>
            <a:chOff x="0" y="0"/>
            <a:chExt cx="750998" cy="221841"/>
          </a:xfrm>
        </p:grpSpPr>
        <p:sp>
          <p:nvSpPr>
            <p:cNvPr name="Freeform 25" id="25"/>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6" id="26"/>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7" id="27"/>
          <p:cNvGrpSpPr/>
          <p:nvPr/>
        </p:nvGrpSpPr>
        <p:grpSpPr>
          <a:xfrm rot="0">
            <a:off x="12029610" y="1333826"/>
            <a:ext cx="4725613" cy="1395919"/>
            <a:chOff x="0" y="0"/>
            <a:chExt cx="750998" cy="221841"/>
          </a:xfrm>
        </p:grpSpPr>
        <p:sp>
          <p:nvSpPr>
            <p:cNvPr name="Freeform 28" id="28"/>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9" id="29"/>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30" id="30"/>
          <p:cNvGrpSpPr/>
          <p:nvPr/>
        </p:nvGrpSpPr>
        <p:grpSpPr>
          <a:xfrm rot="0">
            <a:off x="17860123" y="1333826"/>
            <a:ext cx="4725613" cy="1395919"/>
            <a:chOff x="0" y="0"/>
            <a:chExt cx="750998" cy="221841"/>
          </a:xfrm>
        </p:grpSpPr>
        <p:sp>
          <p:nvSpPr>
            <p:cNvPr name="Freeform 31" id="31"/>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32" id="32"/>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33" id="33"/>
          <p:cNvSpPr/>
          <p:nvPr/>
        </p:nvSpPr>
        <p:spPr>
          <a:xfrm flipH="false" flipV="true" rot="0">
            <a:off x="-292871" y="8435430"/>
            <a:ext cx="18873741" cy="1851570"/>
          </a:xfrm>
          <a:custGeom>
            <a:avLst/>
            <a:gdLst/>
            <a:ahLst/>
            <a:cxnLst/>
            <a:rect r="r" b="b" t="t" l="l"/>
            <a:pathLst>
              <a:path h="1851570" w="18873741">
                <a:moveTo>
                  <a:pt x="0" y="1851570"/>
                </a:moveTo>
                <a:lnTo>
                  <a:pt x="18873742" y="1851570"/>
                </a:lnTo>
                <a:lnTo>
                  <a:pt x="18873742" y="0"/>
                </a:lnTo>
                <a:lnTo>
                  <a:pt x="0" y="0"/>
                </a:lnTo>
                <a:lnTo>
                  <a:pt x="0" y="18515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4490682">
            <a:off x="15266751" y="6938664"/>
            <a:ext cx="1316736" cy="4114800"/>
          </a:xfrm>
          <a:custGeom>
            <a:avLst/>
            <a:gdLst/>
            <a:ahLst/>
            <a:cxnLst/>
            <a:rect r="r" b="b" t="t" l="l"/>
            <a:pathLst>
              <a:path h="4114800" w="1316736">
                <a:moveTo>
                  <a:pt x="0" y="0"/>
                </a:moveTo>
                <a:lnTo>
                  <a:pt x="1316736" y="0"/>
                </a:lnTo>
                <a:lnTo>
                  <a:pt x="131673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1898428" y="3428336"/>
            <a:ext cx="14491145" cy="2149474"/>
          </a:xfrm>
          <a:prstGeom prst="rect">
            <a:avLst/>
          </a:prstGeom>
        </p:spPr>
        <p:txBody>
          <a:bodyPr anchor="t" rtlCol="false" tIns="0" lIns="0" bIns="0" rIns="0">
            <a:spAutoFit/>
          </a:bodyPr>
          <a:lstStyle/>
          <a:p>
            <a:pPr algn="ctr">
              <a:lnSpc>
                <a:spcPts val="17500"/>
              </a:lnSpc>
            </a:pPr>
            <a:r>
              <a:rPr lang="en-US" sz="12500">
                <a:solidFill>
                  <a:srgbClr val="FFFFFF"/>
                </a:solidFill>
                <a:latin typeface="Special Elite"/>
                <a:ea typeface="Special Elite"/>
                <a:cs typeface="Special Elite"/>
                <a:sym typeface="Special Elite"/>
              </a:rPr>
              <a:t>Quick Tix</a:t>
            </a:r>
          </a:p>
        </p:txBody>
      </p:sp>
      <p:sp>
        <p:nvSpPr>
          <p:cNvPr name="TextBox 36" id="36"/>
          <p:cNvSpPr txBox="true"/>
          <p:nvPr/>
        </p:nvSpPr>
        <p:spPr>
          <a:xfrm rot="0">
            <a:off x="2812453" y="6419276"/>
            <a:ext cx="8897966" cy="86360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FFFFFF"/>
                </a:solidFill>
                <a:latin typeface="Glacial Indifference"/>
                <a:ea typeface="Glacial Indifference"/>
                <a:cs typeface="Glacial Indifference"/>
                <a:sym typeface="Glacial Indifference"/>
              </a:rPr>
              <a:t>Kelompok 10</a:t>
            </a:r>
          </a:p>
        </p:txBody>
      </p:sp>
      <p:sp>
        <p:nvSpPr>
          <p:cNvPr name="TextBox 37" id="37"/>
          <p:cNvSpPr txBox="true"/>
          <p:nvPr/>
        </p:nvSpPr>
        <p:spPr>
          <a:xfrm rot="-912620">
            <a:off x="11996256" y="8464833"/>
            <a:ext cx="7825238" cy="1038225"/>
          </a:xfrm>
          <a:prstGeom prst="rect">
            <a:avLst/>
          </a:prstGeom>
        </p:spPr>
        <p:txBody>
          <a:bodyPr anchor="t" rtlCol="false" tIns="0" lIns="0" bIns="0" rIns="0">
            <a:spAutoFit/>
          </a:bodyPr>
          <a:lstStyle/>
          <a:p>
            <a:pPr algn="ctr">
              <a:lnSpc>
                <a:spcPts val="8400"/>
              </a:lnSpc>
            </a:pPr>
            <a:r>
              <a:rPr lang="en-US" sz="6000" spc="929">
                <a:solidFill>
                  <a:srgbClr val="FF312D"/>
                </a:solidFill>
                <a:latin typeface="Special Elite"/>
                <a:ea typeface="Special Elite"/>
                <a:cs typeface="Special Elite"/>
                <a:sym typeface="Special Elite"/>
              </a:rPr>
              <a:t>START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Tools and Framework</a:t>
            </a:r>
          </a:p>
        </p:txBody>
      </p:sp>
      <p:sp>
        <p:nvSpPr>
          <p:cNvPr name="TextBox 16" id="16"/>
          <p:cNvSpPr txBox="true"/>
          <p:nvPr/>
        </p:nvSpPr>
        <p:spPr>
          <a:xfrm rot="0">
            <a:off x="1794527" y="2778334"/>
            <a:ext cx="2636401" cy="2371725"/>
          </a:xfrm>
          <a:prstGeom prst="rect">
            <a:avLst/>
          </a:prstGeom>
        </p:spPr>
        <p:txBody>
          <a:bodyPr anchor="t" rtlCol="false" tIns="0" lIns="0" bIns="0" rIns="0">
            <a:spAutoFit/>
          </a:bodyPr>
          <a:lstStyle/>
          <a:p>
            <a:pPr algn="l" marL="971550" indent="-485775" lvl="1">
              <a:lnSpc>
                <a:spcPts val="6299"/>
              </a:lnSpc>
              <a:buFont typeface="Arial"/>
              <a:buChar char="•"/>
            </a:pPr>
            <a:r>
              <a:rPr lang="en-US" sz="4500">
                <a:solidFill>
                  <a:srgbClr val="FFFFFF"/>
                </a:solidFill>
                <a:latin typeface="Special Elite"/>
                <a:ea typeface="Special Elite"/>
                <a:cs typeface="Special Elite"/>
                <a:sym typeface="Special Elite"/>
              </a:rPr>
              <a:t>C#</a:t>
            </a:r>
          </a:p>
          <a:p>
            <a:pPr algn="l" marL="971550" indent="-485775" lvl="1">
              <a:lnSpc>
                <a:spcPts val="6299"/>
              </a:lnSpc>
              <a:buFont typeface="Arial"/>
              <a:buChar char="•"/>
            </a:pPr>
            <a:r>
              <a:rPr lang="en-US" sz="4500">
                <a:solidFill>
                  <a:srgbClr val="FFFFFF"/>
                </a:solidFill>
                <a:latin typeface="Special Elite"/>
                <a:ea typeface="Special Elite"/>
                <a:cs typeface="Special Elite"/>
                <a:sym typeface="Special Elite"/>
              </a:rPr>
              <a:t>.Net 6</a:t>
            </a:r>
          </a:p>
          <a:p>
            <a:pPr algn="l">
              <a:lnSpc>
                <a:spcPts val="6299"/>
              </a:lnSpc>
            </a:pPr>
          </a:p>
        </p:txBody>
      </p:sp>
    </p:spTree>
  </p:cSld>
  <p:clrMapOvr>
    <a:masterClrMapping/>
  </p:clrMapOvr>
  <p:transition spd="fast">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3493371" y="1028700"/>
            <a:ext cx="11301259" cy="5650629"/>
          </a:xfrm>
          <a:custGeom>
            <a:avLst/>
            <a:gdLst/>
            <a:ahLst/>
            <a:cxnLst/>
            <a:rect r="r" b="b" t="t" l="l"/>
            <a:pathLst>
              <a:path h="5650629" w="11301259">
                <a:moveTo>
                  <a:pt x="0" y="0"/>
                </a:moveTo>
                <a:lnTo>
                  <a:pt x="11301258" y="0"/>
                </a:lnTo>
                <a:lnTo>
                  <a:pt x="11301258" y="5650629"/>
                </a:lnTo>
                <a:lnTo>
                  <a:pt x="0" y="5650629"/>
                </a:lnTo>
                <a:lnTo>
                  <a:pt x="0" y="0"/>
                </a:lnTo>
                <a:close/>
              </a:path>
            </a:pathLst>
          </a:custGeom>
          <a:blipFill>
            <a:blip r:embed="rId16"/>
            <a:stretch>
              <a:fillRect l="0" t="0" r="0" b="0"/>
            </a:stretch>
          </a:blipFill>
        </p:spPr>
      </p:sp>
    </p:spTree>
  </p:cSld>
  <p:clrMapOvr>
    <a:masterClrMapping/>
  </p:clrMapOvr>
  <p:transition spd="fast">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4046164" y="1028700"/>
            <a:ext cx="10035360" cy="6497895"/>
          </a:xfrm>
          <a:custGeom>
            <a:avLst/>
            <a:gdLst/>
            <a:ahLst/>
            <a:cxnLst/>
            <a:rect r="r" b="b" t="t" l="l"/>
            <a:pathLst>
              <a:path h="6497895" w="10035360">
                <a:moveTo>
                  <a:pt x="0" y="0"/>
                </a:moveTo>
                <a:lnTo>
                  <a:pt x="10035360" y="0"/>
                </a:lnTo>
                <a:lnTo>
                  <a:pt x="10035360" y="6497895"/>
                </a:lnTo>
                <a:lnTo>
                  <a:pt x="0" y="6497895"/>
                </a:lnTo>
                <a:lnTo>
                  <a:pt x="0" y="0"/>
                </a:lnTo>
                <a:close/>
              </a:path>
            </a:pathLst>
          </a:custGeom>
          <a:blipFill>
            <a:blip r:embed="rId16"/>
            <a:stretch>
              <a:fillRect l="0" t="0" r="0" b="0"/>
            </a:stretch>
          </a:blipFill>
        </p:spPr>
      </p:sp>
    </p:spTree>
  </p:cSld>
  <p:clrMapOvr>
    <a:masterClrMapping/>
  </p:clrMapOvr>
  <p:transition spd="fast">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2275323" y="3507648"/>
            <a:ext cx="13737354" cy="2627269"/>
          </a:xfrm>
          <a:custGeom>
            <a:avLst/>
            <a:gdLst/>
            <a:ahLst/>
            <a:cxnLst/>
            <a:rect r="r" b="b" t="t" l="l"/>
            <a:pathLst>
              <a:path h="2627269" w="13737354">
                <a:moveTo>
                  <a:pt x="0" y="0"/>
                </a:moveTo>
                <a:lnTo>
                  <a:pt x="13737354" y="0"/>
                </a:lnTo>
                <a:lnTo>
                  <a:pt x="13737354" y="2627269"/>
                </a:lnTo>
                <a:lnTo>
                  <a:pt x="0" y="2627269"/>
                </a:lnTo>
                <a:lnTo>
                  <a:pt x="0" y="0"/>
                </a:lnTo>
                <a:close/>
              </a:path>
            </a:pathLst>
          </a:custGeom>
          <a:blipFill>
            <a:blip r:embed="rId16"/>
            <a:stretch>
              <a:fillRect l="0" t="0" r="0" b="0"/>
            </a:stretch>
          </a:blipFill>
        </p:spPr>
      </p:sp>
    </p:spTree>
  </p:cSld>
  <p:clrMapOvr>
    <a:masterClrMapping/>
  </p:clrMapOvr>
  <p:transition spd="fast">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223878" y="1290900"/>
            <a:ext cx="14493549" cy="6558331"/>
          </a:xfrm>
          <a:custGeom>
            <a:avLst/>
            <a:gdLst/>
            <a:ahLst/>
            <a:cxnLst/>
            <a:rect r="r" b="b" t="t" l="l"/>
            <a:pathLst>
              <a:path h="6558331" w="14493549">
                <a:moveTo>
                  <a:pt x="0" y="0"/>
                </a:moveTo>
                <a:lnTo>
                  <a:pt x="14493548" y="0"/>
                </a:lnTo>
                <a:lnTo>
                  <a:pt x="14493548" y="6558331"/>
                </a:lnTo>
                <a:lnTo>
                  <a:pt x="0" y="6558331"/>
                </a:lnTo>
                <a:lnTo>
                  <a:pt x="0" y="0"/>
                </a:lnTo>
                <a:close/>
              </a:path>
            </a:pathLst>
          </a:custGeom>
          <a:blipFill>
            <a:blip r:embed="rId16"/>
            <a:stretch>
              <a:fillRect l="0" t="0" r="0" b="0"/>
            </a:stretch>
          </a:blipFill>
        </p:spPr>
      </p:sp>
    </p:spTree>
  </p:cSld>
  <p:clrMapOvr>
    <a:masterClrMapping/>
  </p:clrMapOvr>
  <p:transition spd="fast">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2275323" y="1470360"/>
            <a:ext cx="13737354" cy="6181810"/>
          </a:xfrm>
          <a:custGeom>
            <a:avLst/>
            <a:gdLst/>
            <a:ahLst/>
            <a:cxnLst/>
            <a:rect r="r" b="b" t="t" l="l"/>
            <a:pathLst>
              <a:path h="6181810" w="13737354">
                <a:moveTo>
                  <a:pt x="0" y="0"/>
                </a:moveTo>
                <a:lnTo>
                  <a:pt x="13737354" y="0"/>
                </a:lnTo>
                <a:lnTo>
                  <a:pt x="13737354" y="6181809"/>
                </a:lnTo>
                <a:lnTo>
                  <a:pt x="0" y="6181809"/>
                </a:lnTo>
                <a:lnTo>
                  <a:pt x="0" y="0"/>
                </a:lnTo>
                <a:close/>
              </a:path>
            </a:pathLst>
          </a:custGeom>
          <a:blipFill>
            <a:blip r:embed="rId16"/>
            <a:stretch>
              <a:fillRect l="0" t="0" r="0" b="0"/>
            </a:stretch>
          </a:blipFill>
        </p:spPr>
      </p:sp>
    </p:spTree>
  </p:cSld>
  <p:clrMapOvr>
    <a:masterClrMapping/>
  </p:clrMapOvr>
  <p:transition spd="fast">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824551" y="1298324"/>
            <a:ext cx="14638898" cy="6550907"/>
          </a:xfrm>
          <a:custGeom>
            <a:avLst/>
            <a:gdLst/>
            <a:ahLst/>
            <a:cxnLst/>
            <a:rect r="r" b="b" t="t" l="l"/>
            <a:pathLst>
              <a:path h="6550907" w="14638898">
                <a:moveTo>
                  <a:pt x="0" y="0"/>
                </a:moveTo>
                <a:lnTo>
                  <a:pt x="14638898" y="0"/>
                </a:lnTo>
                <a:lnTo>
                  <a:pt x="14638898" y="6550907"/>
                </a:lnTo>
                <a:lnTo>
                  <a:pt x="0" y="6550907"/>
                </a:lnTo>
                <a:lnTo>
                  <a:pt x="0" y="0"/>
                </a:lnTo>
                <a:close/>
              </a:path>
            </a:pathLst>
          </a:custGeom>
          <a:blipFill>
            <a:blip r:embed="rId16"/>
            <a:stretch>
              <a:fillRect l="0" t="0" r="0" b="0"/>
            </a:stretch>
          </a:blipFill>
        </p:spPr>
      </p:sp>
    </p:spTree>
  </p:cSld>
  <p:clrMapOvr>
    <a:masterClrMapping/>
  </p:clrMapOvr>
  <p:transition spd="fast">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2027162" y="705402"/>
            <a:ext cx="14233676" cy="7508264"/>
          </a:xfrm>
          <a:custGeom>
            <a:avLst/>
            <a:gdLst/>
            <a:ahLst/>
            <a:cxnLst/>
            <a:rect r="r" b="b" t="t" l="l"/>
            <a:pathLst>
              <a:path h="7508264" w="14233676">
                <a:moveTo>
                  <a:pt x="0" y="0"/>
                </a:moveTo>
                <a:lnTo>
                  <a:pt x="14233676" y="0"/>
                </a:lnTo>
                <a:lnTo>
                  <a:pt x="14233676" y="7508263"/>
                </a:lnTo>
                <a:lnTo>
                  <a:pt x="0" y="7508263"/>
                </a:lnTo>
                <a:lnTo>
                  <a:pt x="0" y="0"/>
                </a:lnTo>
                <a:close/>
              </a:path>
            </a:pathLst>
          </a:custGeom>
          <a:blipFill>
            <a:blip r:embed="rId16"/>
            <a:stretch>
              <a:fillRect l="0" t="0" r="0" b="0"/>
            </a:stretch>
          </a:blipFill>
        </p:spPr>
      </p:sp>
    </p:spTree>
  </p:cSld>
  <p:clrMapOvr>
    <a:masterClrMapping/>
  </p:clrMapOvr>
  <p:transition spd="fast">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2165448" y="815921"/>
            <a:ext cx="13957104" cy="7275140"/>
          </a:xfrm>
          <a:custGeom>
            <a:avLst/>
            <a:gdLst/>
            <a:ahLst/>
            <a:cxnLst/>
            <a:rect r="r" b="b" t="t" l="l"/>
            <a:pathLst>
              <a:path h="7275140" w="13957104">
                <a:moveTo>
                  <a:pt x="0" y="0"/>
                </a:moveTo>
                <a:lnTo>
                  <a:pt x="13957104" y="0"/>
                </a:lnTo>
                <a:lnTo>
                  <a:pt x="13957104" y="7275141"/>
                </a:lnTo>
                <a:lnTo>
                  <a:pt x="0" y="7275141"/>
                </a:lnTo>
                <a:lnTo>
                  <a:pt x="0" y="0"/>
                </a:lnTo>
                <a:close/>
              </a:path>
            </a:pathLst>
          </a:custGeom>
          <a:blipFill>
            <a:blip r:embed="rId16"/>
            <a:stretch>
              <a:fillRect l="0" t="0" r="0" b="0"/>
            </a:stretch>
          </a:blipFill>
        </p:spPr>
      </p:sp>
    </p:spTree>
  </p:cSld>
  <p:clrMapOvr>
    <a:masterClrMapping/>
  </p:clrMapOvr>
  <p:transition spd="fast">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2027162" y="1028700"/>
            <a:ext cx="14233676" cy="6867749"/>
          </a:xfrm>
          <a:custGeom>
            <a:avLst/>
            <a:gdLst/>
            <a:ahLst/>
            <a:cxnLst/>
            <a:rect r="r" b="b" t="t" l="l"/>
            <a:pathLst>
              <a:path h="6867749" w="14233676">
                <a:moveTo>
                  <a:pt x="0" y="0"/>
                </a:moveTo>
                <a:lnTo>
                  <a:pt x="14233676" y="0"/>
                </a:lnTo>
                <a:lnTo>
                  <a:pt x="14233676" y="6867749"/>
                </a:lnTo>
                <a:lnTo>
                  <a:pt x="0" y="6867749"/>
                </a:lnTo>
                <a:lnTo>
                  <a:pt x="0" y="0"/>
                </a:lnTo>
                <a:close/>
              </a:path>
            </a:pathLst>
          </a:custGeom>
          <a:blipFill>
            <a:blip r:embed="rId16"/>
            <a:stretch>
              <a:fillRect l="0" t="0" r="0" b="0"/>
            </a:stretch>
          </a:blipFill>
        </p:spPr>
      </p:sp>
    </p:spTree>
  </p:cSld>
  <p:clrMapOvr>
    <a:masterClrMapping/>
  </p:clrMapOvr>
  <p:transition spd="fast">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300013"/>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Group Members</a:t>
            </a:r>
          </a:p>
        </p:txBody>
      </p:sp>
      <p:sp>
        <p:nvSpPr>
          <p:cNvPr name="TextBox 16" id="16"/>
          <p:cNvSpPr txBox="true"/>
          <p:nvPr/>
        </p:nvSpPr>
        <p:spPr>
          <a:xfrm rot="0">
            <a:off x="4965768" y="2568194"/>
            <a:ext cx="8356464" cy="688975"/>
          </a:xfrm>
          <a:prstGeom prst="rect">
            <a:avLst/>
          </a:prstGeom>
        </p:spPr>
        <p:txBody>
          <a:bodyPr anchor="t" rtlCol="false" tIns="0" lIns="0" bIns="0" rIns="0">
            <a:spAutoFit/>
          </a:bodyPr>
          <a:lstStyle/>
          <a:p>
            <a:pPr algn="ctr">
              <a:lnSpc>
                <a:spcPts val="5599"/>
              </a:lnSpc>
            </a:pPr>
            <a:r>
              <a:rPr lang="en-US" sz="3999">
                <a:solidFill>
                  <a:srgbClr val="FFFFFF"/>
                </a:solidFill>
                <a:latin typeface="Glacial Indifference"/>
                <a:ea typeface="Glacial Indifference"/>
                <a:cs typeface="Glacial Indifference"/>
                <a:sym typeface="Glacial Indifference"/>
              </a:rPr>
              <a:t>2702296142 - Kenzie Edernez </a:t>
            </a:r>
          </a:p>
        </p:txBody>
      </p:sp>
      <p:sp>
        <p:nvSpPr>
          <p:cNvPr name="TextBox 17" id="17"/>
          <p:cNvSpPr txBox="true"/>
          <p:nvPr/>
        </p:nvSpPr>
        <p:spPr>
          <a:xfrm rot="0">
            <a:off x="3732094" y="3666744"/>
            <a:ext cx="10823813" cy="688975"/>
          </a:xfrm>
          <a:prstGeom prst="rect">
            <a:avLst/>
          </a:prstGeom>
        </p:spPr>
        <p:txBody>
          <a:bodyPr anchor="t" rtlCol="false" tIns="0" lIns="0" bIns="0" rIns="0">
            <a:spAutoFit/>
          </a:bodyPr>
          <a:lstStyle/>
          <a:p>
            <a:pPr algn="ctr">
              <a:lnSpc>
                <a:spcPts val="5599"/>
              </a:lnSpc>
            </a:pPr>
            <a:r>
              <a:rPr lang="en-US" sz="3999">
                <a:solidFill>
                  <a:srgbClr val="FFFFFF"/>
                </a:solidFill>
                <a:latin typeface="Glacial Indifference"/>
                <a:ea typeface="Glacial Indifference"/>
                <a:cs typeface="Glacial Indifference"/>
                <a:sym typeface="Glacial Indifference"/>
              </a:rPr>
              <a:t>2702243110 - Yoseph Oktavianus Yusanto</a:t>
            </a:r>
          </a:p>
        </p:txBody>
      </p:sp>
      <p:sp>
        <p:nvSpPr>
          <p:cNvPr name="TextBox 18" id="18"/>
          <p:cNvSpPr txBox="true"/>
          <p:nvPr/>
        </p:nvSpPr>
        <p:spPr>
          <a:xfrm rot="0">
            <a:off x="4595541" y="4765294"/>
            <a:ext cx="9096918" cy="688975"/>
          </a:xfrm>
          <a:prstGeom prst="rect">
            <a:avLst/>
          </a:prstGeom>
        </p:spPr>
        <p:txBody>
          <a:bodyPr anchor="t" rtlCol="false" tIns="0" lIns="0" bIns="0" rIns="0">
            <a:spAutoFit/>
          </a:bodyPr>
          <a:lstStyle/>
          <a:p>
            <a:pPr algn="ctr">
              <a:lnSpc>
                <a:spcPts val="5599"/>
              </a:lnSpc>
            </a:pPr>
            <a:r>
              <a:rPr lang="en-US" sz="3999">
                <a:solidFill>
                  <a:srgbClr val="FFFFFF"/>
                </a:solidFill>
                <a:latin typeface="Glacial Indifference"/>
                <a:ea typeface="Glacial Indifference"/>
                <a:cs typeface="Glacial Indifference"/>
                <a:sym typeface="Glacial Indifference"/>
              </a:rPr>
              <a:t>2702229264 - Andhika Pratama Putra</a:t>
            </a:r>
          </a:p>
        </p:txBody>
      </p:sp>
      <p:sp>
        <p:nvSpPr>
          <p:cNvPr name="TextBox 19" id="19"/>
          <p:cNvSpPr txBox="true"/>
          <p:nvPr/>
        </p:nvSpPr>
        <p:spPr>
          <a:xfrm rot="0">
            <a:off x="5465859" y="5865291"/>
            <a:ext cx="7356282" cy="688975"/>
          </a:xfrm>
          <a:prstGeom prst="rect">
            <a:avLst/>
          </a:prstGeom>
        </p:spPr>
        <p:txBody>
          <a:bodyPr anchor="t" rtlCol="false" tIns="0" lIns="0" bIns="0" rIns="0">
            <a:spAutoFit/>
          </a:bodyPr>
          <a:lstStyle/>
          <a:p>
            <a:pPr algn="ctr">
              <a:lnSpc>
                <a:spcPts val="5599"/>
              </a:lnSpc>
            </a:pPr>
            <a:r>
              <a:rPr lang="en-US" sz="3999">
                <a:solidFill>
                  <a:srgbClr val="FFFFFF"/>
                </a:solidFill>
                <a:latin typeface="Glacial Indifference"/>
                <a:ea typeface="Glacial Indifference"/>
                <a:cs typeface="Glacial Indifference"/>
                <a:sym typeface="Glacial Indifference"/>
              </a:rPr>
              <a:t>2702340156 - Kevin Pangsawira</a:t>
            </a:r>
          </a:p>
        </p:txBody>
      </p:sp>
    </p:spTree>
  </p:cSld>
  <p:clrMapOvr>
    <a:masterClrMapping/>
  </p:clrMapOvr>
  <p:transition spd="fast">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917371" y="1473401"/>
            <a:ext cx="14453258" cy="6178768"/>
          </a:xfrm>
          <a:custGeom>
            <a:avLst/>
            <a:gdLst/>
            <a:ahLst/>
            <a:cxnLst/>
            <a:rect r="r" b="b" t="t" l="l"/>
            <a:pathLst>
              <a:path h="6178768" w="14453258">
                <a:moveTo>
                  <a:pt x="0" y="0"/>
                </a:moveTo>
                <a:lnTo>
                  <a:pt x="14453258" y="0"/>
                </a:lnTo>
                <a:lnTo>
                  <a:pt x="14453258" y="6178768"/>
                </a:lnTo>
                <a:lnTo>
                  <a:pt x="0" y="6178768"/>
                </a:lnTo>
                <a:lnTo>
                  <a:pt x="0" y="0"/>
                </a:lnTo>
                <a:close/>
              </a:path>
            </a:pathLst>
          </a:custGeom>
          <a:blipFill>
            <a:blip r:embed="rId16"/>
            <a:stretch>
              <a:fillRect l="0" t="0" r="0" b="0"/>
            </a:stretch>
          </a:blipFill>
        </p:spPr>
      </p:sp>
    </p:spTree>
  </p:cSld>
  <p:clrMapOvr>
    <a:masterClrMapping/>
  </p:clrMapOvr>
  <p:transition spd="fast">
    <p:push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824473" y="3320780"/>
            <a:ext cx="14639055" cy="3001006"/>
          </a:xfrm>
          <a:custGeom>
            <a:avLst/>
            <a:gdLst/>
            <a:ahLst/>
            <a:cxnLst/>
            <a:rect r="r" b="b" t="t" l="l"/>
            <a:pathLst>
              <a:path h="3001006" w="14639055">
                <a:moveTo>
                  <a:pt x="0" y="0"/>
                </a:moveTo>
                <a:lnTo>
                  <a:pt x="14639054" y="0"/>
                </a:lnTo>
                <a:lnTo>
                  <a:pt x="14639054" y="3001006"/>
                </a:lnTo>
                <a:lnTo>
                  <a:pt x="0" y="3001006"/>
                </a:lnTo>
                <a:lnTo>
                  <a:pt x="0" y="0"/>
                </a:lnTo>
                <a:close/>
              </a:path>
            </a:pathLst>
          </a:custGeom>
          <a:blipFill>
            <a:blip r:embed="rId16"/>
            <a:stretch>
              <a:fillRect l="0" t="0" r="0" b="0"/>
            </a:stretch>
          </a:blipFill>
        </p:spPr>
      </p:sp>
    </p:spTree>
  </p:cSld>
  <p:clrMapOvr>
    <a:masterClrMapping/>
  </p:clrMapOvr>
  <p:transition spd="fast">
    <p:push dir="l"/>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44799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DataBase</a:t>
            </a:r>
          </a:p>
        </p:txBody>
      </p:sp>
    </p:spTree>
  </p:cSld>
  <p:clrMapOvr>
    <a:masterClrMapping/>
  </p:clrMapOvr>
  <p:transition spd="fast">
    <p:push dir="l"/>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Tools</a:t>
            </a:r>
          </a:p>
        </p:txBody>
      </p:sp>
      <p:sp>
        <p:nvSpPr>
          <p:cNvPr name="TextBox 16" id="16"/>
          <p:cNvSpPr txBox="true"/>
          <p:nvPr/>
        </p:nvSpPr>
        <p:spPr>
          <a:xfrm rot="0">
            <a:off x="1794527" y="2778334"/>
            <a:ext cx="12915066" cy="1571625"/>
          </a:xfrm>
          <a:prstGeom prst="rect">
            <a:avLst/>
          </a:prstGeom>
        </p:spPr>
        <p:txBody>
          <a:bodyPr anchor="t" rtlCol="false" tIns="0" lIns="0" bIns="0" rIns="0">
            <a:spAutoFit/>
          </a:bodyPr>
          <a:lstStyle/>
          <a:p>
            <a:pPr algn="l" marL="971550" indent="-485775" lvl="1">
              <a:lnSpc>
                <a:spcPts val="6299"/>
              </a:lnSpc>
              <a:buFont typeface="Arial"/>
              <a:buChar char="•"/>
            </a:pPr>
            <a:r>
              <a:rPr lang="en-US" sz="4500">
                <a:solidFill>
                  <a:srgbClr val="FFFFFF"/>
                </a:solidFill>
                <a:latin typeface="Special Elite"/>
                <a:ea typeface="Special Elite"/>
                <a:cs typeface="Special Elite"/>
                <a:sym typeface="Special Elite"/>
              </a:rPr>
              <a:t>Microsoft SQL Server Management Studio</a:t>
            </a:r>
          </a:p>
          <a:p>
            <a:pPr algn="l">
              <a:lnSpc>
                <a:spcPts val="6299"/>
              </a:lnSpc>
            </a:pPr>
          </a:p>
        </p:txBody>
      </p:sp>
    </p:spTree>
  </p:cSld>
  <p:clrMapOvr>
    <a:masterClrMapping/>
  </p:clrMapOvr>
  <p:transition spd="fast">
    <p:push dir="l"/>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641820" y="1200295"/>
            <a:ext cx="15004360" cy="6451875"/>
          </a:xfrm>
          <a:custGeom>
            <a:avLst/>
            <a:gdLst/>
            <a:ahLst/>
            <a:cxnLst/>
            <a:rect r="r" b="b" t="t" l="l"/>
            <a:pathLst>
              <a:path h="6451875" w="15004360">
                <a:moveTo>
                  <a:pt x="0" y="0"/>
                </a:moveTo>
                <a:lnTo>
                  <a:pt x="15004360" y="0"/>
                </a:lnTo>
                <a:lnTo>
                  <a:pt x="15004360" y="6451874"/>
                </a:lnTo>
                <a:lnTo>
                  <a:pt x="0" y="6451874"/>
                </a:lnTo>
                <a:lnTo>
                  <a:pt x="0" y="0"/>
                </a:lnTo>
                <a:close/>
              </a:path>
            </a:pathLst>
          </a:custGeom>
          <a:blipFill>
            <a:blip r:embed="rId16"/>
            <a:stretch>
              <a:fillRect l="0" t="0" r="0" b="0"/>
            </a:stretch>
          </a:blipFill>
        </p:spPr>
      </p:sp>
    </p:spTree>
  </p:cSld>
  <p:clrMapOvr>
    <a:masterClrMapping/>
  </p:clrMapOvr>
  <p:transition spd="fast">
    <p:push dir="l"/>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FFFFFF"/>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FFFFFF"/>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5059325" y="161424"/>
            <a:ext cx="8169349" cy="7490745"/>
          </a:xfrm>
          <a:custGeom>
            <a:avLst/>
            <a:gdLst/>
            <a:ahLst/>
            <a:cxnLst/>
            <a:rect r="r" b="b" t="t" l="l"/>
            <a:pathLst>
              <a:path h="7490745" w="8169349">
                <a:moveTo>
                  <a:pt x="0" y="0"/>
                </a:moveTo>
                <a:lnTo>
                  <a:pt x="8169350" y="0"/>
                </a:lnTo>
                <a:lnTo>
                  <a:pt x="8169350" y="7490745"/>
                </a:lnTo>
                <a:lnTo>
                  <a:pt x="0" y="7490745"/>
                </a:lnTo>
                <a:lnTo>
                  <a:pt x="0" y="0"/>
                </a:lnTo>
                <a:close/>
              </a:path>
            </a:pathLst>
          </a:custGeom>
          <a:blipFill>
            <a:blip r:embed="rId16"/>
            <a:stretch>
              <a:fillRect l="0" t="0" r="0" b="0"/>
            </a:stretch>
          </a:blipFill>
        </p:spPr>
      </p:sp>
    </p:spTree>
  </p:cSld>
  <p:clrMapOvr>
    <a:masterClrMapping/>
  </p:clrMapOvr>
  <p:transition spd="fast">
    <p:push dir="l"/>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1923097"/>
            <a:ext cx="14806790" cy="637413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Aplikasi yang kami kembangkan memiliki fitur menarik dan berfungsi dengan baik pada sisi frontend maupun backend. Pada backend, kami telah menerapkan sistem otorisasi yang memastikan pengguna hanya dapat mengakses aplikasi jika login dan password benar, serta mewajibkan login untuk melakukan transaksi pembelian tiket film. Pengguna hanya memiliki akses untuk login, registrasi, dan pemesanan tiket, sedangkan admin memiliki akses khusus untuk menambahkan daftar film yang akan tayang atau sedang tayang ke dalam aplikasi. Dengan pembagian peran yang jelas antara pengguna dan admin, aplikasi ini dirancang untuk memberikan pengalaman yang aman, efisien, dan terorganisasi dengan baik.</a:t>
            </a:r>
          </a:p>
          <a:p>
            <a:pPr algn="just">
              <a:lnSpc>
                <a:spcPts val="4620"/>
              </a:lnSpc>
            </a:pPr>
          </a:p>
        </p:txBody>
      </p:sp>
      <p:sp>
        <p:nvSpPr>
          <p:cNvPr name="TextBox 16" id="16"/>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Kesimpulan</a:t>
            </a:r>
          </a:p>
        </p:txBody>
      </p:sp>
    </p:spTree>
  </p:cSld>
  <p:clrMapOvr>
    <a:masterClrMapping/>
  </p:clrMapOvr>
  <p:transition spd="fast">
    <p:push dir="l"/>
  </p:transition>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6505" y="-43043"/>
            <a:ext cx="18989176" cy="1395919"/>
            <a:chOff x="0" y="0"/>
            <a:chExt cx="5001265" cy="367650"/>
          </a:xfrm>
        </p:grpSpPr>
        <p:sp>
          <p:nvSpPr>
            <p:cNvPr name="Freeform 3" id="3"/>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4" id="4"/>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92871" y="2512903"/>
            <a:ext cx="18873741" cy="1851570"/>
          </a:xfrm>
          <a:custGeom>
            <a:avLst/>
            <a:gdLst/>
            <a:ahLst/>
            <a:cxnLst/>
            <a:rect r="r" b="b" t="t" l="l"/>
            <a:pathLst>
              <a:path h="1851570" w="18873741">
                <a:moveTo>
                  <a:pt x="0" y="0"/>
                </a:moveTo>
                <a:lnTo>
                  <a:pt x="18873742" y="0"/>
                </a:lnTo>
                <a:lnTo>
                  <a:pt x="18873742" y="1851570"/>
                </a:lnTo>
                <a:lnTo>
                  <a:pt x="0" y="1851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333826"/>
            <a:ext cx="18989176" cy="1395919"/>
            <a:chOff x="0" y="0"/>
            <a:chExt cx="5001265" cy="367650"/>
          </a:xfrm>
        </p:grpSpPr>
        <p:sp>
          <p:nvSpPr>
            <p:cNvPr name="Freeform 7" id="7"/>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8" id="8"/>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1945" y="-52473"/>
            <a:ext cx="5114499" cy="1405349"/>
            <a:chOff x="0" y="0"/>
            <a:chExt cx="608735" cy="167267"/>
          </a:xfrm>
        </p:grpSpPr>
        <p:sp>
          <p:nvSpPr>
            <p:cNvPr name="Freeform 10" id="10"/>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1" id="11"/>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5806137" y="-52473"/>
            <a:ext cx="5114499" cy="1405349"/>
            <a:chOff x="0" y="0"/>
            <a:chExt cx="608735" cy="167267"/>
          </a:xfrm>
        </p:grpSpPr>
        <p:sp>
          <p:nvSpPr>
            <p:cNvPr name="Freeform 13" id="13"/>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4" id="14"/>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1634219" y="-52473"/>
            <a:ext cx="5114499" cy="1405349"/>
            <a:chOff x="0" y="0"/>
            <a:chExt cx="608735" cy="167267"/>
          </a:xfrm>
        </p:grpSpPr>
        <p:sp>
          <p:nvSpPr>
            <p:cNvPr name="Freeform 16" id="16"/>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7" id="17"/>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17462301" y="-52473"/>
            <a:ext cx="5114499" cy="1405349"/>
            <a:chOff x="0" y="0"/>
            <a:chExt cx="608735" cy="167267"/>
          </a:xfrm>
        </p:grpSpPr>
        <p:sp>
          <p:nvSpPr>
            <p:cNvPr name="Freeform 19" id="19"/>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20" id="20"/>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1" id="21"/>
          <p:cNvGrpSpPr/>
          <p:nvPr/>
        </p:nvGrpSpPr>
        <p:grpSpPr>
          <a:xfrm rot="0">
            <a:off x="373447" y="1333826"/>
            <a:ext cx="4725613" cy="1395919"/>
            <a:chOff x="0" y="0"/>
            <a:chExt cx="750998" cy="221841"/>
          </a:xfrm>
        </p:grpSpPr>
        <p:sp>
          <p:nvSpPr>
            <p:cNvPr name="Freeform 22" id="22"/>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3" id="23"/>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4" id="24"/>
          <p:cNvGrpSpPr/>
          <p:nvPr/>
        </p:nvGrpSpPr>
        <p:grpSpPr>
          <a:xfrm rot="0">
            <a:off x="6201528" y="1333826"/>
            <a:ext cx="4725613" cy="1395919"/>
            <a:chOff x="0" y="0"/>
            <a:chExt cx="750998" cy="221841"/>
          </a:xfrm>
        </p:grpSpPr>
        <p:sp>
          <p:nvSpPr>
            <p:cNvPr name="Freeform 25" id="25"/>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6" id="26"/>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7" id="27"/>
          <p:cNvGrpSpPr/>
          <p:nvPr/>
        </p:nvGrpSpPr>
        <p:grpSpPr>
          <a:xfrm rot="0">
            <a:off x="12029610" y="1333826"/>
            <a:ext cx="4725613" cy="1395919"/>
            <a:chOff x="0" y="0"/>
            <a:chExt cx="750998" cy="221841"/>
          </a:xfrm>
        </p:grpSpPr>
        <p:sp>
          <p:nvSpPr>
            <p:cNvPr name="Freeform 28" id="28"/>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9" id="29"/>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30" id="30"/>
          <p:cNvGrpSpPr/>
          <p:nvPr/>
        </p:nvGrpSpPr>
        <p:grpSpPr>
          <a:xfrm rot="0">
            <a:off x="17860123" y="1333826"/>
            <a:ext cx="4725613" cy="1395919"/>
            <a:chOff x="0" y="0"/>
            <a:chExt cx="750998" cy="221841"/>
          </a:xfrm>
        </p:grpSpPr>
        <p:sp>
          <p:nvSpPr>
            <p:cNvPr name="Freeform 31" id="31"/>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32" id="32"/>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33" id="33"/>
          <p:cNvSpPr/>
          <p:nvPr/>
        </p:nvSpPr>
        <p:spPr>
          <a:xfrm flipH="false" flipV="false" rot="0">
            <a:off x="2251226" y="5429250"/>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8721574" y="5429250"/>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2251226" y="7311598"/>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8721574" y="7311598"/>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true" rot="0">
            <a:off x="-292871" y="8435430"/>
            <a:ext cx="18873741" cy="1851570"/>
          </a:xfrm>
          <a:custGeom>
            <a:avLst/>
            <a:gdLst/>
            <a:ahLst/>
            <a:cxnLst/>
            <a:rect r="r" b="b" t="t" l="l"/>
            <a:pathLst>
              <a:path h="1851570" w="18873741">
                <a:moveTo>
                  <a:pt x="0" y="1851570"/>
                </a:moveTo>
                <a:lnTo>
                  <a:pt x="18873742" y="1851570"/>
                </a:lnTo>
                <a:lnTo>
                  <a:pt x="18873742" y="0"/>
                </a:lnTo>
                <a:lnTo>
                  <a:pt x="0" y="0"/>
                </a:lnTo>
                <a:lnTo>
                  <a:pt x="0" y="18515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8" id="38"/>
          <p:cNvSpPr/>
          <p:nvPr/>
        </p:nvSpPr>
        <p:spPr>
          <a:xfrm flipH="false" flipV="false" rot="4490682">
            <a:off x="15266751" y="6938664"/>
            <a:ext cx="1316736" cy="4114800"/>
          </a:xfrm>
          <a:custGeom>
            <a:avLst/>
            <a:gdLst/>
            <a:ahLst/>
            <a:cxnLst/>
            <a:rect r="r" b="b" t="t" l="l"/>
            <a:pathLst>
              <a:path h="4114800" w="1316736">
                <a:moveTo>
                  <a:pt x="0" y="0"/>
                </a:moveTo>
                <a:lnTo>
                  <a:pt x="1316736" y="0"/>
                </a:lnTo>
                <a:lnTo>
                  <a:pt x="131673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9" id="39"/>
          <p:cNvSpPr txBox="true"/>
          <p:nvPr/>
        </p:nvSpPr>
        <p:spPr>
          <a:xfrm rot="0">
            <a:off x="2535305" y="3822109"/>
            <a:ext cx="14491145" cy="2149474"/>
          </a:xfrm>
          <a:prstGeom prst="rect">
            <a:avLst/>
          </a:prstGeom>
        </p:spPr>
        <p:txBody>
          <a:bodyPr anchor="t" rtlCol="false" tIns="0" lIns="0" bIns="0" rIns="0">
            <a:spAutoFit/>
          </a:bodyPr>
          <a:lstStyle/>
          <a:p>
            <a:pPr algn="l">
              <a:lnSpc>
                <a:spcPts val="17500"/>
              </a:lnSpc>
            </a:pPr>
            <a:r>
              <a:rPr lang="en-US" sz="12500">
                <a:solidFill>
                  <a:srgbClr val="FFFFFF"/>
                </a:solidFill>
                <a:latin typeface="Special Elite"/>
                <a:ea typeface="Special Elite"/>
                <a:cs typeface="Special Elite"/>
                <a:sym typeface="Special Elite"/>
              </a:rPr>
              <a:t>Thank You</a:t>
            </a:r>
          </a:p>
        </p:txBody>
      </p:sp>
      <p:sp>
        <p:nvSpPr>
          <p:cNvPr name="TextBox 40" id="40"/>
          <p:cNvSpPr txBox="true"/>
          <p:nvPr/>
        </p:nvSpPr>
        <p:spPr>
          <a:xfrm rot="0">
            <a:off x="2812453" y="6419276"/>
            <a:ext cx="8897966" cy="86360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FFFFFF"/>
                </a:solidFill>
                <a:latin typeface="Glacial Indifference"/>
                <a:ea typeface="Glacial Indifference"/>
                <a:cs typeface="Glacial Indifference"/>
                <a:sym typeface="Glacial Indifference"/>
              </a:rPr>
              <a:t>Kelompok 10</a:t>
            </a:r>
          </a:p>
        </p:txBody>
      </p:sp>
      <p:sp>
        <p:nvSpPr>
          <p:cNvPr name="TextBox 41" id="41"/>
          <p:cNvSpPr txBox="true"/>
          <p:nvPr/>
        </p:nvSpPr>
        <p:spPr>
          <a:xfrm rot="-912620">
            <a:off x="11996256" y="8464833"/>
            <a:ext cx="7825238" cy="1038225"/>
          </a:xfrm>
          <a:prstGeom prst="rect">
            <a:avLst/>
          </a:prstGeom>
        </p:spPr>
        <p:txBody>
          <a:bodyPr anchor="t" rtlCol="false" tIns="0" lIns="0" bIns="0" rIns="0">
            <a:spAutoFit/>
          </a:bodyPr>
          <a:lstStyle/>
          <a:p>
            <a:pPr algn="ctr">
              <a:lnSpc>
                <a:spcPts val="8400"/>
              </a:lnSpc>
            </a:pPr>
            <a:r>
              <a:rPr lang="en-US" sz="6000" spc="929">
                <a:solidFill>
                  <a:srgbClr val="FF312D"/>
                </a:solidFill>
                <a:latin typeface="Special Elite"/>
                <a:ea typeface="Special Elite"/>
                <a:cs typeface="Special Elite"/>
                <a:sym typeface="Special Elite"/>
              </a:rPr>
              <a:t>FINISH</a:t>
            </a: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Introduction</a:t>
            </a:r>
          </a:p>
        </p:txBody>
      </p:sp>
      <p:sp>
        <p:nvSpPr>
          <p:cNvPr name="TextBox 16" id="16"/>
          <p:cNvSpPr txBox="true"/>
          <p:nvPr/>
        </p:nvSpPr>
        <p:spPr>
          <a:xfrm rot="0">
            <a:off x="2482803" y="2336832"/>
            <a:ext cx="13322393" cy="405003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Aplikasi ini dirancang untuk mempermudah pengguna membeli tiket bioskop secara cepat, efisien, dan tanpa antrian. Dengan aplikasi ini, pengguna dapat melihat jadwal film yang sedang tayang, memeriksa ketersediaan kursi secara real-time, dan memilih kursi sesuai preferensi. Aplikasi ini juga menyediakan informasi tentang film yang akan tayang di masa mendatang, sehingga memudahkan perencanaan kunjungan ke bioskop. </a:t>
            </a: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993191" y="1028700"/>
            <a:ext cx="14650041" cy="6623469"/>
          </a:xfrm>
          <a:custGeom>
            <a:avLst/>
            <a:gdLst/>
            <a:ahLst/>
            <a:cxnLst/>
            <a:rect r="r" b="b" t="t" l="l"/>
            <a:pathLst>
              <a:path h="6623469" w="14650041">
                <a:moveTo>
                  <a:pt x="0" y="0"/>
                </a:moveTo>
                <a:lnTo>
                  <a:pt x="14650041" y="0"/>
                </a:lnTo>
                <a:lnTo>
                  <a:pt x="14650041" y="6623469"/>
                </a:lnTo>
                <a:lnTo>
                  <a:pt x="0" y="6623469"/>
                </a:lnTo>
                <a:lnTo>
                  <a:pt x="0" y="0"/>
                </a:lnTo>
                <a:close/>
              </a:path>
            </a:pathLst>
          </a:custGeom>
          <a:blipFill>
            <a:blip r:embed="rId16"/>
            <a:stretch>
              <a:fillRect l="0" t="0" r="0" b="0"/>
            </a:stretch>
          </a:blipFill>
        </p:spPr>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44799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FrontEnd</a:t>
            </a: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p:cSld>
    <p:bg>
      <p:bgPr>
        <a:solidFill>
          <a:srgbClr val="192637"/>
        </a:solidFill>
      </p:bgPr>
    </p:bg>
    <p:spTree>
      <p:nvGrpSpPr>
        <p:cNvPr id="1" name=""/>
        <p:cNvGrpSpPr/>
        <p:nvPr/>
      </p:nvGrpSpPr>
      <p:grpSpPr>
        <a:xfrm>
          <a:off x="0" y="0"/>
          <a:ext cx="0" cy="0"/>
          <a:chOff x="0" y="0"/>
          <a:chExt cx="0" cy="0"/>
        </a:xfrm>
      </p:grpSpPr>
      <p:sp>
        <p:nvSpPr>
          <p:cNvPr name="TextBox 2" id="2"/>
          <p:cNvSpPr txBox="true"/>
          <p:nvPr/>
        </p:nvSpPr>
        <p:spPr>
          <a:xfrm rot="0">
            <a:off x="4420270" y="1031044"/>
            <a:ext cx="9447461" cy="1193800"/>
          </a:xfrm>
          <a:prstGeom prst="rect">
            <a:avLst/>
          </a:prstGeom>
        </p:spPr>
        <p:txBody>
          <a:bodyPr anchor="t" rtlCol="false" tIns="0" lIns="0" bIns="0" rIns="0">
            <a:spAutoFit/>
          </a:bodyPr>
          <a:lstStyle/>
          <a:p>
            <a:pPr algn="ctr">
              <a:lnSpc>
                <a:spcPts val="9799"/>
              </a:lnSpc>
              <a:spcBef>
                <a:spcPct val="0"/>
              </a:spcBef>
            </a:pPr>
            <a:r>
              <a:rPr lang="en-US" sz="6999">
                <a:solidFill>
                  <a:srgbClr val="FFFFFF"/>
                </a:solidFill>
                <a:latin typeface="Special Elite"/>
                <a:ea typeface="Special Elite"/>
                <a:cs typeface="Special Elite"/>
                <a:sym typeface="Special Elite"/>
              </a:rPr>
              <a:t>Tools and Framework</a:t>
            </a:r>
          </a:p>
        </p:txBody>
      </p:sp>
      <p:sp>
        <p:nvSpPr>
          <p:cNvPr name="TextBox 3" id="3"/>
          <p:cNvSpPr txBox="true"/>
          <p:nvPr/>
        </p:nvSpPr>
        <p:spPr>
          <a:xfrm rot="0">
            <a:off x="1794527" y="2778334"/>
            <a:ext cx="4189363" cy="5572125"/>
          </a:xfrm>
          <a:prstGeom prst="rect">
            <a:avLst/>
          </a:prstGeom>
        </p:spPr>
        <p:txBody>
          <a:bodyPr anchor="t" rtlCol="false" tIns="0" lIns="0" bIns="0" rIns="0">
            <a:spAutoFit/>
          </a:bodyPr>
          <a:lstStyle/>
          <a:p>
            <a:pPr algn="l" marL="971550" indent="-485775" lvl="1">
              <a:lnSpc>
                <a:spcPts val="6299"/>
              </a:lnSpc>
              <a:buFont typeface="Arial"/>
              <a:buChar char="•"/>
            </a:pPr>
            <a:r>
              <a:rPr lang="en-US" sz="4500">
                <a:solidFill>
                  <a:srgbClr val="FFFFFF"/>
                </a:solidFill>
                <a:latin typeface="Special Elite"/>
                <a:ea typeface="Special Elite"/>
                <a:cs typeface="Special Elite"/>
                <a:sym typeface="Special Elite"/>
              </a:rPr>
              <a:t>Html</a:t>
            </a:r>
          </a:p>
          <a:p>
            <a:pPr algn="l" marL="971550" indent="-485775" lvl="1">
              <a:lnSpc>
                <a:spcPts val="6299"/>
              </a:lnSpc>
              <a:buFont typeface="Arial"/>
              <a:buChar char="•"/>
            </a:pPr>
            <a:r>
              <a:rPr lang="en-US" sz="4500">
                <a:solidFill>
                  <a:srgbClr val="FFFFFF"/>
                </a:solidFill>
                <a:latin typeface="Special Elite"/>
                <a:ea typeface="Special Elite"/>
                <a:cs typeface="Special Elite"/>
                <a:sym typeface="Special Elite"/>
              </a:rPr>
              <a:t>Css</a:t>
            </a:r>
          </a:p>
          <a:p>
            <a:pPr algn="l" marL="971550" indent="-485775" lvl="1">
              <a:lnSpc>
                <a:spcPts val="6299"/>
              </a:lnSpc>
              <a:buFont typeface="Arial"/>
              <a:buChar char="•"/>
            </a:pPr>
            <a:r>
              <a:rPr lang="en-US" sz="4500">
                <a:solidFill>
                  <a:srgbClr val="FFFFFF"/>
                </a:solidFill>
                <a:latin typeface="Special Elite"/>
                <a:ea typeface="Special Elite"/>
                <a:cs typeface="Special Elite"/>
                <a:sym typeface="Special Elite"/>
              </a:rPr>
              <a:t>Javascript</a:t>
            </a:r>
          </a:p>
          <a:p>
            <a:pPr algn="l" marL="971550" indent="-485775" lvl="1">
              <a:lnSpc>
                <a:spcPts val="6299"/>
              </a:lnSpc>
              <a:buFont typeface="Arial"/>
              <a:buChar char="•"/>
            </a:pPr>
            <a:r>
              <a:rPr lang="en-US" sz="4500">
                <a:solidFill>
                  <a:srgbClr val="FFFFFF"/>
                </a:solidFill>
                <a:latin typeface="Special Elite"/>
                <a:ea typeface="Special Elite"/>
                <a:cs typeface="Special Elite"/>
                <a:sym typeface="Special Elite"/>
              </a:rPr>
              <a:t>ReactJs</a:t>
            </a:r>
          </a:p>
          <a:p>
            <a:pPr algn="l" marL="971550" indent="-485775" lvl="1">
              <a:lnSpc>
                <a:spcPts val="6299"/>
              </a:lnSpc>
              <a:buFont typeface="Arial"/>
              <a:buChar char="•"/>
            </a:pPr>
            <a:r>
              <a:rPr lang="en-US" sz="4500">
                <a:solidFill>
                  <a:srgbClr val="FFFFFF"/>
                </a:solidFill>
                <a:latin typeface="Special Elite"/>
                <a:ea typeface="Special Elite"/>
                <a:cs typeface="Special Elite"/>
                <a:sym typeface="Special Elite"/>
              </a:rPr>
              <a:t>Typescript</a:t>
            </a:r>
          </a:p>
          <a:p>
            <a:pPr algn="l" marL="971550" indent="-485775" lvl="1">
              <a:lnSpc>
                <a:spcPts val="6299"/>
              </a:lnSpc>
              <a:buFont typeface="Arial"/>
              <a:buChar char="•"/>
            </a:pPr>
            <a:r>
              <a:rPr lang="en-US" sz="4500">
                <a:solidFill>
                  <a:srgbClr val="FFFFFF"/>
                </a:solidFill>
                <a:latin typeface="Special Elite"/>
                <a:ea typeface="Special Elite"/>
                <a:cs typeface="Special Elite"/>
                <a:sym typeface="Special Elite"/>
              </a:rPr>
              <a:t>Tailwind</a:t>
            </a:r>
          </a:p>
          <a:p>
            <a:pPr algn="l">
              <a:lnSpc>
                <a:spcPts val="6299"/>
              </a:lnSpc>
            </a:pPr>
          </a:p>
        </p:txBody>
      </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pic>
        <p:nvPicPr>
          <p:cNvPr name="Picture 15" id="15"/>
          <p:cNvPicPr>
            <a:picLocks noChangeAspect="true"/>
          </p:cNvPicPr>
          <p:nvPr/>
        </p:nvPicPr>
        <p:blipFill>
          <a:blip r:embed="rId16"/>
          <a:stretch>
            <a:fillRect/>
          </a:stretch>
        </p:blipFill>
        <p:spPr>
          <a:xfrm rot="0">
            <a:off x="1296748" y="1154340"/>
            <a:ext cx="6753542" cy="6702492"/>
          </a:xfrm>
          <a:prstGeom prst="rect">
            <a:avLst/>
          </a:prstGeom>
        </p:spPr>
      </p:pic>
      <p:sp>
        <p:nvSpPr>
          <p:cNvPr name="TextBox 16" id="16"/>
          <p:cNvSpPr txBox="true"/>
          <p:nvPr/>
        </p:nvSpPr>
        <p:spPr>
          <a:xfrm rot="0">
            <a:off x="8638081" y="2164654"/>
            <a:ext cx="7021576" cy="5068570"/>
          </a:xfrm>
          <a:prstGeom prst="rect">
            <a:avLst/>
          </a:prstGeom>
        </p:spPr>
        <p:txBody>
          <a:bodyPr anchor="t" rtlCol="false" tIns="0" lIns="0" bIns="0" rIns="0">
            <a:spAutoFit/>
          </a:bodyPr>
          <a:lstStyle/>
          <a:p>
            <a:pPr algn="just" marL="474979" indent="-237490" lvl="1">
              <a:lnSpc>
                <a:spcPts val="3079"/>
              </a:lnSpc>
              <a:buFont typeface="Arial"/>
              <a:buChar char="•"/>
            </a:pPr>
            <a:r>
              <a:rPr lang="en-US" sz="2199">
                <a:solidFill>
                  <a:srgbClr val="FDF6F6"/>
                </a:solidFill>
                <a:latin typeface="Special Elite"/>
                <a:ea typeface="Special Elite"/>
                <a:cs typeface="Special Elite"/>
                <a:sym typeface="Special Elite"/>
              </a:rPr>
              <a:t>Now Playing</a:t>
            </a:r>
          </a:p>
          <a:p>
            <a:pPr algn="just" marL="474979" indent="-237490" lvl="1">
              <a:lnSpc>
                <a:spcPts val="3079"/>
              </a:lnSpc>
              <a:buFont typeface="Arial"/>
              <a:buChar char="•"/>
            </a:pPr>
            <a:r>
              <a:rPr lang="en-US" sz="2199">
                <a:solidFill>
                  <a:srgbClr val="FDF6F6"/>
                </a:solidFill>
                <a:latin typeface="Special Elite"/>
                <a:ea typeface="Special Elite"/>
                <a:cs typeface="Special Elite"/>
                <a:sym typeface="Special Elite"/>
              </a:rPr>
              <a:t>Upcoming</a:t>
            </a:r>
          </a:p>
          <a:p>
            <a:pPr algn="just" marL="474979" indent="-237490" lvl="1">
              <a:lnSpc>
                <a:spcPts val="3079"/>
              </a:lnSpc>
              <a:buFont typeface="Arial"/>
              <a:buChar char="•"/>
            </a:pPr>
            <a:r>
              <a:rPr lang="en-US" sz="2199">
                <a:solidFill>
                  <a:srgbClr val="FDF6F6"/>
                </a:solidFill>
                <a:latin typeface="Special Elite"/>
                <a:ea typeface="Special Elite"/>
                <a:cs typeface="Special Elite"/>
                <a:sym typeface="Special Elite"/>
              </a:rPr>
              <a:t>Theatres</a:t>
            </a:r>
          </a:p>
          <a:p>
            <a:pPr algn="just" marL="474979" indent="-237490" lvl="1">
              <a:lnSpc>
                <a:spcPts val="3079"/>
              </a:lnSpc>
              <a:buFont typeface="Arial"/>
              <a:buChar char="•"/>
            </a:pPr>
            <a:r>
              <a:rPr lang="en-US" sz="2199">
                <a:solidFill>
                  <a:srgbClr val="FDF6F6"/>
                </a:solidFill>
                <a:latin typeface="Special Elite"/>
                <a:ea typeface="Special Elite"/>
                <a:cs typeface="Special Elite"/>
                <a:sym typeface="Special Elite"/>
              </a:rPr>
              <a:t>Login</a:t>
            </a:r>
          </a:p>
          <a:p>
            <a:pPr algn="just" marL="474979" indent="-237490" lvl="1">
              <a:lnSpc>
                <a:spcPts val="3079"/>
              </a:lnSpc>
              <a:buFont typeface="Arial"/>
              <a:buChar char="•"/>
            </a:pPr>
            <a:r>
              <a:rPr lang="en-US" sz="2199">
                <a:solidFill>
                  <a:srgbClr val="FDF6F6"/>
                </a:solidFill>
                <a:latin typeface="Special Elite"/>
                <a:ea typeface="Special Elite"/>
                <a:cs typeface="Special Elite"/>
                <a:sym typeface="Special Elite"/>
              </a:rPr>
              <a:t>Register</a:t>
            </a:r>
          </a:p>
          <a:p>
            <a:pPr algn="just" marL="474979" indent="-237490" lvl="1">
              <a:lnSpc>
                <a:spcPts val="3079"/>
              </a:lnSpc>
              <a:buFont typeface="Arial"/>
              <a:buChar char="•"/>
            </a:pPr>
            <a:r>
              <a:rPr lang="en-US" sz="2199">
                <a:solidFill>
                  <a:srgbClr val="FDF6F6"/>
                </a:solidFill>
                <a:latin typeface="Special Elite"/>
                <a:ea typeface="Special Elite"/>
                <a:cs typeface="Special Elite"/>
                <a:sym typeface="Special Elite"/>
              </a:rPr>
              <a:t>Movie Description</a:t>
            </a:r>
          </a:p>
          <a:p>
            <a:pPr algn="just" marL="474979" indent="-237490" lvl="1">
              <a:lnSpc>
                <a:spcPts val="3079"/>
              </a:lnSpc>
              <a:buFont typeface="Arial"/>
              <a:buChar char="•"/>
            </a:pPr>
            <a:r>
              <a:rPr lang="en-US" sz="2199">
                <a:solidFill>
                  <a:srgbClr val="FDF6F6"/>
                </a:solidFill>
                <a:latin typeface="Special Elite"/>
                <a:ea typeface="Special Elite"/>
                <a:cs typeface="Special Elite"/>
                <a:sym typeface="Special Elite"/>
              </a:rPr>
              <a:t>Choose Seats</a:t>
            </a:r>
          </a:p>
          <a:p>
            <a:pPr algn="just" marL="474979" indent="-237490" lvl="1">
              <a:lnSpc>
                <a:spcPts val="3079"/>
              </a:lnSpc>
              <a:buFont typeface="Arial"/>
              <a:buChar char="•"/>
            </a:pPr>
            <a:r>
              <a:rPr lang="en-US" sz="2199">
                <a:solidFill>
                  <a:srgbClr val="FDF6F6"/>
                </a:solidFill>
                <a:latin typeface="Special Elite"/>
                <a:ea typeface="Special Elite"/>
                <a:cs typeface="Special Elite"/>
                <a:sym typeface="Special Elite"/>
              </a:rPr>
              <a:t>Order Detail</a:t>
            </a:r>
          </a:p>
          <a:p>
            <a:pPr algn="just" marL="474979" indent="-237490" lvl="1">
              <a:lnSpc>
                <a:spcPts val="3079"/>
              </a:lnSpc>
              <a:buFont typeface="Arial"/>
              <a:buChar char="•"/>
            </a:pPr>
            <a:r>
              <a:rPr lang="en-US" sz="2199">
                <a:solidFill>
                  <a:srgbClr val="FDF6F6"/>
                </a:solidFill>
                <a:latin typeface="Special Elite"/>
                <a:ea typeface="Special Elite"/>
                <a:cs typeface="Special Elite"/>
                <a:sym typeface="Special Elite"/>
              </a:rPr>
              <a:t>My Ticket (Login User)</a:t>
            </a:r>
          </a:p>
          <a:p>
            <a:pPr algn="just" marL="474979" indent="-237490" lvl="1">
              <a:lnSpc>
                <a:spcPts val="3079"/>
              </a:lnSpc>
              <a:buFont typeface="Arial"/>
              <a:buChar char="•"/>
            </a:pPr>
            <a:r>
              <a:rPr lang="en-US" sz="2199">
                <a:solidFill>
                  <a:srgbClr val="FDF6F6"/>
                </a:solidFill>
                <a:latin typeface="Special Elite"/>
                <a:ea typeface="Special Elite"/>
                <a:cs typeface="Special Elite"/>
                <a:sym typeface="Special Elite"/>
              </a:rPr>
              <a:t>Add Movie (Admin)</a:t>
            </a:r>
          </a:p>
          <a:p>
            <a:pPr algn="just" marL="474979" indent="-237490" lvl="1">
              <a:lnSpc>
                <a:spcPts val="3079"/>
              </a:lnSpc>
              <a:buFont typeface="Arial"/>
              <a:buChar char="•"/>
            </a:pPr>
            <a:r>
              <a:rPr lang="en-US" sz="2199">
                <a:solidFill>
                  <a:srgbClr val="FDF6F6"/>
                </a:solidFill>
                <a:latin typeface="Special Elite"/>
                <a:ea typeface="Special Elite"/>
                <a:cs typeface="Special Elite"/>
                <a:sym typeface="Special Elite"/>
              </a:rPr>
              <a:t>Edit Movie (Admin)</a:t>
            </a:r>
          </a:p>
          <a:p>
            <a:pPr algn="just" marL="474979" indent="-237490" lvl="1">
              <a:lnSpc>
                <a:spcPts val="3079"/>
              </a:lnSpc>
              <a:buFont typeface="Arial"/>
              <a:buChar char="•"/>
            </a:pPr>
            <a:r>
              <a:rPr lang="en-US" sz="2199">
                <a:solidFill>
                  <a:srgbClr val="FDF6F6"/>
                </a:solidFill>
                <a:latin typeface="Special Elite"/>
                <a:ea typeface="Special Elite"/>
                <a:cs typeface="Special Elite"/>
                <a:sym typeface="Special Elite"/>
              </a:rPr>
              <a:t>Delete Movie (Admin)</a:t>
            </a:r>
          </a:p>
          <a:p>
            <a:pPr algn="just" marL="474979" indent="-237490" lvl="1">
              <a:lnSpc>
                <a:spcPts val="3079"/>
              </a:lnSpc>
              <a:buFont typeface="Arial"/>
              <a:buChar char="•"/>
            </a:pPr>
            <a:r>
              <a:rPr lang="en-US" sz="2199">
                <a:solidFill>
                  <a:srgbClr val="FDF6F6"/>
                </a:solidFill>
                <a:latin typeface="Special Elite"/>
                <a:ea typeface="Special Elite"/>
                <a:cs typeface="Special Elite"/>
                <a:sym typeface="Special Elite"/>
              </a:rPr>
              <a:t>View Movie (Admin)</a:t>
            </a:r>
          </a:p>
        </p:txBody>
      </p:sp>
      <p:sp>
        <p:nvSpPr>
          <p:cNvPr name="TextBox 17" id="17"/>
          <p:cNvSpPr txBox="true"/>
          <p:nvPr/>
        </p:nvSpPr>
        <p:spPr>
          <a:xfrm rot="0">
            <a:off x="8638081" y="895350"/>
            <a:ext cx="5609220" cy="1193800"/>
          </a:xfrm>
          <a:prstGeom prst="rect">
            <a:avLst/>
          </a:prstGeom>
        </p:spPr>
        <p:txBody>
          <a:bodyPr anchor="t" rtlCol="false" tIns="0" lIns="0" bIns="0" rIns="0">
            <a:spAutoFit/>
          </a:bodyPr>
          <a:lstStyle/>
          <a:p>
            <a:pPr algn="l">
              <a:lnSpc>
                <a:spcPts val="9799"/>
              </a:lnSpc>
              <a:spcBef>
                <a:spcPct val="0"/>
              </a:spcBef>
            </a:pPr>
            <a:r>
              <a:rPr lang="en-US" sz="6999">
                <a:solidFill>
                  <a:srgbClr val="FDF6F6"/>
                </a:solidFill>
                <a:latin typeface="Special Elite"/>
                <a:ea typeface="Special Elite"/>
                <a:cs typeface="Special Elite"/>
                <a:sym typeface="Special Elite"/>
              </a:rPr>
              <a:t>FITUR UTAMA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3836614" y="-2953920"/>
            <a:ext cx="10614772" cy="4747255"/>
            <a:chOff x="0" y="0"/>
            <a:chExt cx="2795660" cy="1250306"/>
          </a:xfrm>
        </p:grpSpPr>
        <p:sp>
          <p:nvSpPr>
            <p:cNvPr name="Freeform 3" id="3"/>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4" id="4"/>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9" id="9"/>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3150127" y="1028700"/>
            <a:ext cx="11301259" cy="5947288"/>
          </a:xfrm>
          <a:custGeom>
            <a:avLst/>
            <a:gdLst/>
            <a:ahLst/>
            <a:cxnLst/>
            <a:rect r="r" b="b" t="t" l="l"/>
            <a:pathLst>
              <a:path h="5947288" w="11301259">
                <a:moveTo>
                  <a:pt x="0" y="0"/>
                </a:moveTo>
                <a:lnTo>
                  <a:pt x="11301259" y="0"/>
                </a:lnTo>
                <a:lnTo>
                  <a:pt x="11301259" y="5947288"/>
                </a:lnTo>
                <a:lnTo>
                  <a:pt x="0" y="5947288"/>
                </a:lnTo>
                <a:lnTo>
                  <a:pt x="0" y="0"/>
                </a:lnTo>
                <a:close/>
              </a:path>
            </a:pathLst>
          </a:custGeom>
          <a:blipFill>
            <a:blip r:embed="rId16"/>
            <a:stretch>
              <a:fillRect l="0" t="0" r="0" b="0"/>
            </a:stretch>
          </a:blipFill>
        </p:spPr>
      </p:sp>
    </p:spTree>
  </p:cSld>
  <p:clrMapOvr>
    <a:masterClrMapping/>
  </p:clrMapOvr>
  <p:transition spd="fast">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44799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BackEnd</a:t>
            </a:r>
          </a:p>
        </p:txBody>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DAGYZImWklI</dc:identifier>
  <dcterms:modified xsi:type="dcterms:W3CDTF">2011-08-01T06:04:30Z</dcterms:modified>
  <cp:revision>1</cp:revision>
  <dc:title>2702296142 - Kenzie Edernez</dc:title>
</cp:coreProperties>
</file>