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9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dirty="0" smtClean="0"/>
              <a:t>期中專題</a:t>
            </a:r>
            <a:endParaRPr lang="zh-TW" altLang="en-US" sz="9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582350"/>
          </a:xfrm>
        </p:spPr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EEIT10707</a:t>
            </a:r>
            <a:r>
              <a:rPr lang="zh-TW" altLang="en-US" dirty="0" smtClean="0"/>
              <a:t> </a:t>
            </a:r>
            <a:r>
              <a:rPr lang="zh-TW" altLang="en-US" dirty="0"/>
              <a:t>張學謙</a:t>
            </a:r>
          </a:p>
        </p:txBody>
      </p:sp>
    </p:spTree>
    <p:extLst>
      <p:ext uri="{BB962C8B-B14F-4D97-AF65-F5344CB8AC3E}">
        <p14:creationId xmlns:p14="http://schemas.microsoft.com/office/powerpoint/2010/main" val="31104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javax.sql.DataSource</a:t>
            </a:r>
            <a:r>
              <a:rPr lang="zh-TW" altLang="zh-TW" sz="3600" dirty="0"/>
              <a:t>設定檔</a:t>
            </a:r>
            <a:r>
              <a:rPr lang="zh-TW" altLang="zh-TW" sz="3600" dirty="0" smtClean="0"/>
              <a:t>內容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04" y="2424051"/>
            <a:ext cx="11440299" cy="330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資料庫資料型</a:t>
            </a:r>
            <a:r>
              <a:rPr lang="zh-TW" altLang="en-US" sz="4800" dirty="0"/>
              <a:t>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52" y="1410887"/>
            <a:ext cx="5990210" cy="5033942"/>
          </a:xfrm>
        </p:spPr>
      </p:pic>
    </p:spTree>
    <p:extLst>
      <p:ext uri="{BB962C8B-B14F-4D97-AF65-F5344CB8AC3E}">
        <p14:creationId xmlns:p14="http://schemas.microsoft.com/office/powerpoint/2010/main" val="32776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/>
              <a:t>JDBC</a:t>
            </a:r>
            <a:r>
              <a:rPr lang="zh-TW" altLang="zh-TW" sz="4400" dirty="0"/>
              <a:t>程式對資料庫</a:t>
            </a:r>
            <a:r>
              <a:rPr lang="en-US" altLang="zh-TW" sz="4400" dirty="0"/>
              <a:t>table</a:t>
            </a:r>
            <a:r>
              <a:rPr lang="zh-TW" altLang="zh-TW" sz="4400" dirty="0" smtClean="0"/>
              <a:t>執行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zh-TW" sz="4400" dirty="0" smtClean="0"/>
              <a:t>新增</a:t>
            </a:r>
            <a:r>
              <a:rPr lang="zh-TW" altLang="zh-TW" sz="4400" dirty="0"/>
              <a:t>、</a:t>
            </a:r>
            <a:r>
              <a:rPr lang="zh-TW" altLang="zh-TW" sz="4400" dirty="0" smtClean="0"/>
              <a:t>修改</a:t>
            </a:r>
            <a:r>
              <a:rPr lang="zh-TW" altLang="zh-TW" sz="4400" dirty="0"/>
              <a:t>、刪除、查詢等功能</a:t>
            </a:r>
            <a:endParaRPr lang="zh-TW" altLang="en-US" sz="44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5" y="2712663"/>
            <a:ext cx="11661926" cy="3325672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5" y="2550217"/>
            <a:ext cx="11642125" cy="403617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5" y="2550217"/>
            <a:ext cx="11795555" cy="39511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5" y="2227382"/>
            <a:ext cx="11948985" cy="45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5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778" y="453081"/>
            <a:ext cx="8985422" cy="1604320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程式碼切割成代表資料的</a:t>
            </a:r>
            <a:r>
              <a:rPr lang="en-US" altLang="zh-TW" dirty="0"/>
              <a:t>Value </a:t>
            </a:r>
            <a:r>
              <a:rPr lang="en-US" altLang="zh-TW" dirty="0" smtClean="0"/>
              <a:t>Object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zh-TW" dirty="0" smtClean="0"/>
              <a:t>存取</a:t>
            </a:r>
            <a:r>
              <a:rPr lang="zh-TW" altLang="zh-TW" dirty="0"/>
              <a:t>資料的</a:t>
            </a:r>
            <a:r>
              <a:rPr lang="en-US" altLang="zh-TW" dirty="0"/>
              <a:t>DAO (JDBC</a:t>
            </a:r>
            <a:r>
              <a:rPr lang="zh-TW" altLang="zh-TW" dirty="0"/>
              <a:t>程式</a:t>
            </a:r>
            <a:r>
              <a:rPr lang="en-US" altLang="zh-TW" dirty="0"/>
              <a:t>)</a:t>
            </a:r>
            <a:r>
              <a:rPr lang="zh-TW" altLang="zh-TW" dirty="0"/>
              <a:t>等各個部分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" y="2057401"/>
            <a:ext cx="10889934" cy="43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403654"/>
            <a:ext cx="8610600" cy="1653747"/>
          </a:xfrm>
        </p:spPr>
        <p:txBody>
          <a:bodyPr>
            <a:normAutofit/>
          </a:bodyPr>
          <a:lstStyle/>
          <a:p>
            <a:r>
              <a:rPr lang="zh-TW" altLang="zh-TW" dirty="0"/>
              <a:t>產生</a:t>
            </a:r>
            <a:r>
              <a:rPr lang="en-US" altLang="zh-TW" dirty="0"/>
              <a:t>Web</a:t>
            </a:r>
            <a:r>
              <a:rPr lang="zh-TW" altLang="zh-TW" dirty="0" smtClean="0"/>
              <a:t>應用程式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/>
              <a:t>顯示</a:t>
            </a:r>
            <a:r>
              <a:rPr lang="en-US" altLang="zh-TW" sz="2200" dirty="0"/>
              <a:t>HTML &lt;form&gt;</a:t>
            </a:r>
            <a:r>
              <a:rPr lang="zh-TW" altLang="en-US" sz="2200" dirty="0"/>
              <a:t>介面收集使用者輸入的</a:t>
            </a:r>
            <a:r>
              <a:rPr lang="zh-TW" altLang="en-US" sz="2200" dirty="0" smtClean="0"/>
              <a:t>資料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zh-TW" altLang="en-US" sz="2200" dirty="0" smtClean="0"/>
              <a:t>並且</a:t>
            </a:r>
            <a:r>
              <a:rPr lang="zh-TW" altLang="en-US" sz="2200" dirty="0"/>
              <a:t>包含新增、修改、刪除、查詢按鈕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endParaRPr lang="zh-TW" altLang="en-US" sz="22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89" y="1859693"/>
            <a:ext cx="4974872" cy="453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0" y="616089"/>
            <a:ext cx="8610600" cy="1293028"/>
          </a:xfrm>
        </p:spPr>
        <p:txBody>
          <a:bodyPr/>
          <a:lstStyle/>
          <a:p>
            <a:r>
              <a:rPr lang="en-US" altLang="zh-TW" dirty="0"/>
              <a:t>Controller</a:t>
            </a:r>
            <a:r>
              <a:rPr lang="zh-TW" altLang="zh-TW" dirty="0"/>
              <a:t>的程式</a:t>
            </a:r>
            <a:r>
              <a:rPr lang="zh-TW" altLang="zh-TW" dirty="0" smtClean="0"/>
              <a:t>片段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新增</a:t>
            </a:r>
            <a:r>
              <a:rPr lang="zh-TW" altLang="en-US" dirty="0"/>
              <a:t>、修改、刪除、查詢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1"/>
            <a:ext cx="5613870" cy="28441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43" y="1884407"/>
            <a:ext cx="7011653" cy="379738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749" y="2831009"/>
            <a:ext cx="6974572" cy="33635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9522" y="3177435"/>
            <a:ext cx="6932478" cy="29018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167" y="2421650"/>
            <a:ext cx="10382250" cy="36576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23" y="2166329"/>
            <a:ext cx="98583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網頁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首頁</a:t>
            </a:r>
            <a:r>
              <a:rPr lang="en-US" altLang="zh-TW" dirty="0" smtClean="0"/>
              <a:t>)</a:t>
            </a:r>
            <a:r>
              <a:rPr lang="zh-TW" altLang="zh-TW" dirty="0" smtClean="0"/>
              <a:t>程式片段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0" y="1931403"/>
            <a:ext cx="9135762" cy="45504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595" y="2150435"/>
            <a:ext cx="4459708" cy="21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網頁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新刪修找</a:t>
            </a:r>
            <a:r>
              <a:rPr lang="en-US" altLang="zh-TW" dirty="0" smtClean="0"/>
              <a:t>)</a:t>
            </a:r>
            <a:r>
              <a:rPr lang="zh-TW" altLang="zh-TW" dirty="0" smtClean="0"/>
              <a:t>程式</a:t>
            </a:r>
            <a:r>
              <a:rPr lang="zh-TW" altLang="zh-TW" dirty="0" smtClean="0"/>
              <a:t>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4" y="1830842"/>
            <a:ext cx="6682973" cy="475155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631" y="1830842"/>
            <a:ext cx="6119065" cy="458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網頁的</a:t>
            </a:r>
            <a:r>
              <a:rPr lang="en-US" altLang="zh-TW" dirty="0"/>
              <a:t>CSS</a:t>
            </a:r>
            <a:r>
              <a:rPr lang="zh-TW" altLang="zh-TW" dirty="0"/>
              <a:t>程式</a:t>
            </a:r>
            <a:r>
              <a:rPr lang="zh-TW" altLang="zh-TW" dirty="0" smtClean="0"/>
              <a:t>片段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59" y="908784"/>
            <a:ext cx="6086475" cy="4733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57" y="1839172"/>
            <a:ext cx="3123718" cy="473489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432" y="1913385"/>
            <a:ext cx="8705850" cy="43053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1918" y="1913385"/>
            <a:ext cx="12020550" cy="45434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61109"/>
            <a:ext cx="4248150" cy="51816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0977" y="1846442"/>
            <a:ext cx="4593238" cy="4720357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3516" y="2637134"/>
            <a:ext cx="3651217" cy="30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467</TotalTime>
  <Words>52</Words>
  <Application>Microsoft Office PowerPoint</Application>
  <PresentationFormat>寬螢幕</PresentationFormat>
  <Paragraphs>13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新細明體</vt:lpstr>
      <vt:lpstr>Arial</vt:lpstr>
      <vt:lpstr>Century Gothic</vt:lpstr>
      <vt:lpstr>飛機雲</vt:lpstr>
      <vt:lpstr>期中專題</vt:lpstr>
      <vt:lpstr>資料庫資料型態</vt:lpstr>
      <vt:lpstr>JDBC程式對資料庫table執行 新增、修改、刪除、查詢等功能</vt:lpstr>
      <vt:lpstr>程式碼切割成代表資料的Value Object 存取資料的DAO (JDBC程式)等各個部分</vt:lpstr>
      <vt:lpstr>產生Web應用程式 顯示HTML &lt;form&gt;介面收集使用者輸入的資料 並且包含新增、修改、刪除、查詢按鈕 </vt:lpstr>
      <vt:lpstr>Controller的程式片段 新增、修改、刪除、查詢</vt:lpstr>
      <vt:lpstr>網頁(首頁)程式片段</vt:lpstr>
      <vt:lpstr>網頁(新刪修找)程式片段</vt:lpstr>
      <vt:lpstr>網頁的CSS程式片段</vt:lpstr>
      <vt:lpstr>javax.sql.DataSource設定檔內容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Windows 使用者</dc:creator>
  <cp:lastModifiedBy>Windows 使用者</cp:lastModifiedBy>
  <cp:revision>12</cp:revision>
  <dcterms:created xsi:type="dcterms:W3CDTF">2019-05-22T12:19:43Z</dcterms:created>
  <dcterms:modified xsi:type="dcterms:W3CDTF">2019-05-23T07:24:09Z</dcterms:modified>
</cp:coreProperties>
</file>