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4E43E77-71E7-DA47-88D8-396053ECA0EE}">
          <p14:sldIdLst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zuki Shimizu" initials="K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04720-E6DD-564E-A9E4-6973BED6C95B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D9B47-72A5-A34A-A697-B29796339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3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97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51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9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5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0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0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8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5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C50-4024-0240-9768-AF72A8EA574D}" type="datetimeFigureOut">
              <a:rPr kumimoji="1" lang="ja-JP" altLang="en-US" smtClean="0"/>
              <a:t>2016/5/16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943240" y="2881416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279865" y="4041320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605970" y="3908374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28068" y="2338505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 rot="5400000">
            <a:off x="2271816" y="2819820"/>
            <a:ext cx="4125862" cy="936368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サーブレットコンテナ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521921" y="1457784"/>
            <a:ext cx="1764492" cy="830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AsyncServlet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567077" y="4307513"/>
            <a:ext cx="1764492" cy="830027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JspServlet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011892" y="1224123"/>
            <a:ext cx="5510443" cy="1256811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ja-JP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http-nio-8080-exec-8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022905" y="2586218"/>
            <a:ext cx="5510443" cy="1256811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ja-JP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http-nio-8080-exec-9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7132667" y="3024855"/>
            <a:ext cx="1686892" cy="426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非同期処理</a:t>
            </a:r>
            <a:endParaRPr lang="en-US" altLang="ja-JP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5" name="直線矢印コネクタ 49"/>
          <p:cNvCxnSpPr>
            <a:stCxn id="50" idx="3"/>
            <a:endCxn id="54" idx="0"/>
          </p:cNvCxnSpPr>
          <p:nvPr/>
        </p:nvCxnSpPr>
        <p:spPr bwMode="invGray">
          <a:xfrm>
            <a:off x="7286413" y="1872798"/>
            <a:ext cx="689700" cy="1152057"/>
          </a:xfrm>
          <a:prstGeom prst="bentConnector2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5022905" y="3947365"/>
            <a:ext cx="5510443" cy="1403568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ja-JP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http-nio-8080-exec-10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7" name="フローチャート: 書類 56"/>
          <p:cNvSpPr/>
          <p:nvPr/>
        </p:nvSpPr>
        <p:spPr>
          <a:xfrm>
            <a:off x="8020732" y="4307513"/>
            <a:ext cx="1574827" cy="82376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</a:t>
            </a:r>
            <a:r>
              <a:rPr lang="en-US" altLang="ja-JP" smtClean="0"/>
              <a:t>omplete.jsp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 bwMode="invGray">
          <a:xfrm flipV="1">
            <a:off x="2621139" y="1852528"/>
            <a:ext cx="1178854" cy="98507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右矢印 59"/>
          <p:cNvSpPr/>
          <p:nvPr/>
        </p:nvSpPr>
        <p:spPr>
          <a:xfrm>
            <a:off x="4836534" y="1698722"/>
            <a:ext cx="685387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1"/>
          <p:cNvCxnSpPr/>
          <p:nvPr/>
        </p:nvCxnSpPr>
        <p:spPr bwMode="invGray">
          <a:xfrm flipH="1">
            <a:off x="4825245" y="3251201"/>
            <a:ext cx="2240918" cy="1128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矢印 62"/>
          <p:cNvSpPr/>
          <p:nvPr/>
        </p:nvSpPr>
        <p:spPr>
          <a:xfrm>
            <a:off x="4836798" y="4481691"/>
            <a:ext cx="685387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/>
          <p:cNvCxnSpPr/>
          <p:nvPr/>
        </p:nvCxnSpPr>
        <p:spPr bwMode="invGray">
          <a:xfrm flipH="1" flipV="1">
            <a:off x="2452796" y="3947366"/>
            <a:ext cx="1347197" cy="114171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51" idx="3"/>
            <a:endCxn id="57" idx="1"/>
          </p:cNvCxnSpPr>
          <p:nvPr/>
        </p:nvCxnSpPr>
        <p:spPr bwMode="invGray">
          <a:xfrm flipV="1">
            <a:off x="7331569" y="4719393"/>
            <a:ext cx="689163" cy="313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8005403" y="1647253"/>
            <a:ext cx="1479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AsyncContext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#start()</a:t>
            </a:r>
            <a:endParaRPr kumimoji="1" lang="ja-JP" altLang="en-US" sz="16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612685" y="2649086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AsyncContext</a:t>
            </a:r>
            <a:r>
              <a:rPr kumimoji="1" lang="en-US" altLang="ja-JP" sz="1600" dirty="0" smtClean="0"/>
              <a:t>#</a:t>
            </a:r>
          </a:p>
          <a:p>
            <a:r>
              <a:rPr kumimoji="1" lang="en-US" altLang="ja-JP" sz="1600" dirty="0" smtClean="0"/>
              <a:t>dispatch()</a:t>
            </a:r>
            <a:endParaRPr kumimoji="1" lang="ja-JP" altLang="en-US" sz="1600" dirty="0"/>
          </a:p>
        </p:txBody>
      </p:sp>
      <p:sp>
        <p:nvSpPr>
          <p:cNvPr id="68" name="線吹き出し 1 (枠付き) 67"/>
          <p:cNvSpPr/>
          <p:nvPr/>
        </p:nvSpPr>
        <p:spPr>
          <a:xfrm>
            <a:off x="5476765" y="797433"/>
            <a:ext cx="2738175" cy="327860"/>
          </a:xfrm>
          <a:prstGeom prst="borderCallout1">
            <a:avLst>
              <a:gd name="adj1" fmla="val 72055"/>
              <a:gd name="adj2" fmla="val -3967"/>
              <a:gd name="adj3" fmla="val 292795"/>
              <a:gd name="adj4" fmla="val -1175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DispatcherType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=REQUEST</a:t>
            </a:r>
          </a:p>
        </p:txBody>
      </p:sp>
      <p:sp>
        <p:nvSpPr>
          <p:cNvPr id="69" name="線吹き出し 1 (枠付き) 68"/>
          <p:cNvSpPr/>
          <p:nvPr/>
        </p:nvSpPr>
        <p:spPr>
          <a:xfrm>
            <a:off x="5580019" y="5500339"/>
            <a:ext cx="2738175" cy="327860"/>
          </a:xfrm>
          <a:prstGeom prst="borderCallout1">
            <a:avLst>
              <a:gd name="adj1" fmla="val 72055"/>
              <a:gd name="adj2" fmla="val -3967"/>
              <a:gd name="adj3" fmla="val -196140"/>
              <a:gd name="adj4" fmla="val -146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DispatcherType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=ASYNC</a:t>
            </a:r>
          </a:p>
        </p:txBody>
      </p:sp>
      <p:sp>
        <p:nvSpPr>
          <p:cNvPr id="70" name="フローチャート: 書類 69"/>
          <p:cNvSpPr/>
          <p:nvPr/>
        </p:nvSpPr>
        <p:spPr>
          <a:xfrm>
            <a:off x="2503738" y="4265316"/>
            <a:ext cx="1091281" cy="823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808145" y="2970101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Thread</a:t>
            </a:r>
          </a:p>
          <a:p>
            <a:r>
              <a:rPr kumimoji="1" lang="en-US" altLang="ja-JP" sz="1600" dirty="0" smtClean="0"/>
              <a:t>#sleep(</a:t>
            </a:r>
            <a:r>
              <a:rPr kumimoji="1" lang="en-US" altLang="ja-JP" sz="1600" dirty="0" err="1" smtClean="0"/>
              <a:t>waitSec</a:t>
            </a:r>
            <a:r>
              <a:rPr kumimoji="1"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285999" y="192794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waitSec</a:t>
            </a:r>
            <a:r>
              <a:rPr lang="en-US" altLang="ja-JP" sz="1600" dirty="0" smtClean="0"/>
              <a:t>=1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43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638437" y="3434576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975062" y="4594480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301167" y="4461534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23265" y="2891665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 rot="5400000">
            <a:off x="1967013" y="3372980"/>
            <a:ext cx="4125862" cy="936368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サーブレットコンテナ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217118" y="2010944"/>
            <a:ext cx="1764492" cy="830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AsyncServlet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262274" y="4860673"/>
            <a:ext cx="1764492" cy="830027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JspServlet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707089" y="1777283"/>
            <a:ext cx="5510443" cy="1256811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718102" y="3139378"/>
            <a:ext cx="5510443" cy="12568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アプリケーション管理のスレッド</a:t>
            </a:r>
            <a:endParaRPr lang="en-US" altLang="ja-JP" sz="14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827864" y="3578015"/>
            <a:ext cx="1686892" cy="426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非同期処理</a:t>
            </a:r>
            <a:endParaRPr lang="en-US" altLang="ja-JP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5" name="直線矢印コネクタ 49"/>
          <p:cNvCxnSpPr>
            <a:stCxn id="50" idx="3"/>
            <a:endCxn id="54" idx="0"/>
          </p:cNvCxnSpPr>
          <p:nvPr/>
        </p:nvCxnSpPr>
        <p:spPr bwMode="invGray">
          <a:xfrm>
            <a:off x="6981610" y="2425958"/>
            <a:ext cx="689700" cy="1152057"/>
          </a:xfrm>
          <a:prstGeom prst="bentConnector2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4718102" y="4500525"/>
            <a:ext cx="5510443" cy="1403568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7" name="フローチャート: 書類 56"/>
          <p:cNvSpPr/>
          <p:nvPr/>
        </p:nvSpPr>
        <p:spPr>
          <a:xfrm>
            <a:off x="7715929" y="4860673"/>
            <a:ext cx="1574827" cy="82376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</a:t>
            </a:r>
            <a:r>
              <a:rPr lang="en-US" altLang="ja-JP" smtClean="0"/>
              <a:t>omplete.jsp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 bwMode="invGray">
          <a:xfrm flipV="1">
            <a:off x="2316336" y="2405688"/>
            <a:ext cx="1178854" cy="98507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右矢印 59"/>
          <p:cNvSpPr/>
          <p:nvPr/>
        </p:nvSpPr>
        <p:spPr>
          <a:xfrm>
            <a:off x="4531731" y="2251882"/>
            <a:ext cx="685387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1"/>
          <p:cNvCxnSpPr/>
          <p:nvPr/>
        </p:nvCxnSpPr>
        <p:spPr bwMode="invGray">
          <a:xfrm flipH="1">
            <a:off x="4520442" y="3804361"/>
            <a:ext cx="2240918" cy="1128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矢印 62"/>
          <p:cNvSpPr/>
          <p:nvPr/>
        </p:nvSpPr>
        <p:spPr>
          <a:xfrm>
            <a:off x="4531995" y="5034851"/>
            <a:ext cx="685387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/>
          <p:cNvCxnSpPr/>
          <p:nvPr/>
        </p:nvCxnSpPr>
        <p:spPr bwMode="invGray">
          <a:xfrm flipH="1" flipV="1">
            <a:off x="2147993" y="4500526"/>
            <a:ext cx="1347197" cy="114171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51" idx="3"/>
            <a:endCxn id="57" idx="1"/>
          </p:cNvCxnSpPr>
          <p:nvPr/>
        </p:nvCxnSpPr>
        <p:spPr bwMode="invGray">
          <a:xfrm flipV="1">
            <a:off x="7026766" y="5272553"/>
            <a:ext cx="689163" cy="313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715929" y="2241162"/>
            <a:ext cx="1805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 smtClean="0">
                <a:solidFill>
                  <a:srgbClr val="FF0000"/>
                </a:solidFill>
              </a:rPr>
              <a:t>ExecutorService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#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execute()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307882" y="3202246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AsyncContext</a:t>
            </a:r>
            <a:r>
              <a:rPr kumimoji="1" lang="en-US" altLang="ja-JP" sz="1600" dirty="0" smtClean="0"/>
              <a:t>#</a:t>
            </a:r>
          </a:p>
          <a:p>
            <a:r>
              <a:rPr kumimoji="1" lang="en-US" altLang="ja-JP" sz="1600" dirty="0" smtClean="0"/>
              <a:t>dispatch()</a:t>
            </a:r>
            <a:endParaRPr kumimoji="1" lang="ja-JP" altLang="en-US" sz="1600" dirty="0"/>
          </a:p>
        </p:txBody>
      </p:sp>
      <p:sp>
        <p:nvSpPr>
          <p:cNvPr id="70" name="フローチャート: 書類 69"/>
          <p:cNvSpPr/>
          <p:nvPr/>
        </p:nvSpPr>
        <p:spPr>
          <a:xfrm>
            <a:off x="2198935" y="4818476"/>
            <a:ext cx="1091281" cy="823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503342" y="3523261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Thread</a:t>
            </a:r>
          </a:p>
          <a:p>
            <a:r>
              <a:rPr kumimoji="1" lang="en-US" altLang="ja-JP" sz="1600" dirty="0" smtClean="0"/>
              <a:t>#sleep(</a:t>
            </a:r>
            <a:r>
              <a:rPr kumimoji="1" lang="en-US" altLang="ja-JP" sz="1600" dirty="0" err="1" smtClean="0"/>
              <a:t>waitSec</a:t>
            </a:r>
            <a:r>
              <a:rPr kumimoji="1"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981196" y="248110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waitSec</a:t>
            </a:r>
            <a:r>
              <a:rPr lang="en-US" altLang="ja-JP" sz="1600" dirty="0" smtClean="0"/>
              <a:t>=1</a:t>
            </a:r>
            <a:endParaRPr kumimoji="1" lang="ja-JP" altLang="en-US" sz="1600" dirty="0"/>
          </a:p>
        </p:txBody>
      </p:sp>
      <p:sp>
        <p:nvSpPr>
          <p:cNvPr id="2" name="角丸四角形 1"/>
          <p:cNvSpPr/>
          <p:nvPr/>
        </p:nvSpPr>
        <p:spPr>
          <a:xfrm>
            <a:off x="4531731" y="2907695"/>
            <a:ext cx="5910488" cy="15928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 bwMode="invGray">
          <a:xfrm flipH="1">
            <a:off x="6276619" y="1578071"/>
            <a:ext cx="419708" cy="1325768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6194425" y="726474"/>
            <a:ext cx="2464149" cy="8587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アプリ管理のスレッドを使う</a:t>
            </a:r>
            <a:r>
              <a:rPr lang="ja-JP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のがポイント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228545" y="1777283"/>
            <a:ext cx="1406563" cy="10388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スレッドプール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を使う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4" name="直線コネクタ 33"/>
          <p:cNvCxnSpPr>
            <a:endCxn id="18" idx="3"/>
          </p:cNvCxnSpPr>
          <p:nvPr/>
        </p:nvCxnSpPr>
        <p:spPr bwMode="invGray">
          <a:xfrm flipH="1">
            <a:off x="9521231" y="2159404"/>
            <a:ext cx="676488" cy="374146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943240" y="2881416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279865" y="4041320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605970" y="3908374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28068" y="2338505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521921" y="1457784"/>
            <a:ext cx="1764492" cy="8905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AsyncServlet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011892" y="1224123"/>
            <a:ext cx="5510443" cy="1256811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Thread A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022905" y="2586218"/>
            <a:ext cx="5510443" cy="2245426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Thread B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7132667" y="3024854"/>
            <a:ext cx="1686892" cy="16035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非同期処理</a:t>
            </a:r>
            <a:endParaRPr lang="en-US" altLang="ja-JP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5" name="直線矢印コネクタ 49"/>
          <p:cNvCxnSpPr>
            <a:stCxn id="50" idx="3"/>
            <a:endCxn id="54" idx="0"/>
          </p:cNvCxnSpPr>
          <p:nvPr/>
        </p:nvCxnSpPr>
        <p:spPr bwMode="invGray">
          <a:xfrm>
            <a:off x="7286413" y="1903039"/>
            <a:ext cx="689700" cy="1121815"/>
          </a:xfrm>
          <a:prstGeom prst="bentConnector2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 bwMode="invGray">
          <a:xfrm flipV="1">
            <a:off x="2621139" y="1852528"/>
            <a:ext cx="1178854" cy="98507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右矢印 59"/>
          <p:cNvSpPr/>
          <p:nvPr/>
        </p:nvSpPr>
        <p:spPr>
          <a:xfrm>
            <a:off x="4836534" y="1698722"/>
            <a:ext cx="685387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/>
          <p:cNvCxnSpPr/>
          <p:nvPr/>
        </p:nvCxnSpPr>
        <p:spPr bwMode="invGray">
          <a:xfrm flipH="1" flipV="1">
            <a:off x="2442631" y="3876420"/>
            <a:ext cx="1357362" cy="752023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277727" y="3882416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AsyncContext</a:t>
            </a:r>
            <a:r>
              <a:rPr kumimoji="1" lang="en-US" altLang="ja-JP" sz="1600" dirty="0" smtClean="0"/>
              <a:t>#</a:t>
            </a:r>
          </a:p>
          <a:p>
            <a:r>
              <a:rPr kumimoji="1" lang="en-US" altLang="ja-JP" sz="1600" dirty="0" smtClean="0"/>
              <a:t>complete()</a:t>
            </a:r>
            <a:endParaRPr kumimoji="1" lang="ja-JP" altLang="en-US" sz="1600" dirty="0"/>
          </a:p>
        </p:txBody>
      </p:sp>
      <p:cxnSp>
        <p:nvCxnSpPr>
          <p:cNvPr id="29" name="直線矢印コネクタ 28"/>
          <p:cNvCxnSpPr/>
          <p:nvPr/>
        </p:nvCxnSpPr>
        <p:spPr bwMode="invGray">
          <a:xfrm flipH="1">
            <a:off x="4869435" y="4474677"/>
            <a:ext cx="2240918" cy="1128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 bwMode="invGray">
          <a:xfrm flipH="1">
            <a:off x="2621138" y="2338507"/>
            <a:ext cx="1235376" cy="7162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917300" y="2716883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chunked</a:t>
            </a:r>
            <a:endParaRPr kumimoji="1" lang="ja-JP" altLang="en-US" sz="1600" dirty="0"/>
          </a:p>
        </p:txBody>
      </p:sp>
      <p:cxnSp>
        <p:nvCxnSpPr>
          <p:cNvPr id="41" name="直線矢印コネクタ 40"/>
          <p:cNvCxnSpPr/>
          <p:nvPr/>
        </p:nvCxnSpPr>
        <p:spPr bwMode="invGray">
          <a:xfrm flipH="1">
            <a:off x="2666019" y="3262488"/>
            <a:ext cx="444433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 bwMode="invGray">
          <a:xfrm flipH="1">
            <a:off x="2647268" y="3674532"/>
            <a:ext cx="444433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 rot="5400000">
            <a:off x="2531462" y="2560175"/>
            <a:ext cx="3606570" cy="936368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サーブレットコンテナ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7" name="直線矢印コネクタ 46"/>
          <p:cNvCxnSpPr/>
          <p:nvPr/>
        </p:nvCxnSpPr>
        <p:spPr bwMode="invGray">
          <a:xfrm flipH="1">
            <a:off x="4834570" y="2212740"/>
            <a:ext cx="619729" cy="4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966063" y="2228135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flush</a:t>
            </a:r>
            <a:endParaRPr kumimoji="1" lang="ja-JP" altLang="en-US" sz="16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361605" y="292393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write</a:t>
            </a:r>
            <a:endParaRPr kumimoji="1" lang="ja-JP" altLang="en-US" sz="16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361605" y="333378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write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7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91</Words>
  <Application>Microsoft Macintosh PowerPoint</Application>
  <PresentationFormat>ワイド画面</PresentationFormat>
  <Paragraphs>54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HGP創英角ｺﾞｼｯｸUB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101</cp:revision>
  <dcterms:created xsi:type="dcterms:W3CDTF">2016-04-29T23:59:28Z</dcterms:created>
  <dcterms:modified xsi:type="dcterms:W3CDTF">2016-05-16T00:24:52Z</dcterms:modified>
</cp:coreProperties>
</file>