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9982D-A526-3345-BB27-3014FCC4850F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2D0F8-4B8E-464C-85B0-E8B15F0FF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7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3045445" y="236306"/>
            <a:ext cx="8752951" cy="61439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3399026" y="2604494"/>
            <a:ext cx="1922979" cy="914400"/>
          </a:xfrm>
          <a:prstGeom prst="round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Nginx</a:t>
            </a:r>
          </a:p>
          <a:p>
            <a:pPr algn="ctr"/>
            <a:r>
              <a:rPr kumimoji="1" lang="en-US" altLang="ja-JP" b="1" dirty="0" smtClean="0"/>
              <a:t>(web:80)</a:t>
            </a:r>
            <a:endParaRPr kumimoji="1" lang="ja-JP" altLang="en-US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306616" y="1479475"/>
            <a:ext cx="1922979" cy="914400"/>
          </a:xfrm>
          <a:prstGeom prst="roundRect">
            <a:avLst/>
          </a:prstGeom>
          <a:solidFill>
            <a:srgbClr val="92D050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Spring Boot</a:t>
            </a:r>
          </a:p>
          <a:p>
            <a:pPr algn="ctr"/>
            <a:r>
              <a:rPr kumimoji="1" lang="en-US" altLang="ja-JP" b="1" dirty="0" smtClean="0"/>
              <a:t>(ap1:8080)</a:t>
            </a:r>
            <a:endParaRPr kumimoji="1" lang="ja-JP" altLang="en-US" b="1" dirty="0"/>
          </a:p>
        </p:txBody>
      </p:sp>
      <p:sp>
        <p:nvSpPr>
          <p:cNvPr id="53" name="角丸四角形 52"/>
          <p:cNvSpPr/>
          <p:nvPr/>
        </p:nvSpPr>
        <p:spPr>
          <a:xfrm>
            <a:off x="3277453" y="4787754"/>
            <a:ext cx="8342616" cy="66610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Docker (Docker compose)</a:t>
            </a:r>
            <a:endParaRPr kumimoji="1" lang="ja-JP" altLang="en-US" b="1" dirty="0"/>
          </a:p>
        </p:txBody>
      </p:sp>
      <p:sp>
        <p:nvSpPr>
          <p:cNvPr id="54" name="角丸四角形 53"/>
          <p:cNvSpPr/>
          <p:nvPr/>
        </p:nvSpPr>
        <p:spPr>
          <a:xfrm>
            <a:off x="6306617" y="2594220"/>
            <a:ext cx="1922978" cy="914400"/>
          </a:xfrm>
          <a:prstGeom prst="roundRect">
            <a:avLst/>
          </a:prstGeom>
          <a:solidFill>
            <a:srgbClr val="92D050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Spring Boot</a:t>
            </a:r>
          </a:p>
          <a:p>
            <a:pPr algn="ctr"/>
            <a:r>
              <a:rPr lang="en-US" altLang="ja-JP" b="1" dirty="0" smtClean="0"/>
              <a:t>(ap2:8080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55" name="角丸四角形 54"/>
          <p:cNvSpPr/>
          <p:nvPr/>
        </p:nvSpPr>
        <p:spPr>
          <a:xfrm>
            <a:off x="6306617" y="3688418"/>
            <a:ext cx="1922978" cy="914400"/>
          </a:xfrm>
          <a:prstGeom prst="roundRect">
            <a:avLst/>
          </a:prstGeom>
          <a:solidFill>
            <a:srgbClr val="92D050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Spring Boot</a:t>
            </a:r>
          </a:p>
          <a:p>
            <a:pPr algn="ctr"/>
            <a:r>
              <a:rPr kumimoji="1" lang="en-US" altLang="ja-JP" b="1" dirty="0" smtClean="0"/>
              <a:t>(ap3:8080)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41908" y="2702340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10080</a:t>
            </a:r>
            <a:endParaRPr kumimoji="1" lang="ja-JP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287726" y="5559170"/>
            <a:ext cx="8332343" cy="6661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OS</a:t>
            </a:r>
          </a:p>
          <a:p>
            <a:pPr algn="ctr"/>
            <a:r>
              <a:rPr lang="en-US" altLang="ja-JP" b="1" dirty="0" smtClean="0"/>
              <a:t>(Linux / Mac / Windows)</a:t>
            </a:r>
            <a:endParaRPr kumimoji="1" lang="ja-JP" altLang="en-US" b="1" dirty="0"/>
          </a:p>
        </p:txBody>
      </p:sp>
      <p:sp>
        <p:nvSpPr>
          <p:cNvPr id="57" name="角丸四角形 56"/>
          <p:cNvSpPr/>
          <p:nvPr/>
        </p:nvSpPr>
        <p:spPr>
          <a:xfrm>
            <a:off x="9450509" y="2583946"/>
            <a:ext cx="1922979" cy="914400"/>
          </a:xfrm>
          <a:prstGeom prst="round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Redis</a:t>
            </a:r>
            <a:endParaRPr lang="en-US" altLang="ja-JP" b="1" dirty="0" smtClean="0"/>
          </a:p>
          <a:p>
            <a:pPr algn="ctr"/>
            <a:r>
              <a:rPr kumimoji="1" lang="en-US" altLang="ja-JP" b="1" dirty="0" smtClean="0"/>
              <a:t>(redis:6379)</a:t>
            </a:r>
            <a:endParaRPr kumimoji="1" lang="ja-JP" altLang="en-US" b="1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71025" y="622162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16379</a:t>
            </a:r>
            <a:endParaRPr kumimoji="1" lang="ja-JP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69867" y="236306"/>
            <a:ext cx="2273076" cy="61439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542814" y="5559170"/>
            <a:ext cx="1953804" cy="6661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OS</a:t>
            </a:r>
          </a:p>
          <a:p>
            <a:pPr algn="ctr"/>
            <a:r>
              <a:rPr lang="en-US" altLang="ja-JP" sz="1600" b="1" dirty="0" smtClean="0"/>
              <a:t>(Mac </a:t>
            </a:r>
            <a:r>
              <a:rPr lang="en-US" altLang="ja-JP" sz="1600" b="1" dirty="0"/>
              <a:t>/ Windows</a:t>
            </a:r>
            <a:r>
              <a:rPr lang="en-US" altLang="ja-JP" sz="1600" b="1" dirty="0" smtClean="0"/>
              <a:t>)</a:t>
            </a:r>
            <a:endParaRPr lang="ja-JP" altLang="en-US" sz="1600" b="1" dirty="0"/>
          </a:p>
        </p:txBody>
      </p:sp>
      <p:sp>
        <p:nvSpPr>
          <p:cNvPr id="61" name="角丸四角形 60"/>
          <p:cNvSpPr/>
          <p:nvPr/>
        </p:nvSpPr>
        <p:spPr>
          <a:xfrm>
            <a:off x="773557" y="2611935"/>
            <a:ext cx="15652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Browser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2" y="2373569"/>
            <a:ext cx="667577" cy="667577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stCxn id="2" idx="3"/>
            <a:endCxn id="48" idx="1"/>
          </p:cNvCxnSpPr>
          <p:nvPr/>
        </p:nvCxnSpPr>
        <p:spPr>
          <a:xfrm flipV="1">
            <a:off x="5322005" y="1936675"/>
            <a:ext cx="984611" cy="11250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2" idx="3"/>
            <a:endCxn id="54" idx="1"/>
          </p:cNvCxnSpPr>
          <p:nvPr/>
        </p:nvCxnSpPr>
        <p:spPr>
          <a:xfrm flipV="1">
            <a:off x="5322005" y="3051420"/>
            <a:ext cx="984612" cy="1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2" idx="3"/>
            <a:endCxn id="55" idx="1"/>
          </p:cNvCxnSpPr>
          <p:nvPr/>
        </p:nvCxnSpPr>
        <p:spPr>
          <a:xfrm>
            <a:off x="5322005" y="3061694"/>
            <a:ext cx="984612" cy="1083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48" idx="3"/>
            <a:endCxn id="57" idx="1"/>
          </p:cNvCxnSpPr>
          <p:nvPr/>
        </p:nvCxnSpPr>
        <p:spPr>
          <a:xfrm>
            <a:off x="8229595" y="1936675"/>
            <a:ext cx="1220914" cy="11044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54" idx="3"/>
            <a:endCxn id="57" idx="1"/>
          </p:cNvCxnSpPr>
          <p:nvPr/>
        </p:nvCxnSpPr>
        <p:spPr>
          <a:xfrm flipV="1">
            <a:off x="8229595" y="3041146"/>
            <a:ext cx="1220914" cy="1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55" idx="3"/>
            <a:endCxn id="57" idx="1"/>
          </p:cNvCxnSpPr>
          <p:nvPr/>
        </p:nvCxnSpPr>
        <p:spPr>
          <a:xfrm flipV="1">
            <a:off x="8229595" y="3041146"/>
            <a:ext cx="1220914" cy="11044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61" idx="3"/>
            <a:endCxn id="2" idx="1"/>
          </p:cNvCxnSpPr>
          <p:nvPr/>
        </p:nvCxnSpPr>
        <p:spPr>
          <a:xfrm flipV="1">
            <a:off x="2338800" y="3061694"/>
            <a:ext cx="1060226" cy="74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773556" y="1234957"/>
            <a:ext cx="15652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Medis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ja-JP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Redis</a:t>
            </a:r>
            <a:r>
              <a:rPr kumimoji="1" lang="en-US" altLang="ja-JP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Client)</a:t>
            </a:r>
            <a:endParaRPr kumimoji="1" lang="ja-JP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8" name="直線矢印コネクタ 87"/>
          <p:cNvCxnSpPr>
            <a:stCxn id="87" idx="0"/>
            <a:endCxn id="57" idx="0"/>
          </p:cNvCxnSpPr>
          <p:nvPr/>
        </p:nvCxnSpPr>
        <p:spPr>
          <a:xfrm rot="16200000" flipH="1">
            <a:off x="5309593" y="-2518459"/>
            <a:ext cx="1348989" cy="8855821"/>
          </a:xfrm>
          <a:prstGeom prst="bentConnector3">
            <a:avLst>
              <a:gd name="adj1" fmla="val -1694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線吹き出し 2 (枠付き) 97"/>
          <p:cNvSpPr/>
          <p:nvPr/>
        </p:nvSpPr>
        <p:spPr>
          <a:xfrm>
            <a:off x="4159264" y="3703830"/>
            <a:ext cx="1520477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015"/>
              <a:gd name="adj6" fmla="val -298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ロード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バランサー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線吹き出し 2 (枠付き) 98"/>
          <p:cNvSpPr/>
          <p:nvPr/>
        </p:nvSpPr>
        <p:spPr>
          <a:xfrm flipH="1">
            <a:off x="8940913" y="3717906"/>
            <a:ext cx="1520476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015"/>
              <a:gd name="adj6" fmla="val -298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セッションストア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8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3018884" y="3835687"/>
            <a:ext cx="6080589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Spring Boot</a:t>
            </a:r>
          </a:p>
          <a:p>
            <a:pPr algn="ctr"/>
            <a:r>
              <a:rPr lang="en-US" altLang="ja-JP" b="1" dirty="0" smtClean="0"/>
              <a:t>(Embedded Tomcat)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6279211" y="2547994"/>
            <a:ext cx="149832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Spring </a:t>
            </a:r>
          </a:p>
          <a:p>
            <a:pPr algn="ctr"/>
            <a:r>
              <a:rPr lang="en-US" altLang="ja-JP" b="1" dirty="0" smtClean="0"/>
              <a:t>Data </a:t>
            </a:r>
            <a:r>
              <a:rPr lang="en-US" altLang="ja-JP" b="1" dirty="0" err="1" smtClean="0"/>
              <a:t>Redis</a:t>
            </a:r>
            <a:endParaRPr lang="en-US" altLang="ja-JP" b="1" dirty="0" smtClean="0"/>
          </a:p>
        </p:txBody>
      </p:sp>
      <p:sp>
        <p:nvSpPr>
          <p:cNvPr id="30" name="角丸四角形 29"/>
          <p:cNvSpPr/>
          <p:nvPr/>
        </p:nvSpPr>
        <p:spPr>
          <a:xfrm>
            <a:off x="8162803" y="2547994"/>
            <a:ext cx="931525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/>
              <a:t>Jedis</a:t>
            </a:r>
            <a:endParaRPr lang="en-US" altLang="ja-JP" b="1" dirty="0" smtClean="0"/>
          </a:p>
        </p:txBody>
      </p:sp>
      <p:sp>
        <p:nvSpPr>
          <p:cNvPr id="31" name="角丸四角形 30"/>
          <p:cNvSpPr/>
          <p:nvPr/>
        </p:nvSpPr>
        <p:spPr>
          <a:xfrm>
            <a:off x="4621649" y="2547994"/>
            <a:ext cx="1347627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Spring Session</a:t>
            </a:r>
          </a:p>
        </p:txBody>
      </p:sp>
      <p:cxnSp>
        <p:nvCxnSpPr>
          <p:cNvPr id="32" name="直線矢印コネクタ 31"/>
          <p:cNvCxnSpPr>
            <a:stCxn id="31" idx="3"/>
            <a:endCxn id="29" idx="1"/>
          </p:cNvCxnSpPr>
          <p:nvPr/>
        </p:nvCxnSpPr>
        <p:spPr>
          <a:xfrm>
            <a:off x="5969276" y="3005194"/>
            <a:ext cx="30993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9" idx="3"/>
          </p:cNvCxnSpPr>
          <p:nvPr/>
        </p:nvCxnSpPr>
        <p:spPr>
          <a:xfrm>
            <a:off x="7777531" y="3005194"/>
            <a:ext cx="38527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柱 5"/>
          <p:cNvSpPr/>
          <p:nvPr/>
        </p:nvSpPr>
        <p:spPr>
          <a:xfrm>
            <a:off x="10089219" y="2450387"/>
            <a:ext cx="1614758" cy="2299700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/>
              <a:t>Redis</a:t>
            </a:r>
            <a:endParaRPr kumimoji="1" lang="ja-JP" altLang="en-US" sz="2400" b="1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9099473" y="3005194"/>
            <a:ext cx="9897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549662" y="2466654"/>
            <a:ext cx="1525714" cy="22997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/>
              <a:t>Nginx</a:t>
            </a:r>
            <a:endParaRPr lang="en-US" altLang="ja-JP" b="1" dirty="0" smtClean="0"/>
          </a:p>
        </p:txBody>
      </p:sp>
      <p:cxnSp>
        <p:nvCxnSpPr>
          <p:cNvPr id="39" name="直線矢印コネクタ 38"/>
          <p:cNvCxnSpPr>
            <a:endCxn id="25" idx="1"/>
          </p:cNvCxnSpPr>
          <p:nvPr/>
        </p:nvCxnSpPr>
        <p:spPr>
          <a:xfrm>
            <a:off x="2075374" y="3616504"/>
            <a:ext cx="943510" cy="6763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49" idx="2"/>
          </p:cNvCxnSpPr>
          <p:nvPr/>
        </p:nvCxnSpPr>
        <p:spPr>
          <a:xfrm flipH="1" flipV="1">
            <a:off x="3646034" y="3462393"/>
            <a:ext cx="1290" cy="3732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763747" y="2147299"/>
            <a:ext cx="6614838" cy="28048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3024013" y="2547993"/>
            <a:ext cx="1244042" cy="914400"/>
          </a:xfrm>
          <a:prstGeom prst="roundRect">
            <a:avLst/>
          </a:prstGeom>
          <a:solidFill>
            <a:srgbClr val="D998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/>
              <a:t>Http</a:t>
            </a:r>
          </a:p>
          <a:p>
            <a:pPr algn="ctr"/>
            <a:r>
              <a:rPr lang="en-US" altLang="ja-JP" b="1" dirty="0" smtClean="0"/>
              <a:t>Session</a:t>
            </a:r>
          </a:p>
        </p:txBody>
      </p:sp>
      <p:cxnSp>
        <p:nvCxnSpPr>
          <p:cNvPr id="64" name="直線矢印コネクタ 63"/>
          <p:cNvCxnSpPr>
            <a:endCxn id="31" idx="1"/>
          </p:cNvCxnSpPr>
          <p:nvPr/>
        </p:nvCxnSpPr>
        <p:spPr>
          <a:xfrm>
            <a:off x="4268055" y="3005194"/>
            <a:ext cx="3535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4682858" y="1232418"/>
            <a:ext cx="3509476" cy="10869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7531"/>
              <a:gd name="adj6" fmla="val -267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(Spring Boot)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はセッションストアを意識することなく</a:t>
            </a:r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HttpSession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を扱うだけ！！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685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88</Words>
  <Application>Microsoft Macintosh PowerPoint</Application>
  <PresentationFormat>ワイド画面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20</cp:revision>
  <dcterms:created xsi:type="dcterms:W3CDTF">2016-04-29T23:59:28Z</dcterms:created>
  <dcterms:modified xsi:type="dcterms:W3CDTF">2016-11-13T18:53:48Z</dcterms:modified>
</cp:coreProperties>
</file>