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1" r:id="rId2"/>
    <p:sldId id="272" r:id="rId3"/>
    <p:sldId id="274" r:id="rId4"/>
    <p:sldId id="273" r:id="rId5"/>
    <p:sldId id="27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4E43E77-71E7-DA47-88D8-396053ECA0EE}">
          <p14:sldIdLst>
            <p14:sldId id="271"/>
            <p14:sldId id="272"/>
            <p14:sldId id="274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 Shimizu" initials="K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04720-E6DD-564E-A9E4-6973BED6C95B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D9B47-72A5-A34A-A697-B29796339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3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9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1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4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5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6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C50-4024-0240-9768-AF72A8EA574D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137491" y="286732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474116" y="402723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800221" y="389428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2319" y="232441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63649" y="584249"/>
            <a:ext cx="1764492" cy="83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</a:t>
            </a:r>
            <a:endParaRPr lang="en-US" altLang="ja-JP" sz="20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62248" y="72868"/>
            <a:ext cx="7697692" cy="1478966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202502" y="1665387"/>
            <a:ext cx="7657438" cy="135275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 MVC</a:t>
            </a:r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98895" y="2121259"/>
            <a:ext cx="1729245" cy="717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Callable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非同期処理</a:t>
            </a:r>
            <a:r>
              <a:rPr lang="en-US" altLang="ja-JP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5" name="直線矢印コネクタ 49"/>
          <p:cNvCxnSpPr/>
          <p:nvPr/>
        </p:nvCxnSpPr>
        <p:spPr bwMode="invGray">
          <a:xfrm flipH="1">
            <a:off x="5502252" y="1226194"/>
            <a:ext cx="1119006" cy="4854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208764" y="3115216"/>
            <a:ext cx="7651176" cy="3687365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フローチャート: 書類 56"/>
          <p:cNvSpPr/>
          <p:nvPr/>
        </p:nvSpPr>
        <p:spPr>
          <a:xfrm>
            <a:off x="6689468" y="5801814"/>
            <a:ext cx="1574827" cy="82376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r>
              <a:rPr lang="en-US" altLang="ja-JP" smtClean="0"/>
              <a:t>omplete.jsp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>
            <a:stCxn id="15" idx="0"/>
          </p:cNvCxnSpPr>
          <p:nvPr/>
        </p:nvCxnSpPr>
        <p:spPr bwMode="invGray">
          <a:xfrm rot="5400000" flipH="1" flipV="1">
            <a:off x="617401" y="819545"/>
            <a:ext cx="1845352" cy="1164388"/>
          </a:xfrm>
          <a:prstGeom prst="bentConnector3">
            <a:avLst>
              <a:gd name="adj1" fmla="val 99552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 bwMode="invGray">
          <a:xfrm flipH="1">
            <a:off x="5524830" y="2495516"/>
            <a:ext cx="111720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矢印 62"/>
          <p:cNvSpPr/>
          <p:nvPr/>
        </p:nvSpPr>
        <p:spPr>
          <a:xfrm>
            <a:off x="3111657" y="6003664"/>
            <a:ext cx="868020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>
            <a:endCxn id="14" idx="3"/>
          </p:cNvCxnSpPr>
          <p:nvPr/>
        </p:nvCxnSpPr>
        <p:spPr bwMode="invGray">
          <a:xfrm rot="16200000" flipV="1">
            <a:off x="630791" y="4501492"/>
            <a:ext cx="2297956" cy="1696906"/>
          </a:xfrm>
          <a:prstGeom prst="bentConnector3">
            <a:avLst>
              <a:gd name="adj1" fmla="val 1165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57" idx="1"/>
          </p:cNvCxnSpPr>
          <p:nvPr/>
        </p:nvCxnSpPr>
        <p:spPr bwMode="invGray">
          <a:xfrm>
            <a:off x="5512527" y="6213694"/>
            <a:ext cx="1176941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書類 69"/>
          <p:cNvSpPr/>
          <p:nvPr/>
        </p:nvSpPr>
        <p:spPr>
          <a:xfrm>
            <a:off x="390074" y="5033683"/>
            <a:ext cx="1091281" cy="823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35200" y="58016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/</a:t>
            </a:r>
            <a:r>
              <a:rPr lang="en-US" altLang="ja-JP" sz="1600" dirty="0" err="1" smtClean="0"/>
              <a:t>async?</a:t>
            </a:r>
            <a:r>
              <a:rPr kumimoji="1" lang="en-US" altLang="ja-JP" sz="1600" dirty="0" err="1" smtClean="0"/>
              <a:t>waitSec</a:t>
            </a:r>
            <a:r>
              <a:rPr lang="en-US" altLang="ja-JP" sz="1600" dirty="0" smtClean="0"/>
              <a:t>=1</a:t>
            </a:r>
            <a:endParaRPr kumimoji="1" lang="ja-JP" altLang="en-US" sz="1600" dirty="0"/>
          </a:p>
        </p:txBody>
      </p:sp>
      <p:sp>
        <p:nvSpPr>
          <p:cNvPr id="35" name="正方形/長方形 34"/>
          <p:cNvSpPr/>
          <p:nvPr/>
        </p:nvSpPr>
        <p:spPr>
          <a:xfrm>
            <a:off x="4563612" y="360259"/>
            <a:ext cx="904773" cy="51583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DispatcherServlet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/>
              <a:t>WebAsyncManager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37" name="直線矢印コネクタ 49"/>
          <p:cNvCxnSpPr>
            <a:endCxn id="54" idx="0"/>
          </p:cNvCxnSpPr>
          <p:nvPr/>
        </p:nvCxnSpPr>
        <p:spPr bwMode="invGray">
          <a:xfrm>
            <a:off x="5462361" y="1817833"/>
            <a:ext cx="2101157" cy="303426"/>
          </a:xfrm>
          <a:prstGeom prst="bentConnector2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 rot="5400000">
            <a:off x="-761468" y="2969541"/>
            <a:ext cx="6729713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8" name="直線矢印コネクタ 57"/>
          <p:cNvCxnSpPr/>
          <p:nvPr/>
        </p:nvCxnSpPr>
        <p:spPr bwMode="invGray">
          <a:xfrm flipH="1">
            <a:off x="3115566" y="2843075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290866" y="2404113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d</a:t>
            </a:r>
            <a:r>
              <a:rPr kumimoji="1" lang="en-US" altLang="ja-JP" sz="1600" dirty="0" smtClean="0"/>
              <a:t>ispatch()</a:t>
            </a:r>
            <a:endParaRPr kumimoji="1" lang="ja-JP" altLang="en-US" sz="1600" dirty="0"/>
          </a:p>
        </p:txBody>
      </p:sp>
      <p:sp>
        <p:nvSpPr>
          <p:cNvPr id="66" name="右矢印 65"/>
          <p:cNvSpPr/>
          <p:nvPr/>
        </p:nvSpPr>
        <p:spPr>
          <a:xfrm>
            <a:off x="3116931" y="411512"/>
            <a:ext cx="141281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3132205" y="3599892"/>
            <a:ext cx="139753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6689468" y="4129915"/>
            <a:ext cx="2314274" cy="9625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</a:rPr>
              <a:t>ConcurrentResult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err="1" smtClean="0">
                <a:solidFill>
                  <a:schemeClr val="tx1"/>
                </a:solidFill>
              </a:rPr>
              <a:t>HandlerMethod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764224" y="214832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View</a:t>
            </a:r>
            <a:r>
              <a:rPr kumimoji="1" lang="ja-JP" altLang="en-US" sz="1600" dirty="0" smtClean="0"/>
              <a:t>名</a:t>
            </a:r>
            <a:endParaRPr kumimoji="1" lang="ja-JP" altLang="en-US" sz="1600" dirty="0"/>
          </a:p>
        </p:txBody>
      </p:sp>
      <p:sp>
        <p:nvSpPr>
          <p:cNvPr id="77" name="正方形/長方形 76"/>
          <p:cNvSpPr/>
          <p:nvPr/>
        </p:nvSpPr>
        <p:spPr>
          <a:xfrm>
            <a:off x="4000225" y="5816522"/>
            <a:ext cx="1468159" cy="830027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JspServlet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8" name="直線矢印コネクタ 49"/>
          <p:cNvCxnSpPr/>
          <p:nvPr/>
        </p:nvCxnSpPr>
        <p:spPr bwMode="invGray">
          <a:xfrm flipH="1">
            <a:off x="5508343" y="4961617"/>
            <a:ext cx="1119006" cy="4854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9185447" y="4196187"/>
            <a:ext cx="1327317" cy="83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</a:t>
            </a:r>
            <a:endParaRPr lang="en-US" altLang="ja-JP" sz="20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1" name="直線矢印コネクタ 80"/>
          <p:cNvCxnSpPr/>
          <p:nvPr/>
        </p:nvCxnSpPr>
        <p:spPr bwMode="invGray">
          <a:xfrm flipH="1">
            <a:off x="3113969" y="5257653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3031777" y="4600717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f</a:t>
            </a:r>
            <a:r>
              <a:rPr kumimoji="1" lang="en-US" altLang="ja-JP" sz="1600" dirty="0" smtClean="0"/>
              <a:t>orward</a:t>
            </a:r>
          </a:p>
          <a:p>
            <a:pPr algn="ctr"/>
            <a:r>
              <a:rPr kumimoji="1" lang="en-US" altLang="ja-JP" sz="1600" dirty="0" smtClean="0"/>
              <a:t>(</a:t>
            </a:r>
            <a:r>
              <a:rPr kumimoji="1" lang="en-US" altLang="ja-JP" sz="1600" dirty="0" err="1" smtClean="0"/>
              <a:t>complete.jsp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89198" y="4615634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View</a:t>
            </a:r>
            <a:r>
              <a:rPr kumimoji="1" lang="ja-JP" altLang="en-US" sz="1600" dirty="0" smtClean="0"/>
              <a:t>名</a:t>
            </a:r>
            <a:endParaRPr kumimoji="1" lang="ja-JP" altLang="en-US" sz="16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135074" y="72913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(1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860373" y="406718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/>
              <a:t>get</a:t>
            </a:r>
            <a:endParaRPr kumimoji="1"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307555" y="3137524"/>
            <a:ext cx="865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(2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446362" y="381674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/>
              <a:t>invokeAndHandle</a:t>
            </a:r>
            <a:endParaRPr kumimoji="1" lang="ja-JP" altLang="en-US" sz="1600" dirty="0"/>
          </a:p>
        </p:txBody>
      </p:sp>
      <p:cxnSp>
        <p:nvCxnSpPr>
          <p:cNvPr id="90" name="直線矢印コネクタ 89"/>
          <p:cNvCxnSpPr/>
          <p:nvPr/>
        </p:nvCxnSpPr>
        <p:spPr bwMode="invGray">
          <a:xfrm flipV="1">
            <a:off x="5500656" y="759127"/>
            <a:ext cx="1140136" cy="832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 bwMode="invGray">
          <a:xfrm flipV="1">
            <a:off x="5508343" y="4276898"/>
            <a:ext cx="1140136" cy="832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角丸四角形吹き出し 96"/>
          <p:cNvSpPr/>
          <p:nvPr/>
        </p:nvSpPr>
        <p:spPr>
          <a:xfrm>
            <a:off x="8357798" y="5118634"/>
            <a:ext cx="2237026" cy="1480982"/>
          </a:xfrm>
          <a:prstGeom prst="wedgeRoundRectCallout">
            <a:avLst>
              <a:gd name="adj1" fmla="val -72306"/>
              <a:gd name="adj2" fmla="val -6785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非同期処理の結果</a:t>
            </a:r>
            <a:r>
              <a:rPr lang="en-US" altLang="ja-JP" dirty="0" smtClean="0">
                <a:solidFill>
                  <a:schemeClr val="tx1"/>
                </a:solidFill>
              </a:rPr>
              <a:t>(View</a:t>
            </a:r>
            <a:r>
              <a:rPr lang="ja-JP" altLang="en-US" dirty="0" smtClean="0">
                <a:solidFill>
                  <a:schemeClr val="tx1"/>
                </a:solidFill>
              </a:rPr>
              <a:t>名や例外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を返却</a:t>
            </a:r>
            <a:r>
              <a:rPr lang="en-US" altLang="ja-JP" dirty="0" smtClean="0">
                <a:solidFill>
                  <a:schemeClr val="tx1"/>
                </a:solidFill>
              </a:rPr>
              <a:t> or </a:t>
            </a:r>
            <a:r>
              <a:rPr lang="ja-JP" altLang="en-US" dirty="0" smtClean="0">
                <a:solidFill>
                  <a:schemeClr val="tx1"/>
                </a:solidFill>
              </a:rPr>
              <a:t>スローするための</a:t>
            </a:r>
            <a:r>
              <a:rPr lang="en-US" altLang="ja-JP" dirty="0" smtClean="0">
                <a:solidFill>
                  <a:schemeClr val="tx1"/>
                </a:solidFill>
              </a:rPr>
              <a:t>Handler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8" name="角丸四角形吹き出し 97"/>
          <p:cNvSpPr/>
          <p:nvPr/>
        </p:nvSpPr>
        <p:spPr>
          <a:xfrm>
            <a:off x="5566149" y="2786080"/>
            <a:ext cx="1900249" cy="894874"/>
          </a:xfrm>
          <a:prstGeom prst="wedgeRoundRectCallout">
            <a:avLst>
              <a:gd name="adj1" fmla="val -19546"/>
              <a:gd name="adj2" fmla="val -9012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>
                <a:solidFill>
                  <a:schemeClr val="tx1"/>
                </a:solidFill>
              </a:rPr>
              <a:t>フレームワーク内部に一時</a:t>
            </a:r>
            <a:r>
              <a:rPr lang="ja-JP" altLang="en-US" dirty="0" smtClean="0">
                <a:solidFill>
                  <a:schemeClr val="tx1"/>
                </a:solidFill>
              </a:rPr>
              <a:t>保存される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角丸四角形吹き出し 99"/>
          <p:cNvSpPr/>
          <p:nvPr/>
        </p:nvSpPr>
        <p:spPr>
          <a:xfrm>
            <a:off x="208133" y="802015"/>
            <a:ext cx="2843334" cy="1218741"/>
          </a:xfrm>
          <a:prstGeom prst="wedgeRoundRectCallout">
            <a:avLst>
              <a:gd name="adj1" fmla="val 63543"/>
              <a:gd name="adj2" fmla="val 865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引数なしのメソッドが呼ばれるので、リクエストパス</a:t>
            </a:r>
            <a:r>
              <a:rPr kumimoji="1" lang="en-US" altLang="ja-JP" dirty="0" smtClean="0">
                <a:solidFill>
                  <a:schemeClr val="tx1"/>
                </a:solidFill>
              </a:rPr>
              <a:t>(/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async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がディスパッチ先になる。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1" name="角丸四角形吹き出し 100"/>
          <p:cNvSpPr/>
          <p:nvPr/>
        </p:nvSpPr>
        <p:spPr>
          <a:xfrm>
            <a:off x="5649612" y="5050030"/>
            <a:ext cx="1899253" cy="697999"/>
          </a:xfrm>
          <a:prstGeom prst="wedgeRoundRectCallout">
            <a:avLst>
              <a:gd name="adj1" fmla="val -32669"/>
              <a:gd name="adj2" fmla="val -6999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一時保存先から</a:t>
            </a:r>
            <a:r>
              <a:rPr lang="ja-JP" altLang="en-US" smtClean="0">
                <a:solidFill>
                  <a:schemeClr val="tx1"/>
                </a:solidFill>
              </a:rPr>
              <a:t>復元して返却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禁止 105"/>
          <p:cNvSpPr/>
          <p:nvPr/>
        </p:nvSpPr>
        <p:spPr>
          <a:xfrm>
            <a:off x="9408106" y="4154621"/>
            <a:ext cx="874941" cy="874941"/>
          </a:xfrm>
          <a:prstGeom prst="noSmoking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6" name="角丸四角形吹き出し 115"/>
          <p:cNvSpPr/>
          <p:nvPr/>
        </p:nvSpPr>
        <p:spPr>
          <a:xfrm>
            <a:off x="10505706" y="3665536"/>
            <a:ext cx="1575679" cy="1853109"/>
          </a:xfrm>
          <a:prstGeom prst="wedgeRoundRectCallout">
            <a:avLst>
              <a:gd name="adj1" fmla="val -65221"/>
              <a:gd name="adj2" fmla="val -14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リクエストに対応する</a:t>
            </a:r>
            <a:r>
              <a:rPr lang="en-US" altLang="ja-JP" dirty="0" smtClean="0">
                <a:solidFill>
                  <a:schemeClr val="tx1"/>
                </a:solidFill>
              </a:rPr>
              <a:t>Handler</a:t>
            </a:r>
            <a:r>
              <a:rPr lang="ja-JP" altLang="en-US" dirty="0" smtClean="0">
                <a:solidFill>
                  <a:schemeClr val="tx1"/>
                </a:solidFill>
              </a:rPr>
              <a:t>メソッドは呼び出されない。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5574088" y="914954"/>
            <a:ext cx="94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Callable</a:t>
            </a:r>
            <a:endParaRPr kumimoji="1" lang="ja-JP" altLang="en-US" sz="1600" dirty="0"/>
          </a:p>
        </p:txBody>
      </p:sp>
      <p:cxnSp>
        <p:nvCxnSpPr>
          <p:cNvPr id="120" name="直線矢印コネクタ 119"/>
          <p:cNvCxnSpPr/>
          <p:nvPr/>
        </p:nvCxnSpPr>
        <p:spPr bwMode="invGray">
          <a:xfrm flipH="1">
            <a:off x="3132205" y="1431024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262940" y="102517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startAsync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81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650112" y="2728778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986737" y="3888682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312842" y="3755736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4940" y="2185867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7993692" y="1096870"/>
            <a:ext cx="1764492" cy="83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</a:t>
            </a:r>
            <a:endParaRPr lang="en-US" altLang="ja-JP" sz="20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674869" y="585489"/>
            <a:ext cx="7697692" cy="1478966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715123" y="2178008"/>
            <a:ext cx="7657438" cy="27402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8560312" y="3881274"/>
            <a:ext cx="1729245" cy="717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非同期処理</a:t>
            </a:r>
            <a:endParaRPr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5" name="直線矢印コネクタ 49"/>
          <p:cNvCxnSpPr/>
          <p:nvPr/>
        </p:nvCxnSpPr>
        <p:spPr bwMode="invGray">
          <a:xfrm flipH="1">
            <a:off x="6208839" y="1729814"/>
            <a:ext cx="1703801" cy="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721385" y="5082961"/>
            <a:ext cx="7651176" cy="1287103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9" name="直線矢印コネクタ 58"/>
          <p:cNvCxnSpPr>
            <a:stCxn id="15" idx="0"/>
          </p:cNvCxnSpPr>
          <p:nvPr/>
        </p:nvCxnSpPr>
        <p:spPr bwMode="invGray">
          <a:xfrm rot="5400000" flipH="1" flipV="1">
            <a:off x="1392592" y="930633"/>
            <a:ext cx="1333147" cy="1177322"/>
          </a:xfrm>
          <a:prstGeom prst="bentConnector3">
            <a:avLst>
              <a:gd name="adj1" fmla="val 9988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14" idx="3"/>
          </p:cNvCxnSpPr>
          <p:nvPr/>
        </p:nvCxnSpPr>
        <p:spPr bwMode="invGray">
          <a:xfrm rot="16200000" flipV="1">
            <a:off x="1042945" y="4463411"/>
            <a:ext cx="2005872" cy="1203888"/>
          </a:xfrm>
          <a:prstGeom prst="bentConnector3">
            <a:avLst>
              <a:gd name="adj1" fmla="val 1651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書類 69"/>
          <p:cNvSpPr/>
          <p:nvPr/>
        </p:nvSpPr>
        <p:spPr>
          <a:xfrm>
            <a:off x="914786" y="4671081"/>
            <a:ext cx="1091281" cy="823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47821" y="445945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/</a:t>
            </a:r>
            <a:r>
              <a:rPr lang="en-US" altLang="ja-JP" sz="1600" dirty="0" err="1" smtClean="0"/>
              <a:t>async?</a:t>
            </a:r>
            <a:r>
              <a:rPr kumimoji="1" lang="en-US" altLang="ja-JP" sz="1600" dirty="0" err="1" smtClean="0"/>
              <a:t>waitSec</a:t>
            </a:r>
            <a:r>
              <a:rPr lang="en-US" altLang="ja-JP" sz="1600" dirty="0" smtClean="0"/>
              <a:t>=1</a:t>
            </a:r>
            <a:endParaRPr kumimoji="1" lang="ja-JP" altLang="en-US" sz="1600" dirty="0"/>
          </a:p>
        </p:txBody>
      </p:sp>
      <p:cxnSp>
        <p:nvCxnSpPr>
          <p:cNvPr id="37" name="直線矢印コネクタ 49"/>
          <p:cNvCxnSpPr>
            <a:stCxn id="50" idx="3"/>
            <a:endCxn id="54" idx="3"/>
          </p:cNvCxnSpPr>
          <p:nvPr/>
        </p:nvCxnSpPr>
        <p:spPr bwMode="invGray">
          <a:xfrm>
            <a:off x="9758184" y="1511884"/>
            <a:ext cx="531373" cy="2728014"/>
          </a:xfrm>
          <a:prstGeom prst="bentConnector3">
            <a:avLst>
              <a:gd name="adj1" fmla="val 143021"/>
            </a:avLst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 rot="5400000">
            <a:off x="223722" y="3009595"/>
            <a:ext cx="5784576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8" name="直線矢印コネクタ 57"/>
          <p:cNvCxnSpPr>
            <a:stCxn id="60" idx="1"/>
          </p:cNvCxnSpPr>
          <p:nvPr/>
        </p:nvCxnSpPr>
        <p:spPr bwMode="invGray">
          <a:xfrm rot="5400000">
            <a:off x="5079569" y="1400868"/>
            <a:ext cx="738806" cy="3729556"/>
          </a:xfrm>
          <a:prstGeom prst="bentConnector2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右矢印 65"/>
          <p:cNvSpPr/>
          <p:nvPr/>
        </p:nvSpPr>
        <p:spPr>
          <a:xfrm>
            <a:off x="3629552" y="924133"/>
            <a:ext cx="1525248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3617631" y="5525820"/>
            <a:ext cx="15064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8260215" y="3022087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setResult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(View</a:t>
            </a:r>
            <a:r>
              <a:rPr kumimoji="1" lang="ja-JP" altLang="en-US" sz="1600" dirty="0" smtClean="0"/>
              <a:t>名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647695" y="585534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(1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372994" y="919339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/>
              <a:t>get</a:t>
            </a:r>
            <a:endParaRPr kumimoji="1"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792981" y="5063452"/>
            <a:ext cx="865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(2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cxnSp>
        <p:nvCxnSpPr>
          <p:cNvPr id="90" name="直線矢印コネクタ 89"/>
          <p:cNvCxnSpPr/>
          <p:nvPr/>
        </p:nvCxnSpPr>
        <p:spPr bwMode="invGray">
          <a:xfrm>
            <a:off x="6179533" y="1280076"/>
            <a:ext cx="1705397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6279432" y="1760914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Deferred</a:t>
            </a:r>
            <a:r>
              <a:rPr lang="en-US" altLang="ja-JP" sz="1600" dirty="0" err="1" smtClean="0"/>
              <a:t>Result</a:t>
            </a:r>
            <a:endParaRPr kumimoji="1" lang="ja-JP" altLang="en-US" sz="1600" dirty="0"/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7028675" y="1630438"/>
            <a:ext cx="570149" cy="196146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DeferrdResult</a:t>
            </a:r>
            <a:endParaRPr kumimoji="1" lang="ja-JP" altLang="en-US" dirty="0"/>
          </a:p>
        </p:txBody>
      </p:sp>
      <p:cxnSp>
        <p:nvCxnSpPr>
          <p:cNvPr id="67" name="直線矢印コネクタ 66"/>
          <p:cNvCxnSpPr>
            <a:stCxn id="54" idx="0"/>
            <a:endCxn id="60" idx="2"/>
          </p:cNvCxnSpPr>
          <p:nvPr/>
        </p:nvCxnSpPr>
        <p:spPr bwMode="invGray">
          <a:xfrm rot="16200000" flipV="1">
            <a:off x="8224655" y="2680993"/>
            <a:ext cx="1270106" cy="1130455"/>
          </a:xfrm>
          <a:prstGeom prst="bentConnector2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吹き出し 74"/>
          <p:cNvSpPr/>
          <p:nvPr/>
        </p:nvSpPr>
        <p:spPr>
          <a:xfrm>
            <a:off x="6593717" y="3845587"/>
            <a:ext cx="1900249" cy="894874"/>
          </a:xfrm>
          <a:prstGeom prst="wedgeRoundRectCallout">
            <a:avLst>
              <a:gd name="adj1" fmla="val 42426"/>
              <a:gd name="adj2" fmla="val -10869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フレームワーク内部に一時保存される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42334" y="1137053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smtClean="0"/>
              <a:t>スレッド起動</a:t>
            </a:r>
            <a:endParaRPr kumimoji="1" lang="ja-JP" altLang="en-US" sz="1600" dirty="0"/>
          </a:p>
        </p:txBody>
      </p:sp>
      <p:sp>
        <p:nvSpPr>
          <p:cNvPr id="80" name="正方形/長方形 79"/>
          <p:cNvSpPr/>
          <p:nvPr/>
        </p:nvSpPr>
        <p:spPr>
          <a:xfrm>
            <a:off x="5214780" y="872880"/>
            <a:ext cx="904773" cy="536166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DispatcherServlet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/>
              <a:t>WebAsyncManager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33019" y="5448451"/>
            <a:ext cx="386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・・・・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kumimoji="1" lang="en-US" altLang="ja-JP" dirty="0" smtClean="0"/>
              <a:t>Callable</a:t>
            </a:r>
            <a:r>
              <a:rPr kumimoji="1" lang="ja-JP" altLang="en-US" dirty="0" smtClean="0"/>
              <a:t>使用時と同様のため省略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86" name="直線矢印コネクタ 85"/>
          <p:cNvCxnSpPr/>
          <p:nvPr/>
        </p:nvCxnSpPr>
        <p:spPr bwMode="invGray">
          <a:xfrm flipH="1">
            <a:off x="3611904" y="1943084"/>
            <a:ext cx="1533340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3832493" y="159265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startAsync</a:t>
            </a:r>
            <a:endParaRPr kumimoji="1" lang="ja-JP" altLang="en-US" sz="16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857688" y="3145197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dispatch</a:t>
            </a:r>
            <a:r>
              <a:rPr kumimoji="1" lang="en-US" altLang="ja-JP" sz="1600" dirty="0" smtClean="0"/>
              <a:t>()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84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802516" y="2659511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139141" y="387483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465246" y="374188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87344" y="2116600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827273" y="266836"/>
            <a:ext cx="7697692" cy="2199481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827273" y="2592401"/>
            <a:ext cx="7697692" cy="110154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832223" y="3838145"/>
            <a:ext cx="7692741" cy="2697612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9" name="直線矢印コネクタ 58"/>
          <p:cNvCxnSpPr>
            <a:stCxn id="15" idx="0"/>
          </p:cNvCxnSpPr>
          <p:nvPr/>
        </p:nvCxnSpPr>
        <p:spPr bwMode="invGray">
          <a:xfrm rot="5400000" flipH="1" flipV="1">
            <a:off x="1358500" y="700568"/>
            <a:ext cx="1680441" cy="1151625"/>
          </a:xfrm>
          <a:prstGeom prst="bentConnector3">
            <a:avLst>
              <a:gd name="adj1" fmla="val 100292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14" idx="3"/>
          </p:cNvCxnSpPr>
          <p:nvPr/>
        </p:nvCxnSpPr>
        <p:spPr bwMode="invGray">
          <a:xfrm rot="16200000" flipV="1">
            <a:off x="1125921" y="4518988"/>
            <a:ext cx="2158275" cy="1217433"/>
          </a:xfrm>
          <a:prstGeom prst="bentConnector3">
            <a:avLst>
              <a:gd name="adj1" fmla="val -712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書類 69"/>
          <p:cNvSpPr/>
          <p:nvPr/>
        </p:nvSpPr>
        <p:spPr>
          <a:xfrm>
            <a:off x="1050699" y="4539287"/>
            <a:ext cx="1091281" cy="823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228637" y="554227"/>
            <a:ext cx="904773" cy="565261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WebAsyncManager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DispatcherServlet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 rot="5400000">
            <a:off x="133955" y="2933114"/>
            <a:ext cx="6268918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8" name="直線矢印コネクタ 57"/>
          <p:cNvCxnSpPr/>
          <p:nvPr/>
        </p:nvCxnSpPr>
        <p:spPr bwMode="invGray">
          <a:xfrm flipH="1">
            <a:off x="3766736" y="3314125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942036" y="2875163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d</a:t>
            </a:r>
            <a:r>
              <a:rPr kumimoji="1" lang="en-US" altLang="ja-JP" sz="1600" dirty="0" smtClean="0"/>
              <a:t>ispatch()</a:t>
            </a:r>
            <a:endParaRPr kumimoji="1" lang="ja-JP" altLang="en-US" sz="1600" dirty="0"/>
          </a:p>
        </p:txBody>
      </p:sp>
      <p:sp>
        <p:nvSpPr>
          <p:cNvPr id="66" name="右矢印 65"/>
          <p:cNvSpPr/>
          <p:nvPr/>
        </p:nvSpPr>
        <p:spPr>
          <a:xfrm>
            <a:off x="3781956" y="605481"/>
            <a:ext cx="141281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3783375" y="4292622"/>
            <a:ext cx="139753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/>
          <p:cNvCxnSpPr/>
          <p:nvPr/>
        </p:nvCxnSpPr>
        <p:spPr bwMode="invGray">
          <a:xfrm flipH="1">
            <a:off x="3736598" y="5063695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4001558" y="4669312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f</a:t>
            </a:r>
            <a:r>
              <a:rPr kumimoji="1" lang="en-US" altLang="ja-JP" sz="1600" dirty="0" smtClean="0"/>
              <a:t>orward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800099" y="266882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(1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972580" y="3830254"/>
            <a:ext cx="865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/</a:t>
            </a:r>
            <a:r>
              <a:rPr kumimoji="1" lang="en-US" altLang="ja-JP" sz="1600" dirty="0" err="1" smtClean="0"/>
              <a:t>async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(2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cxnSp>
        <p:nvCxnSpPr>
          <p:cNvPr id="120" name="直線矢印コネクタ 119"/>
          <p:cNvCxnSpPr/>
          <p:nvPr/>
        </p:nvCxnSpPr>
        <p:spPr bwMode="invGray">
          <a:xfrm flipH="1">
            <a:off x="3797230" y="1666557"/>
            <a:ext cx="1415775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27965" y="1260706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startAsync</a:t>
            </a:r>
            <a:endParaRPr kumimoji="1" lang="ja-JP" altLang="en-US" sz="1600" dirty="0"/>
          </a:p>
        </p:txBody>
      </p:sp>
      <p:sp>
        <p:nvSpPr>
          <p:cNvPr id="51" name="正方形/長方形 50"/>
          <p:cNvSpPr/>
          <p:nvPr/>
        </p:nvSpPr>
        <p:spPr>
          <a:xfrm>
            <a:off x="7065825" y="387933"/>
            <a:ext cx="3881176" cy="60267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2400" b="1" dirty="0" err="1" smtClean="0"/>
              <a:t>ProcessingInterceptor</a:t>
            </a:r>
            <a:endParaRPr kumimoji="1" lang="ja-JP" altLang="en-US" sz="2400" b="1" dirty="0"/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8813905" y="298097"/>
            <a:ext cx="52356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/>
              <a:t>beforeConcurrentHandling</a:t>
            </a:r>
            <a:endParaRPr kumimoji="1" lang="ja-JP" altLang="en-US" dirty="0"/>
          </a:p>
        </p:txBody>
      </p:sp>
      <p:sp>
        <p:nvSpPr>
          <p:cNvPr id="67" name="右矢印 66"/>
          <p:cNvSpPr/>
          <p:nvPr/>
        </p:nvSpPr>
        <p:spPr>
          <a:xfrm>
            <a:off x="6167278" y="1101427"/>
            <a:ext cx="182944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 rot="16200000">
            <a:off x="8813905" y="1001921"/>
            <a:ext cx="52356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preProcess</a:t>
            </a:r>
            <a:endParaRPr kumimoji="1" lang="ja-JP" altLang="en-US" dirty="0"/>
          </a:p>
        </p:txBody>
      </p:sp>
      <p:sp>
        <p:nvSpPr>
          <p:cNvPr id="71" name="右矢印 70"/>
          <p:cNvSpPr/>
          <p:nvPr/>
        </p:nvSpPr>
        <p:spPr>
          <a:xfrm>
            <a:off x="6167278" y="1816107"/>
            <a:ext cx="182944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 rot="16200000">
            <a:off x="8800050" y="1911001"/>
            <a:ext cx="52356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postProcess</a:t>
            </a:r>
            <a:endParaRPr kumimoji="1" lang="ja-JP" altLang="en-US" dirty="0"/>
          </a:p>
        </p:txBody>
      </p:sp>
      <p:sp>
        <p:nvSpPr>
          <p:cNvPr id="76" name="右矢印 75"/>
          <p:cNvSpPr/>
          <p:nvPr/>
        </p:nvSpPr>
        <p:spPr>
          <a:xfrm>
            <a:off x="6167278" y="2739042"/>
            <a:ext cx="182944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 rot="16200000">
            <a:off x="8800049" y="4750769"/>
            <a:ext cx="52356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afterCompletion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/>
          <p:nvPr/>
        </p:nvCxnSpPr>
        <p:spPr bwMode="invGray">
          <a:xfrm flipV="1">
            <a:off x="3736599" y="5520628"/>
            <a:ext cx="1458170" cy="6783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3812239" y="5183376"/>
            <a:ext cx="13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err="1" smtClean="0"/>
              <a:t>onComplete</a:t>
            </a:r>
            <a:endParaRPr kumimoji="1" lang="en-US" altLang="ja-JP" sz="1600" dirty="0" smtClean="0"/>
          </a:p>
        </p:txBody>
      </p:sp>
      <p:sp>
        <p:nvSpPr>
          <p:cNvPr id="91" name="右矢印 90"/>
          <p:cNvSpPr/>
          <p:nvPr/>
        </p:nvSpPr>
        <p:spPr>
          <a:xfrm>
            <a:off x="6167278" y="5577273"/>
            <a:ext cx="182944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 rot="16200000">
            <a:off x="8813905" y="3550704"/>
            <a:ext cx="52356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handleTimeout</a:t>
            </a:r>
            <a:endParaRPr kumimoji="1" lang="ja-JP" altLang="en-US" dirty="0"/>
          </a:p>
        </p:txBody>
      </p:sp>
      <p:sp>
        <p:nvSpPr>
          <p:cNvPr id="94" name="角丸四角形吹き出し 93"/>
          <p:cNvSpPr/>
          <p:nvPr/>
        </p:nvSpPr>
        <p:spPr>
          <a:xfrm>
            <a:off x="6909981" y="3517944"/>
            <a:ext cx="2312028" cy="644874"/>
          </a:xfrm>
          <a:prstGeom prst="wedgeRoundRectCallout">
            <a:avLst>
              <a:gd name="adj1" fmla="val 30222"/>
              <a:gd name="adj2" fmla="val 8024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>
                <a:solidFill>
                  <a:schemeClr val="tx1"/>
                </a:solidFill>
              </a:rPr>
              <a:t>タイムアウト検出時に呼び出される。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4488068" y="96334"/>
            <a:ext cx="7399132" cy="3135807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68419" y="135706"/>
            <a:ext cx="813233" cy="661145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</a:t>
            </a:r>
            <a:r>
              <a:rPr kumimoji="1" lang="en-US" altLang="ja-JP" dirty="0" err="1" smtClean="0"/>
              <a:t>Servlet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234456" y="3268410"/>
            <a:ext cx="11621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5081" y="2909885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791706" y="4069789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117811" y="3936843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9909" y="2366974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89275" y="7339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lang="en-US" altLang="ja-JP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8873910" y="871875"/>
            <a:ext cx="2634464" cy="14113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@Controller</a:t>
            </a:r>
          </a:p>
          <a:p>
            <a:pPr algn="ctr"/>
            <a:r>
              <a:rPr lang="en-US" altLang="ja-JP" dirty="0" smtClean="0"/>
              <a:t>(Handler)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5089947" y="204983"/>
            <a:ext cx="3139651" cy="285342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 smtClean="0"/>
              <a:t>&lt;interface&gt;</a:t>
            </a:r>
          </a:p>
          <a:p>
            <a:pPr algn="ctr"/>
            <a:r>
              <a:rPr lang="en-US" altLang="ja-JP" sz="2400" b="1" dirty="0" err="1" smtClean="0"/>
              <a:t>HandlerInterceptor</a:t>
            </a:r>
            <a:endParaRPr kumimoji="1" lang="ja-JP" altLang="en-US" sz="2400" b="1" dirty="0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6495090" y="222922"/>
            <a:ext cx="35235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preHandle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6395576" y="1510664"/>
            <a:ext cx="603636" cy="2019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afterConcurrent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HandlingStarted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6200000">
            <a:off x="10028559" y="835784"/>
            <a:ext cx="352355" cy="2019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handlerMethod</a:t>
            </a:r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4350712" y="1056436"/>
            <a:ext cx="121406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4345501" y="2367421"/>
            <a:ext cx="1205421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4341945" y="1683864"/>
            <a:ext cx="453196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88068" y="14297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02338" y="2106331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089947" y="3883069"/>
            <a:ext cx="3139651" cy="261470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endParaRPr kumimoji="1" lang="ja-JP" altLang="en-US" sz="2400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537026" y="3230166"/>
            <a:ext cx="35235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preHandle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4488068" y="3319494"/>
            <a:ext cx="7413402" cy="3429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134015" y="332905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略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45" name="正方形/長方形 44"/>
          <p:cNvSpPr/>
          <p:nvPr/>
        </p:nvSpPr>
        <p:spPr>
          <a:xfrm>
            <a:off x="4502338" y="3769903"/>
            <a:ext cx="7399132" cy="2977258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 rot="16200000">
            <a:off x="6570277" y="5159505"/>
            <a:ext cx="352355" cy="2019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smtClean="0"/>
              <a:t>afterCompletion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>
            <a:off x="4366352" y="5283234"/>
            <a:ext cx="120819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15618" y="3787325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lang="en-US" altLang="ja-JP" dirty="0" smtClean="0"/>
          </a:p>
        </p:txBody>
      </p:sp>
      <p:sp>
        <p:nvSpPr>
          <p:cNvPr id="49" name="正方形/長方形 48"/>
          <p:cNvSpPr/>
          <p:nvPr/>
        </p:nvSpPr>
        <p:spPr>
          <a:xfrm rot="16200000">
            <a:off x="6542568" y="4463575"/>
            <a:ext cx="352355" cy="201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postHandle</a:t>
            </a:r>
            <a:endParaRPr kumimoji="1" lang="ja-JP" altLang="en-US" dirty="0"/>
          </a:p>
        </p:txBody>
      </p:sp>
      <p:sp>
        <p:nvSpPr>
          <p:cNvPr id="50" name="右矢印 49"/>
          <p:cNvSpPr/>
          <p:nvPr/>
        </p:nvSpPr>
        <p:spPr>
          <a:xfrm>
            <a:off x="4366352" y="4035436"/>
            <a:ext cx="121406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>
            <a:off x="4366352" y="5977338"/>
            <a:ext cx="120819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9095981" y="4363763"/>
            <a:ext cx="2314274" cy="9625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</a:rPr>
              <a:t>ConcurrentResult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err="1" smtClean="0">
                <a:solidFill>
                  <a:schemeClr val="tx1"/>
                </a:solidFill>
              </a:rPr>
              <a:t>HandlerMethod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4369436" y="4639357"/>
            <a:ext cx="472654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515618" y="4414110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515979" y="5039634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</a:t>
            </a:r>
            <a:endParaRPr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543078" y="5703451"/>
            <a:ext cx="3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18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777706" y="3323218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114331" y="4483122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440436" y="4350176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2534" y="2780307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8121286" y="1362692"/>
            <a:ext cx="1764492" cy="9039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Streaming</a:t>
            </a:r>
            <a:endParaRPr lang="en-US" altLang="ja-JP" sz="2000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802463" y="851309"/>
            <a:ext cx="7697692" cy="2116513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821451" y="3083001"/>
            <a:ext cx="7657438" cy="19188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</a:t>
            </a:r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管理</a:t>
            </a:r>
            <a:endParaRPr lang="en-US" altLang="ja-JP" sz="1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8230050" y="3256234"/>
            <a:ext cx="1729245" cy="1398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非同期処理</a:t>
            </a:r>
            <a:endParaRPr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5" name="直線矢印コネクタ 49"/>
          <p:cNvCxnSpPr/>
          <p:nvPr/>
        </p:nvCxnSpPr>
        <p:spPr bwMode="invGray">
          <a:xfrm flipH="1">
            <a:off x="6336433" y="2038168"/>
            <a:ext cx="1703801" cy="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838346" y="5125734"/>
            <a:ext cx="7651176" cy="1263993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9" name="直線矢印コネクタ 58"/>
          <p:cNvCxnSpPr>
            <a:stCxn id="15" idx="0"/>
          </p:cNvCxnSpPr>
          <p:nvPr/>
        </p:nvCxnSpPr>
        <p:spPr bwMode="invGray">
          <a:xfrm rot="5400000" flipH="1" flipV="1">
            <a:off x="1368348" y="1361317"/>
            <a:ext cx="1648740" cy="1189240"/>
          </a:xfrm>
          <a:prstGeom prst="bentConnector3">
            <a:avLst>
              <a:gd name="adj1" fmla="val 100261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14" idx="3"/>
          </p:cNvCxnSpPr>
          <p:nvPr/>
        </p:nvCxnSpPr>
        <p:spPr bwMode="invGray">
          <a:xfrm rot="16200000" flipV="1">
            <a:off x="1456318" y="4772073"/>
            <a:ext cx="1446235" cy="1215807"/>
          </a:xfrm>
          <a:prstGeom prst="bentConnector3">
            <a:avLst>
              <a:gd name="adj1" fmla="val 1478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49"/>
          <p:cNvCxnSpPr>
            <a:stCxn id="50" idx="3"/>
            <a:endCxn id="54" idx="3"/>
          </p:cNvCxnSpPr>
          <p:nvPr/>
        </p:nvCxnSpPr>
        <p:spPr bwMode="invGray">
          <a:xfrm>
            <a:off x="9885778" y="1814683"/>
            <a:ext cx="73517" cy="2140906"/>
          </a:xfrm>
          <a:prstGeom prst="bentConnector3">
            <a:avLst>
              <a:gd name="adj1" fmla="val 729128"/>
            </a:avLst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右矢印 65"/>
          <p:cNvSpPr/>
          <p:nvPr/>
        </p:nvSpPr>
        <p:spPr>
          <a:xfrm>
            <a:off x="3757146" y="1189955"/>
            <a:ext cx="1525248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3755858" y="5557960"/>
            <a:ext cx="150647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775289" y="851356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/streaming</a:t>
            </a:r>
            <a:r>
              <a:rPr lang="en-US" altLang="ja-JP" sz="1600" dirty="0" smtClean="0"/>
              <a:t>(1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617546" y="1185161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streaming</a:t>
            </a:r>
            <a:endParaRPr kumimoji="1"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793632" y="5118277"/>
            <a:ext cx="1225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/>
              <a:t>/streaming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(2</a:t>
            </a:r>
            <a:r>
              <a:rPr lang="ja-JP" altLang="en-US" sz="1600" dirty="0" smtClean="0"/>
              <a:t>回目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cxnSp>
        <p:nvCxnSpPr>
          <p:cNvPr id="90" name="直線矢印コネクタ 89"/>
          <p:cNvCxnSpPr/>
          <p:nvPr/>
        </p:nvCxnSpPr>
        <p:spPr bwMode="invGray">
          <a:xfrm>
            <a:off x="6307127" y="1545898"/>
            <a:ext cx="1705397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6514100" y="2057121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Response</a:t>
            </a:r>
          </a:p>
          <a:p>
            <a:pPr algn="ctr"/>
            <a:r>
              <a:rPr kumimoji="1" lang="en-US" altLang="ja-JP" sz="1600" dirty="0" err="1" smtClean="0"/>
              <a:t>BodyEmitter</a:t>
            </a:r>
            <a:endParaRPr kumimoji="1" lang="ja-JP" altLang="en-US" sz="1600" dirty="0"/>
          </a:p>
        </p:txBody>
      </p:sp>
      <p:cxnSp>
        <p:nvCxnSpPr>
          <p:cNvPr id="67" name="直線矢印コネクタ 66"/>
          <p:cNvCxnSpPr/>
          <p:nvPr/>
        </p:nvCxnSpPr>
        <p:spPr bwMode="invGray">
          <a:xfrm flipH="1">
            <a:off x="2343093" y="3554087"/>
            <a:ext cx="5859859" cy="4258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吹き出し 74"/>
          <p:cNvSpPr/>
          <p:nvPr/>
        </p:nvSpPr>
        <p:spPr>
          <a:xfrm>
            <a:off x="7979313" y="2454717"/>
            <a:ext cx="1738420" cy="728813"/>
          </a:xfrm>
          <a:prstGeom prst="wedgeRoundRectCallout">
            <a:avLst>
              <a:gd name="adj1" fmla="val -67243"/>
              <a:gd name="adj2" fmla="val 6121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ja-JP" altLang="en-US" smtClean="0">
                <a:solidFill>
                  <a:schemeClr val="tx1"/>
                </a:solidFill>
              </a:rPr>
              <a:t>を</a:t>
            </a:r>
            <a:r>
              <a:rPr lang="ja-JP" altLang="en-US" smtClean="0">
                <a:solidFill>
                  <a:schemeClr val="tx1"/>
                </a:solidFill>
              </a:rPr>
              <a:t>送信</a:t>
            </a:r>
            <a:r>
              <a:rPr lang="en-US" altLang="ja-JP" dirty="0" smtClean="0">
                <a:solidFill>
                  <a:schemeClr val="tx1"/>
                </a:solidFill>
              </a:rPr>
              <a:t>(Push)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85778" y="1400922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smtClean="0"/>
              <a:t>スレッド起動</a:t>
            </a:r>
            <a:endParaRPr kumimoji="1" lang="ja-JP" altLang="en-US" sz="1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49980" y="5491224"/>
            <a:ext cx="386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・・・</a:t>
            </a:r>
            <a:r>
              <a:rPr kumimoji="1" lang="ja-JP" altLang="en-US" dirty="0" smtClean="0"/>
              <a:t>・</a:t>
            </a:r>
            <a:r>
              <a:rPr lang="en-US" altLang="ja-JP" dirty="0" smtClean="0"/>
              <a:t>(</a:t>
            </a:r>
            <a:r>
              <a:rPr kumimoji="1" lang="ja-JP" altLang="en-US" dirty="0" smtClean="0"/>
              <a:t>省略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86" name="直線矢印コネクタ 85"/>
          <p:cNvCxnSpPr/>
          <p:nvPr/>
        </p:nvCxnSpPr>
        <p:spPr bwMode="invGray">
          <a:xfrm flipH="1">
            <a:off x="3739498" y="2786973"/>
            <a:ext cx="1533340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3960087" y="2447052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startAsync</a:t>
            </a:r>
            <a:endParaRPr kumimoji="1" lang="ja-JP" altLang="en-US" sz="16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070866" y="4070217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dispatch</a:t>
            </a:r>
            <a:r>
              <a:rPr kumimoji="1" lang="en-US" altLang="ja-JP" sz="1600" dirty="0" smtClean="0"/>
              <a:t>()</a:t>
            </a:r>
            <a:endParaRPr kumimoji="1" lang="ja-JP" altLang="en-US" sz="1600" dirty="0"/>
          </a:p>
        </p:txBody>
      </p:sp>
      <p:cxnSp>
        <p:nvCxnSpPr>
          <p:cNvPr id="36" name="直線矢印コネクタ 35"/>
          <p:cNvCxnSpPr/>
          <p:nvPr/>
        </p:nvCxnSpPr>
        <p:spPr bwMode="invGray">
          <a:xfrm flipH="1">
            <a:off x="3551278" y="2227867"/>
            <a:ext cx="1716828" cy="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105710" y="1845066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flush</a:t>
            </a:r>
            <a:endParaRPr kumimoji="1" lang="ja-JP" altLang="en-US" sz="1600" dirty="0"/>
          </a:p>
        </p:txBody>
      </p:sp>
      <p:cxnSp>
        <p:nvCxnSpPr>
          <p:cNvPr id="42" name="直線矢印コネクタ 41"/>
          <p:cNvCxnSpPr/>
          <p:nvPr/>
        </p:nvCxnSpPr>
        <p:spPr bwMode="invGray">
          <a:xfrm rot="10800000" flipV="1">
            <a:off x="1873497" y="2239119"/>
            <a:ext cx="939193" cy="604219"/>
          </a:xfrm>
          <a:prstGeom prst="bentConnector3">
            <a:avLst>
              <a:gd name="adj1" fmla="val 100201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7330530" y="3228234"/>
            <a:ext cx="639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send</a:t>
            </a:r>
            <a:endParaRPr kumimoji="1" lang="ja-JP" altLang="en-US" sz="16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846732" y="3251446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w</a:t>
            </a:r>
            <a:r>
              <a:rPr kumimoji="1" lang="en-US" altLang="ja-JP" sz="1600" dirty="0" smtClean="0"/>
              <a:t>rite &amp; flush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 bwMode="invGray">
          <a:xfrm flipH="1">
            <a:off x="2343093" y="3962159"/>
            <a:ext cx="5859859" cy="4936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7341267" y="3657522"/>
            <a:ext cx="639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send</a:t>
            </a:r>
            <a:endParaRPr kumimoji="1" lang="ja-JP" altLang="en-US" sz="16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865962" y="3650775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write &amp; flush</a:t>
            </a:r>
            <a:endParaRPr lang="ja-JP" altLang="en-US" sz="1600" dirty="0"/>
          </a:p>
        </p:txBody>
      </p:sp>
      <p:cxnSp>
        <p:nvCxnSpPr>
          <p:cNvPr id="82" name="直線矢印コネクタ 81"/>
          <p:cNvCxnSpPr/>
          <p:nvPr/>
        </p:nvCxnSpPr>
        <p:spPr bwMode="invGray">
          <a:xfrm flipH="1" flipV="1">
            <a:off x="3711789" y="4408474"/>
            <a:ext cx="4491163" cy="297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6525749" y="3213803"/>
            <a:ext cx="664462" cy="1614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Response</a:t>
            </a:r>
          </a:p>
          <a:p>
            <a:pPr algn="ctr"/>
            <a:r>
              <a:rPr lang="en-US" altLang="ja-JP" dirty="0" err="1" smtClean="0"/>
              <a:t>BodyEmitter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5342374" y="1138703"/>
            <a:ext cx="904773" cy="49643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DispatcherServlet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/>
              <a:t>WebAsyncManager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 rot="5400000">
            <a:off x="474397" y="3152336"/>
            <a:ext cx="5538414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147855" y="4086370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complete</a:t>
            </a:r>
            <a:endParaRPr kumimoji="1" lang="ja-JP" altLang="en-US" sz="1600" dirty="0"/>
          </a:p>
        </p:txBody>
      </p:sp>
      <p:sp>
        <p:nvSpPr>
          <p:cNvPr id="94" name="角丸四角形吹き出し 93"/>
          <p:cNvSpPr/>
          <p:nvPr/>
        </p:nvSpPr>
        <p:spPr>
          <a:xfrm>
            <a:off x="7877732" y="4571426"/>
            <a:ext cx="1786901" cy="579713"/>
          </a:xfrm>
          <a:prstGeom prst="wedgeRoundRectCallout">
            <a:avLst>
              <a:gd name="adj1" fmla="val -48833"/>
              <a:gd name="adj2" fmla="val -8534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データ送信の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完了通知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82135" y="480451"/>
            <a:ext cx="4333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/</a:t>
            </a:r>
            <a:r>
              <a:rPr lang="en-US" altLang="ja-JP" sz="1600" dirty="0" err="1" smtClean="0"/>
              <a:t>streaming</a:t>
            </a:r>
            <a:r>
              <a:rPr lang="en-US" altLang="ja-JP" sz="1600" dirty="0" err="1" smtClean="0"/>
              <a:t>?eventNumber</a:t>
            </a:r>
            <a:r>
              <a:rPr lang="en-US" altLang="ja-JP" sz="1600" dirty="0" smtClean="0"/>
              <a:t>=2&amp;interval</a:t>
            </a:r>
            <a:r>
              <a:rPr kumimoji="1" lang="en-US" altLang="ja-JP" sz="1600" dirty="0" smtClean="0"/>
              <a:t>Sec</a:t>
            </a:r>
            <a:r>
              <a:rPr lang="en-US" altLang="ja-JP" sz="1600" dirty="0" smtClean="0"/>
              <a:t>=1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1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7030</TotalTime>
  <Words>343</Words>
  <Application>Microsoft Macintosh PowerPoint</Application>
  <PresentationFormat>ワイド画面</PresentationFormat>
  <Paragraphs>145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HGP創英角ｺﾞｼｯｸUB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123</cp:revision>
  <dcterms:created xsi:type="dcterms:W3CDTF">2016-04-29T23:59:28Z</dcterms:created>
  <dcterms:modified xsi:type="dcterms:W3CDTF">2016-05-22T20:28:38Z</dcterms:modified>
</cp:coreProperties>
</file>