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  <a:srgbClr val="FAB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C7CF1-6343-5447-8464-843C695A5F58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6C1E-3930-9048-90AF-D4023EE9D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0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2017/2/12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49639" y="1448007"/>
            <a:ext cx="2676017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8107" y="1448007"/>
            <a:ext cx="1473683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@Controller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966709" y="1448062"/>
            <a:ext cx="914400" cy="1387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Jdbc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Template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2408585" y="1946022"/>
            <a:ext cx="89211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060991" y="1933817"/>
            <a:ext cx="85677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631386" y="1448007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7937811" y="1933817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20610" y="1591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158" y="16115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07861" y="1594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9" name="円柱 48"/>
          <p:cNvSpPr/>
          <p:nvPr/>
        </p:nvSpPr>
        <p:spPr>
          <a:xfrm>
            <a:off x="10296063" y="1521246"/>
            <a:ext cx="914400" cy="121615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>
            <a:off x="9607085" y="1945692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676104" y="1584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rot="16200000">
            <a:off x="7064905" y="4299314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7459426" y="2847989"/>
            <a:ext cx="0" cy="4680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7487617" y="2866323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DataSource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29" name="正方形/長方形 28"/>
          <p:cNvSpPr/>
          <p:nvPr/>
        </p:nvSpPr>
        <p:spPr>
          <a:xfrm>
            <a:off x="6533558" y="3210987"/>
            <a:ext cx="1901164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Utils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5400000">
            <a:off x="7172585" y="3996441"/>
            <a:ext cx="62310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914937" y="39779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2408585" y="3316006"/>
            <a:ext cx="4043418" cy="1762621"/>
          </a:xfrm>
          <a:prstGeom prst="wedgeRoundRectCallout">
            <a:avLst>
              <a:gd name="adj1" fmla="val 59282"/>
              <a:gd name="adj2" fmla="val -876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JdbcTemplate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のメソッドを呼び出すたびに新しい</a:t>
            </a:r>
            <a:r>
              <a:rPr kumimoji="1" lang="en-US" altLang="ja-JP" dirty="0" smtClean="0">
                <a:solidFill>
                  <a:schemeClr val="tx1"/>
                </a:solidFill>
              </a:rPr>
              <a:t>Connection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が生成される</a:t>
            </a:r>
            <a:r>
              <a:rPr kumimoji="1" lang="en-US" altLang="ja-JP" dirty="0" smtClean="0">
                <a:solidFill>
                  <a:schemeClr val="tx1"/>
                </a:solidFill>
              </a:rPr>
              <a:t>(or </a:t>
            </a:r>
            <a:r>
              <a:rPr kumimoji="1" lang="ja-JP" altLang="en-US" dirty="0" smtClean="0">
                <a:solidFill>
                  <a:schemeClr val="tx1"/>
                </a:solidFill>
              </a:rPr>
              <a:t>コネプから取得する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ため、複数操作に対するトランザクション管理ができない。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41619" y="1448007"/>
            <a:ext cx="2676017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1987" y="1448007"/>
            <a:ext cx="1473683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@Controller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89827" y="108171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@</a:t>
            </a:r>
            <a:r>
              <a:rPr kumimoji="1" lang="en-US" altLang="ja-JP" smtClean="0"/>
              <a:t>Transactional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06419" y="3143783"/>
            <a:ext cx="2687777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TransactionManager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39428" y="493328"/>
            <a:ext cx="4685601" cy="3461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16967" y="550522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@Service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2870654" y="383061"/>
            <a:ext cx="8466" cy="6316146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419095" y="1448007"/>
            <a:ext cx="914400" cy="1387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Transaction</a:t>
            </a:r>
          </a:p>
          <a:p>
            <a:pPr algn="ctr"/>
            <a:r>
              <a:rPr kumimoji="1" lang="en-US" altLang="ja-JP" dirty="0" smtClean="0"/>
              <a:t>Interceptor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800" y="430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トランザクション境界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58689" y="1448062"/>
            <a:ext cx="914400" cy="1387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Jdbc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Template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129191" y="4286246"/>
            <a:ext cx="2160919" cy="1184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dirty="0" err="1" smtClean="0"/>
              <a:t>ConnectionHolder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1589918" y="1946022"/>
            <a:ext cx="81936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3352784" y="1946006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2165974">
            <a:off x="3342881" y="2845620"/>
            <a:ext cx="66287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752971" y="1933817"/>
            <a:ext cx="85677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9323366" y="1448007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8629791" y="1933817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77617" y="1576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191986" y="3156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414414" y="16115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59138" y="16115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99841" y="1594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49" name="円柱 48"/>
          <p:cNvSpPr/>
          <p:nvPr/>
        </p:nvSpPr>
        <p:spPr>
          <a:xfrm>
            <a:off x="10988043" y="1521246"/>
            <a:ext cx="914400" cy="121615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>
            <a:off x="10299065" y="1945692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368084" y="1584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rot="16200000">
            <a:off x="5062781" y="4270893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 rot="16200000">
            <a:off x="7914009" y="4061747"/>
            <a:ext cx="606624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mtClean="0"/>
              <a:t>Connection</a:t>
            </a:r>
            <a:endParaRPr kumimoji="1" lang="ja-JP" altLang="en-US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5181364" y="3969594"/>
            <a:ext cx="62310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39047" y="3954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5853479" y="3808001"/>
            <a:ext cx="1215673" cy="10598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8176120" y="3830585"/>
            <a:ext cx="0" cy="4680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8151406" y="2847989"/>
            <a:ext cx="0" cy="4680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3" idx="2"/>
            <a:endCxn id="31" idx="2"/>
          </p:cNvCxnSpPr>
          <p:nvPr/>
        </p:nvCxnSpPr>
        <p:spPr>
          <a:xfrm flipV="1">
            <a:off x="8910827" y="2835018"/>
            <a:ext cx="869739" cy="192023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吹き出し 70"/>
          <p:cNvSpPr/>
          <p:nvPr/>
        </p:nvSpPr>
        <p:spPr>
          <a:xfrm>
            <a:off x="9780566" y="3670727"/>
            <a:ext cx="2287864" cy="1879067"/>
          </a:xfrm>
          <a:prstGeom prst="wedgeRoundRectCallout">
            <a:avLst>
              <a:gd name="adj1" fmla="val -49004"/>
              <a:gd name="adj2" fmla="val -704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トランザクション</a:t>
            </a:r>
            <a:r>
              <a:rPr kumimoji="1" lang="en-US" altLang="ja-JP" dirty="0" smtClean="0">
                <a:solidFill>
                  <a:schemeClr val="tx1"/>
                </a:solidFill>
              </a:rPr>
              <a:t>(=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スレッドローカル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に割り当てられている</a:t>
            </a:r>
            <a:r>
              <a:rPr kumimoji="1" lang="en-US" altLang="ja-JP" dirty="0" smtClean="0">
                <a:solidFill>
                  <a:schemeClr val="tx1"/>
                </a:solidFill>
              </a:rPr>
              <a:t>Connection</a:t>
            </a:r>
            <a:r>
              <a:rPr lang="ja-JP" altLang="en-US" dirty="0" smtClean="0">
                <a:solidFill>
                  <a:schemeClr val="tx1"/>
                </a:solidFill>
              </a:rPr>
              <a:t>を複数の操作で共有</a:t>
            </a:r>
            <a:r>
              <a:rPr lang="ja-JP" altLang="en-US" dirty="0" smtClean="0">
                <a:solidFill>
                  <a:schemeClr val="tx1"/>
                </a:solidFill>
              </a:rPr>
              <a:t>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179597" y="2866323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DataSource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179597" y="3902899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endParaRPr kumimoji="1" lang="ja-JP" altLang="en-US" sz="1400" dirty="0"/>
          </a:p>
        </p:txBody>
      </p:sp>
      <p:sp>
        <p:nvSpPr>
          <p:cNvPr id="77" name="角丸四角形吹き出し 76"/>
          <p:cNvSpPr/>
          <p:nvPr/>
        </p:nvSpPr>
        <p:spPr>
          <a:xfrm>
            <a:off x="3829912" y="5703522"/>
            <a:ext cx="6697864" cy="995685"/>
          </a:xfrm>
          <a:prstGeom prst="wedgeRoundRectCallout">
            <a:avLst>
              <a:gd name="adj1" fmla="val -845"/>
              <a:gd name="adj2" fmla="val -852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ConnectionHoler</a:t>
            </a:r>
            <a:r>
              <a:rPr kumimoji="1" lang="ja-JP" altLang="en-US" dirty="0" smtClean="0">
                <a:solidFill>
                  <a:schemeClr val="tx1"/>
                </a:solidFill>
              </a:rPr>
              <a:t>は</a:t>
            </a:r>
            <a:r>
              <a:rPr lang="en-US" altLang="ja-JP" dirty="0" err="1" smtClean="0">
                <a:solidFill>
                  <a:schemeClr val="tx1"/>
                </a:solidFill>
              </a:rPr>
              <a:t>TransactionSynchronizationManager</a:t>
            </a:r>
            <a:r>
              <a:rPr lang="ja-JP" altLang="en-US" dirty="0" smtClean="0">
                <a:solidFill>
                  <a:schemeClr val="tx1"/>
                </a:solidFill>
              </a:rPr>
              <a:t>上のスレッドローカルな</a:t>
            </a:r>
            <a:r>
              <a:rPr lang="en-US" altLang="ja-JP" dirty="0" smtClean="0">
                <a:solidFill>
                  <a:schemeClr val="tx1"/>
                </a:solidFill>
              </a:rPr>
              <a:t>Map</a:t>
            </a:r>
            <a:r>
              <a:rPr lang="ja-JP" altLang="en-US" dirty="0" smtClean="0">
                <a:solidFill>
                  <a:schemeClr val="tx1"/>
                </a:solidFill>
              </a:rPr>
              <a:t>型の変数にて、</a:t>
            </a:r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r>
              <a:rPr lang="ja-JP" altLang="en-US" dirty="0" smtClean="0">
                <a:solidFill>
                  <a:schemeClr val="tx1"/>
                </a:solidFill>
              </a:rPr>
              <a:t>を生成した</a:t>
            </a:r>
            <a:r>
              <a:rPr lang="en-US" altLang="ja-JP" dirty="0" err="1" smtClean="0">
                <a:solidFill>
                  <a:schemeClr val="tx1"/>
                </a:solidFill>
              </a:rPr>
              <a:t>DataSource</a:t>
            </a:r>
            <a:r>
              <a:rPr lang="ja-JP" altLang="en-US" dirty="0" smtClean="0">
                <a:solidFill>
                  <a:schemeClr val="tx1"/>
                </a:solidFill>
              </a:rPr>
              <a:t>をキーに管理される。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225538" y="3210987"/>
            <a:ext cx="1901164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Utils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490051" y="414114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new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988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41619" y="1375807"/>
            <a:ext cx="2331642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@Service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1987" y="1375807"/>
            <a:ext cx="1473683" cy="13870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@Controller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89827" y="100951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@</a:t>
            </a:r>
            <a:r>
              <a:rPr kumimoji="1" lang="en-US" altLang="ja-JP" smtClean="0"/>
              <a:t>Transactional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06419" y="3479362"/>
            <a:ext cx="2377175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TransactionManager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239429" y="544697"/>
            <a:ext cx="4287218" cy="3725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16967" y="601892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@Service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2870654" y="434431"/>
            <a:ext cx="8466" cy="6316146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419095" y="1375807"/>
            <a:ext cx="914400" cy="1387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Transaction</a:t>
            </a:r>
          </a:p>
          <a:p>
            <a:pPr algn="ctr"/>
            <a:r>
              <a:rPr kumimoji="1" lang="en-US" altLang="ja-JP" dirty="0" smtClean="0"/>
              <a:t>Interceptor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800" y="944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トランザクション境界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362121" y="1193647"/>
            <a:ext cx="914400" cy="1791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3rd</a:t>
            </a:r>
            <a:r>
              <a:rPr kumimoji="1" lang="ja-JP" altLang="en-US" dirty="0" smtClean="0"/>
              <a:t>パーティ製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612000" y="5511512"/>
            <a:ext cx="2160919" cy="11847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dirty="0" err="1" smtClean="0"/>
              <a:t>ConnectionHolder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1589918" y="1873822"/>
            <a:ext cx="81936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3352784" y="1873806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2527640">
            <a:off x="3244131" y="2956173"/>
            <a:ext cx="86610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456403" y="1861617"/>
            <a:ext cx="856776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0880318" y="1400521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Connection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677617" y="1504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62968" y="32577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414414" y="1539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62570" y="1539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403273" y="1522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 rot="16200000">
            <a:off x="4775104" y="4585924"/>
            <a:ext cx="914400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DataSource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 rot="16200000">
            <a:off x="9396818" y="5287013"/>
            <a:ext cx="606624" cy="1387011"/>
          </a:xfrm>
          <a:prstGeom prst="rect">
            <a:avLst/>
          </a:prstGeom>
          <a:solidFill>
            <a:srgbClr val="D99897"/>
          </a:solidFill>
          <a:ln>
            <a:solidFill>
              <a:srgbClr val="D998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mtClean="0"/>
              <a:t>Connection</a:t>
            </a:r>
            <a:endParaRPr kumimoji="1" lang="ja-JP" altLang="en-US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4893687" y="4284625"/>
            <a:ext cx="62310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51370" y="42698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③</a:t>
            </a:r>
            <a:endParaRPr lang="en-US" altLang="ja-JP" dirty="0" smtClean="0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5725586" y="4203300"/>
            <a:ext cx="2886414" cy="13834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9658929" y="5055851"/>
            <a:ext cx="0" cy="4680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9634215" y="3167295"/>
            <a:ext cx="0" cy="1373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3" idx="2"/>
            <a:endCxn id="31" idx="2"/>
          </p:cNvCxnSpPr>
          <p:nvPr/>
        </p:nvCxnSpPr>
        <p:spPr>
          <a:xfrm flipV="1">
            <a:off x="10393636" y="2787532"/>
            <a:ext cx="943882" cy="31929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吹き出し 70"/>
          <p:cNvSpPr/>
          <p:nvPr/>
        </p:nvSpPr>
        <p:spPr>
          <a:xfrm>
            <a:off x="11247215" y="4584334"/>
            <a:ext cx="2287864" cy="1879067"/>
          </a:xfrm>
          <a:prstGeom prst="wedgeRoundRectCallout">
            <a:avLst>
              <a:gd name="adj1" fmla="val -49004"/>
              <a:gd name="adj2" fmla="val -704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トランザクション</a:t>
            </a:r>
            <a:r>
              <a:rPr kumimoji="1" lang="en-US" altLang="ja-JP" dirty="0" smtClean="0">
                <a:solidFill>
                  <a:schemeClr val="tx1"/>
                </a:solidFill>
              </a:rPr>
              <a:t>(=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スレッドローカル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に割り当てられている</a:t>
            </a:r>
            <a:r>
              <a:rPr kumimoji="1" lang="en-US" altLang="ja-JP" dirty="0" smtClean="0">
                <a:solidFill>
                  <a:schemeClr val="tx1"/>
                </a:solidFill>
              </a:rPr>
              <a:t>Connection</a:t>
            </a:r>
            <a:r>
              <a:rPr lang="ja-JP" altLang="en-US" dirty="0" smtClean="0">
                <a:solidFill>
                  <a:schemeClr val="tx1"/>
                </a:solidFill>
              </a:rPr>
              <a:t>を複数の操作で共有</a:t>
            </a:r>
            <a:r>
              <a:rPr lang="ja-JP" altLang="en-US" dirty="0" smtClean="0">
                <a:solidFill>
                  <a:schemeClr val="tx1"/>
                </a:solidFill>
              </a:rPr>
              <a:t>する。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9654346" y="3645594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doGetConnection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DataSource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641858" y="5128165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getConnection</a:t>
            </a:r>
            <a:endParaRPr kumimoji="1" lang="ja-JP" altLang="en-US" sz="1400" dirty="0"/>
          </a:p>
        </p:txBody>
      </p:sp>
      <p:sp>
        <p:nvSpPr>
          <p:cNvPr id="29" name="正方形/長方形 28"/>
          <p:cNvSpPr/>
          <p:nvPr/>
        </p:nvSpPr>
        <p:spPr>
          <a:xfrm>
            <a:off x="8708347" y="4436253"/>
            <a:ext cx="1901164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DataSource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Utils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023561" y="456318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new</a:t>
            </a:r>
            <a:endParaRPr kumimoji="1"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6711958" y="3495212"/>
            <a:ext cx="2206692" cy="6325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TransactionAware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DataSourceProxy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9042484" y="215757"/>
            <a:ext cx="2931213" cy="3136575"/>
          </a:xfrm>
          <a:prstGeom prst="rect">
            <a:avLst/>
          </a:prstGeom>
          <a:noFill/>
          <a:ln>
            <a:solidFill>
              <a:srgbClr val="D99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215502" y="1027292"/>
            <a:ext cx="914400" cy="2140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 smtClean="0"/>
              <a:t>Transaction</a:t>
            </a:r>
            <a:r>
              <a:rPr lang="en-US" altLang="ja-JP" dirty="0" err="1" smtClean="0"/>
              <a:t>Aware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InvocationHandler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409507" y="312246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Connection</a:t>
            </a:r>
            <a:r>
              <a:rPr kumimoji="1" lang="ja-JP" altLang="en-US" dirty="0" smtClean="0"/>
              <a:t>の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Proxy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 rot="5400000">
            <a:off x="7590762" y="3053564"/>
            <a:ext cx="498511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/>
          <p:cNvSpPr/>
          <p:nvPr/>
        </p:nvSpPr>
        <p:spPr>
          <a:xfrm>
            <a:off x="8333223" y="1861617"/>
            <a:ext cx="88227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10178844" y="1851944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柱 60"/>
          <p:cNvSpPr/>
          <p:nvPr/>
        </p:nvSpPr>
        <p:spPr>
          <a:xfrm>
            <a:off x="12545001" y="1399620"/>
            <a:ext cx="914400" cy="1216152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65" name="右矢印 64"/>
          <p:cNvSpPr/>
          <p:nvPr/>
        </p:nvSpPr>
        <p:spPr>
          <a:xfrm>
            <a:off x="11856023" y="1824066"/>
            <a:ext cx="660319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214423" y="3043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⑥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312616" y="1482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041983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192</Words>
  <Application>Microsoft Macintosh PowerPoint</Application>
  <PresentationFormat>ワイド画面</PresentationFormat>
  <Paragraphs>85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31</cp:revision>
  <dcterms:created xsi:type="dcterms:W3CDTF">2016-04-29T23:59:28Z</dcterms:created>
  <dcterms:modified xsi:type="dcterms:W3CDTF">2017-02-12T15:06:32Z</dcterms:modified>
</cp:coreProperties>
</file>