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9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70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764195" y="1690749"/>
            <a:ext cx="0" cy="34786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074835" y="1690749"/>
            <a:ext cx="8973" cy="347865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4567684" y="2414016"/>
            <a:ext cx="393021" cy="1822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878324" y="2766060"/>
            <a:ext cx="393021" cy="2049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06496" y="2596896"/>
            <a:ext cx="134827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182112" y="2967228"/>
            <a:ext cx="269621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960705" y="3297936"/>
            <a:ext cx="253090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6271345" y="3706368"/>
            <a:ext cx="122026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3267456" y="3982212"/>
            <a:ext cx="130022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3267456" y="4632960"/>
            <a:ext cx="261086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3840480" y="1008887"/>
            <a:ext cx="5352288" cy="4733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491606" y="3055620"/>
            <a:ext cx="1165434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/>
          </a:p>
          <a:p>
            <a:pPr algn="ctr"/>
            <a:r>
              <a:rPr lang="ja-JP" altLang="en-US" dirty="0" smtClean="0"/>
              <a:t>ローダー</a:t>
            </a:r>
            <a:endParaRPr lang="en-US" altLang="ja-JP" dirty="0" smtClean="0"/>
          </a:p>
        </p:txBody>
      </p:sp>
      <p:sp>
        <p:nvSpPr>
          <p:cNvPr id="94" name="円柱 93"/>
          <p:cNvSpPr/>
          <p:nvPr/>
        </p:nvSpPr>
        <p:spPr>
          <a:xfrm>
            <a:off x="9679008" y="2965704"/>
            <a:ext cx="1572768" cy="109423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ストア</a:t>
            </a:r>
            <a:endParaRPr kumimoji="1" lang="ja-JP" altLang="en-US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8657040" y="3297936"/>
            <a:ext cx="10356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8657040" y="3706368"/>
            <a:ext cx="10356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211989" y="266090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@Cacheable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80688" y="1338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スレッド１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462360" y="1338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chemeClr val="accent1">
                    <a:lumMod val="75000"/>
                  </a:schemeClr>
                </a:solidFill>
              </a:rPr>
              <a:t>スレッド２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円形吹き出し 29"/>
          <p:cNvSpPr/>
          <p:nvPr/>
        </p:nvSpPr>
        <p:spPr>
          <a:xfrm>
            <a:off x="2535935" y="3055620"/>
            <a:ext cx="1952519" cy="741663"/>
          </a:xfrm>
          <a:prstGeom prst="wedgeEllipseCallout">
            <a:avLst>
              <a:gd name="adj1" fmla="val 44589"/>
              <a:gd name="adj2" fmla="val 720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キャッシュされる</a:t>
            </a:r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円形吹き出し 102"/>
          <p:cNvSpPr/>
          <p:nvPr/>
        </p:nvSpPr>
        <p:spPr>
          <a:xfrm>
            <a:off x="4211452" y="4841248"/>
            <a:ext cx="1920322" cy="741663"/>
          </a:xfrm>
          <a:prstGeom prst="wedgeEllipseCallout">
            <a:avLst>
              <a:gd name="adj1" fmla="val 28885"/>
              <a:gd name="adj2" fmla="val -709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キャッシュされない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円形吹き出し 103"/>
          <p:cNvSpPr/>
          <p:nvPr/>
        </p:nvSpPr>
        <p:spPr>
          <a:xfrm>
            <a:off x="731520" y="4059936"/>
            <a:ext cx="2388724" cy="1154691"/>
          </a:xfrm>
          <a:prstGeom prst="wedgeEllipseCallout">
            <a:avLst>
              <a:gd name="adj1" fmla="val 59172"/>
              <a:gd name="adj2" fmla="val -273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別の</a:t>
            </a:r>
            <a:r>
              <a:rPr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インスタンスが返却される・・・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764195" y="1690749"/>
            <a:ext cx="0" cy="34786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074835" y="1690749"/>
            <a:ext cx="8973" cy="347865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4567684" y="2414016"/>
            <a:ext cx="393021" cy="1822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878324" y="2766060"/>
            <a:ext cx="393021" cy="2049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06496" y="2596896"/>
            <a:ext cx="134827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182112" y="2967228"/>
            <a:ext cx="269621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960705" y="3444240"/>
            <a:ext cx="253090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3267456" y="3982212"/>
            <a:ext cx="130022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3267456" y="4632960"/>
            <a:ext cx="261086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3840480" y="1008887"/>
            <a:ext cx="5352288" cy="4733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491606" y="3055620"/>
            <a:ext cx="1165434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/>
          </a:p>
          <a:p>
            <a:pPr algn="ctr"/>
            <a:r>
              <a:rPr lang="ja-JP" altLang="en-US" dirty="0" smtClean="0"/>
              <a:t>ローダー</a:t>
            </a:r>
            <a:endParaRPr lang="en-US" altLang="ja-JP" dirty="0" smtClean="0"/>
          </a:p>
        </p:txBody>
      </p:sp>
      <p:sp>
        <p:nvSpPr>
          <p:cNvPr id="94" name="円柱 93"/>
          <p:cNvSpPr/>
          <p:nvPr/>
        </p:nvSpPr>
        <p:spPr>
          <a:xfrm>
            <a:off x="9679008" y="2941320"/>
            <a:ext cx="1572768" cy="109423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ストア</a:t>
            </a:r>
            <a:endParaRPr kumimoji="1" lang="ja-JP" altLang="en-US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8657040" y="3456432"/>
            <a:ext cx="10356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248565" y="2660906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@Cacheable(sync = true)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80688" y="1338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スレッド１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462360" y="1338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chemeClr val="accent1">
                    <a:lumMod val="75000"/>
                  </a:schemeClr>
                </a:solidFill>
              </a:rPr>
              <a:t>スレッド２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円形吹き出し 102"/>
          <p:cNvSpPr/>
          <p:nvPr/>
        </p:nvSpPr>
        <p:spPr>
          <a:xfrm>
            <a:off x="6461760" y="4777518"/>
            <a:ext cx="2312834" cy="1329679"/>
          </a:xfrm>
          <a:prstGeom prst="wedgeEllipseCallout">
            <a:avLst>
              <a:gd name="adj1" fmla="val -58897"/>
              <a:gd name="adj2" fmla="val -548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スレッド１でキャッシュしたオブジェクト</a:t>
            </a:r>
            <a:r>
              <a:rPr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を返却する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円形吹き出し 103"/>
          <p:cNvSpPr/>
          <p:nvPr/>
        </p:nvSpPr>
        <p:spPr>
          <a:xfrm>
            <a:off x="1093684" y="3970020"/>
            <a:ext cx="2173772" cy="1154691"/>
          </a:xfrm>
          <a:prstGeom prst="wedgeEllipseCallout">
            <a:avLst>
              <a:gd name="adj1" fmla="val 55246"/>
              <a:gd name="adj2" fmla="val -241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同じインスタンス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が返却される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884420" y="4364736"/>
            <a:ext cx="39302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形吹き出し 25"/>
          <p:cNvSpPr/>
          <p:nvPr/>
        </p:nvSpPr>
        <p:spPr>
          <a:xfrm>
            <a:off x="6151030" y="1878095"/>
            <a:ext cx="2525266" cy="773666"/>
          </a:xfrm>
          <a:prstGeom prst="wedgeEllipseCallout">
            <a:avLst>
              <a:gd name="adj1" fmla="val -46063"/>
              <a:gd name="adj2" fmla="val 7258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スレッド１の処理</a:t>
            </a:r>
            <a:r>
              <a:rPr kumimoji="1" lang="ja-JP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の終了待ち</a:t>
            </a:r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直接アクセス記憶 1"/>
          <p:cNvSpPr/>
          <p:nvPr/>
        </p:nvSpPr>
        <p:spPr>
          <a:xfrm>
            <a:off x="3688078" y="854909"/>
            <a:ext cx="1499616" cy="613912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732143" y="454041"/>
            <a:ext cx="2485880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 smtClean="0"/>
              <a:t>@Controller</a:t>
            </a:r>
          </a:p>
          <a:p>
            <a:pPr algn="ctr"/>
            <a:r>
              <a:rPr lang="en-US" altLang="ja-JP" sz="2000" b="1" dirty="0" err="1" smtClean="0"/>
              <a:t>GreetingController</a:t>
            </a:r>
            <a:endParaRPr lang="en-US" altLang="ja-JP" sz="2000" b="1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7821477" y="478910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greeting</a:t>
            </a:r>
            <a:endParaRPr kumimoji="1" lang="ja-JP" altLang="en-US" dirty="0"/>
          </a:p>
        </p:txBody>
      </p:sp>
      <p:sp>
        <p:nvSpPr>
          <p:cNvPr id="28" name="フローチャート: 直接アクセス記憶 27"/>
          <p:cNvSpPr/>
          <p:nvPr/>
        </p:nvSpPr>
        <p:spPr>
          <a:xfrm rot="10800000">
            <a:off x="3742944" y="4737794"/>
            <a:ext cx="1499616" cy="613912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732143" y="2912619"/>
            <a:ext cx="2485880" cy="1411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b="1" dirty="0" err="1" smtClean="0"/>
              <a:t>SimpleBroker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err="1" smtClean="0"/>
              <a:t>MessageHandler</a:t>
            </a:r>
            <a:endParaRPr lang="en-US" altLang="ja-JP" sz="2000" b="1" dirty="0"/>
          </a:p>
        </p:txBody>
      </p:sp>
      <p:sp>
        <p:nvSpPr>
          <p:cNvPr id="32" name="フローチャート: 直接アクセス記憶 31"/>
          <p:cNvSpPr/>
          <p:nvPr/>
        </p:nvSpPr>
        <p:spPr>
          <a:xfrm rot="5400000">
            <a:off x="10125456" y="2110685"/>
            <a:ext cx="1499616" cy="613912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カギ線コネクタ 7"/>
          <p:cNvCxnSpPr>
            <a:stCxn id="25" idx="3"/>
            <a:endCxn id="32" idx="1"/>
          </p:cNvCxnSpPr>
          <p:nvPr/>
        </p:nvCxnSpPr>
        <p:spPr>
          <a:xfrm>
            <a:off x="9218023" y="1159709"/>
            <a:ext cx="1657241" cy="508124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30" idx="3"/>
          </p:cNvCxnSpPr>
          <p:nvPr/>
        </p:nvCxnSpPr>
        <p:spPr>
          <a:xfrm rot="10800000" flipV="1">
            <a:off x="9218024" y="2912621"/>
            <a:ext cx="1657241" cy="705666"/>
          </a:xfrm>
          <a:prstGeom prst="bentConnector3">
            <a:avLst>
              <a:gd name="adj1" fmla="val -76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" idx="2"/>
            <a:endCxn id="28" idx="1"/>
          </p:cNvCxnSpPr>
          <p:nvPr/>
        </p:nvCxnSpPr>
        <p:spPr>
          <a:xfrm rot="5400000">
            <a:off x="6248424" y="3318091"/>
            <a:ext cx="720796" cy="273252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>
            <a:off x="4936988" y="1159708"/>
            <a:ext cx="179515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881799" y="626663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磁気ディスク 52"/>
          <p:cNvSpPr/>
          <p:nvPr/>
        </p:nvSpPr>
        <p:spPr>
          <a:xfrm>
            <a:off x="1218424" y="1786567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 rot="5400000">
            <a:off x="1544529" y="1653621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66627" y="8375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98965" y="4526912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磁気ディスク 56"/>
          <p:cNvSpPr/>
          <p:nvPr/>
        </p:nvSpPr>
        <p:spPr>
          <a:xfrm>
            <a:off x="1135590" y="5686816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 rot="5400000">
            <a:off x="1461695" y="5553870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83793" y="3984001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直線矢印コネクタ 60"/>
          <p:cNvCxnSpPr>
            <a:endCxn id="2" idx="1"/>
          </p:cNvCxnSpPr>
          <p:nvPr/>
        </p:nvCxnSpPr>
        <p:spPr>
          <a:xfrm>
            <a:off x="2582778" y="1161865"/>
            <a:ext cx="11053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 flipV="1">
            <a:off x="2451108" y="5044750"/>
            <a:ext cx="1521557" cy="97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直接アクセス記憶 69"/>
          <p:cNvSpPr/>
          <p:nvPr/>
        </p:nvSpPr>
        <p:spPr>
          <a:xfrm rot="10800000">
            <a:off x="3713544" y="3337871"/>
            <a:ext cx="1499616" cy="613912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H="1" flipV="1">
            <a:off x="2193479" y="1954262"/>
            <a:ext cx="1779186" cy="17609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 flipV="1">
            <a:off x="5213160" y="3644827"/>
            <a:ext cx="1521557" cy="97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664494" y="48827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Send</a:t>
            </a:r>
            <a:r>
              <a:rPr lang="en-US" altLang="ja-JP" dirty="0" smtClean="0"/>
              <a:t> /app/hello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405283" y="63481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Send</a:t>
            </a:r>
            <a:r>
              <a:rPr lang="en-US" altLang="ja-JP" dirty="0" smtClean="0"/>
              <a:t> /topic/greetings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767327" y="995595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Channel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72094" y="348774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Channel</a:t>
            </a:r>
            <a:endParaRPr kumimoji="1" lang="ja-JP" altLang="en-US" sz="16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7863" y="490954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Channel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 rot="5400000">
            <a:off x="10394203" y="2005441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Channel</a:t>
            </a:r>
            <a:endParaRPr kumimoji="1" lang="ja-JP" altLang="en-US" sz="16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05292" y="2332614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Subscribe</a:t>
            </a:r>
          </a:p>
          <a:p>
            <a:r>
              <a:rPr lang="en-US" altLang="ja-JP" dirty="0" smtClean="0"/>
              <a:t>/topic/greetings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16973" y="6019339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Subscribe</a:t>
            </a:r>
          </a:p>
          <a:p>
            <a:r>
              <a:rPr lang="en-US" altLang="ja-JP" dirty="0" smtClean="0"/>
              <a:t>/topic/greetings</a:t>
            </a:r>
            <a:endParaRPr kumimoji="1" lang="ja-JP" altLang="en-US" dirty="0"/>
          </a:p>
        </p:txBody>
      </p:sp>
      <p:sp>
        <p:nvSpPr>
          <p:cNvPr id="65" name="フローチャート: 書類 64"/>
          <p:cNvSpPr/>
          <p:nvPr/>
        </p:nvSpPr>
        <p:spPr>
          <a:xfrm>
            <a:off x="4042720" y="1551863"/>
            <a:ext cx="1548384" cy="93574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”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name”:”xxx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フローチャート: 書類 88"/>
          <p:cNvSpPr/>
          <p:nvPr/>
        </p:nvSpPr>
        <p:spPr>
          <a:xfrm>
            <a:off x="9553617" y="3424289"/>
            <a:ext cx="2411982" cy="93574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”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content”:”Hello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xxx!”</a:t>
            </a:r>
          </a:p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102</Words>
  <Application>Microsoft Macintosh PowerPoint</Application>
  <PresentationFormat>ワイド画面</PresentationFormat>
  <Paragraphs>46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141</cp:revision>
  <dcterms:created xsi:type="dcterms:W3CDTF">2016-04-29T23:59:28Z</dcterms:created>
  <dcterms:modified xsi:type="dcterms:W3CDTF">2016-05-31T14:07:29Z</dcterms:modified>
</cp:coreProperties>
</file>