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8" r:id="rId3"/>
    <p:sldId id="265" r:id="rId4"/>
    <p:sldId id="269" r:id="rId5"/>
    <p:sldId id="27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59"/>
            <p14:sldId id="268"/>
            <p14:sldId id="265"/>
            <p14:sldId id="269"/>
            <p14:sldId id="270"/>
          </p14:sldIdLst>
        </p14:section>
        <p14:section name="お蔵" id="{250590CB-B9A4-C34B-9C59-2049E14CDAE6}">
          <p14:sldIdLst>
            <p14:sldId id="262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0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6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04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95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90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261372" y="2332269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5948766" y="2791763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 rot="5400000">
            <a:off x="8095647" y="2791762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248034" y="2644347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584659" y="3804251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910764" y="3671305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2862" y="2101436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3110667" y="4240644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200" b="1" dirty="0" smtClean="0"/>
              <a:t>&lt;interface&gt;</a:t>
            </a:r>
          </a:p>
          <a:p>
            <a:pPr algn="ctr"/>
            <a:r>
              <a:rPr kumimoji="1" lang="en-US" altLang="ja-JP" sz="2400" b="1" dirty="0" smtClean="0"/>
              <a:t>Filter</a:t>
            </a:r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3609737" y="319085"/>
            <a:ext cx="1082961" cy="19770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smtClean="0"/>
              <a:t>Handler</a:t>
            </a:r>
          </a:p>
          <a:p>
            <a:pPr algn="ctr"/>
            <a:r>
              <a:rPr lang="en-US" altLang="ja-JP" sz="2400" b="1" dirty="0" smtClean="0"/>
              <a:t>Interceptor</a:t>
            </a:r>
            <a:endParaRPr kumimoji="1" lang="ja-JP" altLang="en-US" sz="2400" b="1" dirty="0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7467648" y="2083906"/>
            <a:ext cx="914400" cy="570048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2400" b="1" smtClean="0"/>
              <a:t>Spring AOP </a:t>
            </a:r>
            <a:r>
              <a:rPr kumimoji="1" lang="en-US" altLang="ja-JP" sz="2400" b="1" smtClean="0"/>
              <a:t>(AspectJ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3608496" y="3299257"/>
            <a:ext cx="0" cy="117769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4" idx="2"/>
          </p:cNvCxnSpPr>
          <p:nvPr/>
        </p:nvCxnSpPr>
        <p:spPr>
          <a:xfrm>
            <a:off x="5139731" y="1307598"/>
            <a:ext cx="575392" cy="179362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 flipV="1">
            <a:off x="5715123" y="3276443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7900230" y="3276443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 rot="5400000">
            <a:off x="10218697" y="2791763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@Repository</a:t>
            </a:r>
            <a:endParaRPr kumimoji="1" lang="ja-JP" altLang="en-US" dirty="0"/>
          </a:p>
        </p:txBody>
      </p:sp>
      <p:cxnSp>
        <p:nvCxnSpPr>
          <p:cNvPr id="87" name="直線矢印コネクタ 86"/>
          <p:cNvCxnSpPr/>
          <p:nvPr/>
        </p:nvCxnSpPr>
        <p:spPr>
          <a:xfrm flipH="1" flipV="1">
            <a:off x="9980284" y="3276443"/>
            <a:ext cx="0" cy="1200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 rot="16200000">
            <a:off x="6909865" y="319085"/>
            <a:ext cx="1082961" cy="19770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2400" b="1" dirty="0" smtClean="0"/>
              <a:t>@</a:t>
            </a:r>
            <a:r>
              <a:rPr lang="en-US" altLang="ja-JP" sz="2400" b="1" dirty="0" err="1" smtClean="0"/>
              <a:t>ControllerAdvice</a:t>
            </a:r>
            <a:endParaRPr kumimoji="1" lang="ja-JP" altLang="en-US" sz="2400" b="1" dirty="0"/>
          </a:p>
        </p:txBody>
      </p:sp>
      <p:cxnSp>
        <p:nvCxnSpPr>
          <p:cNvPr id="37" name="直線矢印コネクタ 39"/>
          <p:cNvCxnSpPr>
            <a:stCxn id="26" idx="0"/>
          </p:cNvCxnSpPr>
          <p:nvPr/>
        </p:nvCxnSpPr>
        <p:spPr>
          <a:xfrm rot="10800000" flipV="1">
            <a:off x="5707514" y="1307597"/>
            <a:ext cx="755319" cy="179362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下矢印 12"/>
          <p:cNvSpPr/>
          <p:nvPr/>
        </p:nvSpPr>
        <p:spPr>
          <a:xfrm rot="5400000">
            <a:off x="3360993" y="2583333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下矢印 38"/>
          <p:cNvSpPr/>
          <p:nvPr/>
        </p:nvSpPr>
        <p:spPr>
          <a:xfrm rot="5400000">
            <a:off x="5511942" y="2591361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下矢印 40"/>
          <p:cNvSpPr/>
          <p:nvPr/>
        </p:nvSpPr>
        <p:spPr>
          <a:xfrm rot="5400000">
            <a:off x="7672777" y="2568432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上下矢印 41"/>
          <p:cNvSpPr/>
          <p:nvPr/>
        </p:nvSpPr>
        <p:spPr>
          <a:xfrm rot="5400000">
            <a:off x="9812198" y="2577198"/>
            <a:ext cx="404949" cy="12161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651297" y="1127705"/>
            <a:ext cx="813233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417334" y="3179748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637959" y="2821223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74584" y="3981127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00689" y="3848181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2787" y="227831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35974" y="2893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85216" y="1656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65743" y="2792601"/>
            <a:ext cx="2485880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429581" y="1127705"/>
            <a:ext cx="2946137" cy="441977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2400" b="1" dirty="0" smtClean="0"/>
              <a:t>@</a:t>
            </a:r>
            <a:r>
              <a:rPr lang="en-US" altLang="ja-JP" sz="2400" b="1" dirty="0" err="1" smtClean="0"/>
              <a:t>ControllerAdvice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762877" y="1008485"/>
            <a:ext cx="352355" cy="2293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InitBinder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762876" y="1767146"/>
            <a:ext cx="352355" cy="2293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ModelAttribute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6774730" y="3553440"/>
            <a:ext cx="352355" cy="2293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@</a:t>
            </a:r>
            <a:r>
              <a:rPr lang="en-US" altLang="ja-JP" dirty="0" err="1" smtClean="0"/>
              <a:t>ExceptionHandler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9955077" y="2756510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533591" y="1979159"/>
            <a:ext cx="116181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542233" y="2718553"/>
            <a:ext cx="115317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4552289" y="4485459"/>
            <a:ext cx="114311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552290" y="3559229"/>
            <a:ext cx="453008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677843" y="3262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72153" y="2431337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6625" y="4243032"/>
            <a:ext cx="5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4793397" y="5008017"/>
            <a:ext cx="1220855" cy="670470"/>
          </a:xfrm>
          <a:prstGeom prst="wedgeRoundRectCallout">
            <a:avLst>
              <a:gd name="adj1" fmla="val -33406"/>
              <a:gd name="adj2" fmla="val -8605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例外</a:t>
            </a:r>
            <a:r>
              <a:rPr lang="ja-JP" altLang="en-US" dirty="0" smtClean="0">
                <a:solidFill>
                  <a:schemeClr val="tx1"/>
                </a:solidFill>
              </a:rPr>
              <a:t>発生時のみ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468419" y="1036264"/>
            <a:ext cx="813233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234456" y="3088307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5081" y="2729782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791706" y="3889686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117811" y="3756740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9909" y="2186871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53096" y="2802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89275" y="1565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73910" y="2021814"/>
            <a:ext cx="2634464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089947" y="1036264"/>
            <a:ext cx="3139651" cy="46152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HandlerInterceptor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495090" y="1054204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preHandle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521216" y="2897083"/>
            <a:ext cx="352355" cy="201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postHandle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6534278" y="3931044"/>
            <a:ext cx="352355" cy="2019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afterCompletion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10028559" y="1985723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350712" y="1887718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359356" y="3711330"/>
            <a:ext cx="120542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4356584" y="4745230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341945" y="2806095"/>
            <a:ext cx="47540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88068" y="2468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02338" y="3450240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12336" y="4453088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2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19800" y="2180403"/>
            <a:ext cx="1151798" cy="21303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Caller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04481" y="2180402"/>
            <a:ext cx="1691730" cy="21303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</a:p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メソッド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1371598" y="2638697"/>
            <a:ext cx="90328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1371598" y="3265713"/>
            <a:ext cx="90328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1404168" y="3901441"/>
            <a:ext cx="900031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69779" y="2325724"/>
            <a:ext cx="1452244" cy="5627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Before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>
          <a:xfrm>
            <a:off x="3337469" y="2835734"/>
            <a:ext cx="1452244" cy="7930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Returning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7" name="正方形/長方形 46"/>
          <p:cNvSpPr/>
          <p:nvPr/>
        </p:nvSpPr>
        <p:spPr>
          <a:xfrm>
            <a:off x="5043218" y="3474721"/>
            <a:ext cx="1452244" cy="8360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Throwing</a:t>
            </a:r>
            <a:br>
              <a:rPr lang="en-US" altLang="ja-JP" dirty="0" smtClean="0"/>
            </a:br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8" name="正方形/長方形 47"/>
          <p:cNvSpPr/>
          <p:nvPr/>
        </p:nvSpPr>
        <p:spPr>
          <a:xfrm>
            <a:off x="6755584" y="2942936"/>
            <a:ext cx="1452244" cy="12311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After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8403683" y="2380137"/>
            <a:ext cx="1452244" cy="17939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/>
              <a:t>Around</a:t>
            </a:r>
          </a:p>
          <a:p>
            <a:pPr algn="ctr"/>
            <a:r>
              <a:rPr lang="en-US" altLang="ja-JP" dirty="0" smtClean="0"/>
              <a:t>Advice</a:t>
            </a:r>
            <a:endParaRPr lang="en-US" altLang="ja-JP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4039068" y="1619796"/>
            <a:ext cx="2094413" cy="783772"/>
          </a:xfrm>
          <a:prstGeom prst="borderCallout1">
            <a:avLst>
              <a:gd name="adj1" fmla="val 72055"/>
              <a:gd name="adj2" fmla="val -8333"/>
              <a:gd name="adj3" fmla="val 133822"/>
              <a:gd name="adj4" fmla="val -3022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呼び出し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線吹き出し 1 (枠付き) 49"/>
          <p:cNvSpPr/>
          <p:nvPr/>
        </p:nvSpPr>
        <p:spPr>
          <a:xfrm>
            <a:off x="4567556" y="4409256"/>
            <a:ext cx="2094413" cy="783772"/>
          </a:xfrm>
          <a:prstGeom prst="borderCallout1">
            <a:avLst>
              <a:gd name="adj1" fmla="val 22055"/>
              <a:gd name="adj2" fmla="val -6462"/>
              <a:gd name="adj3" fmla="val -57845"/>
              <a:gd name="adj4" fmla="val -289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で例外が発生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線吹き出し 1 (枠付き) 50"/>
          <p:cNvSpPr/>
          <p:nvPr/>
        </p:nvSpPr>
        <p:spPr>
          <a:xfrm>
            <a:off x="6755584" y="1448880"/>
            <a:ext cx="2094413" cy="783772"/>
          </a:xfrm>
          <a:prstGeom prst="borderCallout1">
            <a:avLst>
              <a:gd name="adj1" fmla="val 72055"/>
              <a:gd name="adj2" fmla="val -3967"/>
              <a:gd name="adj3" fmla="val 220488"/>
              <a:gd name="adj4" fmla="val -4020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Point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が正常に終了</a:t>
            </a:r>
            <a:endParaRPr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4637314" y="900333"/>
            <a:ext cx="4585065" cy="520908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800" b="1" dirty="0" smtClean="0">
                <a:solidFill>
                  <a:srgbClr val="D99897"/>
                </a:solidFill>
              </a:rPr>
              <a:t>AOP </a:t>
            </a:r>
            <a:r>
              <a:rPr kumimoji="1" lang="en-US" altLang="ja-JP" sz="2800" b="1" dirty="0" smtClean="0">
                <a:solidFill>
                  <a:srgbClr val="D99897"/>
                </a:solidFill>
              </a:rPr>
              <a:t>Proxy</a:t>
            </a:r>
            <a:endParaRPr kumimoji="1" lang="ja-JP" altLang="en-US" sz="2800" b="1" dirty="0">
              <a:solidFill>
                <a:srgbClr val="D99897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132322" y="2124222"/>
            <a:ext cx="1630680" cy="173477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dirty="0" smtClean="0">
                <a:solidFill>
                  <a:srgbClr val="00B050"/>
                </a:solidFill>
              </a:rPr>
              <a:t>Bean</a:t>
            </a:r>
          </a:p>
          <a:p>
            <a:pPr algn="ctr"/>
            <a:r>
              <a:rPr lang="en-US" altLang="ja-JP" sz="2400" dirty="0" smtClean="0">
                <a:solidFill>
                  <a:srgbClr val="00B050"/>
                </a:solidFill>
              </a:rPr>
              <a:t>(Target)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84202" y="4103740"/>
            <a:ext cx="2678800" cy="152747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smtClean="0">
                <a:solidFill>
                  <a:srgbClr val="C00000"/>
                </a:solidFill>
              </a:rPr>
              <a:t>Bean</a:t>
            </a:r>
          </a:p>
          <a:p>
            <a:pPr algn="ctr"/>
            <a:r>
              <a:rPr lang="en-US" altLang="ja-JP" sz="2400" dirty="0" smtClean="0">
                <a:solidFill>
                  <a:srgbClr val="C00000"/>
                </a:solidFill>
              </a:rPr>
              <a:t>(Aspect)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cxnSp>
        <p:nvCxnSpPr>
          <p:cNvPr id="19" name="直線矢印コネクタ 18"/>
          <p:cNvCxnSpPr>
            <a:stCxn id="52" idx="3"/>
            <a:endCxn id="24" idx="0"/>
          </p:cNvCxnSpPr>
          <p:nvPr/>
        </p:nvCxnSpPr>
        <p:spPr>
          <a:xfrm>
            <a:off x="3820977" y="3325435"/>
            <a:ext cx="1119052" cy="57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 rot="16200000">
            <a:off x="5335938" y="2759141"/>
            <a:ext cx="352355" cy="1144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Method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endCxn id="14" idx="0"/>
          </p:cNvCxnSpPr>
          <p:nvPr/>
        </p:nvCxnSpPr>
        <p:spPr>
          <a:xfrm rot="16200000" flipH="1">
            <a:off x="5063347" y="3956170"/>
            <a:ext cx="1752077" cy="85454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2"/>
          </p:cNvCxnSpPr>
          <p:nvPr/>
        </p:nvCxnSpPr>
        <p:spPr>
          <a:xfrm flipV="1">
            <a:off x="6084202" y="3325435"/>
            <a:ext cx="1293225" cy="57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 rot="16200000">
            <a:off x="7773336" y="2739001"/>
            <a:ext cx="352355" cy="1144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Method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102297" y="2846553"/>
            <a:ext cx="1718680" cy="9577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Bean</a:t>
            </a:r>
          </a:p>
          <a:p>
            <a:pPr algn="ctr"/>
            <a:r>
              <a:rPr kumimoji="1"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(Caller)</a:t>
            </a:r>
            <a:endParaRPr kumimoji="1"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6194602" y="2443400"/>
            <a:ext cx="956686" cy="708555"/>
          </a:xfrm>
          <a:prstGeom prst="wedgeRoundRectCallout">
            <a:avLst>
              <a:gd name="adj1" fmla="val 66806"/>
              <a:gd name="adj2" fmla="val 576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Join Point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7201250" y="4248710"/>
            <a:ext cx="352355" cy="202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Advice Method</a:t>
            </a:r>
            <a:endParaRPr kumimoji="1" lang="ja-JP" altLang="en-US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2995268" y="3986288"/>
            <a:ext cx="2230802" cy="1025606"/>
          </a:xfrm>
          <a:prstGeom prst="wedgeRoundRectCallout">
            <a:avLst>
              <a:gd name="adj1" fmla="val 54838"/>
              <a:gd name="adj2" fmla="val -893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Join Point</a:t>
            </a:r>
            <a:r>
              <a:rPr lang="ja-JP" altLang="en-US" dirty="0" smtClean="0">
                <a:solidFill>
                  <a:schemeClr val="tx1"/>
                </a:solidFill>
              </a:rPr>
              <a:t>の呼び出し前後に</a:t>
            </a:r>
            <a:r>
              <a:rPr lang="en-US" altLang="ja-JP" dirty="0" smtClean="0">
                <a:solidFill>
                  <a:schemeClr val="tx1"/>
                </a:solidFill>
              </a:rPr>
              <a:t>Advice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854497" y="948303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6541891" y="1407797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3" name="右矢印 22"/>
          <p:cNvSpPr/>
          <p:nvPr/>
        </p:nvSpPr>
        <p:spPr>
          <a:xfrm>
            <a:off x="3620534" y="1618906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754226" y="1618906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841159" y="1260381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2177784" y="2420285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2503889" y="2287339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5987" y="71747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9424" y="1347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90980" y="1323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5691181" y="3992468"/>
            <a:ext cx="1203592" cy="27975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RequestData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ValueProcessor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867711" y="3178738"/>
            <a:ext cx="813233" cy="11080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 rot="5400000">
            <a:off x="4969628" y="2814464"/>
            <a:ext cx="58296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5400000">
            <a:off x="5111788" y="4287447"/>
            <a:ext cx="471646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5902507" y="3537278"/>
            <a:ext cx="684619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5400000">
            <a:off x="7047564" y="4287448"/>
            <a:ext cx="471646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23788" y="2770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2" name="角丸四角形吹き出し 41"/>
          <p:cNvSpPr/>
          <p:nvPr/>
        </p:nvSpPr>
        <p:spPr>
          <a:xfrm>
            <a:off x="8271817" y="3374253"/>
            <a:ext cx="2944767" cy="1560122"/>
          </a:xfrm>
          <a:prstGeom prst="wedgeRoundRectCallout">
            <a:avLst>
              <a:gd name="adj1" fmla="val -55149"/>
              <a:gd name="adj2" fmla="val -376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JSP(JSP Tag Library)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Freemarker</a:t>
            </a:r>
            <a:r>
              <a:rPr lang="en-US" altLang="ja-JP" dirty="0">
                <a:solidFill>
                  <a:schemeClr val="tx1"/>
                </a:solidFill>
              </a:rPr>
              <a:t>(Macro)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Velocity(Macro)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Thymeleaf</a:t>
            </a:r>
            <a:r>
              <a:rPr lang="en-US" altLang="ja-JP" dirty="0" smtClean="0">
                <a:solidFill>
                  <a:schemeClr val="tx1"/>
                </a:solidFill>
              </a:rPr>
              <a:t>(Dialect)</a:t>
            </a: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</a:rPr>
              <a:t>etc</a:t>
            </a:r>
            <a:r>
              <a:rPr lang="en-US" altLang="ja-JP" dirty="0" smtClean="0">
                <a:solidFill>
                  <a:schemeClr val="tx1"/>
                </a:solidFill>
              </a:rPr>
              <a:t> 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6673618" y="3330554"/>
            <a:ext cx="1368248" cy="82376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Template</a:t>
            </a:r>
          </a:p>
          <a:p>
            <a:pPr algn="ctr"/>
            <a:r>
              <a:rPr lang="en-US" altLang="ja-JP" dirty="0" smtClean="0"/>
              <a:t>File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2455817" y="3546927"/>
            <a:ext cx="219033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書類 25"/>
          <p:cNvSpPr/>
          <p:nvPr/>
        </p:nvSpPr>
        <p:spPr>
          <a:xfrm>
            <a:off x="1925617" y="4058674"/>
            <a:ext cx="2647307" cy="159049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400" dirty="0" smtClean="0"/>
              <a:t>HTML</a:t>
            </a:r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&lt;form </a:t>
            </a:r>
            <a:r>
              <a:rPr lang="en-US" altLang="ja-JP" sz="1400" dirty="0" smtClean="0"/>
              <a:t>action=”…"&gt;</a:t>
            </a:r>
          </a:p>
          <a:p>
            <a:r>
              <a:rPr kumimoji="1" lang="en-US" altLang="ja-JP" sz="1400" dirty="0" smtClean="0"/>
              <a:t>    …</a:t>
            </a:r>
          </a:p>
          <a:p>
            <a:r>
              <a:rPr lang="en-US" altLang="ja-JP" sz="1400" dirty="0" smtClean="0"/>
              <a:t>    &lt;input type=”hidden” … &gt;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&lt;/form&gt;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2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422008" y="2665898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188045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321737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408670" y="29779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745295" y="41378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2071400" y="40049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3498" y="24350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5358874" y="-45467"/>
            <a:ext cx="1082958" cy="32003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HandlerMethod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ArgumentResolver</a:t>
            </a:r>
            <a:endParaRPr kumimoji="1" lang="ja-JP" altLang="en-US" sz="2400" b="1" dirty="0"/>
          </a:p>
        </p:txBody>
      </p:sp>
      <p:sp>
        <p:nvSpPr>
          <p:cNvPr id="20" name="右矢印 19"/>
          <p:cNvSpPr/>
          <p:nvPr/>
        </p:nvSpPr>
        <p:spPr>
          <a:xfrm rot="16200000">
            <a:off x="5450605" y="2416791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319996" y="2866763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5344490" y="3972895"/>
            <a:ext cx="1062296" cy="32003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HandlerMethod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err="1" smtClean="0"/>
              <a:t>ReturnValueHandler</a:t>
            </a:r>
            <a:endParaRPr kumimoji="1" lang="ja-JP" altLang="en-US" sz="24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5340393" y="4041275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5400000">
            <a:off x="5471078" y="4334256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71551" y="3050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09942" y="2501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endParaRPr lang="en-US" altLang="ja-JP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12225" y="3112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61458" y="4323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6110087" y="3125392"/>
            <a:ext cx="1732217" cy="81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7801963" y="1136822"/>
            <a:ext cx="2448561" cy="1025606"/>
          </a:xfrm>
          <a:prstGeom prst="wedgeRoundRectCallout">
            <a:avLst>
              <a:gd name="adj1" fmla="val -65197"/>
              <a:gd name="adj2" fmla="val -134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の引数に渡すオブジェクトを解決する。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7839818" y="4974996"/>
            <a:ext cx="2448561" cy="1196191"/>
          </a:xfrm>
          <a:prstGeom prst="wedgeRoundRectCallout">
            <a:avLst>
              <a:gd name="adj1" fmla="val -65197"/>
              <a:gd name="adj2" fmla="val -134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から返却されたオブジェクトを解釈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ハンドリング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265252" y="2665898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031289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5164981" y="3336501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251914" y="29779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588539" y="41378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914644" y="40049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6742" y="24350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5226835" y="362304"/>
            <a:ext cx="1082958" cy="23848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RequestBody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Advice</a:t>
            </a:r>
            <a:endParaRPr kumimoji="1" lang="ja-JP" altLang="en-US" sz="2400" b="1" dirty="0"/>
          </a:p>
        </p:txBody>
      </p:sp>
      <p:sp>
        <p:nvSpPr>
          <p:cNvPr id="20" name="右矢印 19"/>
          <p:cNvSpPr/>
          <p:nvPr/>
        </p:nvSpPr>
        <p:spPr>
          <a:xfrm rot="16200000">
            <a:off x="5293849" y="2416791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163240" y="2866763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5237166" y="4368309"/>
            <a:ext cx="1062296" cy="23848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ResponseBody</a:t>
            </a:r>
            <a:endParaRPr lang="en-US" altLang="ja-JP" sz="2400" b="1" dirty="0" smtClean="0"/>
          </a:p>
          <a:p>
            <a:pPr algn="ctr"/>
            <a:r>
              <a:rPr lang="en-US" altLang="ja-JP" sz="2400" b="1" dirty="0" smtClean="0"/>
              <a:t>Advice</a:t>
            </a:r>
            <a:endParaRPr kumimoji="1" lang="ja-JP" altLang="en-US" sz="2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8949" y="2669857"/>
            <a:ext cx="813233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z="1200" dirty="0" smtClean="0"/>
              <a:t>&lt;interface&gt;</a:t>
            </a:r>
          </a:p>
          <a:p>
            <a:pPr algn="ctr"/>
            <a:r>
              <a:rPr lang="en-US" altLang="ja-JP" dirty="0" err="1" smtClean="0"/>
              <a:t>HttpMessage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183637" y="4041275"/>
            <a:ext cx="671240" cy="204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5400000">
            <a:off x="5314322" y="4334256"/>
            <a:ext cx="8997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195048" y="2665897"/>
            <a:ext cx="1231124" cy="6706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JavaBean</a:t>
            </a:r>
            <a:endParaRPr lang="en-US" altLang="ja-JP" dirty="0"/>
          </a:p>
        </p:txBody>
      </p:sp>
      <p:sp>
        <p:nvSpPr>
          <p:cNvPr id="2" name="フローチャート: 書類 1"/>
          <p:cNvSpPr/>
          <p:nvPr/>
        </p:nvSpPr>
        <p:spPr>
          <a:xfrm>
            <a:off x="7333629" y="2671651"/>
            <a:ext cx="1231124" cy="66484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>
            <a:off x="8665436" y="2747191"/>
            <a:ext cx="457725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233422" y="3705973"/>
            <a:ext cx="1231124" cy="6706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JavaBean</a:t>
            </a:r>
            <a:endParaRPr lang="en-US" altLang="ja-JP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7333629" y="3705973"/>
            <a:ext cx="1231124" cy="670604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Response</a:t>
            </a:r>
          </a:p>
          <a:p>
            <a:pPr algn="ctr"/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35" name="右矢印 34"/>
          <p:cNvSpPr/>
          <p:nvPr/>
        </p:nvSpPr>
        <p:spPr>
          <a:xfrm rot="10800000">
            <a:off x="8670225" y="3836916"/>
            <a:ext cx="457725" cy="3910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14795" y="3050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59114" y="2347023"/>
            <a:ext cx="74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②</a:t>
            </a:r>
            <a:r>
              <a:rPr kumimoji="1" lang="ja-JP" altLang="en-US" smtClean="0"/>
              <a:t>⑤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45205" y="3084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593549" y="23778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16677" y="4447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⑥</a:t>
            </a:r>
            <a:endParaRPr lang="en-US" altLang="ja-JP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620369" y="426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⑧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29743" y="3661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⑦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68922" y="23226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@</a:t>
            </a:r>
            <a:r>
              <a:rPr lang="en-US" altLang="ja-JP" dirty="0" err="1" smtClean="0"/>
              <a:t>RequestBody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195047" y="339341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@</a:t>
            </a:r>
            <a:r>
              <a:rPr lang="en-US" altLang="ja-JP" dirty="0" err="1" smtClean="0"/>
              <a:t>ResponseBody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0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283</Words>
  <Application>Microsoft Macintosh PowerPoint</Application>
  <PresentationFormat>ワイド画面</PresentationFormat>
  <Paragraphs>152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79</cp:revision>
  <dcterms:created xsi:type="dcterms:W3CDTF">2016-04-29T23:59:28Z</dcterms:created>
  <dcterms:modified xsi:type="dcterms:W3CDTF">2016-05-13T21:33:50Z</dcterms:modified>
</cp:coreProperties>
</file>