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jpeg" ContentType="image/jpe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032360" y="3854520"/>
            <a:ext cx="5183640" cy="96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r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 algn="r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 algn="r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 algn="r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0" y="7200000"/>
            <a:ext cx="2348280" cy="233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latin typeface="Times New Roman"/>
              </a:rPr>
              <a:t>24/10/18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7200000"/>
            <a:ext cx="3195000" cy="1724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288000" y="7236000"/>
            <a:ext cx="648000" cy="288000"/>
          </a:xfrm>
          <a:prstGeom prst="rect">
            <a:avLst/>
          </a:prstGeom>
        </p:spPr>
        <p:txBody>
          <a:bodyPr lIns="0" rIns="0" tIns="0" bIns="0"/>
          <a:p>
            <a:pPr algn="r"/>
            <a:fld id="{2D4F3706-1C61-47E5-95DD-789F05FDB43D}" type="slidenum">
              <a:rPr b="0" lang="en-GB" sz="1400" spc="-1" strike="noStrike">
                <a:latin typeface="Times New Roman"/>
              </a:rPr>
              <a:t>3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27720" y="72720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72720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587720" y="7254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91C630D-DEB5-495F-9DD8-0989B8B6F24B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mailto:swibijsly@yahoo.com" TargetMode="External"/><Relationship Id="rId2" Type="http://schemas.openxmlformats.org/officeDocument/2006/relationships/hyperlink" Target="mailto:ibijsly@gmail.com" TargetMode="External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4000" spc="-1" strike="noStrike">
                <a:latin typeface="Arial"/>
              </a:rPr>
              <a:t>EdgePay (Financial Inclusion System)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032360" y="3854520"/>
            <a:ext cx="5183640" cy="96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2800" spc="-1" strike="noStrike">
                <a:latin typeface="Arial"/>
              </a:rPr>
              <a:t>Team-Edge(Naijahacks2018)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Terms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NIN: National Identity Number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VIN: Votter’s Identity Number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 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Test Cases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NIN: 19618432781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Agent Login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Username: </a:t>
            </a:r>
            <a:r>
              <a:rPr b="0" lang="en-GB" sz="2800" spc="-1" strike="noStrike">
                <a:latin typeface="Arial"/>
                <a:hlinkClick r:id="rId1"/>
              </a:rPr>
              <a:t>swibijsly@yahoo.com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Password: welcome</a:t>
            </a:r>
            <a:endParaRPr b="0" lang="en-GB" sz="28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End User Login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Username: </a:t>
            </a:r>
            <a:r>
              <a:rPr b="0" lang="en-GB" sz="2800" spc="-1" strike="noStrike">
                <a:latin typeface="Arial"/>
                <a:hlinkClick r:id="rId2"/>
              </a:rPr>
              <a:t>ibijsly@gmail.com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Password: welcome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2018-10-23T23:03:40Z</dcterms:created>
  <dc:creator/>
  <dc:description/>
  <dc:language>en-GB</dc:language>
  <cp:lastModifiedBy/>
  <dcterms:modified xsi:type="dcterms:W3CDTF">2018-10-24T00:22:40Z</dcterms:modified>
  <cp:revision>3</cp:revision>
  <dc:subject/>
  <dc:title>Nature Illustration</dc:title>
</cp:coreProperties>
</file>