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7019b1c1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7019b1c1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7019b1c1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7019b1c1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7019b1c1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7019b1c1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7019b1c1d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7019b1c1d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github.com/Keonity/Equino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Equinox - Final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Keoni Lanoza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Overview</a:t>
            </a:r>
            <a:endParaRPr/>
          </a:p>
        </p:txBody>
      </p:sp>
      <p:sp>
        <p:nvSpPr>
          <p:cNvPr id="93" name="Google Shape;93;p14"/>
          <p:cNvSpPr txBox="1"/>
          <p:nvPr>
            <p:ph idx="1" type="body"/>
          </p:nvPr>
        </p:nvSpPr>
        <p:spPr>
          <a:xfrm>
            <a:off x="729450" y="2078875"/>
            <a:ext cx="4229400" cy="306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This demo of Equinox showcases the main features of my final project. In this demo, the player controls a mage who can run, jump, and teleport between two realms. One realm, which is the Solar Plane acts much like a fantasy version of Earth. The other realm, the Lunar Plane, acts like a fantasy version of Earth at night. Each realm has different obstacles and enemies that the player must overcome to reach the end goal--the Victory Banner</a:t>
            </a:r>
            <a:endParaRPr/>
          </a:p>
        </p:txBody>
      </p:sp>
      <p:pic>
        <p:nvPicPr>
          <p:cNvPr id="94" name="Google Shape;94;p14"/>
          <p:cNvPicPr preferRelativeResize="0"/>
          <p:nvPr/>
        </p:nvPicPr>
        <p:blipFill>
          <a:blip r:embed="rId3">
            <a:alphaModFix/>
          </a:blip>
          <a:stretch>
            <a:fillRect/>
          </a:stretch>
        </p:blipFill>
        <p:spPr>
          <a:xfrm>
            <a:off x="5111250" y="2006250"/>
            <a:ext cx="3880350" cy="1769222"/>
          </a:xfrm>
          <a:prstGeom prst="rect">
            <a:avLst/>
          </a:prstGeom>
          <a:noFill/>
          <a:ln>
            <a:noFill/>
          </a:ln>
        </p:spPr>
      </p:pic>
      <p:sp>
        <p:nvSpPr>
          <p:cNvPr id="95" name="Google Shape;95;p14"/>
          <p:cNvSpPr txBox="1"/>
          <p:nvPr/>
        </p:nvSpPr>
        <p:spPr>
          <a:xfrm>
            <a:off x="5189700" y="3865325"/>
            <a:ext cx="3801900" cy="2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Lato"/>
                <a:ea typeface="Lato"/>
                <a:cs typeface="Lato"/>
                <a:sym typeface="Lato"/>
              </a:rPr>
              <a:t>Equinox’s Solar Plane</a:t>
            </a:r>
            <a:endParaRPr i="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Overview</a:t>
            </a:r>
            <a:endParaRPr/>
          </a:p>
        </p:txBody>
      </p:sp>
      <p:sp>
        <p:nvSpPr>
          <p:cNvPr id="101" name="Google Shape;101;p15"/>
          <p:cNvSpPr txBox="1"/>
          <p:nvPr>
            <p:ph idx="1" type="body"/>
          </p:nvPr>
        </p:nvSpPr>
        <p:spPr>
          <a:xfrm>
            <a:off x="729450" y="2078875"/>
            <a:ext cx="384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addition to that, Equinox also has main menu, pause, and death functionality. The player starts at the main menu with controls and the goal being clearly stated. Clicking the start button starts the game, and hitting escape pauses the game. The player faces many dangers on their path like water and ghosts to name a few!</a:t>
            </a:r>
            <a:endParaRPr/>
          </a:p>
        </p:txBody>
      </p:sp>
      <p:pic>
        <p:nvPicPr>
          <p:cNvPr id="102" name="Google Shape;102;p15"/>
          <p:cNvPicPr preferRelativeResize="0"/>
          <p:nvPr/>
        </p:nvPicPr>
        <p:blipFill>
          <a:blip r:embed="rId3">
            <a:alphaModFix/>
          </a:blip>
          <a:stretch>
            <a:fillRect/>
          </a:stretch>
        </p:blipFill>
        <p:spPr>
          <a:xfrm>
            <a:off x="4724250" y="2006250"/>
            <a:ext cx="4267349" cy="1911108"/>
          </a:xfrm>
          <a:prstGeom prst="rect">
            <a:avLst/>
          </a:prstGeom>
          <a:noFill/>
          <a:ln>
            <a:noFill/>
          </a:ln>
        </p:spPr>
      </p:pic>
      <p:sp>
        <p:nvSpPr>
          <p:cNvPr id="103" name="Google Shape;103;p15"/>
          <p:cNvSpPr txBox="1"/>
          <p:nvPr/>
        </p:nvSpPr>
        <p:spPr>
          <a:xfrm>
            <a:off x="4958700" y="4019325"/>
            <a:ext cx="37728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Lato"/>
                <a:ea typeface="Lato"/>
                <a:cs typeface="Lato"/>
                <a:sym typeface="Lato"/>
              </a:rPr>
              <a:t>Equinox’s Lunar Plane</a:t>
            </a:r>
            <a:endParaRPr i="1">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Promises Kept and Not Delivered</a:t>
            </a:r>
            <a:endParaRPr/>
          </a:p>
        </p:txBody>
      </p:sp>
      <p:sp>
        <p:nvSpPr>
          <p:cNvPr id="109" name="Google Shape;109;p16"/>
          <p:cNvSpPr txBox="1"/>
          <p:nvPr>
            <p:ph idx="1" type="body"/>
          </p:nvPr>
        </p:nvSpPr>
        <p:spPr>
          <a:xfrm>
            <a:off x="729450" y="1853850"/>
            <a:ext cx="3774300" cy="3120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Things I Implemented</a:t>
            </a:r>
            <a:endParaRPr sz="1200"/>
          </a:p>
          <a:p>
            <a:pPr indent="-304800" lvl="1" marL="914400" rtl="0" algn="l">
              <a:spcBef>
                <a:spcPts val="0"/>
              </a:spcBef>
              <a:spcAft>
                <a:spcPts val="0"/>
              </a:spcAft>
              <a:buSzPts val="1200"/>
              <a:buChar char="○"/>
            </a:pPr>
            <a:r>
              <a:rPr lang="en" sz="1200"/>
              <a:t>Fully animated player with movement and teleportation</a:t>
            </a:r>
            <a:endParaRPr sz="1200"/>
          </a:p>
          <a:p>
            <a:pPr indent="-304800" lvl="1" marL="914400" rtl="0" algn="l">
              <a:spcBef>
                <a:spcPts val="0"/>
              </a:spcBef>
              <a:spcAft>
                <a:spcPts val="0"/>
              </a:spcAft>
              <a:buSzPts val="1200"/>
              <a:buChar char="○"/>
            </a:pPr>
            <a:r>
              <a:rPr lang="en" sz="1200"/>
              <a:t>Main menu, pause menu, point system on a flower(not a rose, unfortunately)</a:t>
            </a:r>
            <a:endParaRPr sz="1200"/>
          </a:p>
          <a:p>
            <a:pPr indent="-304800" lvl="1" marL="914400" rtl="0" algn="l">
              <a:spcBef>
                <a:spcPts val="0"/>
              </a:spcBef>
              <a:spcAft>
                <a:spcPts val="0"/>
              </a:spcAft>
              <a:buSzPts val="1200"/>
              <a:buChar char="○"/>
            </a:pPr>
            <a:r>
              <a:rPr lang="en" sz="1200"/>
              <a:t>Camera follows player</a:t>
            </a:r>
            <a:endParaRPr sz="1200"/>
          </a:p>
          <a:p>
            <a:pPr indent="-304800" lvl="1" marL="914400" rtl="0" algn="l">
              <a:spcBef>
                <a:spcPts val="0"/>
              </a:spcBef>
              <a:spcAft>
                <a:spcPts val="0"/>
              </a:spcAft>
              <a:buSzPts val="1200"/>
              <a:buChar char="○"/>
            </a:pPr>
            <a:r>
              <a:rPr lang="en" sz="1200"/>
              <a:t>Two different realms</a:t>
            </a:r>
            <a:endParaRPr sz="1200"/>
          </a:p>
          <a:p>
            <a:pPr indent="-304800" lvl="1" marL="914400" rtl="0" algn="l">
              <a:spcBef>
                <a:spcPts val="0"/>
              </a:spcBef>
              <a:spcAft>
                <a:spcPts val="0"/>
              </a:spcAft>
              <a:buSzPts val="1200"/>
              <a:buChar char="○"/>
            </a:pPr>
            <a:r>
              <a:rPr lang="en" sz="1200"/>
              <a:t>Ghost enemy</a:t>
            </a:r>
            <a:endParaRPr sz="1200"/>
          </a:p>
          <a:p>
            <a:pPr indent="-304800" lvl="1" marL="914400" rtl="0" algn="l">
              <a:spcBef>
                <a:spcPts val="0"/>
              </a:spcBef>
              <a:spcAft>
                <a:spcPts val="0"/>
              </a:spcAft>
              <a:buSzPts val="1200"/>
              <a:buChar char="○"/>
            </a:pPr>
            <a:r>
              <a:rPr lang="en" sz="1200"/>
              <a:t>Plant enemy instead of mage enemy due to difficulty finding a good sprite with animations for it.</a:t>
            </a:r>
            <a:endParaRPr sz="1200"/>
          </a:p>
          <a:p>
            <a:pPr indent="-304800" lvl="1" marL="914400" rtl="0" algn="l">
              <a:spcBef>
                <a:spcPts val="0"/>
              </a:spcBef>
              <a:spcAft>
                <a:spcPts val="0"/>
              </a:spcAft>
              <a:buSzPts val="1200"/>
              <a:buChar char="○"/>
            </a:pPr>
            <a:r>
              <a:rPr lang="en" sz="1200"/>
              <a:t>Deadly spikes and water</a:t>
            </a:r>
            <a:endParaRPr sz="1200"/>
          </a:p>
          <a:p>
            <a:pPr indent="-304800" lvl="1" marL="914400" rtl="0" algn="l">
              <a:spcBef>
                <a:spcPts val="0"/>
              </a:spcBef>
              <a:spcAft>
                <a:spcPts val="0"/>
              </a:spcAft>
              <a:buSzPts val="1200"/>
              <a:buChar char="○"/>
            </a:pPr>
            <a:r>
              <a:rPr lang="en" sz="1200"/>
              <a:t>Game over, victory, and pause sounds</a:t>
            </a:r>
            <a:endParaRPr sz="1200"/>
          </a:p>
        </p:txBody>
      </p:sp>
      <p:sp>
        <p:nvSpPr>
          <p:cNvPr id="110" name="Google Shape;110;p16"/>
          <p:cNvSpPr txBox="1"/>
          <p:nvPr>
            <p:ph idx="2" type="body"/>
          </p:nvPr>
        </p:nvSpPr>
        <p:spPr>
          <a:xfrm>
            <a:off x="4643550" y="1853850"/>
            <a:ext cx="3774300" cy="2864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Things I Wasn’t Able to Implement</a:t>
            </a:r>
            <a:endParaRPr sz="1200"/>
          </a:p>
          <a:p>
            <a:pPr indent="-304800" lvl="1" marL="914400" rtl="0" algn="l">
              <a:spcBef>
                <a:spcPts val="0"/>
              </a:spcBef>
              <a:spcAft>
                <a:spcPts val="0"/>
              </a:spcAft>
              <a:buSzPts val="1200"/>
              <a:buChar char="○"/>
            </a:pPr>
            <a:r>
              <a:rPr lang="en" sz="1200"/>
              <a:t>Mage enemies</a:t>
            </a:r>
            <a:endParaRPr sz="1200"/>
          </a:p>
          <a:p>
            <a:pPr indent="-304800" lvl="1" marL="914400" rtl="0" algn="l">
              <a:spcBef>
                <a:spcPts val="0"/>
              </a:spcBef>
              <a:spcAft>
                <a:spcPts val="0"/>
              </a:spcAft>
              <a:buSzPts val="1200"/>
              <a:buChar char="○"/>
            </a:pPr>
            <a:r>
              <a:rPr lang="en" sz="1200"/>
              <a:t>Aesthetic animals(Butterflies, rabbits)</a:t>
            </a:r>
            <a:endParaRPr sz="1200"/>
          </a:p>
          <a:p>
            <a:pPr indent="-304800" lvl="1" marL="914400" rtl="0" algn="l">
              <a:spcBef>
                <a:spcPts val="0"/>
              </a:spcBef>
              <a:spcAft>
                <a:spcPts val="0"/>
              </a:spcAft>
              <a:buSzPts val="1200"/>
              <a:buChar char="○"/>
            </a:pPr>
            <a:r>
              <a:rPr lang="en" sz="1200"/>
              <a:t>A magical rose point system, instead I had to choose a different flower</a:t>
            </a:r>
            <a:endParaRPr sz="1200"/>
          </a:p>
          <a:p>
            <a:pPr indent="-304800" lvl="1" marL="914400" rtl="0" algn="l">
              <a:spcBef>
                <a:spcPts val="0"/>
              </a:spcBef>
              <a:spcAft>
                <a:spcPts val="0"/>
              </a:spcAft>
              <a:buSzPts val="1200"/>
              <a:buChar char="○"/>
            </a:pPr>
            <a:r>
              <a:rPr lang="en" sz="1200"/>
              <a:t>Garden bench prop</a:t>
            </a:r>
            <a:endParaRPr sz="1200"/>
          </a:p>
          <a:p>
            <a:pPr indent="-304800" lvl="1" marL="914400" rtl="0" algn="l">
              <a:spcBef>
                <a:spcPts val="0"/>
              </a:spcBef>
              <a:spcAft>
                <a:spcPts val="0"/>
              </a:spcAft>
              <a:buSzPts val="1200"/>
              <a:buChar char="○"/>
            </a:pPr>
            <a:r>
              <a:rPr lang="en" sz="1200"/>
              <a:t>Sun in the background of the Solar Realm</a:t>
            </a:r>
            <a:endParaRPr sz="1200"/>
          </a:p>
          <a:p>
            <a:pPr indent="-304800" lvl="1" marL="914400" rtl="0" algn="l">
              <a:spcBef>
                <a:spcPts val="0"/>
              </a:spcBef>
              <a:spcAft>
                <a:spcPts val="0"/>
              </a:spcAft>
              <a:buSzPts val="1200"/>
              <a:buChar char="○"/>
            </a:pPr>
            <a:r>
              <a:rPr lang="en" sz="1200"/>
              <a:t>Hills in the background of the Lunar Realm</a:t>
            </a:r>
            <a:endParaRPr sz="1200"/>
          </a:p>
          <a:p>
            <a:pPr indent="-304800" lvl="1" marL="914400" rtl="0" algn="l">
              <a:spcBef>
                <a:spcPts val="0"/>
              </a:spcBef>
              <a:spcAft>
                <a:spcPts val="0"/>
              </a:spcAft>
              <a:buSzPts val="1200"/>
              <a:buChar char="○"/>
            </a:pPr>
            <a:r>
              <a:rPr lang="en" sz="1200"/>
              <a:t>A sound for running on ice and another for running on water</a:t>
            </a:r>
            <a:endParaRPr sz="1200"/>
          </a:p>
          <a:p>
            <a:pPr indent="-304800" lvl="1" marL="914400" rtl="0" algn="l">
              <a:spcBef>
                <a:spcPts val="0"/>
              </a:spcBef>
              <a:spcAft>
                <a:spcPts val="0"/>
              </a:spcAft>
              <a:buSzPts val="1200"/>
              <a:buChar char="○"/>
            </a:pPr>
            <a:r>
              <a:rPr lang="en" sz="1200"/>
              <a:t>Different songs for each realm</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Link</a:t>
            </a:r>
            <a:endParaRPr/>
          </a:p>
        </p:txBody>
      </p:sp>
      <p:sp>
        <p:nvSpPr>
          <p:cNvPr id="116" name="Google Shape;116;p1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https://github.com/Keonity/Equinox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