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5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2653-221B-40A2-9DBD-12E0971F80D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A496-B99D-42EC-BBCA-00EFF60F88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smtClean="0"/>
              <a:t>de documento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9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Ejemplo de documento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de documento</dc:title>
  <dc:creator>Lab de Computacion</dc:creator>
  <cp:lastModifiedBy>Lab de Computacion</cp:lastModifiedBy>
  <cp:revision>1</cp:revision>
  <dcterms:created xsi:type="dcterms:W3CDTF">2019-09-04T23:01:38Z</dcterms:created>
  <dcterms:modified xsi:type="dcterms:W3CDTF">2019-09-04T23:02:03Z</dcterms:modified>
</cp:coreProperties>
</file>