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2FB67-55DF-4AC2-AAE1-31A6E5916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C3B469-02A5-4F75-9B96-928D36445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463ECB-1A5C-4181-8072-128D7AE4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1E71-A583-4248-9CAC-2D7E98784D9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805D6A-8560-4547-B76D-CF804C4D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79BBC0-580F-4F20-9643-13F74E5F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AB36-FD4C-4E72-AD3A-C3A781031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07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D1DC6-390E-4FAD-8817-1525D8DA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652655-F42D-4DCE-9BC5-A1F219891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E16213-4EAA-43D2-A600-5EAD5E14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1E71-A583-4248-9CAC-2D7E98784D9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9C40A-D6E9-4803-9118-9BB89690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9E8FCB-17B5-4626-8BFC-5FC53931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AB36-FD4C-4E72-AD3A-C3A781031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5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525BFC-F1A7-4250-A9A9-C3D931E62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F0D618-8AE6-4A75-B69C-2FF34F910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2C662A-13BC-4672-8A7A-48A5B477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1E71-A583-4248-9CAC-2D7E98784D9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09A21F-4034-48CE-A4C2-6E7BD51D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20F750-F242-4965-A24B-DB7E7259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AB36-FD4C-4E72-AD3A-C3A781031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12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4AF1D-1465-415C-BA0A-22042CFF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B6CCB9-53D3-4510-BAD3-D89712F44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E62C86-D1E2-44C7-AEB3-A1690DB3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1E71-A583-4248-9CAC-2D7E98784D9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7E525C-D01D-4A5E-A60A-76EFBF0C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2F2E39-42F2-43AE-B0D2-AA708B96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AB36-FD4C-4E72-AD3A-C3A781031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24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E1AA9-3A1D-4C2E-944C-34BB061E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F0C82E-8903-4311-9F0A-D62E6BEE2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D3B289-AF5C-46F3-9EC0-7FE5B731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1E71-A583-4248-9CAC-2D7E98784D9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FE3E96-6051-4D00-BD2E-DF00CFBA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6B43D3-F7BF-4907-ADF1-E8398BD3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AB36-FD4C-4E72-AD3A-C3A781031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3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DBD61-4802-4E6F-81D3-324C3B8C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6A6CA1-5860-4F00-95CD-751CAE751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C673C8-57F8-4C86-BE6A-6C12037CB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A369EA-B8F4-407E-965B-5BFFF388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1E71-A583-4248-9CAC-2D7E98784D9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0FAB77-8711-4568-9FA1-D067254B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25535A-BD5C-4464-B7BD-1C0E6FB4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AB36-FD4C-4E72-AD3A-C3A781031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39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A2E3B-73D3-48FD-88FD-DFA4649F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DDBE4-F8A9-4D0C-91E3-8F6C9A7AD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24B087-A6A5-47E5-9344-CFAA462CC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3694DF-1C68-4C61-9BAA-CBB8B8BE1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BABEE8-E9EA-40D6-881A-99DE8E422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6458AC-99C8-4FD9-9200-AF1AE1E2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1E71-A583-4248-9CAC-2D7E98784D9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EF4991-323E-4998-8316-530A5CAC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77A20D-2D30-4207-B9BE-8F1BF805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AB36-FD4C-4E72-AD3A-C3A781031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05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3D20-62C9-47D8-B64D-4BF2465D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543A8C-E69A-4C8F-BA1A-CDB97EEB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1E71-A583-4248-9CAC-2D7E98784D9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6E9B0C-F4B1-456C-A0CD-6DF0F7B4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95BC65-B6E2-440C-8A69-A0F8FEF1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AB36-FD4C-4E72-AD3A-C3A781031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87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1864DE-C2B8-4A4A-9C9E-3F2D6F8C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1E71-A583-4248-9CAC-2D7E98784D9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6F6436-1781-4F23-A642-3225B47F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4E51D6-16CE-4BFF-87CF-F7D77E3F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AB36-FD4C-4E72-AD3A-C3A781031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63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5D968-E66C-4E79-A1FE-F36DDA0D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D2AF48-9A69-4AB0-9F6B-0725C3D98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676116-E017-4794-9B0C-8F9015FBC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F4BF65-6C52-4634-9DEC-21B9ACE5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1E71-A583-4248-9CAC-2D7E98784D9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641015-63EC-4BBF-8C99-23622A0F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6CE873-C0EB-48C5-A1C0-C7C22946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AB36-FD4C-4E72-AD3A-C3A781031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5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57112-2940-44D5-8917-7611051E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01149-D8B7-4237-8772-BE65CD1D1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091E30-0A46-43CE-9248-95A18DD47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EC8F76-BF64-466C-9ABE-3DDE177C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1E71-A583-4248-9CAC-2D7E98784D9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23ABA6-C5D7-477E-A57F-070A5202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D3099A-4834-4D46-935D-5C44DD29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AB36-FD4C-4E72-AD3A-C3A781031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54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B1BD2-D103-445C-99D7-CDDA9CF5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7735FA-61AC-4781-9F13-1BF2F2675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CAA44C-B55E-4454-9946-1B6A71B37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71E71-A583-4248-9CAC-2D7E98784D9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47616E-ACEC-41D8-A625-A0F500928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5D7581-2128-45A9-821A-120CA93C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0AB36-FD4C-4E72-AD3A-C3A781031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19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0F8FA-6777-4B81-BF35-1C49F2F25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5005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Презентация на тему «Кроссплатформенное приложение для предприятия»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05B696-9DB0-4D4D-84AA-F4C50CB25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2467" y="4375923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000" dirty="0"/>
              <a:t>Подготовили студенты группы 3703</a:t>
            </a:r>
            <a:br>
              <a:rPr lang="ru-RU" sz="2000" dirty="0"/>
            </a:br>
            <a:r>
              <a:rPr lang="ru-RU" sz="2000" dirty="0"/>
              <a:t>Галишин Павел</a:t>
            </a:r>
            <a:br>
              <a:rPr lang="ru-RU" sz="2000" dirty="0"/>
            </a:br>
            <a:r>
              <a:rPr lang="ru-RU" sz="2000" dirty="0"/>
              <a:t>Газман Алексей</a:t>
            </a:r>
            <a:br>
              <a:rPr lang="ru-RU" sz="2000" dirty="0"/>
            </a:br>
            <a:r>
              <a:rPr lang="ru-RU" sz="2000" dirty="0"/>
              <a:t>Орлов Максим</a:t>
            </a:r>
          </a:p>
          <a:p>
            <a:pPr algn="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46F61-543E-4310-8430-D7791CDEEC57}"/>
              </a:ext>
            </a:extLst>
          </p:cNvPr>
          <p:cNvSpPr txBox="1"/>
          <p:nvPr/>
        </p:nvSpPr>
        <p:spPr>
          <a:xfrm>
            <a:off x="8786678" y="5811559"/>
            <a:ext cx="3209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000" dirty="0"/>
              <a:t>Проверил </a:t>
            </a:r>
            <a:br>
              <a:rPr lang="ru-RU" sz="2000" dirty="0"/>
            </a:br>
            <a:r>
              <a:rPr lang="ru-RU" sz="2000" dirty="0"/>
              <a:t>Глебов Глеб Александрович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A6C04B-E7CE-4555-B9CD-EDC9B49DF239}"/>
              </a:ext>
            </a:extLst>
          </p:cNvPr>
          <p:cNvSpPr txBox="1"/>
          <p:nvPr/>
        </p:nvSpPr>
        <p:spPr>
          <a:xfrm>
            <a:off x="4881180" y="6519446"/>
            <a:ext cx="2429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Санкт-Петербург 2020 год</a:t>
            </a:r>
          </a:p>
        </p:txBody>
      </p:sp>
    </p:spTree>
    <p:extLst>
      <p:ext uri="{BB962C8B-B14F-4D97-AF65-F5344CB8AC3E}">
        <p14:creationId xmlns:p14="http://schemas.microsoft.com/office/powerpoint/2010/main" val="234913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1CB53-0148-4C67-8BF3-F63B2C60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кроссплатформенность?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487165-FE37-44E7-AB80-A5B834BD5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6" y="1681972"/>
            <a:ext cx="11281914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sz="2000" dirty="0"/>
              <a:t>	Кроссплатформенность — способность программного обеспечения работать с несколькими аппаратными платформами или операционными системами. Обеспечивается благодаря использованию высокоуровневых языков программирования, сред разработки и выполнения, поддерживающих условную компиляцию, компоновку и выполнение кода для различных платформ. Типичным примером является программное обеспечение, предназначенное для работы в операционных системах </a:t>
            </a:r>
            <a:r>
              <a:rPr lang="ru-RU" sz="2000" dirty="0" err="1"/>
              <a:t>Linux</a:t>
            </a:r>
            <a:r>
              <a:rPr lang="ru-RU" sz="2000" dirty="0"/>
              <a:t> и </a:t>
            </a:r>
            <a:r>
              <a:rPr lang="ru-RU" sz="2000" dirty="0" err="1"/>
              <a:t>Windows</a:t>
            </a:r>
            <a:r>
              <a:rPr lang="ru-RU" sz="2000" dirty="0"/>
              <a:t> одновременно.</a:t>
            </a:r>
          </a:p>
        </p:txBody>
      </p:sp>
      <p:pic>
        <p:nvPicPr>
          <p:cNvPr id="1026" name="Picture 2" descr="Кроссплатформенность в исполнении Apple | Интернет-магазин электронной  техники в Санкт-Петербурге">
            <a:extLst>
              <a:ext uri="{FF2B5EF4-FFF2-40B4-BE49-F238E27FC236}">
                <a16:creationId xmlns:a16="http://schemas.microsoft.com/office/drawing/2014/main" id="{0A70BEA5-FD47-4633-9A05-9435A0DD9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33" y="4225506"/>
            <a:ext cx="7103134" cy="248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64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C6E14-10EA-4678-98BB-2A489F63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Наша 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CBD6B8-4FCC-455A-8966-0232F144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Главной идеей нашего проекта - это разработка кроссплатформенного приложения для облегчения работы предприятия чтобы сотрудники выполняли свою работу быстро и качественно.</a:t>
            </a:r>
          </a:p>
        </p:txBody>
      </p:sp>
      <p:pic>
        <p:nvPicPr>
          <p:cNvPr id="2054" name="Picture 6" descr="Совместное предприятие с иностранной компанией - Сorpshark.ru">
            <a:extLst>
              <a:ext uri="{FF2B5EF4-FFF2-40B4-BE49-F238E27FC236}">
                <a16:creationId xmlns:a16="http://schemas.microsoft.com/office/drawing/2014/main" id="{A701CF83-7E68-46AB-9426-6FB2D7B2F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25" y="3465003"/>
            <a:ext cx="6308750" cy="302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51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08E49-5A05-49FA-9573-6E847967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Наша 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119CC8-2A40-4EEA-93EF-EB4A87F1D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04" y="1690688"/>
            <a:ext cx="11187023" cy="30224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Цель: разработка кроссплатформенного приложения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Разработка серверной части</a:t>
            </a:r>
          </a:p>
          <a:p>
            <a:r>
              <a:rPr lang="ru-RU" dirty="0"/>
              <a:t>Разработка </a:t>
            </a:r>
            <a:r>
              <a:rPr lang="en-US" dirty="0"/>
              <a:t>Desktop-</a:t>
            </a:r>
            <a:r>
              <a:rPr lang="ru-RU" dirty="0"/>
              <a:t>приложения</a:t>
            </a:r>
          </a:p>
          <a:p>
            <a:r>
              <a:rPr lang="ru-RU" dirty="0"/>
              <a:t>Разработка мобильного приложения</a:t>
            </a:r>
          </a:p>
          <a:p>
            <a:r>
              <a:rPr lang="ru-RU" dirty="0"/>
              <a:t>Разработка сайта(возможно)</a:t>
            </a:r>
          </a:p>
        </p:txBody>
      </p:sp>
      <p:pic>
        <p:nvPicPr>
          <p:cNvPr id="3074" name="Picture 2" descr="Разработка и внедрение Системы менеджмента качества (СМК)">
            <a:extLst>
              <a:ext uri="{FF2B5EF4-FFF2-40B4-BE49-F238E27FC236}">
                <a16:creationId xmlns:a16="http://schemas.microsoft.com/office/drawing/2014/main" id="{2C15C031-A744-4F34-A001-AE42D3799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890" y="4131781"/>
            <a:ext cx="5696308" cy="24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6042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139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на тему «Кроссплатформенное приложение для предприятия»</vt:lpstr>
      <vt:lpstr>Что такое кроссплатформенность?</vt:lpstr>
      <vt:lpstr>Наша идея</vt:lpstr>
      <vt:lpstr>Наша цель и 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«Кроссплатформенное приложение для предприятия»</dc:title>
  <dc:creator>Павел Галишин</dc:creator>
  <cp:lastModifiedBy>Павел Галишин</cp:lastModifiedBy>
  <cp:revision>4</cp:revision>
  <dcterms:created xsi:type="dcterms:W3CDTF">2020-10-21T18:53:22Z</dcterms:created>
  <dcterms:modified xsi:type="dcterms:W3CDTF">2020-10-21T19:22:18Z</dcterms:modified>
</cp:coreProperties>
</file>