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38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59" r:id="rId6"/>
    <p:sldId id="266" r:id="rId7"/>
    <p:sldId id="261" r:id="rId8"/>
    <p:sldId id="262" r:id="rId9"/>
    <p:sldId id="263" r:id="rId10"/>
    <p:sldId id="264" r:id="rId11"/>
    <p:sldId id="265" r:id="rId12"/>
    <p:sldId id="269" r:id="rId13"/>
  </p:sldIdLst>
  <p:sldSz cx="9144000" cy="5143500" type="screen16x9"/>
  <p:notesSz cx="6858000" cy="9144000"/>
  <p:embeddedFontLst>
    <p:embeddedFont>
      <p:font typeface="Century Schoolbook" panose="02040604050505020304" pitchFamily="18" charset="0"/>
      <p:regular r:id="rId15"/>
      <p:bold r:id="rId16"/>
      <p:italic r:id="rId17"/>
      <p:boldItalic r:id="rId18"/>
    </p:embeddedFont>
    <p:embeddedFont>
      <p:font typeface="Corbel" panose="020B050302020402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782CB-4E18-4D02-A769-3AA42D47B9C1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4F4A0B-0CF6-410D-B06A-0809DA3C3D5F}">
      <dgm:prSet phldrT="[Text]"/>
      <dgm:spPr/>
      <dgm:t>
        <a:bodyPr/>
        <a:lstStyle/>
        <a:p>
          <a:pPr>
            <a:buNone/>
          </a:pPr>
          <a:r>
            <a:rPr lang="en-US" dirty="0" err="1"/>
            <a:t>UIkit</a:t>
          </a:r>
          <a:r>
            <a:rPr lang="en-US" dirty="0"/>
            <a:t> CSS Framework</a:t>
          </a:r>
        </a:p>
      </dgm:t>
    </dgm:pt>
    <dgm:pt modelId="{76B17EBB-9928-47F2-AC30-DA1A009433EF}" type="parTrans" cxnId="{58E2E903-2DD4-4EF9-AF7B-3BB82083AB61}">
      <dgm:prSet/>
      <dgm:spPr/>
      <dgm:t>
        <a:bodyPr/>
        <a:lstStyle/>
        <a:p>
          <a:endParaRPr lang="en-US"/>
        </a:p>
      </dgm:t>
    </dgm:pt>
    <dgm:pt modelId="{1414EE9F-1E65-45C7-8DFB-2288F540AA61}" type="sibTrans" cxnId="{58E2E903-2DD4-4EF9-AF7B-3BB82083AB61}">
      <dgm:prSet/>
      <dgm:spPr>
        <a:blipFill rotWithShape="1">
          <a:blip xmlns:r="http://schemas.openxmlformats.org/officeDocument/2006/relationships" r:embed="rId1"/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642B1389-6BAD-451A-B5CA-6A35AFCEF0EE}">
      <dgm:prSet phldrT="[Text]"/>
      <dgm:spPr/>
      <dgm:t>
        <a:bodyPr/>
        <a:lstStyle/>
        <a:p>
          <a:pPr>
            <a:buNone/>
          </a:pPr>
          <a:r>
            <a:rPr lang="en-US" dirty="0"/>
            <a:t>OAuth 2.0 Authorization Framework</a:t>
          </a:r>
        </a:p>
      </dgm:t>
    </dgm:pt>
    <dgm:pt modelId="{EAED274A-CC3F-46E6-B8A5-67A70E6FB328}" type="parTrans" cxnId="{AF25E824-F938-40EB-8503-431968FCC50C}">
      <dgm:prSet/>
      <dgm:spPr/>
      <dgm:t>
        <a:bodyPr/>
        <a:lstStyle/>
        <a:p>
          <a:endParaRPr lang="en-US"/>
        </a:p>
      </dgm:t>
    </dgm:pt>
    <dgm:pt modelId="{F50018C7-7D95-4D5A-AD5F-279B8CEB664E}" type="sibTrans" cxnId="{AF25E824-F938-40EB-8503-431968FCC50C}">
      <dgm:prSet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A75D171-5489-4BC8-AD09-8162C2900E38}">
      <dgm:prSet phldrT="[Text]"/>
      <dgm:spPr/>
      <dgm:t>
        <a:bodyPr/>
        <a:lstStyle/>
        <a:p>
          <a:r>
            <a:rPr lang="en-US" dirty="0"/>
            <a:t>Google Calendar API</a:t>
          </a:r>
        </a:p>
      </dgm:t>
    </dgm:pt>
    <dgm:pt modelId="{212A7CAF-B1B3-409E-B5BE-8E283F4CB57D}" type="parTrans" cxnId="{3A2F0D90-09BB-46C8-A008-90E9FED1F982}">
      <dgm:prSet/>
      <dgm:spPr/>
      <dgm:t>
        <a:bodyPr/>
        <a:lstStyle/>
        <a:p>
          <a:endParaRPr lang="en-US"/>
        </a:p>
      </dgm:t>
    </dgm:pt>
    <dgm:pt modelId="{642ACA9B-AB0D-4FB9-ADFB-198BC2AC0BBC}" type="sibTrans" cxnId="{3A2F0D90-09BB-46C8-A008-90E9FED1F982}">
      <dgm:prSet/>
      <dgm:spPr>
        <a:blipFill rotWithShape="1">
          <a:blip xmlns:r="http://schemas.openxmlformats.org/officeDocument/2006/relationships" r:embed="rId3"/>
          <a:srcRect/>
          <a:stretch>
            <a:fillRect l="-36000" r="-36000"/>
          </a:stretch>
        </a:blipFill>
      </dgm:spPr>
      <dgm:t>
        <a:bodyPr/>
        <a:lstStyle/>
        <a:p>
          <a:endParaRPr lang="en-US"/>
        </a:p>
      </dgm:t>
    </dgm:pt>
    <dgm:pt modelId="{209F0B86-81FA-419B-87F5-6F7F2BD33330}">
      <dgm:prSet phldrT="[Text]"/>
      <dgm:spPr/>
      <dgm:t>
        <a:bodyPr/>
        <a:lstStyle/>
        <a:p>
          <a:pPr>
            <a:buNone/>
          </a:pPr>
          <a:r>
            <a:rPr lang="en-US" dirty="0"/>
            <a:t>Open Weather API</a:t>
          </a:r>
        </a:p>
      </dgm:t>
    </dgm:pt>
    <dgm:pt modelId="{486174FE-DE63-44C2-A582-A66454BACB16}" type="parTrans" cxnId="{FE3F69FC-F5CD-48E6-B72D-745E9DD2F0E0}">
      <dgm:prSet/>
      <dgm:spPr/>
      <dgm:t>
        <a:bodyPr/>
        <a:lstStyle/>
        <a:p>
          <a:endParaRPr lang="en-US"/>
        </a:p>
      </dgm:t>
    </dgm:pt>
    <dgm:pt modelId="{5AA1A671-B053-4C73-A0C3-DA8FC62EB76C}" type="sibTrans" cxnId="{FE3F69FC-F5CD-48E6-B72D-745E9DD2F0E0}">
      <dgm:prSet/>
      <dgm:spPr>
        <a:blipFill rotWithShape="1">
          <a:blip xmlns:r="http://schemas.openxmlformats.org/officeDocument/2006/relationships" r:embed="rId4"/>
          <a:srcRect/>
          <a:stretch>
            <a:fillRect l="-26000" r="-26000"/>
          </a:stretch>
        </a:blipFill>
      </dgm:spPr>
      <dgm:t>
        <a:bodyPr/>
        <a:lstStyle/>
        <a:p>
          <a:endParaRPr lang="en-US"/>
        </a:p>
      </dgm:t>
    </dgm:pt>
    <dgm:pt modelId="{F94641B6-ABD6-4073-8AE1-63D070AFCFFC}">
      <dgm:prSet phldrT="[Text]"/>
      <dgm:spPr/>
      <dgm:t>
        <a:bodyPr/>
        <a:lstStyle/>
        <a:p>
          <a:pPr>
            <a:buNone/>
          </a:pPr>
          <a:r>
            <a:rPr lang="en-US" dirty="0"/>
            <a:t>New York Times API</a:t>
          </a:r>
        </a:p>
      </dgm:t>
    </dgm:pt>
    <dgm:pt modelId="{8208D56D-57DA-4F1B-B942-3F17550CC93C}" type="parTrans" cxnId="{C450E94A-143B-4453-85F7-1EDA503AA94B}">
      <dgm:prSet/>
      <dgm:spPr/>
      <dgm:t>
        <a:bodyPr/>
        <a:lstStyle/>
        <a:p>
          <a:endParaRPr lang="en-US"/>
        </a:p>
      </dgm:t>
    </dgm:pt>
    <dgm:pt modelId="{1D5EF6FF-A757-4649-BD0D-71EA1511A69A}" type="sibTrans" cxnId="{C450E94A-143B-4453-85F7-1EDA503AA94B}">
      <dgm:prSet/>
      <dgm:spPr>
        <a:blipFill rotWithShape="1">
          <a:blip xmlns:r="http://schemas.openxmlformats.org/officeDocument/2006/relationships" r:embed="rId5"/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AA0A0C53-E6AC-4EB0-A9FA-D2BE738C22F9}">
      <dgm:prSet phldrT="[Text]"/>
      <dgm:spPr/>
      <dgm:t>
        <a:bodyPr/>
        <a:lstStyle/>
        <a:p>
          <a:pPr>
            <a:buNone/>
          </a:pPr>
          <a:r>
            <a:rPr lang="en-US" dirty="0"/>
            <a:t>Geolocation</a:t>
          </a:r>
        </a:p>
        <a:p>
          <a:pPr>
            <a:buNone/>
          </a:pPr>
          <a:r>
            <a:rPr lang="en-US" dirty="0"/>
            <a:t>API</a:t>
          </a:r>
        </a:p>
      </dgm:t>
    </dgm:pt>
    <dgm:pt modelId="{A96A807C-4AD8-4636-86DA-BD7527C77858}" type="parTrans" cxnId="{7D6F2CCF-5C80-46C0-B0E1-700BC2861D60}">
      <dgm:prSet/>
      <dgm:spPr/>
      <dgm:t>
        <a:bodyPr/>
        <a:lstStyle/>
        <a:p>
          <a:endParaRPr lang="en-US"/>
        </a:p>
      </dgm:t>
    </dgm:pt>
    <dgm:pt modelId="{96CDE7CD-EFE1-45FB-89A7-E56CD2552B8C}" type="sibTrans" cxnId="{7D6F2CCF-5C80-46C0-B0E1-700BC2861D60}">
      <dgm:prSet/>
      <dgm:spPr/>
      <dgm:t>
        <a:bodyPr/>
        <a:lstStyle/>
        <a:p>
          <a:endParaRPr lang="en-US"/>
        </a:p>
      </dgm:t>
    </dgm:pt>
    <dgm:pt modelId="{989D0F49-123B-4FD5-9CEA-C944D083B5A8}" type="pres">
      <dgm:prSet presAssocID="{D53782CB-4E18-4D02-A769-3AA42D47B9C1}" presName="Name0" presStyleCnt="0">
        <dgm:presLayoutVars>
          <dgm:chMax val="21"/>
          <dgm:chPref val="21"/>
        </dgm:presLayoutVars>
      </dgm:prSet>
      <dgm:spPr/>
    </dgm:pt>
    <dgm:pt modelId="{15A5DCAB-7014-4188-AA6C-7CC173E12C28}" type="pres">
      <dgm:prSet presAssocID="{964F4A0B-0CF6-410D-B06A-0809DA3C3D5F}" presName="text1" presStyleCnt="0"/>
      <dgm:spPr/>
    </dgm:pt>
    <dgm:pt modelId="{8F5482D8-975A-41F7-9B08-A2354A20B5C8}" type="pres">
      <dgm:prSet presAssocID="{964F4A0B-0CF6-410D-B06A-0809DA3C3D5F}" presName="textRepeatNode" presStyleLbl="alignNode1" presStyleIdx="0" presStyleCnt="6" custLinFactY="-59439" custLinFactNeighborX="83328" custLinFactNeighborY="-100000">
        <dgm:presLayoutVars>
          <dgm:chMax val="0"/>
          <dgm:chPref val="0"/>
          <dgm:bulletEnabled val="1"/>
        </dgm:presLayoutVars>
      </dgm:prSet>
      <dgm:spPr/>
    </dgm:pt>
    <dgm:pt modelId="{668B5AD0-4ADD-435E-87B9-6207F2368ADA}" type="pres">
      <dgm:prSet presAssocID="{964F4A0B-0CF6-410D-B06A-0809DA3C3D5F}" presName="textaccent1" presStyleCnt="0"/>
      <dgm:spPr/>
    </dgm:pt>
    <dgm:pt modelId="{6F03A51C-68EF-4834-922C-4FF138CEF8A6}" type="pres">
      <dgm:prSet presAssocID="{964F4A0B-0CF6-410D-B06A-0809DA3C3D5F}" presName="accentRepeatNode" presStyleLbl="solidAlignAcc1" presStyleIdx="0" presStyleCnt="12" custLinFactNeighborX="62117" custLinFactNeighborY="-38034"/>
      <dgm:spPr/>
    </dgm:pt>
    <dgm:pt modelId="{109B8C68-719C-4053-84F0-762CD85D5787}" type="pres">
      <dgm:prSet presAssocID="{1414EE9F-1E65-45C7-8DFB-2288F540AA61}" presName="image1" presStyleCnt="0"/>
      <dgm:spPr/>
    </dgm:pt>
    <dgm:pt modelId="{89A8E545-6DBC-4C4E-B70F-45B963D3629F}" type="pres">
      <dgm:prSet presAssocID="{1414EE9F-1E65-45C7-8DFB-2288F540AA61}" presName="imageRepeatNode" presStyleLbl="alignAcc1" presStyleIdx="0" presStyleCnt="6" custLinFactX="100000" custLinFactNeighborX="153440" custLinFactNeighborY="-49956"/>
      <dgm:spPr/>
    </dgm:pt>
    <dgm:pt modelId="{C080D1E2-BC59-45FC-BB0C-96B9CA1FFA49}" type="pres">
      <dgm:prSet presAssocID="{1414EE9F-1E65-45C7-8DFB-2288F540AA61}" presName="imageaccent1" presStyleCnt="0"/>
      <dgm:spPr/>
    </dgm:pt>
    <dgm:pt modelId="{49B9125F-82CA-449C-8B6A-F89238FD9240}" type="pres">
      <dgm:prSet presAssocID="{1414EE9F-1E65-45C7-8DFB-2288F540AA61}" presName="accentRepeatNode" presStyleLbl="solidAlignAcc1" presStyleIdx="1" presStyleCnt="12"/>
      <dgm:spPr/>
    </dgm:pt>
    <dgm:pt modelId="{C8FDD7F0-0ECC-43DD-8AC1-00560FBAF8DB}" type="pres">
      <dgm:prSet presAssocID="{642B1389-6BAD-451A-B5CA-6A35AFCEF0EE}" presName="text2" presStyleCnt="0"/>
      <dgm:spPr/>
    </dgm:pt>
    <dgm:pt modelId="{444FE5EC-6674-459C-9B6B-198FA24769F4}" type="pres">
      <dgm:prSet presAssocID="{642B1389-6BAD-451A-B5CA-6A35AFCEF0EE}" presName="textRepeatNode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850202CE-A93B-42CC-90CB-70CF9226E2EB}" type="pres">
      <dgm:prSet presAssocID="{642B1389-6BAD-451A-B5CA-6A35AFCEF0EE}" presName="textaccent2" presStyleCnt="0"/>
      <dgm:spPr/>
    </dgm:pt>
    <dgm:pt modelId="{33B7F8DC-0212-49AA-A835-DE699A987462}" type="pres">
      <dgm:prSet presAssocID="{642B1389-6BAD-451A-B5CA-6A35AFCEF0EE}" presName="accentRepeatNode" presStyleLbl="solidAlignAcc1" presStyleIdx="2" presStyleCnt="12" custLinFactNeighborX="-27608" custLinFactNeighborY="-40002"/>
      <dgm:spPr/>
    </dgm:pt>
    <dgm:pt modelId="{6ED39998-254A-45C1-9827-7836D7D80741}" type="pres">
      <dgm:prSet presAssocID="{F50018C7-7D95-4D5A-AD5F-279B8CEB664E}" presName="image2" presStyleCnt="0"/>
      <dgm:spPr/>
    </dgm:pt>
    <dgm:pt modelId="{CB2D4386-BEF6-4DCE-B600-2FCA53A8125A}" type="pres">
      <dgm:prSet presAssocID="{F50018C7-7D95-4D5A-AD5F-279B8CEB664E}" presName="imageRepeatNode" presStyleLbl="alignAcc1" presStyleIdx="1" presStyleCnt="6" custLinFactNeighborX="78900" custLinFactNeighborY="-58271"/>
      <dgm:spPr/>
    </dgm:pt>
    <dgm:pt modelId="{EFB41396-C58E-4920-B662-03D960E86980}" type="pres">
      <dgm:prSet presAssocID="{F50018C7-7D95-4D5A-AD5F-279B8CEB664E}" presName="imageaccent2" presStyleCnt="0"/>
      <dgm:spPr/>
    </dgm:pt>
    <dgm:pt modelId="{945CFCB9-2537-4DCF-A224-E57FED0DFACF}" type="pres">
      <dgm:prSet presAssocID="{F50018C7-7D95-4D5A-AD5F-279B8CEB664E}" presName="accentRepeatNode" presStyleLbl="solidAlignAcc1" presStyleIdx="3" presStyleCnt="12"/>
      <dgm:spPr/>
    </dgm:pt>
    <dgm:pt modelId="{32301131-0FD8-4E57-848F-616D6CDC071B}" type="pres">
      <dgm:prSet presAssocID="{0A75D171-5489-4BC8-AD09-8162C2900E38}" presName="text3" presStyleCnt="0"/>
      <dgm:spPr/>
    </dgm:pt>
    <dgm:pt modelId="{37111D0A-9AE3-4D4B-A422-1B1EE437DD51}" type="pres">
      <dgm:prSet presAssocID="{0A75D171-5489-4BC8-AD09-8162C2900E38}" presName="textRepeatNode" presStyleLbl="alignNode1" presStyleIdx="2" presStyleCnt="6" custLinFactY="5062" custLinFactNeighborX="3623" custLinFactNeighborY="100000">
        <dgm:presLayoutVars>
          <dgm:chMax val="0"/>
          <dgm:chPref val="0"/>
          <dgm:bulletEnabled val="1"/>
        </dgm:presLayoutVars>
      </dgm:prSet>
      <dgm:spPr/>
    </dgm:pt>
    <dgm:pt modelId="{96DD763D-DEB0-452D-A0EC-9E57CD993CC3}" type="pres">
      <dgm:prSet presAssocID="{0A75D171-5489-4BC8-AD09-8162C2900E38}" presName="textaccent3" presStyleCnt="0"/>
      <dgm:spPr/>
    </dgm:pt>
    <dgm:pt modelId="{69F57080-A849-4047-8B3F-FD1AEED6700D}" type="pres">
      <dgm:prSet presAssocID="{0A75D171-5489-4BC8-AD09-8162C2900E38}" presName="accentRepeatNode" presStyleLbl="solidAlignAcc1" presStyleIdx="4" presStyleCnt="12"/>
      <dgm:spPr/>
    </dgm:pt>
    <dgm:pt modelId="{F94C16DD-2E7C-4310-987B-896B2FEC59FA}" type="pres">
      <dgm:prSet presAssocID="{642ACA9B-AB0D-4FB9-ADFB-198BC2AC0BBC}" presName="image3" presStyleCnt="0"/>
      <dgm:spPr/>
    </dgm:pt>
    <dgm:pt modelId="{F01B1FD5-08B2-4B37-AB2E-7CC5F9F9C30F}" type="pres">
      <dgm:prSet presAssocID="{642ACA9B-AB0D-4FB9-ADFB-198BC2AC0BBC}" presName="imageRepeatNode" presStyleLbl="alignAcc1" presStyleIdx="2" presStyleCnt="6" custLinFactNeighborX="-87756" custLinFactNeighborY="54831"/>
      <dgm:spPr/>
    </dgm:pt>
    <dgm:pt modelId="{AE01DD4A-E1C2-48F3-A657-ACE3020FE1A7}" type="pres">
      <dgm:prSet presAssocID="{642ACA9B-AB0D-4FB9-ADFB-198BC2AC0BBC}" presName="imageaccent3" presStyleCnt="0"/>
      <dgm:spPr/>
    </dgm:pt>
    <dgm:pt modelId="{973A2CAF-31BC-488C-9BF6-DBFB1C128914}" type="pres">
      <dgm:prSet presAssocID="{642ACA9B-AB0D-4FB9-ADFB-198BC2AC0BBC}" presName="accentRepeatNode" presStyleLbl="solidAlignAcc1" presStyleIdx="5" presStyleCnt="12"/>
      <dgm:spPr/>
    </dgm:pt>
    <dgm:pt modelId="{2EB4F875-F10E-4526-9E9E-D3D6FBBA3856}" type="pres">
      <dgm:prSet presAssocID="{209F0B86-81FA-419B-87F5-6F7F2BD33330}" presName="text4" presStyleCnt="0"/>
      <dgm:spPr/>
    </dgm:pt>
    <dgm:pt modelId="{75603C1F-E1DA-4DA6-AC91-A48D3BE6A564}" type="pres">
      <dgm:prSet presAssocID="{209F0B86-81FA-419B-87F5-6F7F2BD33330}" presName="textRepeatNode" presStyleLbl="alignNode1" presStyleIdx="3" presStyleCnt="6" custLinFactNeighborX="73910" custLinFactNeighborY="-60007">
        <dgm:presLayoutVars>
          <dgm:chMax val="0"/>
          <dgm:chPref val="0"/>
          <dgm:bulletEnabled val="1"/>
        </dgm:presLayoutVars>
      </dgm:prSet>
      <dgm:spPr/>
    </dgm:pt>
    <dgm:pt modelId="{DA482670-76BB-4926-B8F0-EED594278627}" type="pres">
      <dgm:prSet presAssocID="{209F0B86-81FA-419B-87F5-6F7F2BD33330}" presName="textaccent4" presStyleCnt="0"/>
      <dgm:spPr/>
    </dgm:pt>
    <dgm:pt modelId="{F845BABE-2681-4691-977E-BF8FE0BC03ED}" type="pres">
      <dgm:prSet presAssocID="{209F0B86-81FA-419B-87F5-6F7F2BD33330}" presName="accentRepeatNode" presStyleLbl="solidAlignAcc1" presStyleIdx="6" presStyleCnt="12" custLinFactNeighborX="-58666" custLinFactNeighborY="-4292"/>
      <dgm:spPr/>
    </dgm:pt>
    <dgm:pt modelId="{B32A9FC2-1817-42E7-A9BE-79CE83406D4D}" type="pres">
      <dgm:prSet presAssocID="{5AA1A671-B053-4C73-A0C3-DA8FC62EB76C}" presName="image4" presStyleCnt="0"/>
      <dgm:spPr/>
    </dgm:pt>
    <dgm:pt modelId="{3AD3C97F-FD1F-4D4F-BDC2-FD56F3DADCEA}" type="pres">
      <dgm:prSet presAssocID="{5AA1A671-B053-4C73-A0C3-DA8FC62EB76C}" presName="imageRepeatNode" presStyleLbl="alignAcc1" presStyleIdx="3" presStyleCnt="6" custLinFactNeighborX="74835" custLinFactNeighborY="-64113"/>
      <dgm:spPr/>
    </dgm:pt>
    <dgm:pt modelId="{C9DEE6BC-24C4-44DE-B5BD-4091C29F2055}" type="pres">
      <dgm:prSet presAssocID="{5AA1A671-B053-4C73-A0C3-DA8FC62EB76C}" presName="imageaccent4" presStyleCnt="0"/>
      <dgm:spPr/>
    </dgm:pt>
    <dgm:pt modelId="{E56EC163-B3AC-49F2-90C0-4B7FD48600D4}" type="pres">
      <dgm:prSet presAssocID="{5AA1A671-B053-4C73-A0C3-DA8FC62EB76C}" presName="accentRepeatNode" presStyleLbl="solidAlignAcc1" presStyleIdx="7" presStyleCnt="12"/>
      <dgm:spPr/>
    </dgm:pt>
    <dgm:pt modelId="{42A26E58-3DFB-4E1F-AEE9-FDF7EC895020}" type="pres">
      <dgm:prSet presAssocID="{F94641B6-ABD6-4073-8AE1-63D070AFCFFC}" presName="text5" presStyleCnt="0"/>
      <dgm:spPr/>
    </dgm:pt>
    <dgm:pt modelId="{2FBDFDD5-2592-4E29-8C47-F612FE002B87}" type="pres">
      <dgm:prSet presAssocID="{F94641B6-ABD6-4073-8AE1-63D070AFCFFC}" presName="textRepeatNode" presStyleLbl="alignNode1" presStyleIdx="4" presStyleCnt="6" custLinFactY="58308" custLinFactNeighborX="74069" custLinFactNeighborY="100000">
        <dgm:presLayoutVars>
          <dgm:chMax val="0"/>
          <dgm:chPref val="0"/>
          <dgm:bulletEnabled val="1"/>
        </dgm:presLayoutVars>
      </dgm:prSet>
      <dgm:spPr/>
    </dgm:pt>
    <dgm:pt modelId="{409C465E-2459-41E7-8C75-D0C52435C6A6}" type="pres">
      <dgm:prSet presAssocID="{F94641B6-ABD6-4073-8AE1-63D070AFCFFC}" presName="textaccent5" presStyleCnt="0"/>
      <dgm:spPr/>
    </dgm:pt>
    <dgm:pt modelId="{31221848-7379-4D2D-937B-63B0E76EA5CF}" type="pres">
      <dgm:prSet presAssocID="{F94641B6-ABD6-4073-8AE1-63D070AFCFFC}" presName="accentRepeatNode" presStyleLbl="solidAlignAcc1" presStyleIdx="8" presStyleCnt="12" custLinFactX="-10431" custLinFactNeighborX="-100000" custLinFactNeighborY="-44002"/>
      <dgm:spPr/>
    </dgm:pt>
    <dgm:pt modelId="{018BE18D-9931-4FE3-8B83-7A4E68CFC888}" type="pres">
      <dgm:prSet presAssocID="{1D5EF6FF-A757-4649-BD0D-71EA1511A69A}" presName="image5" presStyleCnt="0"/>
      <dgm:spPr/>
    </dgm:pt>
    <dgm:pt modelId="{C3B2CFBD-EABB-42EE-9CF1-50507603603C}" type="pres">
      <dgm:prSet presAssocID="{1D5EF6FF-A757-4649-BD0D-71EA1511A69A}" presName="imageRepeatNode" presStyleLbl="alignAcc1" presStyleIdx="4" presStyleCnt="6" custLinFactX="-75892" custLinFactY="7601" custLinFactNeighborX="-100000" custLinFactNeighborY="100000"/>
      <dgm:spPr/>
    </dgm:pt>
    <dgm:pt modelId="{75D40DF0-3406-4811-BEB4-C1288944455D}" type="pres">
      <dgm:prSet presAssocID="{1D5EF6FF-A757-4649-BD0D-71EA1511A69A}" presName="imageaccent5" presStyleCnt="0"/>
      <dgm:spPr/>
    </dgm:pt>
    <dgm:pt modelId="{EAE3F716-9B52-4C1E-BCAF-368346E44B8C}" type="pres">
      <dgm:prSet presAssocID="{1D5EF6FF-A757-4649-BD0D-71EA1511A69A}" presName="accentRepeatNode" presStyleLbl="solidAlignAcc1" presStyleIdx="9" presStyleCnt="12" custLinFactY="32008" custLinFactNeighborX="-93176" custLinFactNeighborY="100000"/>
      <dgm:spPr/>
    </dgm:pt>
    <dgm:pt modelId="{C27FF5CB-064D-4079-AEE7-E2620092DA79}" type="pres">
      <dgm:prSet presAssocID="{AA0A0C53-E6AC-4EB0-A9FA-D2BE738C22F9}" presName="text6" presStyleCnt="0"/>
      <dgm:spPr/>
    </dgm:pt>
    <dgm:pt modelId="{B8AD4739-D3C0-4965-AC4A-0D5FF64769E6}" type="pres">
      <dgm:prSet presAssocID="{AA0A0C53-E6AC-4EB0-A9FA-D2BE738C22F9}" presName="textRepeatNode" presStyleLbl="alignNode1" presStyleIdx="5" presStyleCnt="6" custLinFactX="-200000" custLinFactNeighborX="-229680" custLinFactNeighborY="-53316">
        <dgm:presLayoutVars>
          <dgm:chMax val="0"/>
          <dgm:chPref val="0"/>
          <dgm:bulletEnabled val="1"/>
        </dgm:presLayoutVars>
      </dgm:prSet>
      <dgm:spPr/>
    </dgm:pt>
    <dgm:pt modelId="{06BD4C1F-B435-44B1-9779-A6B7FE674BAC}" type="pres">
      <dgm:prSet presAssocID="{AA0A0C53-E6AC-4EB0-A9FA-D2BE738C22F9}" presName="textaccent6" presStyleCnt="0"/>
      <dgm:spPr/>
    </dgm:pt>
    <dgm:pt modelId="{B707DFDD-70CA-477D-8ABA-87BBC1088F97}" type="pres">
      <dgm:prSet presAssocID="{AA0A0C53-E6AC-4EB0-A9FA-D2BE738C22F9}" presName="accentRepeatNode" presStyleLbl="solidAlignAcc1" presStyleIdx="10" presStyleCnt="12" custLinFactX="24235" custLinFactY="-192024" custLinFactNeighborX="100000" custLinFactNeighborY="-200000"/>
      <dgm:spPr/>
    </dgm:pt>
    <dgm:pt modelId="{35D3C46B-7653-44FA-8780-B72446D1CBF1}" type="pres">
      <dgm:prSet presAssocID="{96CDE7CD-EFE1-45FB-89A7-E56CD2552B8C}" presName="image6" presStyleCnt="0"/>
      <dgm:spPr/>
    </dgm:pt>
    <dgm:pt modelId="{6E0E9BC4-E4F7-4A71-BCA8-1400C5717AF6}" type="pres">
      <dgm:prSet presAssocID="{96CDE7CD-EFE1-45FB-89A7-E56CD2552B8C}" presName="imageRepeatNode" presStyleLbl="alignAcc1" presStyleIdx="5" presStyleCnt="6" custScaleX="6046" custScaleY="7456" custLinFactNeighborX="76042" custLinFactNeighborY="-56143"/>
      <dgm:spPr/>
    </dgm:pt>
    <dgm:pt modelId="{FC27BCA2-7A94-4C17-AF18-E75AF62DE8F8}" type="pres">
      <dgm:prSet presAssocID="{96CDE7CD-EFE1-45FB-89A7-E56CD2552B8C}" presName="imageaccent6" presStyleCnt="0"/>
      <dgm:spPr/>
    </dgm:pt>
    <dgm:pt modelId="{F33A8183-9464-4C77-9443-FB552066B678}" type="pres">
      <dgm:prSet presAssocID="{96CDE7CD-EFE1-45FB-89A7-E56CD2552B8C}" presName="accentRepeatNode" presStyleLbl="solidAlignAcc1" presStyleIdx="11" presStyleCnt="12" custLinFactX="-1478173" custLinFactY="-443697" custLinFactNeighborX="-1500000" custLinFactNeighborY="-500000"/>
      <dgm:spPr/>
    </dgm:pt>
  </dgm:ptLst>
  <dgm:cxnLst>
    <dgm:cxn modelId="{0D8E0E02-60DE-434F-869C-90DDF07BB575}" type="presOf" srcId="{1414EE9F-1E65-45C7-8DFB-2288F540AA61}" destId="{89A8E545-6DBC-4C4E-B70F-45B963D3629F}" srcOrd="0" destOrd="0" presId="urn:microsoft.com/office/officeart/2008/layout/HexagonCluster"/>
    <dgm:cxn modelId="{53E2E102-F798-446B-A3FB-348B59B909D8}" type="presOf" srcId="{F50018C7-7D95-4D5A-AD5F-279B8CEB664E}" destId="{CB2D4386-BEF6-4DCE-B600-2FCA53A8125A}" srcOrd="0" destOrd="0" presId="urn:microsoft.com/office/officeart/2008/layout/HexagonCluster"/>
    <dgm:cxn modelId="{58E2E903-2DD4-4EF9-AF7B-3BB82083AB61}" srcId="{D53782CB-4E18-4D02-A769-3AA42D47B9C1}" destId="{964F4A0B-0CF6-410D-B06A-0809DA3C3D5F}" srcOrd="0" destOrd="0" parTransId="{76B17EBB-9928-47F2-AC30-DA1A009433EF}" sibTransId="{1414EE9F-1E65-45C7-8DFB-2288F540AA61}"/>
    <dgm:cxn modelId="{03C63B09-C45B-46C8-BC06-4C62A0FB21F4}" type="presOf" srcId="{642B1389-6BAD-451A-B5CA-6A35AFCEF0EE}" destId="{444FE5EC-6674-459C-9B6B-198FA24769F4}" srcOrd="0" destOrd="0" presId="urn:microsoft.com/office/officeart/2008/layout/HexagonCluster"/>
    <dgm:cxn modelId="{F866ED19-D97D-42DD-AFD9-5217D7F7BD5C}" type="presOf" srcId="{5AA1A671-B053-4C73-A0C3-DA8FC62EB76C}" destId="{3AD3C97F-FD1F-4D4F-BDC2-FD56F3DADCEA}" srcOrd="0" destOrd="0" presId="urn:microsoft.com/office/officeart/2008/layout/HexagonCluster"/>
    <dgm:cxn modelId="{F5A81324-064F-45B6-B7CB-62C94D844545}" type="presOf" srcId="{209F0B86-81FA-419B-87F5-6F7F2BD33330}" destId="{75603C1F-E1DA-4DA6-AC91-A48D3BE6A564}" srcOrd="0" destOrd="0" presId="urn:microsoft.com/office/officeart/2008/layout/HexagonCluster"/>
    <dgm:cxn modelId="{AF25E824-F938-40EB-8503-431968FCC50C}" srcId="{D53782CB-4E18-4D02-A769-3AA42D47B9C1}" destId="{642B1389-6BAD-451A-B5CA-6A35AFCEF0EE}" srcOrd="1" destOrd="0" parTransId="{EAED274A-CC3F-46E6-B8A5-67A70E6FB328}" sibTransId="{F50018C7-7D95-4D5A-AD5F-279B8CEB664E}"/>
    <dgm:cxn modelId="{EC280860-8FD3-4BAB-98D6-6EA27A4E1CA8}" type="presOf" srcId="{642ACA9B-AB0D-4FB9-ADFB-198BC2AC0BBC}" destId="{F01B1FD5-08B2-4B37-AB2E-7CC5F9F9C30F}" srcOrd="0" destOrd="0" presId="urn:microsoft.com/office/officeart/2008/layout/HexagonCluster"/>
    <dgm:cxn modelId="{8B231E67-ECE1-4B17-8970-13C756C169B9}" type="presOf" srcId="{96CDE7CD-EFE1-45FB-89A7-E56CD2552B8C}" destId="{6E0E9BC4-E4F7-4A71-BCA8-1400C5717AF6}" srcOrd="0" destOrd="0" presId="urn:microsoft.com/office/officeart/2008/layout/HexagonCluster"/>
    <dgm:cxn modelId="{C450E94A-143B-4453-85F7-1EDA503AA94B}" srcId="{D53782CB-4E18-4D02-A769-3AA42D47B9C1}" destId="{F94641B6-ABD6-4073-8AE1-63D070AFCFFC}" srcOrd="4" destOrd="0" parTransId="{8208D56D-57DA-4F1B-B942-3F17550CC93C}" sibTransId="{1D5EF6FF-A757-4649-BD0D-71EA1511A69A}"/>
    <dgm:cxn modelId="{DD027C73-5AAA-49A8-B0A6-8A3429312571}" type="presOf" srcId="{0A75D171-5489-4BC8-AD09-8162C2900E38}" destId="{37111D0A-9AE3-4D4B-A422-1B1EE437DD51}" srcOrd="0" destOrd="0" presId="urn:microsoft.com/office/officeart/2008/layout/HexagonCluster"/>
    <dgm:cxn modelId="{3A2F0D90-09BB-46C8-A008-90E9FED1F982}" srcId="{D53782CB-4E18-4D02-A769-3AA42D47B9C1}" destId="{0A75D171-5489-4BC8-AD09-8162C2900E38}" srcOrd="2" destOrd="0" parTransId="{212A7CAF-B1B3-409E-B5BE-8E283F4CB57D}" sibTransId="{642ACA9B-AB0D-4FB9-ADFB-198BC2AC0BBC}"/>
    <dgm:cxn modelId="{62F9E995-7C43-4411-834B-103D081505C5}" type="presOf" srcId="{D53782CB-4E18-4D02-A769-3AA42D47B9C1}" destId="{989D0F49-123B-4FD5-9CEA-C944D083B5A8}" srcOrd="0" destOrd="0" presId="urn:microsoft.com/office/officeart/2008/layout/HexagonCluster"/>
    <dgm:cxn modelId="{60E2A5A8-91D6-484C-9BD6-245AB5679A1F}" type="presOf" srcId="{F94641B6-ABD6-4073-8AE1-63D070AFCFFC}" destId="{2FBDFDD5-2592-4E29-8C47-F612FE002B87}" srcOrd="0" destOrd="0" presId="urn:microsoft.com/office/officeart/2008/layout/HexagonCluster"/>
    <dgm:cxn modelId="{326547C1-07C0-455C-976F-F9BBA7AE4E84}" type="presOf" srcId="{AA0A0C53-E6AC-4EB0-A9FA-D2BE738C22F9}" destId="{B8AD4739-D3C0-4965-AC4A-0D5FF64769E6}" srcOrd="0" destOrd="0" presId="urn:microsoft.com/office/officeart/2008/layout/HexagonCluster"/>
    <dgm:cxn modelId="{7D6F2CCF-5C80-46C0-B0E1-700BC2861D60}" srcId="{D53782CB-4E18-4D02-A769-3AA42D47B9C1}" destId="{AA0A0C53-E6AC-4EB0-A9FA-D2BE738C22F9}" srcOrd="5" destOrd="0" parTransId="{A96A807C-4AD8-4636-86DA-BD7527C77858}" sibTransId="{96CDE7CD-EFE1-45FB-89A7-E56CD2552B8C}"/>
    <dgm:cxn modelId="{0DC6E6DC-D03F-4A8E-A031-B42B35D06FFC}" type="presOf" srcId="{964F4A0B-0CF6-410D-B06A-0809DA3C3D5F}" destId="{8F5482D8-975A-41F7-9B08-A2354A20B5C8}" srcOrd="0" destOrd="0" presId="urn:microsoft.com/office/officeart/2008/layout/HexagonCluster"/>
    <dgm:cxn modelId="{37ACC5FB-4E5B-4FDC-8BE5-EB96AC1A5D0B}" type="presOf" srcId="{1D5EF6FF-A757-4649-BD0D-71EA1511A69A}" destId="{C3B2CFBD-EABB-42EE-9CF1-50507603603C}" srcOrd="0" destOrd="0" presId="urn:microsoft.com/office/officeart/2008/layout/HexagonCluster"/>
    <dgm:cxn modelId="{FE3F69FC-F5CD-48E6-B72D-745E9DD2F0E0}" srcId="{D53782CB-4E18-4D02-A769-3AA42D47B9C1}" destId="{209F0B86-81FA-419B-87F5-6F7F2BD33330}" srcOrd="3" destOrd="0" parTransId="{486174FE-DE63-44C2-A582-A66454BACB16}" sibTransId="{5AA1A671-B053-4C73-A0C3-DA8FC62EB76C}"/>
    <dgm:cxn modelId="{B9772904-2D1E-40C2-ACCA-D188BC244AF8}" type="presParOf" srcId="{989D0F49-123B-4FD5-9CEA-C944D083B5A8}" destId="{15A5DCAB-7014-4188-AA6C-7CC173E12C28}" srcOrd="0" destOrd="0" presId="urn:microsoft.com/office/officeart/2008/layout/HexagonCluster"/>
    <dgm:cxn modelId="{5EEADA77-EF33-47ED-B00F-4126C0AE8F89}" type="presParOf" srcId="{15A5DCAB-7014-4188-AA6C-7CC173E12C28}" destId="{8F5482D8-975A-41F7-9B08-A2354A20B5C8}" srcOrd="0" destOrd="0" presId="urn:microsoft.com/office/officeart/2008/layout/HexagonCluster"/>
    <dgm:cxn modelId="{7724178A-072A-4F1D-A8AB-1AA0D835D21F}" type="presParOf" srcId="{989D0F49-123B-4FD5-9CEA-C944D083B5A8}" destId="{668B5AD0-4ADD-435E-87B9-6207F2368ADA}" srcOrd="1" destOrd="0" presId="urn:microsoft.com/office/officeart/2008/layout/HexagonCluster"/>
    <dgm:cxn modelId="{39B8BD21-8B5F-4009-9843-79DFBE2D00F8}" type="presParOf" srcId="{668B5AD0-4ADD-435E-87B9-6207F2368ADA}" destId="{6F03A51C-68EF-4834-922C-4FF138CEF8A6}" srcOrd="0" destOrd="0" presId="urn:microsoft.com/office/officeart/2008/layout/HexagonCluster"/>
    <dgm:cxn modelId="{96B90A5D-3DC9-4F32-93CE-D29B827CDF25}" type="presParOf" srcId="{989D0F49-123B-4FD5-9CEA-C944D083B5A8}" destId="{109B8C68-719C-4053-84F0-762CD85D5787}" srcOrd="2" destOrd="0" presId="urn:microsoft.com/office/officeart/2008/layout/HexagonCluster"/>
    <dgm:cxn modelId="{4353E2F6-4F57-404B-BE49-BBAFB313C274}" type="presParOf" srcId="{109B8C68-719C-4053-84F0-762CD85D5787}" destId="{89A8E545-6DBC-4C4E-B70F-45B963D3629F}" srcOrd="0" destOrd="0" presId="urn:microsoft.com/office/officeart/2008/layout/HexagonCluster"/>
    <dgm:cxn modelId="{D5022B09-62A5-4050-B51D-4B0633384D5F}" type="presParOf" srcId="{989D0F49-123B-4FD5-9CEA-C944D083B5A8}" destId="{C080D1E2-BC59-45FC-BB0C-96B9CA1FFA49}" srcOrd="3" destOrd="0" presId="urn:microsoft.com/office/officeart/2008/layout/HexagonCluster"/>
    <dgm:cxn modelId="{348101BD-E032-4EC9-8352-95AA0DF830FD}" type="presParOf" srcId="{C080D1E2-BC59-45FC-BB0C-96B9CA1FFA49}" destId="{49B9125F-82CA-449C-8B6A-F89238FD9240}" srcOrd="0" destOrd="0" presId="urn:microsoft.com/office/officeart/2008/layout/HexagonCluster"/>
    <dgm:cxn modelId="{3853FACA-257A-4914-BC7A-E01A6B2ACF1F}" type="presParOf" srcId="{989D0F49-123B-4FD5-9CEA-C944D083B5A8}" destId="{C8FDD7F0-0ECC-43DD-8AC1-00560FBAF8DB}" srcOrd="4" destOrd="0" presId="urn:microsoft.com/office/officeart/2008/layout/HexagonCluster"/>
    <dgm:cxn modelId="{CCEC517D-303E-412D-89FB-B64D8A13B660}" type="presParOf" srcId="{C8FDD7F0-0ECC-43DD-8AC1-00560FBAF8DB}" destId="{444FE5EC-6674-459C-9B6B-198FA24769F4}" srcOrd="0" destOrd="0" presId="urn:microsoft.com/office/officeart/2008/layout/HexagonCluster"/>
    <dgm:cxn modelId="{1DECB7CA-968D-4F61-BC2B-8F1092DB83F7}" type="presParOf" srcId="{989D0F49-123B-4FD5-9CEA-C944D083B5A8}" destId="{850202CE-A93B-42CC-90CB-70CF9226E2EB}" srcOrd="5" destOrd="0" presId="urn:microsoft.com/office/officeart/2008/layout/HexagonCluster"/>
    <dgm:cxn modelId="{F4160544-2542-4DC1-B28B-7164F7C35C84}" type="presParOf" srcId="{850202CE-A93B-42CC-90CB-70CF9226E2EB}" destId="{33B7F8DC-0212-49AA-A835-DE699A987462}" srcOrd="0" destOrd="0" presId="urn:microsoft.com/office/officeart/2008/layout/HexagonCluster"/>
    <dgm:cxn modelId="{32D90273-1048-481C-88B5-7B40E78974AA}" type="presParOf" srcId="{989D0F49-123B-4FD5-9CEA-C944D083B5A8}" destId="{6ED39998-254A-45C1-9827-7836D7D80741}" srcOrd="6" destOrd="0" presId="urn:microsoft.com/office/officeart/2008/layout/HexagonCluster"/>
    <dgm:cxn modelId="{E46EF024-9589-4D7E-B068-E3E722948908}" type="presParOf" srcId="{6ED39998-254A-45C1-9827-7836D7D80741}" destId="{CB2D4386-BEF6-4DCE-B600-2FCA53A8125A}" srcOrd="0" destOrd="0" presId="urn:microsoft.com/office/officeart/2008/layout/HexagonCluster"/>
    <dgm:cxn modelId="{5D4593F7-866C-49D1-97C2-525AC7DDE47A}" type="presParOf" srcId="{989D0F49-123B-4FD5-9CEA-C944D083B5A8}" destId="{EFB41396-C58E-4920-B662-03D960E86980}" srcOrd="7" destOrd="0" presId="urn:microsoft.com/office/officeart/2008/layout/HexagonCluster"/>
    <dgm:cxn modelId="{61C760B4-9768-41A3-901F-21F631C81CD1}" type="presParOf" srcId="{EFB41396-C58E-4920-B662-03D960E86980}" destId="{945CFCB9-2537-4DCF-A224-E57FED0DFACF}" srcOrd="0" destOrd="0" presId="urn:microsoft.com/office/officeart/2008/layout/HexagonCluster"/>
    <dgm:cxn modelId="{BF093A69-1802-4C72-938C-D9077A5327A6}" type="presParOf" srcId="{989D0F49-123B-4FD5-9CEA-C944D083B5A8}" destId="{32301131-0FD8-4E57-848F-616D6CDC071B}" srcOrd="8" destOrd="0" presId="urn:microsoft.com/office/officeart/2008/layout/HexagonCluster"/>
    <dgm:cxn modelId="{A7608C99-F554-4FEA-931C-29EBF52ABDBB}" type="presParOf" srcId="{32301131-0FD8-4E57-848F-616D6CDC071B}" destId="{37111D0A-9AE3-4D4B-A422-1B1EE437DD51}" srcOrd="0" destOrd="0" presId="urn:microsoft.com/office/officeart/2008/layout/HexagonCluster"/>
    <dgm:cxn modelId="{46D7CC65-A180-45AE-9E71-A70E3CCDF3DC}" type="presParOf" srcId="{989D0F49-123B-4FD5-9CEA-C944D083B5A8}" destId="{96DD763D-DEB0-452D-A0EC-9E57CD993CC3}" srcOrd="9" destOrd="0" presId="urn:microsoft.com/office/officeart/2008/layout/HexagonCluster"/>
    <dgm:cxn modelId="{F52E54A8-B427-47B3-B78C-56B0C004ABBA}" type="presParOf" srcId="{96DD763D-DEB0-452D-A0EC-9E57CD993CC3}" destId="{69F57080-A849-4047-8B3F-FD1AEED6700D}" srcOrd="0" destOrd="0" presId="urn:microsoft.com/office/officeart/2008/layout/HexagonCluster"/>
    <dgm:cxn modelId="{BFF7B2C0-62AF-4921-806F-DE9BB94C895E}" type="presParOf" srcId="{989D0F49-123B-4FD5-9CEA-C944D083B5A8}" destId="{F94C16DD-2E7C-4310-987B-896B2FEC59FA}" srcOrd="10" destOrd="0" presId="urn:microsoft.com/office/officeart/2008/layout/HexagonCluster"/>
    <dgm:cxn modelId="{46865693-C1F9-4B6D-B094-96F1A1CE6693}" type="presParOf" srcId="{F94C16DD-2E7C-4310-987B-896B2FEC59FA}" destId="{F01B1FD5-08B2-4B37-AB2E-7CC5F9F9C30F}" srcOrd="0" destOrd="0" presId="urn:microsoft.com/office/officeart/2008/layout/HexagonCluster"/>
    <dgm:cxn modelId="{8CFFD45C-296E-4421-A7C1-49888039F829}" type="presParOf" srcId="{989D0F49-123B-4FD5-9CEA-C944D083B5A8}" destId="{AE01DD4A-E1C2-48F3-A657-ACE3020FE1A7}" srcOrd="11" destOrd="0" presId="urn:microsoft.com/office/officeart/2008/layout/HexagonCluster"/>
    <dgm:cxn modelId="{B55A8DED-E348-479A-B225-601FE94478DA}" type="presParOf" srcId="{AE01DD4A-E1C2-48F3-A657-ACE3020FE1A7}" destId="{973A2CAF-31BC-488C-9BF6-DBFB1C128914}" srcOrd="0" destOrd="0" presId="urn:microsoft.com/office/officeart/2008/layout/HexagonCluster"/>
    <dgm:cxn modelId="{B987EADA-AE85-485B-BA7E-1F4442ACC55C}" type="presParOf" srcId="{989D0F49-123B-4FD5-9CEA-C944D083B5A8}" destId="{2EB4F875-F10E-4526-9E9E-D3D6FBBA3856}" srcOrd="12" destOrd="0" presId="urn:microsoft.com/office/officeart/2008/layout/HexagonCluster"/>
    <dgm:cxn modelId="{869C33A8-F0F3-4714-A6B5-5B8A18F9317A}" type="presParOf" srcId="{2EB4F875-F10E-4526-9E9E-D3D6FBBA3856}" destId="{75603C1F-E1DA-4DA6-AC91-A48D3BE6A564}" srcOrd="0" destOrd="0" presId="urn:microsoft.com/office/officeart/2008/layout/HexagonCluster"/>
    <dgm:cxn modelId="{59F70021-387F-4216-ABCF-8AD8F93436B0}" type="presParOf" srcId="{989D0F49-123B-4FD5-9CEA-C944D083B5A8}" destId="{DA482670-76BB-4926-B8F0-EED594278627}" srcOrd="13" destOrd="0" presId="urn:microsoft.com/office/officeart/2008/layout/HexagonCluster"/>
    <dgm:cxn modelId="{5B451ABE-112E-409B-A3A6-BDB39DAEE371}" type="presParOf" srcId="{DA482670-76BB-4926-B8F0-EED594278627}" destId="{F845BABE-2681-4691-977E-BF8FE0BC03ED}" srcOrd="0" destOrd="0" presId="urn:microsoft.com/office/officeart/2008/layout/HexagonCluster"/>
    <dgm:cxn modelId="{75315A2E-8184-44E9-81CF-B230719796D8}" type="presParOf" srcId="{989D0F49-123B-4FD5-9CEA-C944D083B5A8}" destId="{B32A9FC2-1817-42E7-A9BE-79CE83406D4D}" srcOrd="14" destOrd="0" presId="urn:microsoft.com/office/officeart/2008/layout/HexagonCluster"/>
    <dgm:cxn modelId="{52AD0DD1-3CC5-40A9-B6C3-D4C693401755}" type="presParOf" srcId="{B32A9FC2-1817-42E7-A9BE-79CE83406D4D}" destId="{3AD3C97F-FD1F-4D4F-BDC2-FD56F3DADCEA}" srcOrd="0" destOrd="0" presId="urn:microsoft.com/office/officeart/2008/layout/HexagonCluster"/>
    <dgm:cxn modelId="{84E47E5B-E5A3-42AA-A8DC-240685D451FC}" type="presParOf" srcId="{989D0F49-123B-4FD5-9CEA-C944D083B5A8}" destId="{C9DEE6BC-24C4-44DE-B5BD-4091C29F2055}" srcOrd="15" destOrd="0" presId="urn:microsoft.com/office/officeart/2008/layout/HexagonCluster"/>
    <dgm:cxn modelId="{178FE9C1-25FA-474E-ABC5-118628E106EC}" type="presParOf" srcId="{C9DEE6BC-24C4-44DE-B5BD-4091C29F2055}" destId="{E56EC163-B3AC-49F2-90C0-4B7FD48600D4}" srcOrd="0" destOrd="0" presId="urn:microsoft.com/office/officeart/2008/layout/HexagonCluster"/>
    <dgm:cxn modelId="{B3F12CB6-D2AB-43CE-A50C-38878DE24244}" type="presParOf" srcId="{989D0F49-123B-4FD5-9CEA-C944D083B5A8}" destId="{42A26E58-3DFB-4E1F-AEE9-FDF7EC895020}" srcOrd="16" destOrd="0" presId="urn:microsoft.com/office/officeart/2008/layout/HexagonCluster"/>
    <dgm:cxn modelId="{8957B829-E181-4699-A0A8-23D533C0EA39}" type="presParOf" srcId="{42A26E58-3DFB-4E1F-AEE9-FDF7EC895020}" destId="{2FBDFDD5-2592-4E29-8C47-F612FE002B87}" srcOrd="0" destOrd="0" presId="urn:microsoft.com/office/officeart/2008/layout/HexagonCluster"/>
    <dgm:cxn modelId="{F4CDEE10-A87D-4C07-B418-931C82D0C53F}" type="presParOf" srcId="{989D0F49-123B-4FD5-9CEA-C944D083B5A8}" destId="{409C465E-2459-41E7-8C75-D0C52435C6A6}" srcOrd="17" destOrd="0" presId="urn:microsoft.com/office/officeart/2008/layout/HexagonCluster"/>
    <dgm:cxn modelId="{F377BF12-08B6-4483-85FE-476E08211C5F}" type="presParOf" srcId="{409C465E-2459-41E7-8C75-D0C52435C6A6}" destId="{31221848-7379-4D2D-937B-63B0E76EA5CF}" srcOrd="0" destOrd="0" presId="urn:microsoft.com/office/officeart/2008/layout/HexagonCluster"/>
    <dgm:cxn modelId="{D3151A3E-65DC-43A1-896D-006327D139FE}" type="presParOf" srcId="{989D0F49-123B-4FD5-9CEA-C944D083B5A8}" destId="{018BE18D-9931-4FE3-8B83-7A4E68CFC888}" srcOrd="18" destOrd="0" presId="urn:microsoft.com/office/officeart/2008/layout/HexagonCluster"/>
    <dgm:cxn modelId="{009A6890-E981-4E01-8FBB-2C1B19FFEFEF}" type="presParOf" srcId="{018BE18D-9931-4FE3-8B83-7A4E68CFC888}" destId="{C3B2CFBD-EABB-42EE-9CF1-50507603603C}" srcOrd="0" destOrd="0" presId="urn:microsoft.com/office/officeart/2008/layout/HexagonCluster"/>
    <dgm:cxn modelId="{54FD029B-D916-4AB1-9FC4-FD5733CF247C}" type="presParOf" srcId="{989D0F49-123B-4FD5-9CEA-C944D083B5A8}" destId="{75D40DF0-3406-4811-BEB4-C1288944455D}" srcOrd="19" destOrd="0" presId="urn:microsoft.com/office/officeart/2008/layout/HexagonCluster"/>
    <dgm:cxn modelId="{4EFD3419-1571-4EFD-80CD-B274257A193D}" type="presParOf" srcId="{75D40DF0-3406-4811-BEB4-C1288944455D}" destId="{EAE3F716-9B52-4C1E-BCAF-368346E44B8C}" srcOrd="0" destOrd="0" presId="urn:microsoft.com/office/officeart/2008/layout/HexagonCluster"/>
    <dgm:cxn modelId="{E67C2540-CDF2-4B43-B529-C2B9596467BE}" type="presParOf" srcId="{989D0F49-123B-4FD5-9CEA-C944D083B5A8}" destId="{C27FF5CB-064D-4079-AEE7-E2620092DA79}" srcOrd="20" destOrd="0" presId="urn:microsoft.com/office/officeart/2008/layout/HexagonCluster"/>
    <dgm:cxn modelId="{13F088D3-743F-40AC-910B-BC48EC85926E}" type="presParOf" srcId="{C27FF5CB-064D-4079-AEE7-E2620092DA79}" destId="{B8AD4739-D3C0-4965-AC4A-0D5FF64769E6}" srcOrd="0" destOrd="0" presId="urn:microsoft.com/office/officeart/2008/layout/HexagonCluster"/>
    <dgm:cxn modelId="{D52BAC7A-D2F6-4ECF-8768-B34D4FB8DB22}" type="presParOf" srcId="{989D0F49-123B-4FD5-9CEA-C944D083B5A8}" destId="{06BD4C1F-B435-44B1-9779-A6B7FE674BAC}" srcOrd="21" destOrd="0" presId="urn:microsoft.com/office/officeart/2008/layout/HexagonCluster"/>
    <dgm:cxn modelId="{A705FDF1-AA37-4E1E-8AC3-A90911448249}" type="presParOf" srcId="{06BD4C1F-B435-44B1-9779-A6B7FE674BAC}" destId="{B707DFDD-70CA-477D-8ABA-87BBC1088F97}" srcOrd="0" destOrd="0" presId="urn:microsoft.com/office/officeart/2008/layout/HexagonCluster"/>
    <dgm:cxn modelId="{3F1FDDA1-B325-40C3-82C4-F22C82F4F233}" type="presParOf" srcId="{989D0F49-123B-4FD5-9CEA-C944D083B5A8}" destId="{35D3C46B-7653-44FA-8780-B72446D1CBF1}" srcOrd="22" destOrd="0" presId="urn:microsoft.com/office/officeart/2008/layout/HexagonCluster"/>
    <dgm:cxn modelId="{B2E17EC7-8043-476D-AA0D-3DDAB57768DF}" type="presParOf" srcId="{35D3C46B-7653-44FA-8780-B72446D1CBF1}" destId="{6E0E9BC4-E4F7-4A71-BCA8-1400C5717AF6}" srcOrd="0" destOrd="0" presId="urn:microsoft.com/office/officeart/2008/layout/HexagonCluster"/>
    <dgm:cxn modelId="{9942386E-E2A3-49F3-9DE7-E8BBEE05F59F}" type="presParOf" srcId="{989D0F49-123B-4FD5-9CEA-C944D083B5A8}" destId="{FC27BCA2-7A94-4C17-AF18-E75AF62DE8F8}" srcOrd="23" destOrd="0" presId="urn:microsoft.com/office/officeart/2008/layout/HexagonCluster"/>
    <dgm:cxn modelId="{B34D4E5E-6DA6-4C19-8E19-929742BCBC92}" type="presParOf" srcId="{FC27BCA2-7A94-4C17-AF18-E75AF62DE8F8}" destId="{F33A8183-9464-4C77-9443-FB552066B678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D13DFF-9FFB-4F26-80E2-CD698B61B99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099DE-E0B7-401A-80FF-27873F66D916}">
      <dgm:prSet phldrT="[Text]" custT="1"/>
      <dgm:spPr/>
      <dgm:t>
        <a:bodyPr/>
        <a:lstStyle/>
        <a:p>
          <a:r>
            <a:rPr lang="en-US" sz="1600" dirty="0"/>
            <a:t>Initial design &amp; Research</a:t>
          </a:r>
        </a:p>
      </dgm:t>
    </dgm:pt>
    <dgm:pt modelId="{0AE946DD-72EF-4C97-8CD4-386C87834D99}" type="parTrans" cxnId="{16410D6E-2563-424E-AFBE-655E589CED20}">
      <dgm:prSet/>
      <dgm:spPr/>
      <dgm:t>
        <a:bodyPr/>
        <a:lstStyle/>
        <a:p>
          <a:endParaRPr lang="en-US"/>
        </a:p>
      </dgm:t>
    </dgm:pt>
    <dgm:pt modelId="{5871C251-27EC-4ED2-B5AC-04754474A1C7}" type="sibTrans" cxnId="{16410D6E-2563-424E-AFBE-655E589CED20}">
      <dgm:prSet/>
      <dgm:spPr/>
      <dgm:t>
        <a:bodyPr/>
        <a:lstStyle/>
        <a:p>
          <a:endParaRPr lang="en-US"/>
        </a:p>
      </dgm:t>
    </dgm:pt>
    <dgm:pt modelId="{39A5CA5D-D356-4FBE-945B-77C8E06C0C1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>
              <a:solidFill>
                <a:schemeClr val="dk2"/>
              </a:solidFill>
            </a:rPr>
            <a:t>Group – Initial-design of the website layout</a:t>
          </a:r>
          <a:endParaRPr lang="en-US" sz="1600" dirty="0"/>
        </a:p>
      </dgm:t>
    </dgm:pt>
    <dgm:pt modelId="{5B96BAF1-F2B4-419F-9E9C-0E8A1CE4D051}" type="parTrans" cxnId="{4CAA773A-3C2A-464A-B4DB-9E50FE7E5099}">
      <dgm:prSet/>
      <dgm:spPr/>
      <dgm:t>
        <a:bodyPr/>
        <a:lstStyle/>
        <a:p>
          <a:endParaRPr lang="en-US"/>
        </a:p>
      </dgm:t>
    </dgm:pt>
    <dgm:pt modelId="{42C2A6E2-01EE-4D12-B44E-CA91D908185D}" type="sibTrans" cxnId="{4CAA773A-3C2A-464A-B4DB-9E50FE7E5099}">
      <dgm:prSet/>
      <dgm:spPr/>
      <dgm:t>
        <a:bodyPr/>
        <a:lstStyle/>
        <a:p>
          <a:endParaRPr lang="en-US"/>
        </a:p>
      </dgm:t>
    </dgm:pt>
    <dgm:pt modelId="{B1AFB93B-2046-4E33-82A0-098B50E66F94}">
      <dgm:prSet phldrT="[Text]" custT="1"/>
      <dgm:spPr/>
      <dgm:t>
        <a:bodyPr/>
        <a:lstStyle/>
        <a:p>
          <a:r>
            <a:rPr lang="en-US" sz="1600" dirty="0"/>
            <a:t>Google-fu &amp; coding</a:t>
          </a:r>
        </a:p>
      </dgm:t>
    </dgm:pt>
    <dgm:pt modelId="{05C0A4D1-C3ED-47AB-9C9E-0C8A5023307C}" type="parTrans" cxnId="{E66961EC-EA7D-4A40-B9C5-A010CAEA710A}">
      <dgm:prSet/>
      <dgm:spPr/>
      <dgm:t>
        <a:bodyPr/>
        <a:lstStyle/>
        <a:p>
          <a:endParaRPr lang="en-US"/>
        </a:p>
      </dgm:t>
    </dgm:pt>
    <dgm:pt modelId="{AF9D71B0-3D3E-4858-A14B-588243C97D3E}" type="sibTrans" cxnId="{E66961EC-EA7D-4A40-B9C5-A010CAEA710A}">
      <dgm:prSet/>
      <dgm:spPr/>
      <dgm:t>
        <a:bodyPr/>
        <a:lstStyle/>
        <a:p>
          <a:endParaRPr lang="en-US"/>
        </a:p>
      </dgm:t>
    </dgm:pt>
    <dgm:pt modelId="{4AA6410B-98DF-496D-ADA1-74FA281B9D3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 err="1">
              <a:solidFill>
                <a:schemeClr val="dk2"/>
              </a:solidFill>
            </a:rPr>
            <a:t>Kephane</a:t>
          </a:r>
          <a:r>
            <a:rPr lang="en-US" sz="1600" dirty="0">
              <a:solidFill>
                <a:schemeClr val="dk2"/>
              </a:solidFill>
            </a:rPr>
            <a:t> – weather section coding</a:t>
          </a:r>
          <a:endParaRPr lang="en-US" sz="1600" dirty="0"/>
        </a:p>
      </dgm:t>
    </dgm:pt>
    <dgm:pt modelId="{B6BA1A93-DF57-4B3D-8458-91557888BE78}" type="parTrans" cxnId="{9871444C-7047-467D-97EC-DD9EBAA41377}">
      <dgm:prSet/>
      <dgm:spPr/>
      <dgm:t>
        <a:bodyPr/>
        <a:lstStyle/>
        <a:p>
          <a:endParaRPr lang="en-US"/>
        </a:p>
      </dgm:t>
    </dgm:pt>
    <dgm:pt modelId="{E44E5056-BB92-4688-9340-E31A8DB4D1B5}" type="sibTrans" cxnId="{9871444C-7047-467D-97EC-DD9EBAA41377}">
      <dgm:prSet/>
      <dgm:spPr/>
      <dgm:t>
        <a:bodyPr/>
        <a:lstStyle/>
        <a:p>
          <a:endParaRPr lang="en-US"/>
        </a:p>
      </dgm:t>
    </dgm:pt>
    <dgm:pt modelId="{2C57039B-67B3-46BE-9325-755BD6CA141A}">
      <dgm:prSet phldrT="[Text]" custT="1"/>
      <dgm:spPr/>
      <dgm:t>
        <a:bodyPr/>
        <a:lstStyle/>
        <a:p>
          <a:r>
            <a:rPr lang="en-US" sz="1600" dirty="0"/>
            <a:t>Final integration &amp; presentation</a:t>
          </a:r>
        </a:p>
      </dgm:t>
    </dgm:pt>
    <dgm:pt modelId="{26BDAE9C-7F04-49FB-BB2A-F4E9067CBBA3}" type="parTrans" cxnId="{BE42995A-359E-4AD2-A297-486647ED9986}">
      <dgm:prSet/>
      <dgm:spPr/>
      <dgm:t>
        <a:bodyPr/>
        <a:lstStyle/>
        <a:p>
          <a:endParaRPr lang="en-US"/>
        </a:p>
      </dgm:t>
    </dgm:pt>
    <dgm:pt modelId="{E74213BE-50B2-49ED-BE08-A2B601477489}" type="sibTrans" cxnId="{BE42995A-359E-4AD2-A297-486647ED9986}">
      <dgm:prSet/>
      <dgm:spPr/>
      <dgm:t>
        <a:bodyPr/>
        <a:lstStyle/>
        <a:p>
          <a:endParaRPr lang="en-US"/>
        </a:p>
      </dgm:t>
    </dgm:pt>
    <dgm:pt modelId="{25942B12-6184-4E59-8BA3-814C7EC5C04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>
              <a:solidFill>
                <a:schemeClr val="dk2"/>
              </a:solidFill>
            </a:rPr>
            <a:t>Mila – Final CSS integration</a:t>
          </a:r>
          <a:endParaRPr lang="en-US" sz="1600" dirty="0"/>
        </a:p>
      </dgm:t>
    </dgm:pt>
    <dgm:pt modelId="{8E6792E5-1854-40F6-B135-21F8E198630D}" type="parTrans" cxnId="{BFA2FE51-8629-4F37-8A6E-27995DABC58C}">
      <dgm:prSet/>
      <dgm:spPr/>
      <dgm:t>
        <a:bodyPr/>
        <a:lstStyle/>
        <a:p>
          <a:endParaRPr lang="en-US"/>
        </a:p>
      </dgm:t>
    </dgm:pt>
    <dgm:pt modelId="{E6233363-AA92-4320-B6DF-005642F2EF5A}" type="sibTrans" cxnId="{BFA2FE51-8629-4F37-8A6E-27995DABC58C}">
      <dgm:prSet/>
      <dgm:spPr/>
      <dgm:t>
        <a:bodyPr/>
        <a:lstStyle/>
        <a:p>
          <a:endParaRPr lang="en-US"/>
        </a:p>
      </dgm:t>
    </dgm:pt>
    <dgm:pt modelId="{AA1E3686-C30D-4055-962C-091D972E193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>
              <a:solidFill>
                <a:schemeClr val="dk2"/>
              </a:solidFill>
            </a:rPr>
            <a:t>Mila – Research on CSS framework</a:t>
          </a:r>
          <a:endParaRPr lang="en-US" sz="1600" dirty="0"/>
        </a:p>
      </dgm:t>
    </dgm:pt>
    <dgm:pt modelId="{533C509F-1AA0-4B83-A151-8621290503D4}" type="parTrans" cxnId="{FDA4F760-D29F-4762-9B53-7A51B8A183C6}">
      <dgm:prSet/>
      <dgm:spPr/>
      <dgm:t>
        <a:bodyPr/>
        <a:lstStyle/>
        <a:p>
          <a:endParaRPr lang="en-US"/>
        </a:p>
      </dgm:t>
    </dgm:pt>
    <dgm:pt modelId="{C8D0E3EF-F4ED-4951-8735-3056777C1C18}" type="sibTrans" cxnId="{FDA4F760-D29F-4762-9B53-7A51B8A183C6}">
      <dgm:prSet/>
      <dgm:spPr/>
      <dgm:t>
        <a:bodyPr/>
        <a:lstStyle/>
        <a:p>
          <a:endParaRPr lang="en-US"/>
        </a:p>
      </dgm:t>
    </dgm:pt>
    <dgm:pt modelId="{1DF3E78C-76F0-4F73-9352-FED52A75816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 err="1">
              <a:solidFill>
                <a:schemeClr val="dk2"/>
              </a:solidFill>
            </a:rPr>
            <a:t>Kephane</a:t>
          </a:r>
          <a:r>
            <a:rPr lang="en-US" sz="1600" dirty="0">
              <a:solidFill>
                <a:schemeClr val="dk2"/>
              </a:solidFill>
            </a:rPr>
            <a:t> &amp; John – Research on API </a:t>
          </a:r>
          <a:endParaRPr lang="en-US" sz="1600" dirty="0"/>
        </a:p>
      </dgm:t>
    </dgm:pt>
    <dgm:pt modelId="{A2DEF63F-0EAE-4CE8-9DF9-D1E8110DEBEE}" type="parTrans" cxnId="{33A758AE-4EB1-4FDE-921A-56E9D9C35230}">
      <dgm:prSet/>
      <dgm:spPr/>
      <dgm:t>
        <a:bodyPr/>
        <a:lstStyle/>
        <a:p>
          <a:endParaRPr lang="en-US"/>
        </a:p>
      </dgm:t>
    </dgm:pt>
    <dgm:pt modelId="{A4FD373D-54ED-4740-9E18-847103C3BBA0}" type="sibTrans" cxnId="{33A758AE-4EB1-4FDE-921A-56E9D9C35230}">
      <dgm:prSet/>
      <dgm:spPr/>
      <dgm:t>
        <a:bodyPr/>
        <a:lstStyle/>
        <a:p>
          <a:endParaRPr lang="en-US"/>
        </a:p>
      </dgm:t>
    </dgm:pt>
    <dgm:pt modelId="{AFA8EE2A-9D0D-404F-86C2-21D5A4AB276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400" dirty="0"/>
        </a:p>
      </dgm:t>
    </dgm:pt>
    <dgm:pt modelId="{3F6FE32B-2B54-4E89-B06A-848C25E56C48}" type="parTrans" cxnId="{4C4B7D5D-4BA7-40AD-A4DD-89E71EBC091F}">
      <dgm:prSet/>
      <dgm:spPr/>
      <dgm:t>
        <a:bodyPr/>
        <a:lstStyle/>
        <a:p>
          <a:endParaRPr lang="en-US"/>
        </a:p>
      </dgm:t>
    </dgm:pt>
    <dgm:pt modelId="{ACA88DB9-D7DB-4276-9B5F-0CD8E9A11368}" type="sibTrans" cxnId="{4C4B7D5D-4BA7-40AD-A4DD-89E71EBC091F}">
      <dgm:prSet/>
      <dgm:spPr/>
      <dgm:t>
        <a:bodyPr/>
        <a:lstStyle/>
        <a:p>
          <a:endParaRPr lang="en-US"/>
        </a:p>
      </dgm:t>
    </dgm:pt>
    <dgm:pt modelId="{CAE1B411-8C9D-48C1-BDA3-6DF8973454E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>
              <a:solidFill>
                <a:schemeClr val="dk2"/>
              </a:solidFill>
            </a:rPr>
            <a:t>Mila – schedule section coding</a:t>
          </a:r>
          <a:endParaRPr lang="en-US" sz="1600" dirty="0"/>
        </a:p>
      </dgm:t>
    </dgm:pt>
    <dgm:pt modelId="{4EE9DECD-2F4D-4350-9286-1004FE206ED8}" type="parTrans" cxnId="{152151A1-D9C4-4D8A-B72C-0B59EB7B92CB}">
      <dgm:prSet/>
      <dgm:spPr/>
      <dgm:t>
        <a:bodyPr/>
        <a:lstStyle/>
        <a:p>
          <a:endParaRPr lang="en-US"/>
        </a:p>
      </dgm:t>
    </dgm:pt>
    <dgm:pt modelId="{94C8DEEC-3131-4E7C-B622-A2541E0D3727}" type="sibTrans" cxnId="{152151A1-D9C4-4D8A-B72C-0B59EB7B92CB}">
      <dgm:prSet/>
      <dgm:spPr/>
      <dgm:t>
        <a:bodyPr/>
        <a:lstStyle/>
        <a:p>
          <a:endParaRPr lang="en-US"/>
        </a:p>
      </dgm:t>
    </dgm:pt>
    <dgm:pt modelId="{E50EF47C-E3FA-449B-8BB4-ED665E95661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John </a:t>
          </a:r>
          <a:r>
            <a:rPr lang="en-US" sz="1600" dirty="0">
              <a:solidFill>
                <a:schemeClr val="dk2"/>
              </a:solidFill>
            </a:rPr>
            <a:t>– </a:t>
          </a:r>
          <a:r>
            <a:rPr lang="en-US" sz="1600" dirty="0"/>
            <a:t>News section coding</a:t>
          </a:r>
        </a:p>
      </dgm:t>
    </dgm:pt>
    <dgm:pt modelId="{A92BFD8F-217C-4B33-8863-829591E224F2}" type="parTrans" cxnId="{30C93A98-0990-4806-B615-9D89E2A91C46}">
      <dgm:prSet/>
      <dgm:spPr/>
      <dgm:t>
        <a:bodyPr/>
        <a:lstStyle/>
        <a:p>
          <a:endParaRPr lang="en-US"/>
        </a:p>
      </dgm:t>
    </dgm:pt>
    <dgm:pt modelId="{AC8CB801-04DB-4889-86B0-6022C9574AF2}" type="sibTrans" cxnId="{30C93A98-0990-4806-B615-9D89E2A91C46}">
      <dgm:prSet/>
      <dgm:spPr/>
      <dgm:t>
        <a:bodyPr/>
        <a:lstStyle/>
        <a:p>
          <a:endParaRPr lang="en-US"/>
        </a:p>
      </dgm:t>
    </dgm:pt>
    <dgm:pt modelId="{72493702-FDB6-4E26-8CB1-14D9D996542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>
              <a:solidFill>
                <a:schemeClr val="dk2"/>
              </a:solidFill>
            </a:rPr>
            <a:t>John – Readme completion </a:t>
          </a:r>
          <a:endParaRPr lang="en-US" sz="1600" dirty="0"/>
        </a:p>
      </dgm:t>
    </dgm:pt>
    <dgm:pt modelId="{13E6DCDD-78CF-4A76-8D53-DCA59960D542}" type="parTrans" cxnId="{A332FA34-FD41-4AB2-8BD0-C8DD5EB21904}">
      <dgm:prSet/>
      <dgm:spPr/>
      <dgm:t>
        <a:bodyPr/>
        <a:lstStyle/>
        <a:p>
          <a:endParaRPr lang="en-US"/>
        </a:p>
      </dgm:t>
    </dgm:pt>
    <dgm:pt modelId="{E71F4A72-2D36-49C5-B130-2039447959DC}" type="sibTrans" cxnId="{A332FA34-FD41-4AB2-8BD0-C8DD5EB21904}">
      <dgm:prSet/>
      <dgm:spPr/>
      <dgm:t>
        <a:bodyPr/>
        <a:lstStyle/>
        <a:p>
          <a:endParaRPr lang="en-US"/>
        </a:p>
      </dgm:t>
    </dgm:pt>
    <dgm:pt modelId="{F096B1B3-B191-4C22-BA58-F343366F587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>
              <a:solidFill>
                <a:schemeClr val="dk2"/>
              </a:solidFill>
            </a:rPr>
            <a:t>G</a:t>
          </a:r>
          <a:r>
            <a:rPr lang="en-US" altLang="zh-CN" sz="1600" dirty="0">
              <a:solidFill>
                <a:schemeClr val="dk2"/>
              </a:solidFill>
            </a:rPr>
            <a:t>roup</a:t>
          </a:r>
          <a:r>
            <a:rPr lang="en-US" sz="1600" dirty="0">
              <a:solidFill>
                <a:schemeClr val="dk2"/>
              </a:solidFill>
            </a:rPr>
            <a:t> – Presentation PPT preparation</a:t>
          </a:r>
          <a:endParaRPr lang="en-US" sz="1600" dirty="0"/>
        </a:p>
      </dgm:t>
    </dgm:pt>
    <dgm:pt modelId="{4588BE00-77E7-479A-9B95-5C583CF0F3F6}" type="parTrans" cxnId="{569773B7-D7E7-4AC7-BC92-B75EA1834F5F}">
      <dgm:prSet/>
      <dgm:spPr/>
      <dgm:t>
        <a:bodyPr/>
        <a:lstStyle/>
        <a:p>
          <a:endParaRPr lang="en-US"/>
        </a:p>
      </dgm:t>
    </dgm:pt>
    <dgm:pt modelId="{CFDE6BBE-CB18-4B45-9BBB-D101694F54FF}" type="sibTrans" cxnId="{569773B7-D7E7-4AC7-BC92-B75EA1834F5F}">
      <dgm:prSet/>
      <dgm:spPr/>
      <dgm:t>
        <a:bodyPr/>
        <a:lstStyle/>
        <a:p>
          <a:endParaRPr lang="en-US"/>
        </a:p>
      </dgm:t>
    </dgm:pt>
    <dgm:pt modelId="{6FA69497-DBFE-49BD-82E6-638910661A1F}" type="pres">
      <dgm:prSet presAssocID="{34D13DFF-9FFB-4F26-80E2-CD698B61B99C}" presName="rootnode" presStyleCnt="0">
        <dgm:presLayoutVars>
          <dgm:chMax/>
          <dgm:chPref/>
          <dgm:dir/>
          <dgm:animLvl val="lvl"/>
        </dgm:presLayoutVars>
      </dgm:prSet>
      <dgm:spPr/>
    </dgm:pt>
    <dgm:pt modelId="{037BB81F-6738-4A52-ADE7-EADFC05F2AC4}" type="pres">
      <dgm:prSet presAssocID="{997099DE-E0B7-401A-80FF-27873F66D916}" presName="composite" presStyleCnt="0"/>
      <dgm:spPr/>
    </dgm:pt>
    <dgm:pt modelId="{31CED210-8453-425F-9E6F-AE8A54606432}" type="pres">
      <dgm:prSet presAssocID="{997099DE-E0B7-401A-80FF-27873F66D916}" presName="bentUpArrow1" presStyleLbl="alignImgPlace1" presStyleIdx="0" presStyleCnt="2" custScaleX="53881" custScaleY="79103" custLinFactNeighborX="-19936" custLinFactNeighborY="-692"/>
      <dgm:spPr/>
    </dgm:pt>
    <dgm:pt modelId="{DAFBF5E9-09A7-4D06-8A82-C6E9984061A4}" type="pres">
      <dgm:prSet presAssocID="{997099DE-E0B7-401A-80FF-27873F66D916}" presName="ParentText" presStyleLbl="node1" presStyleIdx="0" presStyleCnt="3" custScaleX="104602" custScaleY="69746" custLinFactNeighborX="-30185" custLinFactNeighborY="-4291">
        <dgm:presLayoutVars>
          <dgm:chMax val="1"/>
          <dgm:chPref val="1"/>
          <dgm:bulletEnabled val="1"/>
        </dgm:presLayoutVars>
      </dgm:prSet>
      <dgm:spPr/>
    </dgm:pt>
    <dgm:pt modelId="{542810A1-D1C0-4AD1-88AE-2D0B5ABECD18}" type="pres">
      <dgm:prSet presAssocID="{997099DE-E0B7-401A-80FF-27873F66D916}" presName="ChildText" presStyleLbl="revTx" presStyleIdx="0" presStyleCnt="3" custScaleX="456801" custLinFactX="69556" custLinFactNeighborX="100000" custLinFactNeighborY="-11387">
        <dgm:presLayoutVars>
          <dgm:chMax val="0"/>
          <dgm:chPref val="0"/>
          <dgm:bulletEnabled val="1"/>
        </dgm:presLayoutVars>
      </dgm:prSet>
      <dgm:spPr/>
    </dgm:pt>
    <dgm:pt modelId="{4BC4BD86-989B-4F7A-A372-49E1F0DE09DE}" type="pres">
      <dgm:prSet presAssocID="{5871C251-27EC-4ED2-B5AC-04754474A1C7}" presName="sibTrans" presStyleCnt="0"/>
      <dgm:spPr/>
    </dgm:pt>
    <dgm:pt modelId="{4AB45262-82A8-4927-9B6A-CB2826A40AD5}" type="pres">
      <dgm:prSet presAssocID="{B1AFB93B-2046-4E33-82A0-098B50E66F94}" presName="composite" presStyleCnt="0"/>
      <dgm:spPr/>
    </dgm:pt>
    <dgm:pt modelId="{064CF7D7-8446-46F5-89F4-E86D6990EB66}" type="pres">
      <dgm:prSet presAssocID="{B1AFB93B-2046-4E33-82A0-098B50E66F94}" presName="bentUpArrow1" presStyleLbl="alignImgPlace1" presStyleIdx="1" presStyleCnt="2" custScaleX="61949" custScaleY="81124" custLinFactNeighborX="-66924" custLinFactNeighborY="-3611"/>
      <dgm:spPr/>
    </dgm:pt>
    <dgm:pt modelId="{09FD6D42-2EA2-498B-B839-F9E1129AE8FE}" type="pres">
      <dgm:prSet presAssocID="{B1AFB93B-2046-4E33-82A0-098B50E66F94}" presName="ParentText" presStyleLbl="node1" presStyleIdx="1" presStyleCnt="3" custScaleX="102035" custScaleY="65401" custLinFactNeighborX="-63275">
        <dgm:presLayoutVars>
          <dgm:chMax val="1"/>
          <dgm:chPref val="1"/>
          <dgm:bulletEnabled val="1"/>
        </dgm:presLayoutVars>
      </dgm:prSet>
      <dgm:spPr/>
    </dgm:pt>
    <dgm:pt modelId="{6BBD0D24-9EE4-40ED-B824-3B04CC884E21}" type="pres">
      <dgm:prSet presAssocID="{B1AFB93B-2046-4E33-82A0-098B50E66F94}" presName="ChildText" presStyleLbl="revTx" presStyleIdx="1" presStyleCnt="3" custScaleX="328242" custLinFactNeighborX="58418" custLinFactNeighborY="-12422">
        <dgm:presLayoutVars>
          <dgm:chMax val="0"/>
          <dgm:chPref val="0"/>
          <dgm:bulletEnabled val="1"/>
        </dgm:presLayoutVars>
      </dgm:prSet>
      <dgm:spPr/>
    </dgm:pt>
    <dgm:pt modelId="{80A59AA4-A4A0-4B98-B5EF-E0C0E7B6F4D8}" type="pres">
      <dgm:prSet presAssocID="{AF9D71B0-3D3E-4858-A14B-588243C97D3E}" presName="sibTrans" presStyleCnt="0"/>
      <dgm:spPr/>
    </dgm:pt>
    <dgm:pt modelId="{51D2176D-F9EA-401F-AFD3-C561111CEDDB}" type="pres">
      <dgm:prSet presAssocID="{2C57039B-67B3-46BE-9325-755BD6CA141A}" presName="composite" presStyleCnt="0"/>
      <dgm:spPr/>
    </dgm:pt>
    <dgm:pt modelId="{7A8F5E30-1805-40CD-A74D-DE6C4AFADB50}" type="pres">
      <dgm:prSet presAssocID="{2C57039B-67B3-46BE-9325-755BD6CA141A}" presName="ParentText" presStyleLbl="node1" presStyleIdx="2" presStyleCnt="3" custScaleX="110522" custScaleY="65523" custLinFactX="-25445" custLinFactNeighborX="-100000" custLinFactNeighborY="-89">
        <dgm:presLayoutVars>
          <dgm:chMax val="1"/>
          <dgm:chPref val="1"/>
          <dgm:bulletEnabled val="1"/>
        </dgm:presLayoutVars>
      </dgm:prSet>
      <dgm:spPr/>
    </dgm:pt>
    <dgm:pt modelId="{B054DAC5-C184-46E3-862B-A510885DA224}" type="pres">
      <dgm:prSet presAssocID="{2C57039B-67B3-46BE-9325-755BD6CA141A}" presName="FinalChildText" presStyleLbl="revTx" presStyleIdx="2" presStyleCnt="3" custScaleX="376186" custLinFactNeighborX="-4124" custLinFactNeighborY="3634">
        <dgm:presLayoutVars>
          <dgm:chMax val="0"/>
          <dgm:chPref val="0"/>
          <dgm:bulletEnabled val="1"/>
        </dgm:presLayoutVars>
      </dgm:prSet>
      <dgm:spPr/>
    </dgm:pt>
  </dgm:ptLst>
  <dgm:cxnLst>
    <dgm:cxn modelId="{FEB64C03-039F-4B6F-8BD1-60FB094C4A61}" type="presOf" srcId="{F096B1B3-B191-4C22-BA58-F343366F587A}" destId="{B054DAC5-C184-46E3-862B-A510885DA224}" srcOrd="0" destOrd="2" presId="urn:microsoft.com/office/officeart/2005/8/layout/StepDownProcess"/>
    <dgm:cxn modelId="{E7BB431F-CF77-4E0D-8F60-16868E092DBF}" type="presOf" srcId="{25942B12-6184-4E59-8BA3-814C7EC5C04C}" destId="{B054DAC5-C184-46E3-862B-A510885DA224}" srcOrd="0" destOrd="0" presId="urn:microsoft.com/office/officeart/2005/8/layout/StepDownProcess"/>
    <dgm:cxn modelId="{A332FA34-FD41-4AB2-8BD0-C8DD5EB21904}" srcId="{2C57039B-67B3-46BE-9325-755BD6CA141A}" destId="{72493702-FDB6-4E26-8CB1-14D9D9965426}" srcOrd="1" destOrd="0" parTransId="{13E6DCDD-78CF-4A76-8D53-DCA59960D542}" sibTransId="{E71F4A72-2D36-49C5-B130-2039447959DC}"/>
    <dgm:cxn modelId="{4CAA773A-3C2A-464A-B4DB-9E50FE7E5099}" srcId="{997099DE-E0B7-401A-80FF-27873F66D916}" destId="{39A5CA5D-D356-4FBE-945B-77C8E06C0C16}" srcOrd="0" destOrd="0" parTransId="{5B96BAF1-F2B4-419F-9E9C-0E8A1CE4D051}" sibTransId="{42C2A6E2-01EE-4D12-B44E-CA91D908185D}"/>
    <dgm:cxn modelId="{4C4B7D5D-4BA7-40AD-A4DD-89E71EBC091F}" srcId="{2C57039B-67B3-46BE-9325-755BD6CA141A}" destId="{AFA8EE2A-9D0D-404F-86C2-21D5A4AB276B}" srcOrd="3" destOrd="0" parTransId="{3F6FE32B-2B54-4E89-B06A-848C25E56C48}" sibTransId="{ACA88DB9-D7DB-4276-9B5F-0CD8E9A11368}"/>
    <dgm:cxn modelId="{FDA4F760-D29F-4762-9B53-7A51B8A183C6}" srcId="{997099DE-E0B7-401A-80FF-27873F66D916}" destId="{AA1E3686-C30D-4055-962C-091D972E1935}" srcOrd="1" destOrd="0" parTransId="{533C509F-1AA0-4B83-A151-8621290503D4}" sibTransId="{C8D0E3EF-F4ED-4951-8735-3056777C1C18}"/>
    <dgm:cxn modelId="{572A386A-C6A4-4C95-A1EB-0B16CBD630BA}" type="presOf" srcId="{AFA8EE2A-9D0D-404F-86C2-21D5A4AB276B}" destId="{B054DAC5-C184-46E3-862B-A510885DA224}" srcOrd="0" destOrd="3" presId="urn:microsoft.com/office/officeart/2005/8/layout/StepDownProcess"/>
    <dgm:cxn modelId="{9871444C-7047-467D-97EC-DD9EBAA41377}" srcId="{B1AFB93B-2046-4E33-82A0-098B50E66F94}" destId="{4AA6410B-98DF-496D-ADA1-74FA281B9D30}" srcOrd="0" destOrd="0" parTransId="{B6BA1A93-DF57-4B3D-8458-91557888BE78}" sibTransId="{E44E5056-BB92-4688-9340-E31A8DB4D1B5}"/>
    <dgm:cxn modelId="{16410D6E-2563-424E-AFBE-655E589CED20}" srcId="{34D13DFF-9FFB-4F26-80E2-CD698B61B99C}" destId="{997099DE-E0B7-401A-80FF-27873F66D916}" srcOrd="0" destOrd="0" parTransId="{0AE946DD-72EF-4C97-8CD4-386C87834D99}" sibTransId="{5871C251-27EC-4ED2-B5AC-04754474A1C7}"/>
    <dgm:cxn modelId="{BDF6A650-1D7A-4513-A596-759DCEF91C5B}" type="presOf" srcId="{72493702-FDB6-4E26-8CB1-14D9D9965426}" destId="{B054DAC5-C184-46E3-862B-A510885DA224}" srcOrd="0" destOrd="1" presId="urn:microsoft.com/office/officeart/2005/8/layout/StepDownProcess"/>
    <dgm:cxn modelId="{BFA2FE51-8629-4F37-8A6E-27995DABC58C}" srcId="{2C57039B-67B3-46BE-9325-755BD6CA141A}" destId="{25942B12-6184-4E59-8BA3-814C7EC5C04C}" srcOrd="0" destOrd="0" parTransId="{8E6792E5-1854-40F6-B135-21F8E198630D}" sibTransId="{E6233363-AA92-4320-B6DF-005642F2EF5A}"/>
    <dgm:cxn modelId="{BE42995A-359E-4AD2-A297-486647ED9986}" srcId="{34D13DFF-9FFB-4F26-80E2-CD698B61B99C}" destId="{2C57039B-67B3-46BE-9325-755BD6CA141A}" srcOrd="2" destOrd="0" parTransId="{26BDAE9C-7F04-49FB-BB2A-F4E9067CBBA3}" sibTransId="{E74213BE-50B2-49ED-BE08-A2B601477489}"/>
    <dgm:cxn modelId="{35A51184-968C-439C-94DD-314396E28A29}" type="presOf" srcId="{4AA6410B-98DF-496D-ADA1-74FA281B9D30}" destId="{6BBD0D24-9EE4-40ED-B824-3B04CC884E21}" srcOrd="0" destOrd="0" presId="urn:microsoft.com/office/officeart/2005/8/layout/StepDownProcess"/>
    <dgm:cxn modelId="{ED5B5C86-ACAC-4532-957B-EFD568F43506}" type="presOf" srcId="{B1AFB93B-2046-4E33-82A0-098B50E66F94}" destId="{09FD6D42-2EA2-498B-B839-F9E1129AE8FE}" srcOrd="0" destOrd="0" presId="urn:microsoft.com/office/officeart/2005/8/layout/StepDownProcess"/>
    <dgm:cxn modelId="{D7C68590-C0B7-4C4A-9135-B2A710E82B99}" type="presOf" srcId="{34D13DFF-9FFB-4F26-80E2-CD698B61B99C}" destId="{6FA69497-DBFE-49BD-82E6-638910661A1F}" srcOrd="0" destOrd="0" presId="urn:microsoft.com/office/officeart/2005/8/layout/StepDownProcess"/>
    <dgm:cxn modelId="{30C93A98-0990-4806-B615-9D89E2A91C46}" srcId="{B1AFB93B-2046-4E33-82A0-098B50E66F94}" destId="{E50EF47C-E3FA-449B-8BB4-ED665E956612}" srcOrd="2" destOrd="0" parTransId="{A92BFD8F-217C-4B33-8863-829591E224F2}" sibTransId="{AC8CB801-04DB-4889-86B0-6022C9574AF2}"/>
    <dgm:cxn modelId="{AEF88C99-54DB-4DE4-9FC2-369F467121DF}" type="presOf" srcId="{AA1E3686-C30D-4055-962C-091D972E1935}" destId="{542810A1-D1C0-4AD1-88AE-2D0B5ABECD18}" srcOrd="0" destOrd="1" presId="urn:microsoft.com/office/officeart/2005/8/layout/StepDownProcess"/>
    <dgm:cxn modelId="{152151A1-D9C4-4D8A-B72C-0B59EB7B92CB}" srcId="{B1AFB93B-2046-4E33-82A0-098B50E66F94}" destId="{CAE1B411-8C9D-48C1-BDA3-6DF8973454EB}" srcOrd="1" destOrd="0" parTransId="{4EE9DECD-2F4D-4350-9286-1004FE206ED8}" sibTransId="{94C8DEEC-3131-4E7C-B622-A2541E0D3727}"/>
    <dgm:cxn modelId="{943750A9-25CD-4E2E-AD09-ACC513D6B27B}" type="presOf" srcId="{39A5CA5D-D356-4FBE-945B-77C8E06C0C16}" destId="{542810A1-D1C0-4AD1-88AE-2D0B5ABECD18}" srcOrd="0" destOrd="0" presId="urn:microsoft.com/office/officeart/2005/8/layout/StepDownProcess"/>
    <dgm:cxn modelId="{33A758AE-4EB1-4FDE-921A-56E9D9C35230}" srcId="{997099DE-E0B7-401A-80FF-27873F66D916}" destId="{1DF3E78C-76F0-4F73-9352-FED52A758165}" srcOrd="2" destOrd="0" parTransId="{A2DEF63F-0EAE-4CE8-9DF9-D1E8110DEBEE}" sibTransId="{A4FD373D-54ED-4740-9E18-847103C3BBA0}"/>
    <dgm:cxn modelId="{FE59ADB1-E8B6-435A-96FB-7DA8EFE681F7}" type="presOf" srcId="{2C57039B-67B3-46BE-9325-755BD6CA141A}" destId="{7A8F5E30-1805-40CD-A74D-DE6C4AFADB50}" srcOrd="0" destOrd="0" presId="urn:microsoft.com/office/officeart/2005/8/layout/StepDownProcess"/>
    <dgm:cxn modelId="{569773B7-D7E7-4AC7-BC92-B75EA1834F5F}" srcId="{2C57039B-67B3-46BE-9325-755BD6CA141A}" destId="{F096B1B3-B191-4C22-BA58-F343366F587A}" srcOrd="2" destOrd="0" parTransId="{4588BE00-77E7-479A-9B95-5C583CF0F3F6}" sibTransId="{CFDE6BBE-CB18-4B45-9BBB-D101694F54FF}"/>
    <dgm:cxn modelId="{062D36BB-4A24-468C-BB05-517EEAFE247A}" type="presOf" srcId="{E50EF47C-E3FA-449B-8BB4-ED665E956612}" destId="{6BBD0D24-9EE4-40ED-B824-3B04CC884E21}" srcOrd="0" destOrd="2" presId="urn:microsoft.com/office/officeart/2005/8/layout/StepDownProcess"/>
    <dgm:cxn modelId="{1291F6BE-0D76-4DB2-BF03-F978F824EAC1}" type="presOf" srcId="{CAE1B411-8C9D-48C1-BDA3-6DF8973454EB}" destId="{6BBD0D24-9EE4-40ED-B824-3B04CC884E21}" srcOrd="0" destOrd="1" presId="urn:microsoft.com/office/officeart/2005/8/layout/StepDownProcess"/>
    <dgm:cxn modelId="{A6B60DD9-359C-4991-8D1A-76055930FF5A}" type="presOf" srcId="{997099DE-E0B7-401A-80FF-27873F66D916}" destId="{DAFBF5E9-09A7-4D06-8A82-C6E9984061A4}" srcOrd="0" destOrd="0" presId="urn:microsoft.com/office/officeart/2005/8/layout/StepDownProcess"/>
    <dgm:cxn modelId="{DE3D69E1-D83D-4463-B20A-2EE0008C519E}" type="presOf" srcId="{1DF3E78C-76F0-4F73-9352-FED52A758165}" destId="{542810A1-D1C0-4AD1-88AE-2D0B5ABECD18}" srcOrd="0" destOrd="2" presId="urn:microsoft.com/office/officeart/2005/8/layout/StepDownProcess"/>
    <dgm:cxn modelId="{E66961EC-EA7D-4A40-B9C5-A010CAEA710A}" srcId="{34D13DFF-9FFB-4F26-80E2-CD698B61B99C}" destId="{B1AFB93B-2046-4E33-82A0-098B50E66F94}" srcOrd="1" destOrd="0" parTransId="{05C0A4D1-C3ED-47AB-9C9E-0C8A5023307C}" sibTransId="{AF9D71B0-3D3E-4858-A14B-588243C97D3E}"/>
    <dgm:cxn modelId="{6454DA97-4B38-4693-8D48-25C6C4063E3A}" type="presParOf" srcId="{6FA69497-DBFE-49BD-82E6-638910661A1F}" destId="{037BB81F-6738-4A52-ADE7-EADFC05F2AC4}" srcOrd="0" destOrd="0" presId="urn:microsoft.com/office/officeart/2005/8/layout/StepDownProcess"/>
    <dgm:cxn modelId="{918419DD-E58A-4DAC-98D6-6F818C8D1098}" type="presParOf" srcId="{037BB81F-6738-4A52-ADE7-EADFC05F2AC4}" destId="{31CED210-8453-425F-9E6F-AE8A54606432}" srcOrd="0" destOrd="0" presId="urn:microsoft.com/office/officeart/2005/8/layout/StepDownProcess"/>
    <dgm:cxn modelId="{97949B1B-2D80-464E-9D09-F10006A65DFD}" type="presParOf" srcId="{037BB81F-6738-4A52-ADE7-EADFC05F2AC4}" destId="{DAFBF5E9-09A7-4D06-8A82-C6E9984061A4}" srcOrd="1" destOrd="0" presId="urn:microsoft.com/office/officeart/2005/8/layout/StepDownProcess"/>
    <dgm:cxn modelId="{6AC72C5F-2D16-4B7C-810D-BDFC7C6D6043}" type="presParOf" srcId="{037BB81F-6738-4A52-ADE7-EADFC05F2AC4}" destId="{542810A1-D1C0-4AD1-88AE-2D0B5ABECD18}" srcOrd="2" destOrd="0" presId="urn:microsoft.com/office/officeart/2005/8/layout/StepDownProcess"/>
    <dgm:cxn modelId="{88C60C11-98D3-4FD0-9D4B-85E6C80971D6}" type="presParOf" srcId="{6FA69497-DBFE-49BD-82E6-638910661A1F}" destId="{4BC4BD86-989B-4F7A-A372-49E1F0DE09DE}" srcOrd="1" destOrd="0" presId="urn:microsoft.com/office/officeart/2005/8/layout/StepDownProcess"/>
    <dgm:cxn modelId="{D35C3262-BEF1-4D78-A8FD-DF932E06A55E}" type="presParOf" srcId="{6FA69497-DBFE-49BD-82E6-638910661A1F}" destId="{4AB45262-82A8-4927-9B6A-CB2826A40AD5}" srcOrd="2" destOrd="0" presId="urn:microsoft.com/office/officeart/2005/8/layout/StepDownProcess"/>
    <dgm:cxn modelId="{8CD1EC8E-74A7-495D-9821-19FA7F1D2403}" type="presParOf" srcId="{4AB45262-82A8-4927-9B6A-CB2826A40AD5}" destId="{064CF7D7-8446-46F5-89F4-E86D6990EB66}" srcOrd="0" destOrd="0" presId="urn:microsoft.com/office/officeart/2005/8/layout/StepDownProcess"/>
    <dgm:cxn modelId="{F5205126-5200-495F-88F0-5A60C20C0BF7}" type="presParOf" srcId="{4AB45262-82A8-4927-9B6A-CB2826A40AD5}" destId="{09FD6D42-2EA2-498B-B839-F9E1129AE8FE}" srcOrd="1" destOrd="0" presId="urn:microsoft.com/office/officeart/2005/8/layout/StepDownProcess"/>
    <dgm:cxn modelId="{C20D8F54-401A-478B-AACD-67AEB861D81C}" type="presParOf" srcId="{4AB45262-82A8-4927-9B6A-CB2826A40AD5}" destId="{6BBD0D24-9EE4-40ED-B824-3B04CC884E21}" srcOrd="2" destOrd="0" presId="urn:microsoft.com/office/officeart/2005/8/layout/StepDownProcess"/>
    <dgm:cxn modelId="{D629AEDA-36B0-4643-B700-24B41FFA3EE2}" type="presParOf" srcId="{6FA69497-DBFE-49BD-82E6-638910661A1F}" destId="{80A59AA4-A4A0-4B98-B5EF-E0C0E7B6F4D8}" srcOrd="3" destOrd="0" presId="urn:microsoft.com/office/officeart/2005/8/layout/StepDownProcess"/>
    <dgm:cxn modelId="{5BE3DF45-755F-4F71-AA36-555EF5190032}" type="presParOf" srcId="{6FA69497-DBFE-49BD-82E6-638910661A1F}" destId="{51D2176D-F9EA-401F-AFD3-C561111CEDDB}" srcOrd="4" destOrd="0" presId="urn:microsoft.com/office/officeart/2005/8/layout/StepDownProcess"/>
    <dgm:cxn modelId="{3E543651-EF51-4361-841C-0167AE29086C}" type="presParOf" srcId="{51D2176D-F9EA-401F-AFD3-C561111CEDDB}" destId="{7A8F5E30-1805-40CD-A74D-DE6C4AFADB50}" srcOrd="0" destOrd="0" presId="urn:microsoft.com/office/officeart/2005/8/layout/StepDownProcess"/>
    <dgm:cxn modelId="{5C3E6C31-8DDD-4498-B826-FF5CA779AF79}" type="presParOf" srcId="{51D2176D-F9EA-401F-AFD3-C561111CEDDB}" destId="{B054DAC5-C184-46E3-862B-A510885DA22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482D8-975A-41F7-9B08-A2354A20B5C8}">
      <dsp:nvSpPr>
        <dsp:cNvPr id="0" name=""/>
        <dsp:cNvSpPr/>
      </dsp:nvSpPr>
      <dsp:spPr>
        <a:xfrm>
          <a:off x="2653495" y="572400"/>
          <a:ext cx="1566564" cy="134518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UIkit</a:t>
          </a:r>
          <a:r>
            <a:rPr lang="en-US" sz="1400" kern="1200" dirty="0"/>
            <a:t> CSS Framework</a:t>
          </a:r>
        </a:p>
      </dsp:txBody>
      <dsp:txXfrm>
        <a:off x="2896141" y="780756"/>
        <a:ext cx="1081272" cy="928472"/>
      </dsp:txXfrm>
    </dsp:sp>
    <dsp:sp modelId="{6F03A51C-68EF-4834-922C-4FF138CEF8A6}">
      <dsp:nvSpPr>
        <dsp:cNvPr id="0" name=""/>
        <dsp:cNvSpPr/>
      </dsp:nvSpPr>
      <dsp:spPr>
        <a:xfrm>
          <a:off x="1498998" y="3258755"/>
          <a:ext cx="182738" cy="15764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E545-6DBC-4C4E-B70F-45B963D3629F}">
      <dsp:nvSpPr>
        <dsp:cNvPr id="0" name=""/>
        <dsp:cNvSpPr/>
      </dsp:nvSpPr>
      <dsp:spPr>
        <a:xfrm>
          <a:off x="3970300" y="1301529"/>
          <a:ext cx="1566564" cy="134518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rcRect/>
          <a:stretch>
            <a:fillRect t="-8000" b="-8000"/>
          </a:stretch>
        </a:blip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9125F-82CA-449C-8B6A-F89238FD9240}">
      <dsp:nvSpPr>
        <dsp:cNvPr id="0" name=""/>
        <dsp:cNvSpPr/>
      </dsp:nvSpPr>
      <dsp:spPr>
        <a:xfrm>
          <a:off x="1073171" y="3140280"/>
          <a:ext cx="182738" cy="15764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4FE5EC-6674-459C-9B6B-198FA24769F4}">
      <dsp:nvSpPr>
        <dsp:cNvPr id="0" name=""/>
        <dsp:cNvSpPr/>
      </dsp:nvSpPr>
      <dsp:spPr>
        <a:xfrm>
          <a:off x="2696218" y="1969632"/>
          <a:ext cx="1566564" cy="134518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OAuth 2.0 Authorization Framework</a:t>
          </a:r>
        </a:p>
      </dsp:txBody>
      <dsp:txXfrm>
        <a:off x="2938864" y="2177988"/>
        <a:ext cx="1081272" cy="928472"/>
      </dsp:txXfrm>
    </dsp:sp>
    <dsp:sp modelId="{33B7F8DC-0212-49AA-A835-DE699A987462}">
      <dsp:nvSpPr>
        <dsp:cNvPr id="0" name=""/>
        <dsp:cNvSpPr/>
      </dsp:nvSpPr>
      <dsp:spPr>
        <a:xfrm>
          <a:off x="3723922" y="3069856"/>
          <a:ext cx="182738" cy="15764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D4386-BEF6-4DCE-B600-2FCA53A8125A}">
      <dsp:nvSpPr>
        <dsp:cNvPr id="0" name=""/>
        <dsp:cNvSpPr/>
      </dsp:nvSpPr>
      <dsp:spPr>
        <a:xfrm>
          <a:off x="5279515" y="1930698"/>
          <a:ext cx="1566564" cy="134518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CFCB9-2537-4DCF-A224-E57FED0DFACF}">
      <dsp:nvSpPr>
        <dsp:cNvPr id="0" name=""/>
        <dsp:cNvSpPr/>
      </dsp:nvSpPr>
      <dsp:spPr>
        <a:xfrm>
          <a:off x="4081705" y="3313084"/>
          <a:ext cx="182738" cy="15764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11D0A-9AE3-4D4B-A422-1B1EE437DD51}">
      <dsp:nvSpPr>
        <dsp:cNvPr id="0" name=""/>
        <dsp:cNvSpPr/>
      </dsp:nvSpPr>
      <dsp:spPr>
        <a:xfrm>
          <a:off x="1404865" y="2643621"/>
          <a:ext cx="1566564" cy="134518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Google Calendar API</a:t>
          </a:r>
        </a:p>
      </dsp:txBody>
      <dsp:txXfrm>
        <a:off x="1647511" y="2851977"/>
        <a:ext cx="1081272" cy="928472"/>
      </dsp:txXfrm>
    </dsp:sp>
    <dsp:sp modelId="{69F57080-A849-4047-8B3F-FD1AEED6700D}">
      <dsp:nvSpPr>
        <dsp:cNvPr id="0" name=""/>
        <dsp:cNvSpPr/>
      </dsp:nvSpPr>
      <dsp:spPr>
        <a:xfrm>
          <a:off x="2421280" y="1255895"/>
          <a:ext cx="182738" cy="15764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B1FD5-08B2-4B37-AB2E-7CC5F9F9C30F}">
      <dsp:nvSpPr>
        <dsp:cNvPr id="0" name=""/>
        <dsp:cNvSpPr/>
      </dsp:nvSpPr>
      <dsp:spPr>
        <a:xfrm>
          <a:off x="1321464" y="1219971"/>
          <a:ext cx="1566564" cy="134518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rcRect/>
          <a:stretch>
            <a:fillRect l="-36000" r="-36000"/>
          </a:stretch>
        </a:blip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A2CAF-31BC-488C-9BF6-DBFB1C128914}">
      <dsp:nvSpPr>
        <dsp:cNvPr id="0" name=""/>
        <dsp:cNvSpPr/>
      </dsp:nvSpPr>
      <dsp:spPr>
        <a:xfrm>
          <a:off x="2740241" y="1078327"/>
          <a:ext cx="182738" cy="15764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03C1F-E1DA-4DA6-AC91-A48D3BE6A564}">
      <dsp:nvSpPr>
        <dsp:cNvPr id="0" name=""/>
        <dsp:cNvSpPr/>
      </dsp:nvSpPr>
      <dsp:spPr>
        <a:xfrm>
          <a:off x="5201344" y="420106"/>
          <a:ext cx="1566564" cy="134518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Open Weather API</a:t>
          </a:r>
        </a:p>
      </dsp:txBody>
      <dsp:txXfrm>
        <a:off x="5443990" y="628462"/>
        <a:ext cx="1081272" cy="928472"/>
      </dsp:txXfrm>
    </dsp:sp>
    <dsp:sp modelId="{F845BABE-2681-4691-977E-BF8FE0BC03ED}">
      <dsp:nvSpPr>
        <dsp:cNvPr id="0" name=""/>
        <dsp:cNvSpPr/>
      </dsp:nvSpPr>
      <dsp:spPr>
        <a:xfrm>
          <a:off x="5291876" y="1816480"/>
          <a:ext cx="182738" cy="15764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3C97F-FD1F-4D4F-BDC2-FD56F3DADCEA}">
      <dsp:nvSpPr>
        <dsp:cNvPr id="0" name=""/>
        <dsp:cNvSpPr/>
      </dsp:nvSpPr>
      <dsp:spPr>
        <a:xfrm>
          <a:off x="6563944" y="1121052"/>
          <a:ext cx="1566564" cy="134518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4"/>
          <a:srcRect/>
          <a:stretch>
            <a:fillRect l="-26000" r="-26000"/>
          </a:stretch>
        </a:blip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EC163-B3AC-49F2-90C0-4B7FD48600D4}">
      <dsp:nvSpPr>
        <dsp:cNvPr id="0" name=""/>
        <dsp:cNvSpPr/>
      </dsp:nvSpPr>
      <dsp:spPr>
        <a:xfrm>
          <a:off x="5697276" y="2007744"/>
          <a:ext cx="182738" cy="15764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DFDD5-2592-4E29-8C47-F612FE002B87}">
      <dsp:nvSpPr>
        <dsp:cNvPr id="0" name=""/>
        <dsp:cNvSpPr/>
      </dsp:nvSpPr>
      <dsp:spPr>
        <a:xfrm>
          <a:off x="6551944" y="2626220"/>
          <a:ext cx="1566564" cy="134518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New York Times API</a:t>
          </a:r>
        </a:p>
      </dsp:txBody>
      <dsp:txXfrm>
        <a:off x="6794590" y="2834576"/>
        <a:ext cx="1081272" cy="928472"/>
      </dsp:txXfrm>
    </dsp:sp>
    <dsp:sp modelId="{31221848-7379-4D2D-937B-63B0E76EA5CF}">
      <dsp:nvSpPr>
        <dsp:cNvPr id="0" name=""/>
        <dsp:cNvSpPr/>
      </dsp:nvSpPr>
      <dsp:spPr>
        <a:xfrm>
          <a:off x="6545390" y="1030182"/>
          <a:ext cx="182738" cy="15764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2CFBD-EABB-42EE-9CF1-50507603603C}">
      <dsp:nvSpPr>
        <dsp:cNvPr id="0" name=""/>
        <dsp:cNvSpPr/>
      </dsp:nvSpPr>
      <dsp:spPr>
        <a:xfrm>
          <a:off x="3984253" y="2694666"/>
          <a:ext cx="1566564" cy="134518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5"/>
          <a:srcRect/>
          <a:stretch>
            <a:fillRect t="-8000" b="-8000"/>
          </a:stretch>
        </a:blip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3F716-9B52-4C1E-BCAF-368346E44B8C}">
      <dsp:nvSpPr>
        <dsp:cNvPr id="0" name=""/>
        <dsp:cNvSpPr/>
      </dsp:nvSpPr>
      <dsp:spPr>
        <a:xfrm>
          <a:off x="6881762" y="1485222"/>
          <a:ext cx="182738" cy="15764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D4739-D3C0-4965-AC4A-0D5FF64769E6}">
      <dsp:nvSpPr>
        <dsp:cNvPr id="0" name=""/>
        <dsp:cNvSpPr/>
      </dsp:nvSpPr>
      <dsp:spPr>
        <a:xfrm>
          <a:off x="8501" y="2014675"/>
          <a:ext cx="1566564" cy="134518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Geolocation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API</a:t>
          </a:r>
        </a:p>
      </dsp:txBody>
      <dsp:txXfrm>
        <a:off x="251147" y="2223031"/>
        <a:ext cx="1081272" cy="928472"/>
      </dsp:txXfrm>
    </dsp:sp>
    <dsp:sp modelId="{B707DFDD-70CA-477D-8ABA-87BBC1088F97}">
      <dsp:nvSpPr>
        <dsp:cNvPr id="0" name=""/>
        <dsp:cNvSpPr/>
      </dsp:nvSpPr>
      <dsp:spPr>
        <a:xfrm>
          <a:off x="7277394" y="3291877"/>
          <a:ext cx="182738" cy="15764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E9BC4-E4F7-4A71-BCA8-1400C5717AF6}">
      <dsp:nvSpPr>
        <dsp:cNvPr id="0" name=""/>
        <dsp:cNvSpPr/>
      </dsp:nvSpPr>
      <dsp:spPr>
        <a:xfrm>
          <a:off x="7318777" y="3335348"/>
          <a:ext cx="94714" cy="1002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A8183-9464-4C77-9443-FB552066B678}">
      <dsp:nvSpPr>
        <dsp:cNvPr id="0" name=""/>
        <dsp:cNvSpPr/>
      </dsp:nvSpPr>
      <dsp:spPr>
        <a:xfrm>
          <a:off x="1317391" y="2570739"/>
          <a:ext cx="182738" cy="15764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ED210-8453-425F-9E6F-AE8A54606432}">
      <dsp:nvSpPr>
        <dsp:cNvPr id="0" name=""/>
        <dsp:cNvSpPr/>
      </dsp:nvSpPr>
      <dsp:spPr>
        <a:xfrm rot="5400000">
          <a:off x="562783" y="1392614"/>
          <a:ext cx="685089" cy="5312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BF5E9-09A7-4D06-8A82-C6E9984061A4}">
      <dsp:nvSpPr>
        <dsp:cNvPr id="0" name=""/>
        <dsp:cNvSpPr/>
      </dsp:nvSpPr>
      <dsp:spPr>
        <a:xfrm>
          <a:off x="0" y="321766"/>
          <a:ext cx="1525052" cy="7117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Initial design &amp; Research</a:t>
          </a:r>
        </a:p>
      </dsp:txBody>
      <dsp:txXfrm>
        <a:off x="34752" y="356518"/>
        <a:ext cx="1455548" cy="642269"/>
      </dsp:txXfrm>
    </dsp:sp>
    <dsp:sp modelId="{542810A1-D1C0-4AD1-88AE-2D0B5ABECD18}">
      <dsp:nvSpPr>
        <dsp:cNvPr id="0" name=""/>
        <dsp:cNvSpPr/>
      </dsp:nvSpPr>
      <dsp:spPr>
        <a:xfrm>
          <a:off x="1803574" y="214589"/>
          <a:ext cx="4843822" cy="82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solidFill>
                <a:schemeClr val="dk2"/>
              </a:solidFill>
            </a:rPr>
            <a:t>Group – Initial-design of the website layout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solidFill>
                <a:schemeClr val="dk2"/>
              </a:solidFill>
            </a:rPr>
            <a:t>Mila – Research on CSS framework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 err="1">
              <a:solidFill>
                <a:schemeClr val="dk2"/>
              </a:solidFill>
            </a:rPr>
            <a:t>Kephane</a:t>
          </a:r>
          <a:r>
            <a:rPr lang="en-US" sz="1600" kern="1200" dirty="0">
              <a:solidFill>
                <a:schemeClr val="dk2"/>
              </a:solidFill>
            </a:rPr>
            <a:t> &amp; John – Research on API </a:t>
          </a:r>
          <a:endParaRPr lang="en-US" sz="1600" kern="1200" dirty="0"/>
        </a:p>
      </dsp:txBody>
      <dsp:txXfrm>
        <a:off x="1803574" y="214589"/>
        <a:ext cx="4843822" cy="824831"/>
      </dsp:txXfrm>
    </dsp:sp>
    <dsp:sp modelId="{064CF7D7-8446-46F5-89F4-E86D6990EB66}">
      <dsp:nvSpPr>
        <dsp:cNvPr id="0" name=""/>
        <dsp:cNvSpPr/>
      </dsp:nvSpPr>
      <dsp:spPr>
        <a:xfrm rot="5400000">
          <a:off x="1996838" y="2286120"/>
          <a:ext cx="702593" cy="6108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D6D42-2EA2-498B-B839-F9E1129AE8FE}">
      <dsp:nvSpPr>
        <dsp:cNvPr id="0" name=""/>
        <dsp:cNvSpPr/>
      </dsp:nvSpPr>
      <dsp:spPr>
        <a:xfrm>
          <a:off x="1408150" y="1346290"/>
          <a:ext cx="1487626" cy="66743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Google-fu &amp; coding</a:t>
          </a:r>
        </a:p>
      </dsp:txBody>
      <dsp:txXfrm>
        <a:off x="1440737" y="1378877"/>
        <a:ext cx="1422452" cy="602258"/>
      </dsp:txXfrm>
    </dsp:sp>
    <dsp:sp modelId="{6BBD0D24-9EE4-40ED-B824-3B04CC884E21}">
      <dsp:nvSpPr>
        <dsp:cNvPr id="0" name=""/>
        <dsp:cNvSpPr/>
      </dsp:nvSpPr>
      <dsp:spPr>
        <a:xfrm>
          <a:off x="3212801" y="1164614"/>
          <a:ext cx="3480609" cy="82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 err="1">
              <a:solidFill>
                <a:schemeClr val="dk2"/>
              </a:solidFill>
            </a:rPr>
            <a:t>Kephane</a:t>
          </a:r>
          <a:r>
            <a:rPr lang="en-US" sz="1600" kern="1200" dirty="0">
              <a:solidFill>
                <a:schemeClr val="dk2"/>
              </a:solidFill>
            </a:rPr>
            <a:t> – weather section coding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solidFill>
                <a:schemeClr val="dk2"/>
              </a:solidFill>
            </a:rPr>
            <a:t>Mila – schedule section coding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/>
            <a:t>John </a:t>
          </a:r>
          <a:r>
            <a:rPr lang="en-US" sz="1600" kern="1200" dirty="0">
              <a:solidFill>
                <a:schemeClr val="dk2"/>
              </a:solidFill>
            </a:rPr>
            <a:t>– </a:t>
          </a:r>
          <a:r>
            <a:rPr lang="en-US" sz="1600" kern="1200" dirty="0"/>
            <a:t>News section coding</a:t>
          </a:r>
        </a:p>
      </dsp:txBody>
      <dsp:txXfrm>
        <a:off x="3212801" y="1164614"/>
        <a:ext cx="3480609" cy="824831"/>
      </dsp:txXfrm>
    </dsp:sp>
    <dsp:sp modelId="{7A8F5E30-1805-40CD-A74D-DE6C4AFADB50}">
      <dsp:nvSpPr>
        <dsp:cNvPr id="0" name=""/>
        <dsp:cNvSpPr/>
      </dsp:nvSpPr>
      <dsp:spPr>
        <a:xfrm>
          <a:off x="2826773" y="2312073"/>
          <a:ext cx="1611363" cy="66867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Final integration &amp; presentation</a:t>
          </a:r>
        </a:p>
      </dsp:txBody>
      <dsp:txXfrm>
        <a:off x="2859421" y="2344721"/>
        <a:ext cx="1546067" cy="603381"/>
      </dsp:txXfrm>
    </dsp:sp>
    <dsp:sp modelId="{B054DAC5-C184-46E3-862B-A510885DA224}">
      <dsp:nvSpPr>
        <dsp:cNvPr id="0" name=""/>
        <dsp:cNvSpPr/>
      </dsp:nvSpPr>
      <dsp:spPr>
        <a:xfrm>
          <a:off x="4682328" y="2264362"/>
          <a:ext cx="3988997" cy="82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solidFill>
                <a:schemeClr val="dk2"/>
              </a:solidFill>
            </a:rPr>
            <a:t>Mila – Final CSS integration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solidFill>
                <a:schemeClr val="dk2"/>
              </a:solidFill>
            </a:rPr>
            <a:t>John – Readme completion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solidFill>
                <a:schemeClr val="dk2"/>
              </a:solidFill>
            </a:rPr>
            <a:t>G</a:t>
          </a:r>
          <a:r>
            <a:rPr lang="en-US" altLang="zh-CN" sz="1600" kern="1200" dirty="0">
              <a:solidFill>
                <a:schemeClr val="dk2"/>
              </a:solidFill>
            </a:rPr>
            <a:t>roup</a:t>
          </a:r>
          <a:r>
            <a:rPr lang="en-US" sz="1600" kern="1200" dirty="0">
              <a:solidFill>
                <a:schemeClr val="dk2"/>
              </a:solidFill>
            </a:rPr>
            <a:t> – Presentation PPT preparation</a:t>
          </a:r>
          <a:endParaRPr lang="en-US" sz="1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400" kern="1200" dirty="0"/>
        </a:p>
      </dsp:txBody>
      <dsp:txXfrm>
        <a:off x="4682328" y="2264362"/>
        <a:ext cx="3988997" cy="824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27dda13e4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27dda13e4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353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27dda13e4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27dda13e4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705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27dda13e4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27dda13e4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27dda13e4_2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27dda13e4_2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838008" y="891903"/>
            <a:ext cx="305991" cy="61436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5" y="857470"/>
            <a:ext cx="5275772" cy="3201724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5775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685" y="4153444"/>
            <a:ext cx="5275772" cy="529766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500" b="0" i="1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6685" y="4735830"/>
            <a:ext cx="1197467" cy="273844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0444" y="4735830"/>
            <a:ext cx="3842012" cy="273844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8008" y="1062162"/>
            <a:ext cx="305991" cy="273844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580391" y="942975"/>
            <a:ext cx="0" cy="420052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406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0" y="480060"/>
            <a:ext cx="4686299" cy="4188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69733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838008" y="4035435"/>
            <a:ext cx="305991" cy="61436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3074" y="482198"/>
            <a:ext cx="1835003" cy="350858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82199"/>
            <a:ext cx="5303009" cy="35085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140" y="4445349"/>
            <a:ext cx="2861142" cy="273844"/>
          </a:xfrm>
        </p:spPr>
        <p:txBody>
          <a:bodyPr/>
          <a:lstStyle/>
          <a:p>
            <a:fld id="{9D6E9DEC-419B-4CC5-A080-3B06BD5A8291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2140" y="4736962"/>
            <a:ext cx="286114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8008" y="4205694"/>
            <a:ext cx="30599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1" y="4649798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70352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7121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600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26419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8838008" y="1045311"/>
            <a:ext cx="305991" cy="61436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55" y="1928792"/>
            <a:ext cx="6222491" cy="246461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5775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755" y="1045311"/>
            <a:ext cx="6301072" cy="614363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15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7216" y="4735830"/>
            <a:ext cx="1197467" cy="273844"/>
          </a:xfrm>
        </p:spPr>
        <p:txBody>
          <a:bodyPr/>
          <a:lstStyle>
            <a:lvl1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0578ACC-22D6-47C1-A373-4FD133E34F3C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0755" y="4735830"/>
            <a:ext cx="4860170" cy="273844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8008" y="1215570"/>
            <a:ext cx="305991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4633625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33920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405471"/>
            <a:ext cx="4686300" cy="1866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2784350"/>
            <a:ext cx="4686300" cy="1861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19001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18338"/>
            <a:ext cx="2873502" cy="37170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18549"/>
            <a:ext cx="4684014" cy="6858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18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145003"/>
            <a:ext cx="4684014" cy="1316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6200" y="2775620"/>
            <a:ext cx="4686300" cy="685800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6200" y="3502074"/>
            <a:ext cx="4684014" cy="1316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94854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6364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182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16609"/>
            <a:ext cx="2879082" cy="1440767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423110"/>
            <a:ext cx="4686300" cy="4216983"/>
          </a:xfrm>
        </p:spPr>
        <p:txBody>
          <a:bodyPr/>
          <a:lstStyle>
            <a:lvl1pPr>
              <a:lnSpc>
                <a:spcPct val="112000"/>
              </a:lnSpc>
              <a:defRPr sz="1500"/>
            </a:lvl1pPr>
            <a:lvl2pPr>
              <a:lnSpc>
                <a:spcPct val="112000"/>
              </a:lnSpc>
              <a:defRPr sz="1350"/>
            </a:lvl2pPr>
            <a:lvl3pPr>
              <a:lnSpc>
                <a:spcPct val="112000"/>
              </a:lnSpc>
              <a:defRPr sz="1200"/>
            </a:lvl3pPr>
            <a:lvl4pPr>
              <a:lnSpc>
                <a:spcPct val="112000"/>
              </a:lnSpc>
              <a:defRPr sz="1050"/>
            </a:lvl4pPr>
            <a:lvl5pPr>
              <a:lnSpc>
                <a:spcPct val="112000"/>
              </a:lnSpc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1966134"/>
            <a:ext cx="2879082" cy="2429653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19709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14" y="417946"/>
            <a:ext cx="2880360" cy="143942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3350" y="1"/>
            <a:ext cx="4629150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214" y="1966134"/>
            <a:ext cx="2880360" cy="2427732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08991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8838008" y="4035435"/>
            <a:ext cx="305991" cy="61436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419759"/>
            <a:ext cx="2875430" cy="3714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26800"/>
            <a:ext cx="4686299" cy="424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1" y="4447545"/>
            <a:ext cx="2861142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D6E9DEC-419B-4CC5-A080-3B06BD5A8291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1" y="4735830"/>
            <a:ext cx="2861142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8008" y="4205694"/>
            <a:ext cx="3059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4649798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44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75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12598" indent="-212598" algn="l" defTabSz="685800" rtl="0" eaLnBrk="1" latinLnBrk="0" hangingPunct="1">
        <a:lnSpc>
          <a:spcPct val="112000"/>
        </a:lnSpc>
        <a:spcBef>
          <a:spcPts val="675"/>
        </a:spcBef>
        <a:buFont typeface="Arial" panose="020B0604020202020204" pitchFamily="34" charset="0"/>
        <a:buChar char="•"/>
        <a:defRPr sz="15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14350" indent="-212598" algn="l" defTabSz="685800" rtl="0" eaLnBrk="1" latinLnBrk="0" hangingPunct="1">
        <a:lnSpc>
          <a:spcPct val="112000"/>
        </a:lnSpc>
        <a:spcBef>
          <a:spcPts val="675"/>
        </a:spcBef>
        <a:buFont typeface="Corbel" panose="020B0503020204020204" pitchFamily="34" charset="0"/>
        <a:buChar char="–"/>
        <a:defRPr sz="135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57250" indent="-212598" algn="l" defTabSz="685800" rtl="0" eaLnBrk="1" latinLnBrk="0" hangingPunct="1">
        <a:lnSpc>
          <a:spcPct val="112000"/>
        </a:lnSpc>
        <a:spcBef>
          <a:spcPts val="675"/>
        </a:spcBef>
        <a:buFont typeface="Arial" panose="020B0604020202020204" pitchFamily="34" charset="0"/>
        <a:buChar char="•"/>
        <a:defRPr sz="12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200150" indent="-212598" algn="l" defTabSz="685800" rtl="0" eaLnBrk="1" latinLnBrk="0" hangingPunct="1">
        <a:lnSpc>
          <a:spcPct val="112000"/>
        </a:lnSpc>
        <a:spcBef>
          <a:spcPts val="675"/>
        </a:spcBef>
        <a:buFont typeface="Corbel" panose="020B0503020204020204" pitchFamily="34" charset="0"/>
        <a:buChar char="–"/>
        <a:defRPr sz="105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43050" indent="-212598" algn="l" defTabSz="685800" rtl="0" eaLnBrk="1" latinLnBrk="0" hangingPunct="1">
        <a:lnSpc>
          <a:spcPct val="112000"/>
        </a:lnSpc>
        <a:spcBef>
          <a:spcPts val="6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885950" indent="-212598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228850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571750" indent="-212598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914650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maps/documentation/geolocation/intro" TargetMode="External"/><Relationship Id="rId3" Type="http://schemas.openxmlformats.org/officeDocument/2006/relationships/hyperlink" Target="https://getuikit.com/" TargetMode="External"/><Relationship Id="rId7" Type="http://schemas.openxmlformats.org/officeDocument/2006/relationships/hyperlink" Target="https://developers.google.com/calenda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eveloper.nytimes.com/" TargetMode="External"/><Relationship Id="rId11" Type="http://schemas.openxmlformats.org/officeDocument/2006/relationships/image" Target="../media/image16.svg"/><Relationship Id="rId5" Type="http://schemas.openxmlformats.org/officeDocument/2006/relationships/hyperlink" Target="https://openweathermap.org/api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developers.google.com/identity/protocols/oauth2" TargetMode="External"/><Relationship Id="rId9" Type="http://schemas.openxmlformats.org/officeDocument/2006/relationships/hyperlink" Target="https://github.com/jlbuster/JMK-Projec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9">
            <a:extLst>
              <a:ext uri="{FF2B5EF4-FFF2-40B4-BE49-F238E27FC236}">
                <a16:creationId xmlns:a16="http://schemas.microsoft.com/office/drawing/2014/main" id="{EA2C96AD-0392-404C-ADB4-E033568F0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989632" y="482600"/>
            <a:ext cx="4644944" cy="4170019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Plan My Day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90755" y="3092334"/>
            <a:ext cx="3008122" cy="1859544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100" dirty="0"/>
              <a:t>By John Blume, </a:t>
            </a:r>
          </a:p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100" dirty="0" err="1"/>
              <a:t>Kephane</a:t>
            </a:r>
            <a:r>
              <a:rPr lang="en-US" sz="2100" dirty="0"/>
              <a:t> </a:t>
            </a:r>
            <a:r>
              <a:rPr lang="en-US" sz="2100" dirty="0" err="1"/>
              <a:t>Loemba</a:t>
            </a:r>
            <a:r>
              <a:rPr lang="en-US" sz="2100" dirty="0"/>
              <a:t> ,</a:t>
            </a:r>
          </a:p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100" dirty="0"/>
              <a:t>Mila Mamat</a:t>
            </a:r>
            <a:endParaRPr lang="en-US" sz="2100" dirty="0">
              <a:highlight>
                <a:srgbClr val="FFFFFF"/>
              </a:highlight>
            </a:endParaRPr>
          </a:p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endParaRPr lang="en-US" sz="2100" dirty="0"/>
          </a:p>
        </p:txBody>
      </p:sp>
      <p:cxnSp>
        <p:nvCxnSpPr>
          <p:cNvPr id="58" name="Straight Connector 61">
            <a:extLst>
              <a:ext uri="{FF2B5EF4-FFF2-40B4-BE49-F238E27FC236}">
                <a16:creationId xmlns:a16="http://schemas.microsoft.com/office/drawing/2014/main" id="{796CC1DE-5964-4B1F-B472-78D6FAFC3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1993673" y="2668628"/>
            <a:ext cx="349300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6">
            <a:extLst>
              <a:ext uri="{FF2B5EF4-FFF2-40B4-BE49-F238E27FC236}">
                <a16:creationId xmlns:a16="http://schemas.microsoft.com/office/drawing/2014/main" id="{3B71525E-E5ED-4F73-8466-4F2419367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9" y="2264568"/>
            <a:ext cx="305991" cy="61436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Directions for Future Development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CF5D5C-9163-4CB2-A4CA-BA94D0A61ED0}"/>
              </a:ext>
            </a:extLst>
          </p:cNvPr>
          <p:cNvSpPr/>
          <p:nvPr/>
        </p:nvSpPr>
        <p:spPr>
          <a:xfrm>
            <a:off x="311700" y="1545929"/>
            <a:ext cx="6944294" cy="3709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914400" fontAlgn="base">
              <a:lnSpc>
                <a:spcPct val="102000"/>
              </a:lnSpc>
              <a:spcBef>
                <a:spcPts val="9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Provide users with </a:t>
            </a:r>
            <a:r>
              <a:rPr lang="en-US" sz="16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Save Event Local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sz="16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Save to Google Calendar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options</a:t>
            </a:r>
          </a:p>
          <a:p>
            <a:pPr marL="285750" indent="-285750" defTabSz="914400" fontAlgn="base">
              <a:lnSpc>
                <a:spcPct val="102000"/>
              </a:lnSpc>
              <a:spcBef>
                <a:spcPts val="9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a </a:t>
            </a:r>
            <a:r>
              <a:rPr lang="en-US" sz="16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Cryptocurrency prices display</a:t>
            </a:r>
          </a:p>
          <a:p>
            <a:pPr marL="285750" indent="-285750" defTabSz="914400" fontAlgn="base">
              <a:lnSpc>
                <a:spcPct val="102000"/>
              </a:lnSpc>
              <a:spcBef>
                <a:spcPts val="9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</a:t>
            </a:r>
            <a:r>
              <a:rPr lang="en-US" sz="16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different categories for the news section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such as : Business, Tech, Sports, etc.</a:t>
            </a:r>
          </a:p>
        </p:txBody>
      </p:sp>
      <p:pic>
        <p:nvPicPr>
          <p:cNvPr id="23" name="Graphic 22" descr="Signpost">
            <a:extLst>
              <a:ext uri="{FF2B5EF4-FFF2-40B4-BE49-F238E27FC236}">
                <a16:creationId xmlns:a16="http://schemas.microsoft.com/office/drawing/2014/main" id="{FE94AF27-0115-4FD6-80EA-7BA2A94BC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2816" y="2279868"/>
            <a:ext cx="2241184" cy="22411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Links</a:t>
            </a:r>
            <a:endParaRPr lang="en-US" dirty="0"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1559085" y="1204290"/>
            <a:ext cx="7742797" cy="3652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fontAlgn="base">
              <a:buNone/>
            </a:pPr>
            <a:r>
              <a:rPr lang="en-US" b="1" dirty="0"/>
              <a:t>Deployed:</a:t>
            </a:r>
          </a:p>
          <a:p>
            <a:pPr marL="857250" lvl="1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UIkit</a:t>
            </a:r>
            <a:r>
              <a:rPr lang="en-US" dirty="0"/>
              <a:t> </a:t>
            </a:r>
            <a:r>
              <a:rPr lang="zh-CN" altLang="en-US" dirty="0"/>
              <a:t>： </a:t>
            </a:r>
            <a:r>
              <a:rPr lang="en-US" dirty="0">
                <a:hlinkClick r:id="rId3"/>
              </a:rPr>
              <a:t>https://getuikit.com/</a:t>
            </a:r>
            <a:endParaRPr lang="en-US" dirty="0"/>
          </a:p>
          <a:p>
            <a:pPr marL="857250" lvl="1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OAuth 2.0 : </a:t>
            </a:r>
            <a:r>
              <a:rPr lang="en-US" dirty="0">
                <a:hlinkClick r:id="rId4"/>
              </a:rPr>
              <a:t>https://developers.google.com/identity/protocols/oauth2</a:t>
            </a:r>
            <a:endParaRPr lang="en-US" dirty="0"/>
          </a:p>
          <a:p>
            <a:pPr marL="857250" lvl="1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Open Weather API : </a:t>
            </a:r>
            <a:r>
              <a:rPr lang="en-US" dirty="0">
                <a:hlinkClick r:id="rId5"/>
              </a:rPr>
              <a:t>https://openweathermap.org/api</a:t>
            </a:r>
            <a:endParaRPr lang="en-US" dirty="0"/>
          </a:p>
          <a:p>
            <a:pPr marL="857250" lvl="1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New York Times API : </a:t>
            </a:r>
            <a:r>
              <a:rPr lang="en-US" dirty="0">
                <a:hlinkClick r:id="rId6"/>
              </a:rPr>
              <a:t>https://developer.nytimes.com/</a:t>
            </a:r>
            <a:endParaRPr lang="en-US" dirty="0"/>
          </a:p>
          <a:p>
            <a:pPr marL="857250" lvl="1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 err="1"/>
              <a:t>Calender</a:t>
            </a:r>
            <a:r>
              <a:rPr lang="en-US" dirty="0"/>
              <a:t> API : </a:t>
            </a:r>
            <a:r>
              <a:rPr lang="en-US" dirty="0">
                <a:hlinkClick r:id="rId7"/>
              </a:rPr>
              <a:t>https://developers.google.com/calendar</a:t>
            </a:r>
            <a:endParaRPr lang="en-US" dirty="0"/>
          </a:p>
          <a:p>
            <a:pPr marL="857250" lvl="1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Geolocation API : </a:t>
            </a:r>
            <a:r>
              <a:rPr lang="en-US" dirty="0">
                <a:hlinkClick r:id="rId8"/>
              </a:rPr>
              <a:t>https://developers.google.com/maps/documentation/geolocation/intro</a:t>
            </a:r>
            <a:endParaRPr lang="en-US" dirty="0"/>
          </a:p>
          <a:p>
            <a:pPr marL="114300" indent="0" fontAlgn="base">
              <a:buNone/>
            </a:pPr>
            <a:endParaRPr lang="en-US" dirty="0"/>
          </a:p>
          <a:p>
            <a:pPr marL="114300" indent="0" fontAlgn="base">
              <a:buNone/>
            </a:pPr>
            <a:br>
              <a:rPr lang="en-US" dirty="0"/>
            </a:br>
            <a:r>
              <a:rPr lang="en-US" b="1" dirty="0"/>
              <a:t>GitHub repo:  </a:t>
            </a:r>
            <a:r>
              <a:rPr lang="en-US" u="sng" dirty="0">
                <a:hlinkClick r:id="rId9"/>
              </a:rPr>
              <a:t>https://github.com/jlbuster/JMK-Project</a:t>
            </a:r>
            <a:endParaRPr lang="en-US" dirty="0"/>
          </a:p>
        </p:txBody>
      </p:sp>
      <p:pic>
        <p:nvPicPr>
          <p:cNvPr id="11" name="Graphic 10" descr="Marker">
            <a:extLst>
              <a:ext uri="{FF2B5EF4-FFF2-40B4-BE49-F238E27FC236}">
                <a16:creationId xmlns:a16="http://schemas.microsoft.com/office/drawing/2014/main" id="{43B282A9-5119-4C7C-91EF-657468226C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23016" y="2571750"/>
            <a:ext cx="1845215" cy="18452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5DF0ABDC-C29E-46EA-A8C5-51B2BEDC0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4035435"/>
            <a:ext cx="305991" cy="614362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AA1ABC-EDDB-47B3-BF58-8700979C6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49797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4E69A3-AF36-427D-AD1D-695E4362C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1E86FD-E8FC-46A2-8DDA-3D5C70AADCEB}"/>
              </a:ext>
            </a:extLst>
          </p:cNvPr>
          <p:cNvSpPr/>
          <p:nvPr/>
        </p:nvSpPr>
        <p:spPr>
          <a:xfrm>
            <a:off x="529794" y="911473"/>
            <a:ext cx="8084410" cy="251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83464" defTabSz="914400">
              <a:lnSpc>
                <a:spcPct val="112000"/>
              </a:lnSpc>
              <a:spcBef>
                <a:spcPts val="9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would like to take this chance here to thank Robert, Igor and Abdul, who have been providing so much help to us throughout the project.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9B06A6-211C-43A2-8278-A81EAAD3A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9143999" cy="1714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130;p22">
            <a:extLst>
              <a:ext uri="{FF2B5EF4-FFF2-40B4-BE49-F238E27FC236}">
                <a16:creationId xmlns:a16="http://schemas.microsoft.com/office/drawing/2014/main" id="{752CCA97-2CC8-4904-B913-85C7CE7A477B}"/>
              </a:ext>
            </a:extLst>
          </p:cNvPr>
          <p:cNvSpPr txBox="1">
            <a:spLocks/>
          </p:cNvSpPr>
          <p:nvPr/>
        </p:nvSpPr>
        <p:spPr>
          <a:xfrm>
            <a:off x="630382" y="3560618"/>
            <a:ext cx="5467023" cy="95535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5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600"/>
              </a:spcAft>
            </a:pPr>
            <a:r>
              <a:rPr lang="en-US" sz="4000" dirty="0">
                <a:solidFill>
                  <a:schemeClr val="accent1"/>
                </a:solidFill>
              </a:rPr>
              <a:t>Final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accent1"/>
                </a:solidFill>
              </a:rPr>
              <a:t>Words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3444B27-B543-4CF9-AB5E-E9118747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3901610"/>
            <a:ext cx="305991" cy="614362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3CEE56-E85F-4F4D-ABDB-0F0424AE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49797"/>
            <a:ext cx="6097404" cy="45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30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6">
            <a:extLst>
              <a:ext uri="{FF2B5EF4-FFF2-40B4-BE49-F238E27FC236}">
                <a16:creationId xmlns:a16="http://schemas.microsoft.com/office/drawing/2014/main" id="{133582B0-6831-409C-9D4E-4AE274BC8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4035435"/>
            <a:ext cx="305991" cy="614362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EB1EC85-96A8-462C-A267-95A4B945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49797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F6E748C-CAC1-4E99-AC9F-0546A538F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05991" y="275574"/>
            <a:ext cx="6109854" cy="111320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114300" algn="l" defTabSz="914400" fontAlgn="base">
              <a:spcBef>
                <a:spcPct val="0"/>
              </a:spcBef>
            </a:pPr>
            <a:r>
              <a:rPr lang="en-US" sz="2400" b="1" dirty="0">
                <a:solidFill>
                  <a:schemeClr val="dk2"/>
                </a:solidFill>
              </a:rPr>
              <a:t>Motivation for development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2881149" y="1276213"/>
            <a:ext cx="6109854" cy="271846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77500" lnSpcReduction="20000"/>
          </a:bodyPr>
          <a:lstStyle/>
          <a:p>
            <a:pPr marL="283464" lvl="1" indent="-283464" defTabSz="914400" fontAlgn="base">
              <a:lnSpc>
                <a:spcPct val="102000"/>
              </a:lnSpc>
              <a:spcBef>
                <a:spcPts val="900"/>
              </a:spcBef>
              <a:buNone/>
            </a:pPr>
            <a:r>
              <a:rPr lang="en-US" sz="2300" dirty="0"/>
              <a:t>AS web developers,</a:t>
            </a:r>
          </a:p>
          <a:p>
            <a:pPr marL="283464" lvl="1" indent="-283464" defTabSz="914400" fontAlgn="base">
              <a:lnSpc>
                <a:spcPct val="102000"/>
              </a:lnSpc>
              <a:spcBef>
                <a:spcPts val="900"/>
              </a:spcBef>
              <a:buNone/>
            </a:pPr>
            <a:endParaRPr lang="en-US" sz="2300" dirty="0"/>
          </a:p>
          <a:p>
            <a:pPr marL="283464" lvl="1" indent="-283464" defTabSz="914400" fontAlgn="base">
              <a:lnSpc>
                <a:spcPct val="102000"/>
              </a:lnSpc>
              <a:spcBef>
                <a:spcPts val="900"/>
              </a:spcBef>
              <a:buNone/>
            </a:pPr>
            <a:r>
              <a:rPr lang="en-US" sz="2300" dirty="0"/>
              <a:t>WE want to create a web application that provides most of the essential information in planning one’s day,</a:t>
            </a:r>
          </a:p>
          <a:p>
            <a:pPr marL="283464" lvl="1" indent="-283464" defTabSz="914400" fontAlgn="base">
              <a:lnSpc>
                <a:spcPct val="102000"/>
              </a:lnSpc>
              <a:spcBef>
                <a:spcPts val="900"/>
              </a:spcBef>
              <a:buNone/>
            </a:pPr>
            <a:endParaRPr lang="en-US" sz="2300" dirty="0"/>
          </a:p>
          <a:p>
            <a:pPr marL="283464" lvl="1" indent="-283464" defTabSz="914400" fontAlgn="base">
              <a:lnSpc>
                <a:spcPct val="102000"/>
              </a:lnSpc>
              <a:spcBef>
                <a:spcPts val="900"/>
              </a:spcBef>
              <a:buNone/>
            </a:pPr>
            <a:r>
              <a:rPr lang="en-US" sz="2300" dirty="0"/>
              <a:t>SO that it can helps others with organizing their daily life conveniently and boost efficiency as well.</a:t>
            </a:r>
          </a:p>
          <a:p>
            <a:pPr marL="283464" indent="-283464" defTabSz="914400" fontAlgn="base">
              <a:lnSpc>
                <a:spcPct val="102000"/>
              </a:lnSpc>
              <a:spcBef>
                <a:spcPts val="900"/>
              </a:spcBef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94" name="Freeform 6">
            <a:extLst>
              <a:ext uri="{FF2B5EF4-FFF2-40B4-BE49-F238E27FC236}">
                <a16:creationId xmlns:a16="http://schemas.microsoft.com/office/drawing/2014/main" id="{E4693746-C255-433F-B810-2BE493FB9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4035435"/>
            <a:ext cx="305991" cy="614362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0" name="Graphic 69" descr="Connections">
            <a:extLst>
              <a:ext uri="{FF2B5EF4-FFF2-40B4-BE49-F238E27FC236}">
                <a16:creationId xmlns:a16="http://schemas.microsoft.com/office/drawing/2014/main" id="{C9DD14F3-DE3B-4F49-B8E1-55F55A4C7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212" y="1664353"/>
            <a:ext cx="2285459" cy="2285459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53633BD-C518-4AE8-AF7B-C1381970E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6200" y="4649797"/>
            <a:ext cx="5257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76400" y="283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dk2"/>
                </a:solidFill>
              </a:rPr>
              <a:t>User Story</a:t>
            </a: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C05141-E55D-4E86-A431-4508B9A03B45}"/>
              </a:ext>
            </a:extLst>
          </p:cNvPr>
          <p:cNvSpPr/>
          <p:nvPr/>
        </p:nvSpPr>
        <p:spPr>
          <a:xfrm>
            <a:off x="730463" y="957525"/>
            <a:ext cx="8166537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Arial" panose="020B0604020202020204" pitchFamily="34" charset="0"/>
              </a:rPr>
              <a:t>Daily Tasks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AS web developers,</a:t>
            </a:r>
            <a:endParaRPr lang="en-US" dirty="0"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WE WANT an application that can keep us organized throughout the day.</a:t>
            </a:r>
            <a:endParaRPr lang="en-US" dirty="0"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SO THAT it can relieve stress throughout the day.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fontAlgn="base"/>
            <a:r>
              <a:rPr lang="en-US" dirty="0">
                <a:latin typeface="Arial" panose="020B0604020202020204" pitchFamily="34" charset="0"/>
              </a:rPr>
              <a:t>Current Location’s Weather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AS a busy student.</a:t>
            </a:r>
            <a:endParaRPr lang="en-US" dirty="0"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WE WANT an app that can keep up to date weather stats on our current location.</a:t>
            </a:r>
            <a:endParaRPr lang="en-US" dirty="0"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SO THAT we can stay informed and plan our day based on the current weather.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fontAlgn="base"/>
            <a:r>
              <a:rPr lang="en-US" dirty="0">
                <a:latin typeface="Arial" panose="020B0604020202020204" pitchFamily="34" charset="0"/>
              </a:rPr>
              <a:t>Latest News Stories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AS an informed citizen.</a:t>
            </a:r>
            <a:endParaRPr lang="en-US" dirty="0"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WE WANT an API that can show us the current news.</a:t>
            </a:r>
            <a:endParaRPr lang="en-US" dirty="0"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SO THAT we can be aware of what is going on in the world.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3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3802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dk2"/>
                </a:solidFill>
              </a:rPr>
              <a:t>Technologies used:</a:t>
            </a:r>
            <a:endParaRPr sz="2400" b="1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96332" y="1129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940D3B0-1760-4A92-9C95-154E70B0F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0865411"/>
              </p:ext>
            </p:extLst>
          </p:nvPr>
        </p:nvGraphicFramePr>
        <p:xfrm>
          <a:off x="311700" y="596614"/>
          <a:ext cx="8306279" cy="469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82975" y="264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9628E4D-050A-4EA1-AFD5-743759E75A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0938770"/>
              </p:ext>
            </p:extLst>
          </p:nvPr>
        </p:nvGraphicFramePr>
        <p:xfrm>
          <a:off x="253037" y="1236016"/>
          <a:ext cx="8720695" cy="3367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208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76400" y="283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dk2"/>
                </a:solidFill>
              </a:rPr>
              <a:t>Challenges </a:t>
            </a:r>
            <a:endParaRPr lang="en-US" sz="2400" b="1" dirty="0"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1987765" y="973606"/>
            <a:ext cx="6772172" cy="3407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fontAlgn="base">
              <a:buNone/>
            </a:pPr>
            <a:r>
              <a:rPr lang="en-US" sz="1600" b="1" u="sng" dirty="0"/>
              <a:t>Google Calendar API Initial Setup</a:t>
            </a:r>
            <a:r>
              <a:rPr lang="en-US" sz="1600" b="1" dirty="0"/>
              <a:t> </a:t>
            </a:r>
            <a:r>
              <a:rPr lang="en-US" sz="1600" dirty="0"/>
              <a:t>: Needs considerable amount of time on creating API key, client ID, setting up Python, and understanding sample code provided.</a:t>
            </a:r>
          </a:p>
          <a:p>
            <a:pPr marL="114300" indent="0" fontAlgn="base">
              <a:buNone/>
            </a:pPr>
            <a:br>
              <a:rPr lang="en-US" sz="1600" dirty="0"/>
            </a:br>
            <a:r>
              <a:rPr lang="en-US" sz="1600" b="1" u="sng" dirty="0"/>
              <a:t>News Section Favorite Tab </a:t>
            </a:r>
            <a:r>
              <a:rPr lang="en-US" sz="1600" dirty="0"/>
              <a:t>: Required a lot of trial and error in addition to a large amount of time.</a:t>
            </a:r>
          </a:p>
          <a:p>
            <a:pPr marL="114300" indent="0">
              <a:buNone/>
            </a:pPr>
            <a:br>
              <a:rPr lang="en-US" sz="1600" dirty="0"/>
            </a:br>
            <a:r>
              <a:rPr lang="en-US" sz="1600" b="1" u="sng" dirty="0"/>
              <a:t>Weather Section:</a:t>
            </a:r>
            <a:r>
              <a:rPr lang="en-US" sz="1600" b="1" dirty="0"/>
              <a:t> </a:t>
            </a:r>
            <a:r>
              <a:rPr lang="en-US" sz="1600" dirty="0"/>
              <a:t>Had a tough time at first with the integration of the </a:t>
            </a:r>
            <a:r>
              <a:rPr lang="en-US" sz="1600" dirty="0" err="1"/>
              <a:t>GeoLocation</a:t>
            </a:r>
            <a:r>
              <a:rPr lang="en-US" sz="1600" dirty="0"/>
              <a:t> API.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b="1" u="sng" dirty="0"/>
              <a:t>GitHub:</a:t>
            </a:r>
            <a:r>
              <a:rPr lang="en-US" b="1" dirty="0"/>
              <a:t> </a:t>
            </a:r>
            <a:r>
              <a:rPr lang="en-US" dirty="0"/>
              <a:t>Had to resolve code conflicts. Took time to get used to the process of pushing, reviewing, and approving new code.</a:t>
            </a:r>
          </a:p>
          <a:p>
            <a:pPr marL="114300" indent="0">
              <a:buNone/>
            </a:pPr>
            <a:endParaRPr sz="1600" dirty="0"/>
          </a:p>
        </p:txBody>
      </p:sp>
      <p:sp>
        <p:nvSpPr>
          <p:cNvPr id="9" name="Rectangle 8" descr="Warning">
            <a:extLst>
              <a:ext uri="{FF2B5EF4-FFF2-40B4-BE49-F238E27FC236}">
                <a16:creationId xmlns:a16="http://schemas.microsoft.com/office/drawing/2014/main" id="{E361F1A1-9844-4483-8092-A353FB765F90}"/>
              </a:ext>
            </a:extLst>
          </p:cNvPr>
          <p:cNvSpPr/>
          <p:nvPr/>
        </p:nvSpPr>
        <p:spPr>
          <a:xfrm>
            <a:off x="311701" y="1675330"/>
            <a:ext cx="1352889" cy="126549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76400" y="283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2"/>
                </a:solidFill>
              </a:rPr>
              <a:t>Successes</a:t>
            </a: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b="1" dirty="0">
              <a:solidFill>
                <a:schemeClr val="dk2"/>
              </a:solidFill>
            </a:endParaRPr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376400" y="1235804"/>
            <a:ext cx="6290407" cy="3623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600" dirty="0"/>
              <a:t>Able to use Google Calendar insert, delete and patch methods freely at the end</a:t>
            </a:r>
          </a:p>
          <a:p>
            <a:pPr marL="114300" indent="0" fontAlgn="base">
              <a:buNone/>
            </a:pPr>
            <a:endParaRPr lang="en-US" sz="1600" dirty="0"/>
          </a:p>
          <a:p>
            <a:pPr fontAlgn="base"/>
            <a:r>
              <a:rPr lang="en-US" sz="1600" dirty="0"/>
              <a:t>Able to favorite articles that will remain in the favorites tab even after the page is refreshed.</a:t>
            </a:r>
          </a:p>
          <a:p>
            <a:pPr marL="114300" indent="0" fontAlgn="base">
              <a:buNone/>
            </a:pPr>
            <a:endParaRPr lang="en-US" sz="1600" dirty="0"/>
          </a:p>
          <a:p>
            <a:pPr fontAlgn="base"/>
            <a:r>
              <a:rPr lang="en-US" sz="1600" dirty="0"/>
              <a:t>Our communication skills; a friendly vibe was kept throughout the project’s length.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19" name="Rectangle 18" descr="Checkmark">
            <a:extLst>
              <a:ext uri="{FF2B5EF4-FFF2-40B4-BE49-F238E27FC236}">
                <a16:creationId xmlns:a16="http://schemas.microsoft.com/office/drawing/2014/main" id="{AEA7E089-ED11-4C41-9BC1-CD85BBA8D37C}"/>
              </a:ext>
            </a:extLst>
          </p:cNvPr>
          <p:cNvSpPr/>
          <p:nvPr/>
        </p:nvSpPr>
        <p:spPr>
          <a:xfrm>
            <a:off x="6749934" y="3164071"/>
            <a:ext cx="1625062" cy="1625062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84062" y="30231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E017A8-F075-4B35-8AB3-FB580BFDE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984" y="1046141"/>
            <a:ext cx="3489336" cy="336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559</Words>
  <Application>Microsoft Office PowerPoint</Application>
  <PresentationFormat>On-screen Show (16:9)</PresentationFormat>
  <Paragraphs>77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Century Schoolbook</vt:lpstr>
      <vt:lpstr>Headlines</vt:lpstr>
      <vt:lpstr>Plan My Day</vt:lpstr>
      <vt:lpstr>Elevator pitch</vt:lpstr>
      <vt:lpstr>Motivation for development</vt:lpstr>
      <vt:lpstr>User Story</vt:lpstr>
      <vt:lpstr>Technologies used:</vt:lpstr>
      <vt:lpstr>Process</vt:lpstr>
      <vt:lpstr>Challenges </vt:lpstr>
      <vt:lpstr>Successes </vt:lpstr>
      <vt:lpstr>Demo</vt:lpstr>
      <vt:lpstr>Directions for Future Development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My Day</dc:title>
  <dc:creator>gulmira mamat</dc:creator>
  <cp:lastModifiedBy>gulmira mamat</cp:lastModifiedBy>
  <cp:revision>6</cp:revision>
  <dcterms:created xsi:type="dcterms:W3CDTF">2020-03-28T05:02:00Z</dcterms:created>
  <dcterms:modified xsi:type="dcterms:W3CDTF">2020-03-28T14:48:21Z</dcterms:modified>
</cp:coreProperties>
</file>