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73" r:id="rId4"/>
    <p:sldId id="257" r:id="rId5"/>
    <p:sldId id="274" r:id="rId6"/>
    <p:sldId id="264" r:id="rId7"/>
    <p:sldId id="276" r:id="rId8"/>
    <p:sldId id="266" r:id="rId9"/>
    <p:sldId id="268" r:id="rId10"/>
    <p:sldId id="277" r:id="rId11"/>
    <p:sldId id="269" r:id="rId12"/>
    <p:sldId id="285" r:id="rId13"/>
    <p:sldId id="286" r:id="rId14"/>
    <p:sldId id="287" r:id="rId15"/>
    <p:sldId id="28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027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4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237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9A514-4C84-4D3D-8093-44E04CE0D72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90FA5-B921-4D96-900C-4D310E5E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71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A1AF3-457E-4605-A488-46AD4CC230D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140F2-FBA7-4BD7-97C6-196CA12F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0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140F2-FBA7-4BD7-97C6-196CA12F3C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5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55CF-B7F9-4AF4-9056-898170488F0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51013" cy="5016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2BD6D3-4F91-4D20-9E43-CCA5E832E0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261C-C1A4-4835-8BE6-0197B54F756E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94712" y="6311899"/>
            <a:ext cx="649357" cy="409577"/>
          </a:xfrm>
          <a:prstGeom prst="rect">
            <a:avLst/>
          </a:prstGeom>
        </p:spPr>
        <p:txBody>
          <a:bodyPr/>
          <a:lstStyle/>
          <a:p>
            <a:fld id="{A52BD6D3-4F91-4D20-9E43-CCA5E832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2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6D4-1256-49E8-BA1F-D9EDF9C74E13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94712" y="6311899"/>
            <a:ext cx="649357" cy="409577"/>
          </a:xfrm>
          <a:prstGeom prst="rect">
            <a:avLst/>
          </a:prstGeom>
        </p:spPr>
        <p:txBody>
          <a:bodyPr/>
          <a:lstStyle/>
          <a:p>
            <a:fld id="{A52BD6D3-4F91-4D20-9E43-CCA5E832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2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37B4-B24C-4611-805E-D331CEF7CD8B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2035" y="6405221"/>
            <a:ext cx="776080" cy="447323"/>
          </a:xfrm>
          <a:prstGeom prst="rect">
            <a:avLst/>
          </a:prstGeom>
        </p:spPr>
        <p:txBody>
          <a:bodyPr/>
          <a:lstStyle/>
          <a:p>
            <a:fld id="{A52BD6D3-4F91-4D20-9E43-CCA5E832E085}" type="slidenum">
              <a:rPr lang="en-US" smtClean="0"/>
              <a:pPr/>
              <a:t>‹#›</a:t>
            </a:fld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1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8392-7641-408D-BB9C-12CCECFA97F8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7247" y="6351659"/>
            <a:ext cx="649357" cy="409577"/>
          </a:xfrm>
          <a:prstGeom prst="rect">
            <a:avLst/>
          </a:prstGeom>
        </p:spPr>
        <p:txBody>
          <a:bodyPr/>
          <a:lstStyle/>
          <a:p>
            <a:fld id="{A52BD6D3-4F91-4D20-9E43-CCA5E832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4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555D-0E12-4D88-B801-8437CCA4922C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65993" y="6356351"/>
            <a:ext cx="649357" cy="409577"/>
          </a:xfrm>
          <a:prstGeom prst="rect">
            <a:avLst/>
          </a:prstGeom>
        </p:spPr>
        <p:txBody>
          <a:bodyPr/>
          <a:lstStyle/>
          <a:p>
            <a:fld id="{A52BD6D3-4F91-4D20-9E43-CCA5E832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0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55A6-834A-4181-B524-878F274C3705}" type="datetime1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394712" y="6311899"/>
            <a:ext cx="649357" cy="409577"/>
          </a:xfrm>
          <a:prstGeom prst="rect">
            <a:avLst/>
          </a:prstGeom>
        </p:spPr>
        <p:txBody>
          <a:bodyPr/>
          <a:lstStyle/>
          <a:p>
            <a:fld id="{A52BD6D3-4F91-4D20-9E43-CCA5E832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1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BC5D-5384-4FFE-8F8C-5720398DF891}" type="datetime1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94712" y="6311899"/>
            <a:ext cx="649357" cy="409577"/>
          </a:xfrm>
          <a:prstGeom prst="rect">
            <a:avLst/>
          </a:prstGeom>
        </p:spPr>
        <p:txBody>
          <a:bodyPr/>
          <a:lstStyle/>
          <a:p>
            <a:fld id="{A52BD6D3-4F91-4D20-9E43-CCA5E832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9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AA76-3F77-48C0-98F6-9BF1FD74AFD5}" type="datetime1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4712" y="6311899"/>
            <a:ext cx="649357" cy="409577"/>
          </a:xfrm>
          <a:prstGeom prst="rect">
            <a:avLst/>
          </a:prstGeom>
        </p:spPr>
        <p:txBody>
          <a:bodyPr/>
          <a:lstStyle/>
          <a:p>
            <a:fld id="{A52BD6D3-4F91-4D20-9E43-CCA5E832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7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4623-3930-4F16-8821-E2D0CB4B0794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4712" y="6311899"/>
            <a:ext cx="649357" cy="409577"/>
          </a:xfrm>
          <a:prstGeom prst="rect">
            <a:avLst/>
          </a:prstGeom>
        </p:spPr>
        <p:txBody>
          <a:bodyPr/>
          <a:lstStyle/>
          <a:p>
            <a:fld id="{A52BD6D3-4F91-4D20-9E43-CCA5E832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0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389E-CA06-4D41-ADAD-F2AEF3981516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4712" y="6311899"/>
            <a:ext cx="649357" cy="409577"/>
          </a:xfrm>
          <a:prstGeom prst="rect">
            <a:avLst/>
          </a:prstGeom>
        </p:spPr>
        <p:txBody>
          <a:bodyPr/>
          <a:lstStyle/>
          <a:p>
            <a:fld id="{A52BD6D3-4F91-4D20-9E43-CCA5E832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1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09DE5-E385-4795-8087-A81BDACF4C09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110330" y="6383198"/>
            <a:ext cx="1033670" cy="474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060" y="6383196"/>
            <a:ext cx="649357" cy="409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fld id="{A52BD6D3-4F91-4D20-9E43-CCA5E832E0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454886" y="6436205"/>
            <a:ext cx="649358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tx1"/>
                </a:solidFill>
              </a:rPr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121092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8325" y="334618"/>
            <a:ext cx="5143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>
                <a:solidFill>
                  <a:srgbClr val="0070C0"/>
                </a:solidFill>
              </a:rPr>
              <a:t>Triển</a:t>
            </a:r>
            <a:r>
              <a:rPr lang="en-US" sz="6000" b="1" dirty="0">
                <a:solidFill>
                  <a:srgbClr val="0070C0"/>
                </a:solidFill>
              </a:rPr>
              <a:t> </a:t>
            </a:r>
            <a:r>
              <a:rPr lang="en-US" sz="6000" b="1" dirty="0" err="1">
                <a:solidFill>
                  <a:srgbClr val="0070C0"/>
                </a:solidFill>
              </a:rPr>
              <a:t>Khai</a:t>
            </a:r>
            <a:r>
              <a:rPr lang="en-US" sz="6000" b="1" dirty="0">
                <a:solidFill>
                  <a:srgbClr val="0070C0"/>
                </a:solidFill>
              </a:rPr>
              <a:t> </a:t>
            </a:r>
          </a:p>
          <a:p>
            <a:pPr algn="ctr"/>
            <a:r>
              <a:rPr lang="en-US" sz="6000" b="1" smtClean="0">
                <a:solidFill>
                  <a:srgbClr val="0070C0"/>
                </a:solidFill>
              </a:rPr>
              <a:t>App Game trên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5559" y="5436827"/>
            <a:ext cx="5036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Môn học: 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Lập trình trên thiết bị di dộng. 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D6D3-4F91-4D20-9E43-CCA5E832E085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59" y="2178401"/>
            <a:ext cx="5036454" cy="3182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358"/>
            <a:ext cx="3573937" cy="43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7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36801" y="3141989"/>
            <a:ext cx="4955822" cy="523220"/>
            <a:chOff x="3014132" y="74330"/>
            <a:chExt cx="6129868" cy="442402"/>
          </a:xfrm>
        </p:grpSpPr>
        <p:sp>
          <p:nvSpPr>
            <p:cNvPr id="5" name="Parallelogram 4"/>
            <p:cNvSpPr/>
            <p:nvPr/>
          </p:nvSpPr>
          <p:spPr>
            <a:xfrm>
              <a:off x="3014132" y="90310"/>
              <a:ext cx="6129868" cy="410443"/>
            </a:xfrm>
            <a:prstGeom prst="parallelogram">
              <a:avLst>
                <a:gd name="adj" fmla="val 1888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68566" y="74330"/>
              <a:ext cx="4063307" cy="44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5&gt; Nh</a:t>
              </a:r>
              <a:r>
                <a:rPr lang="vi-VN" sz="2800">
                  <a:solidFill>
                    <a:schemeClr val="bg1"/>
                  </a:solidFill>
                </a:rPr>
                <a:t>ược</a:t>
              </a:r>
              <a:r>
                <a:rPr lang="en-US" sz="2800">
                  <a:solidFill>
                    <a:schemeClr val="bg1"/>
                  </a:solidFill>
                </a:rPr>
                <a:t> điểm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D6D3-4F91-4D20-9E43-CCA5E832E085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2" y="135996"/>
            <a:ext cx="1749996" cy="174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0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19809 -0.44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-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188178" y="105278"/>
            <a:ext cx="4955822" cy="523220"/>
            <a:chOff x="3014132" y="74330"/>
            <a:chExt cx="6129868" cy="442402"/>
          </a:xfrm>
        </p:grpSpPr>
        <p:sp>
          <p:nvSpPr>
            <p:cNvPr id="5" name="Parallelogram 4"/>
            <p:cNvSpPr/>
            <p:nvPr/>
          </p:nvSpPr>
          <p:spPr>
            <a:xfrm>
              <a:off x="3014132" y="90310"/>
              <a:ext cx="6129868" cy="410443"/>
            </a:xfrm>
            <a:prstGeom prst="parallelogram">
              <a:avLst>
                <a:gd name="adj" fmla="val 1888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68566" y="74330"/>
              <a:ext cx="4063307" cy="44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5&gt; Nh</a:t>
              </a:r>
              <a:r>
                <a:rPr lang="vi-VN" sz="2800">
                  <a:solidFill>
                    <a:schemeClr val="bg1"/>
                  </a:solidFill>
                </a:rPr>
                <a:t>ược</a:t>
              </a:r>
              <a:r>
                <a:rPr lang="en-US" sz="2800">
                  <a:solidFill>
                    <a:schemeClr val="bg1"/>
                  </a:solidFill>
                </a:rPr>
                <a:t> điểm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3688" y="2984919"/>
            <a:ext cx="8564332" cy="791626"/>
            <a:chOff x="263688" y="2984919"/>
            <a:chExt cx="8564332" cy="791626"/>
          </a:xfrm>
        </p:grpSpPr>
        <p:sp>
          <p:nvSpPr>
            <p:cNvPr id="22" name="TextBox 21"/>
            <p:cNvSpPr txBox="1"/>
            <p:nvPr/>
          </p:nvSpPr>
          <p:spPr>
            <a:xfrm>
              <a:off x="1023247" y="2984919"/>
              <a:ext cx="78047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/>
                <a:t>Còn nhiều tính năng tiện ích chưa được thiết lập. </a:t>
              </a:r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63688" y="3168894"/>
              <a:ext cx="653643" cy="607651"/>
              <a:chOff x="2088445" y="465915"/>
              <a:chExt cx="864611" cy="758537"/>
            </a:xfrm>
            <a:solidFill>
              <a:srgbClr val="C00000"/>
            </a:solidFill>
          </p:grpSpPr>
          <p:sp>
            <p:nvSpPr>
              <p:cNvPr id="23" name="Freeform 22"/>
              <p:cNvSpPr/>
              <p:nvPr/>
            </p:nvSpPr>
            <p:spPr>
              <a:xfrm>
                <a:off x="2228546" y="465915"/>
                <a:ext cx="724510" cy="443300"/>
              </a:xfrm>
              <a:custGeom>
                <a:avLst/>
                <a:gdLst>
                  <a:gd name="connsiteX0" fmla="*/ 169069 w 397669"/>
                  <a:gd name="connsiteY0" fmla="*/ 176212 h 280987"/>
                  <a:gd name="connsiteX1" fmla="*/ 73819 w 397669"/>
                  <a:gd name="connsiteY1" fmla="*/ 97631 h 280987"/>
                  <a:gd name="connsiteX2" fmla="*/ 0 w 397669"/>
                  <a:gd name="connsiteY2" fmla="*/ 169068 h 280987"/>
                  <a:gd name="connsiteX3" fmla="*/ 126206 w 397669"/>
                  <a:gd name="connsiteY3" fmla="*/ 280987 h 280987"/>
                  <a:gd name="connsiteX4" fmla="*/ 219075 w 397669"/>
                  <a:gd name="connsiteY4" fmla="*/ 273843 h 280987"/>
                  <a:gd name="connsiteX5" fmla="*/ 397669 w 397669"/>
                  <a:gd name="connsiteY5" fmla="*/ 35718 h 280987"/>
                  <a:gd name="connsiteX6" fmla="*/ 376237 w 397669"/>
                  <a:gd name="connsiteY6" fmla="*/ 0 h 280987"/>
                  <a:gd name="connsiteX7" fmla="*/ 169069 w 397669"/>
                  <a:gd name="connsiteY7" fmla="*/ 176212 h 280987"/>
                  <a:gd name="connsiteX0" fmla="*/ 169069 w 397669"/>
                  <a:gd name="connsiteY0" fmla="*/ 176212 h 289079"/>
                  <a:gd name="connsiteX1" fmla="*/ 73819 w 397669"/>
                  <a:gd name="connsiteY1" fmla="*/ 97631 h 289079"/>
                  <a:gd name="connsiteX2" fmla="*/ 0 w 397669"/>
                  <a:gd name="connsiteY2" fmla="*/ 169068 h 289079"/>
                  <a:gd name="connsiteX3" fmla="*/ 126206 w 397669"/>
                  <a:gd name="connsiteY3" fmla="*/ 280987 h 289079"/>
                  <a:gd name="connsiteX4" fmla="*/ 219075 w 397669"/>
                  <a:gd name="connsiteY4" fmla="*/ 273843 h 289079"/>
                  <a:gd name="connsiteX5" fmla="*/ 397669 w 397669"/>
                  <a:gd name="connsiteY5" fmla="*/ 35718 h 289079"/>
                  <a:gd name="connsiteX6" fmla="*/ 376237 w 397669"/>
                  <a:gd name="connsiteY6" fmla="*/ 0 h 289079"/>
                  <a:gd name="connsiteX7" fmla="*/ 169069 w 397669"/>
                  <a:gd name="connsiteY7" fmla="*/ 176212 h 289079"/>
                  <a:gd name="connsiteX0" fmla="*/ 169069 w 397669"/>
                  <a:gd name="connsiteY0" fmla="*/ 176212 h 297100"/>
                  <a:gd name="connsiteX1" fmla="*/ 73819 w 397669"/>
                  <a:gd name="connsiteY1" fmla="*/ 97631 h 297100"/>
                  <a:gd name="connsiteX2" fmla="*/ 0 w 397669"/>
                  <a:gd name="connsiteY2" fmla="*/ 169068 h 297100"/>
                  <a:gd name="connsiteX3" fmla="*/ 126206 w 397669"/>
                  <a:gd name="connsiteY3" fmla="*/ 280987 h 297100"/>
                  <a:gd name="connsiteX4" fmla="*/ 219075 w 397669"/>
                  <a:gd name="connsiteY4" fmla="*/ 273843 h 297100"/>
                  <a:gd name="connsiteX5" fmla="*/ 397669 w 397669"/>
                  <a:gd name="connsiteY5" fmla="*/ 35718 h 297100"/>
                  <a:gd name="connsiteX6" fmla="*/ 376237 w 397669"/>
                  <a:gd name="connsiteY6" fmla="*/ 0 h 297100"/>
                  <a:gd name="connsiteX7" fmla="*/ 169069 w 397669"/>
                  <a:gd name="connsiteY7" fmla="*/ 176212 h 297100"/>
                  <a:gd name="connsiteX0" fmla="*/ 177436 w 406036"/>
                  <a:gd name="connsiteY0" fmla="*/ 176212 h 297100"/>
                  <a:gd name="connsiteX1" fmla="*/ 82186 w 406036"/>
                  <a:gd name="connsiteY1" fmla="*/ 97631 h 297100"/>
                  <a:gd name="connsiteX2" fmla="*/ 8367 w 406036"/>
                  <a:gd name="connsiteY2" fmla="*/ 169068 h 297100"/>
                  <a:gd name="connsiteX3" fmla="*/ 134573 w 406036"/>
                  <a:gd name="connsiteY3" fmla="*/ 280987 h 297100"/>
                  <a:gd name="connsiteX4" fmla="*/ 227442 w 406036"/>
                  <a:gd name="connsiteY4" fmla="*/ 273843 h 297100"/>
                  <a:gd name="connsiteX5" fmla="*/ 406036 w 406036"/>
                  <a:gd name="connsiteY5" fmla="*/ 35718 h 297100"/>
                  <a:gd name="connsiteX6" fmla="*/ 384604 w 406036"/>
                  <a:gd name="connsiteY6" fmla="*/ 0 h 297100"/>
                  <a:gd name="connsiteX7" fmla="*/ 177436 w 406036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25397"/>
                  <a:gd name="connsiteY0" fmla="*/ 176212 h 297100"/>
                  <a:gd name="connsiteX1" fmla="*/ 84721 w 425397"/>
                  <a:gd name="connsiteY1" fmla="*/ 97631 h 297100"/>
                  <a:gd name="connsiteX2" fmla="*/ 10902 w 425397"/>
                  <a:gd name="connsiteY2" fmla="*/ 169068 h 297100"/>
                  <a:gd name="connsiteX3" fmla="*/ 137108 w 425397"/>
                  <a:gd name="connsiteY3" fmla="*/ 280987 h 297100"/>
                  <a:gd name="connsiteX4" fmla="*/ 229977 w 425397"/>
                  <a:gd name="connsiteY4" fmla="*/ 273843 h 297100"/>
                  <a:gd name="connsiteX5" fmla="*/ 408571 w 425397"/>
                  <a:gd name="connsiteY5" fmla="*/ 35718 h 297100"/>
                  <a:gd name="connsiteX6" fmla="*/ 387139 w 425397"/>
                  <a:gd name="connsiteY6" fmla="*/ 0 h 297100"/>
                  <a:gd name="connsiteX7" fmla="*/ 179971 w 425397"/>
                  <a:gd name="connsiteY7" fmla="*/ 176212 h 297100"/>
                  <a:gd name="connsiteX0" fmla="*/ 179971 w 445220"/>
                  <a:gd name="connsiteY0" fmla="*/ 184370 h 305258"/>
                  <a:gd name="connsiteX1" fmla="*/ 84721 w 445220"/>
                  <a:gd name="connsiteY1" fmla="*/ 105789 h 305258"/>
                  <a:gd name="connsiteX2" fmla="*/ 10902 w 445220"/>
                  <a:gd name="connsiteY2" fmla="*/ 177226 h 305258"/>
                  <a:gd name="connsiteX3" fmla="*/ 137108 w 445220"/>
                  <a:gd name="connsiteY3" fmla="*/ 289145 h 305258"/>
                  <a:gd name="connsiteX4" fmla="*/ 229977 w 445220"/>
                  <a:gd name="connsiteY4" fmla="*/ 282001 h 305258"/>
                  <a:gd name="connsiteX5" fmla="*/ 408571 w 445220"/>
                  <a:gd name="connsiteY5" fmla="*/ 43876 h 305258"/>
                  <a:gd name="connsiteX6" fmla="*/ 387139 w 445220"/>
                  <a:gd name="connsiteY6" fmla="*/ 8158 h 305258"/>
                  <a:gd name="connsiteX7" fmla="*/ 179971 w 445220"/>
                  <a:gd name="connsiteY7" fmla="*/ 184370 h 3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220" h="305258">
                    <a:moveTo>
                      <a:pt x="179971" y="184370"/>
                    </a:moveTo>
                    <a:lnTo>
                      <a:pt x="84721" y="105789"/>
                    </a:lnTo>
                    <a:cubicBezTo>
                      <a:pt x="31540" y="79595"/>
                      <a:pt x="-24023" y="115314"/>
                      <a:pt x="10902" y="177226"/>
                    </a:cubicBezTo>
                    <a:lnTo>
                      <a:pt x="137108" y="289145"/>
                    </a:lnTo>
                    <a:cubicBezTo>
                      <a:pt x="170445" y="310576"/>
                      <a:pt x="199021" y="312957"/>
                      <a:pt x="229977" y="282001"/>
                    </a:cubicBezTo>
                    <a:cubicBezTo>
                      <a:pt x="277602" y="197863"/>
                      <a:pt x="322846" y="108963"/>
                      <a:pt x="408571" y="43876"/>
                    </a:cubicBezTo>
                    <a:cubicBezTo>
                      <a:pt x="453815" y="17683"/>
                      <a:pt x="468102" y="-15654"/>
                      <a:pt x="387139" y="8158"/>
                    </a:cubicBezTo>
                    <a:cubicBezTo>
                      <a:pt x="287127" y="35939"/>
                      <a:pt x="234739" y="125633"/>
                      <a:pt x="179971" y="184370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0800000">
                <a:off x="2088445" y="781151"/>
                <a:ext cx="712893" cy="443301"/>
              </a:xfrm>
              <a:custGeom>
                <a:avLst/>
                <a:gdLst>
                  <a:gd name="connsiteX0" fmla="*/ 169069 w 397669"/>
                  <a:gd name="connsiteY0" fmla="*/ 176212 h 280987"/>
                  <a:gd name="connsiteX1" fmla="*/ 73819 w 397669"/>
                  <a:gd name="connsiteY1" fmla="*/ 97631 h 280987"/>
                  <a:gd name="connsiteX2" fmla="*/ 0 w 397669"/>
                  <a:gd name="connsiteY2" fmla="*/ 169068 h 280987"/>
                  <a:gd name="connsiteX3" fmla="*/ 126206 w 397669"/>
                  <a:gd name="connsiteY3" fmla="*/ 280987 h 280987"/>
                  <a:gd name="connsiteX4" fmla="*/ 219075 w 397669"/>
                  <a:gd name="connsiteY4" fmla="*/ 273843 h 280987"/>
                  <a:gd name="connsiteX5" fmla="*/ 397669 w 397669"/>
                  <a:gd name="connsiteY5" fmla="*/ 35718 h 280987"/>
                  <a:gd name="connsiteX6" fmla="*/ 376237 w 397669"/>
                  <a:gd name="connsiteY6" fmla="*/ 0 h 280987"/>
                  <a:gd name="connsiteX7" fmla="*/ 169069 w 397669"/>
                  <a:gd name="connsiteY7" fmla="*/ 176212 h 280987"/>
                  <a:gd name="connsiteX0" fmla="*/ 169069 w 397669"/>
                  <a:gd name="connsiteY0" fmla="*/ 176212 h 289079"/>
                  <a:gd name="connsiteX1" fmla="*/ 73819 w 397669"/>
                  <a:gd name="connsiteY1" fmla="*/ 97631 h 289079"/>
                  <a:gd name="connsiteX2" fmla="*/ 0 w 397669"/>
                  <a:gd name="connsiteY2" fmla="*/ 169068 h 289079"/>
                  <a:gd name="connsiteX3" fmla="*/ 126206 w 397669"/>
                  <a:gd name="connsiteY3" fmla="*/ 280987 h 289079"/>
                  <a:gd name="connsiteX4" fmla="*/ 219075 w 397669"/>
                  <a:gd name="connsiteY4" fmla="*/ 273843 h 289079"/>
                  <a:gd name="connsiteX5" fmla="*/ 397669 w 397669"/>
                  <a:gd name="connsiteY5" fmla="*/ 35718 h 289079"/>
                  <a:gd name="connsiteX6" fmla="*/ 376237 w 397669"/>
                  <a:gd name="connsiteY6" fmla="*/ 0 h 289079"/>
                  <a:gd name="connsiteX7" fmla="*/ 169069 w 397669"/>
                  <a:gd name="connsiteY7" fmla="*/ 176212 h 289079"/>
                  <a:gd name="connsiteX0" fmla="*/ 169069 w 397669"/>
                  <a:gd name="connsiteY0" fmla="*/ 176212 h 297100"/>
                  <a:gd name="connsiteX1" fmla="*/ 73819 w 397669"/>
                  <a:gd name="connsiteY1" fmla="*/ 97631 h 297100"/>
                  <a:gd name="connsiteX2" fmla="*/ 0 w 397669"/>
                  <a:gd name="connsiteY2" fmla="*/ 169068 h 297100"/>
                  <a:gd name="connsiteX3" fmla="*/ 126206 w 397669"/>
                  <a:gd name="connsiteY3" fmla="*/ 280987 h 297100"/>
                  <a:gd name="connsiteX4" fmla="*/ 219075 w 397669"/>
                  <a:gd name="connsiteY4" fmla="*/ 273843 h 297100"/>
                  <a:gd name="connsiteX5" fmla="*/ 397669 w 397669"/>
                  <a:gd name="connsiteY5" fmla="*/ 35718 h 297100"/>
                  <a:gd name="connsiteX6" fmla="*/ 376237 w 397669"/>
                  <a:gd name="connsiteY6" fmla="*/ 0 h 297100"/>
                  <a:gd name="connsiteX7" fmla="*/ 169069 w 397669"/>
                  <a:gd name="connsiteY7" fmla="*/ 176212 h 297100"/>
                  <a:gd name="connsiteX0" fmla="*/ 177436 w 406036"/>
                  <a:gd name="connsiteY0" fmla="*/ 176212 h 297100"/>
                  <a:gd name="connsiteX1" fmla="*/ 82186 w 406036"/>
                  <a:gd name="connsiteY1" fmla="*/ 97631 h 297100"/>
                  <a:gd name="connsiteX2" fmla="*/ 8367 w 406036"/>
                  <a:gd name="connsiteY2" fmla="*/ 169068 h 297100"/>
                  <a:gd name="connsiteX3" fmla="*/ 134573 w 406036"/>
                  <a:gd name="connsiteY3" fmla="*/ 280987 h 297100"/>
                  <a:gd name="connsiteX4" fmla="*/ 227442 w 406036"/>
                  <a:gd name="connsiteY4" fmla="*/ 273843 h 297100"/>
                  <a:gd name="connsiteX5" fmla="*/ 406036 w 406036"/>
                  <a:gd name="connsiteY5" fmla="*/ 35718 h 297100"/>
                  <a:gd name="connsiteX6" fmla="*/ 384604 w 406036"/>
                  <a:gd name="connsiteY6" fmla="*/ 0 h 297100"/>
                  <a:gd name="connsiteX7" fmla="*/ 177436 w 406036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25397"/>
                  <a:gd name="connsiteY0" fmla="*/ 176212 h 297100"/>
                  <a:gd name="connsiteX1" fmla="*/ 84721 w 425397"/>
                  <a:gd name="connsiteY1" fmla="*/ 97631 h 297100"/>
                  <a:gd name="connsiteX2" fmla="*/ 10902 w 425397"/>
                  <a:gd name="connsiteY2" fmla="*/ 169068 h 297100"/>
                  <a:gd name="connsiteX3" fmla="*/ 137108 w 425397"/>
                  <a:gd name="connsiteY3" fmla="*/ 280987 h 297100"/>
                  <a:gd name="connsiteX4" fmla="*/ 229977 w 425397"/>
                  <a:gd name="connsiteY4" fmla="*/ 273843 h 297100"/>
                  <a:gd name="connsiteX5" fmla="*/ 408571 w 425397"/>
                  <a:gd name="connsiteY5" fmla="*/ 35718 h 297100"/>
                  <a:gd name="connsiteX6" fmla="*/ 387139 w 425397"/>
                  <a:gd name="connsiteY6" fmla="*/ 0 h 297100"/>
                  <a:gd name="connsiteX7" fmla="*/ 179971 w 425397"/>
                  <a:gd name="connsiteY7" fmla="*/ 176212 h 297100"/>
                  <a:gd name="connsiteX0" fmla="*/ 179971 w 445220"/>
                  <a:gd name="connsiteY0" fmla="*/ 184370 h 305258"/>
                  <a:gd name="connsiteX1" fmla="*/ 84721 w 445220"/>
                  <a:gd name="connsiteY1" fmla="*/ 105789 h 305258"/>
                  <a:gd name="connsiteX2" fmla="*/ 10902 w 445220"/>
                  <a:gd name="connsiteY2" fmla="*/ 177226 h 305258"/>
                  <a:gd name="connsiteX3" fmla="*/ 137108 w 445220"/>
                  <a:gd name="connsiteY3" fmla="*/ 289145 h 305258"/>
                  <a:gd name="connsiteX4" fmla="*/ 229977 w 445220"/>
                  <a:gd name="connsiteY4" fmla="*/ 282001 h 305258"/>
                  <a:gd name="connsiteX5" fmla="*/ 408571 w 445220"/>
                  <a:gd name="connsiteY5" fmla="*/ 43876 h 305258"/>
                  <a:gd name="connsiteX6" fmla="*/ 387139 w 445220"/>
                  <a:gd name="connsiteY6" fmla="*/ 8158 h 305258"/>
                  <a:gd name="connsiteX7" fmla="*/ 179971 w 445220"/>
                  <a:gd name="connsiteY7" fmla="*/ 184370 h 3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220" h="305258">
                    <a:moveTo>
                      <a:pt x="179971" y="184370"/>
                    </a:moveTo>
                    <a:lnTo>
                      <a:pt x="84721" y="105789"/>
                    </a:lnTo>
                    <a:cubicBezTo>
                      <a:pt x="31540" y="79595"/>
                      <a:pt x="-24023" y="115314"/>
                      <a:pt x="10902" y="177226"/>
                    </a:cubicBezTo>
                    <a:lnTo>
                      <a:pt x="137108" y="289145"/>
                    </a:lnTo>
                    <a:cubicBezTo>
                      <a:pt x="170445" y="310576"/>
                      <a:pt x="199021" y="312957"/>
                      <a:pt x="229977" y="282001"/>
                    </a:cubicBezTo>
                    <a:cubicBezTo>
                      <a:pt x="277602" y="197863"/>
                      <a:pt x="322846" y="108963"/>
                      <a:pt x="408571" y="43876"/>
                    </a:cubicBezTo>
                    <a:cubicBezTo>
                      <a:pt x="453815" y="17683"/>
                      <a:pt x="468102" y="-15654"/>
                      <a:pt x="387139" y="8158"/>
                    </a:cubicBezTo>
                    <a:cubicBezTo>
                      <a:pt x="287127" y="35939"/>
                      <a:pt x="234739" y="125633"/>
                      <a:pt x="179971" y="184370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3688" y="1746445"/>
            <a:ext cx="9195965" cy="1384995"/>
            <a:chOff x="263688" y="1746445"/>
            <a:chExt cx="9195965" cy="1384995"/>
          </a:xfrm>
        </p:grpSpPr>
        <p:sp>
          <p:nvSpPr>
            <p:cNvPr id="10" name="TextBox 9"/>
            <p:cNvSpPr txBox="1"/>
            <p:nvPr/>
          </p:nvSpPr>
          <p:spPr>
            <a:xfrm>
              <a:off x="917331" y="1746445"/>
              <a:ext cx="85423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 </a:t>
              </a:r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Game chỉ chạy nhanh trên thiết bị di động và chậm khi dùng pc.</a:t>
              </a:r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800"/>
                <a:t> </a:t>
              </a:r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63688" y="1864559"/>
              <a:ext cx="653643" cy="607651"/>
              <a:chOff x="2088445" y="465915"/>
              <a:chExt cx="864611" cy="758537"/>
            </a:xfrm>
            <a:solidFill>
              <a:srgbClr val="C00000"/>
            </a:solidFill>
          </p:grpSpPr>
          <p:sp>
            <p:nvSpPr>
              <p:cNvPr id="26" name="Freeform 25"/>
              <p:cNvSpPr/>
              <p:nvPr/>
            </p:nvSpPr>
            <p:spPr>
              <a:xfrm>
                <a:off x="2228546" y="465915"/>
                <a:ext cx="724510" cy="443300"/>
              </a:xfrm>
              <a:custGeom>
                <a:avLst/>
                <a:gdLst>
                  <a:gd name="connsiteX0" fmla="*/ 169069 w 397669"/>
                  <a:gd name="connsiteY0" fmla="*/ 176212 h 280987"/>
                  <a:gd name="connsiteX1" fmla="*/ 73819 w 397669"/>
                  <a:gd name="connsiteY1" fmla="*/ 97631 h 280987"/>
                  <a:gd name="connsiteX2" fmla="*/ 0 w 397669"/>
                  <a:gd name="connsiteY2" fmla="*/ 169068 h 280987"/>
                  <a:gd name="connsiteX3" fmla="*/ 126206 w 397669"/>
                  <a:gd name="connsiteY3" fmla="*/ 280987 h 280987"/>
                  <a:gd name="connsiteX4" fmla="*/ 219075 w 397669"/>
                  <a:gd name="connsiteY4" fmla="*/ 273843 h 280987"/>
                  <a:gd name="connsiteX5" fmla="*/ 397669 w 397669"/>
                  <a:gd name="connsiteY5" fmla="*/ 35718 h 280987"/>
                  <a:gd name="connsiteX6" fmla="*/ 376237 w 397669"/>
                  <a:gd name="connsiteY6" fmla="*/ 0 h 280987"/>
                  <a:gd name="connsiteX7" fmla="*/ 169069 w 397669"/>
                  <a:gd name="connsiteY7" fmla="*/ 176212 h 280987"/>
                  <a:gd name="connsiteX0" fmla="*/ 169069 w 397669"/>
                  <a:gd name="connsiteY0" fmla="*/ 176212 h 289079"/>
                  <a:gd name="connsiteX1" fmla="*/ 73819 w 397669"/>
                  <a:gd name="connsiteY1" fmla="*/ 97631 h 289079"/>
                  <a:gd name="connsiteX2" fmla="*/ 0 w 397669"/>
                  <a:gd name="connsiteY2" fmla="*/ 169068 h 289079"/>
                  <a:gd name="connsiteX3" fmla="*/ 126206 w 397669"/>
                  <a:gd name="connsiteY3" fmla="*/ 280987 h 289079"/>
                  <a:gd name="connsiteX4" fmla="*/ 219075 w 397669"/>
                  <a:gd name="connsiteY4" fmla="*/ 273843 h 289079"/>
                  <a:gd name="connsiteX5" fmla="*/ 397669 w 397669"/>
                  <a:gd name="connsiteY5" fmla="*/ 35718 h 289079"/>
                  <a:gd name="connsiteX6" fmla="*/ 376237 w 397669"/>
                  <a:gd name="connsiteY6" fmla="*/ 0 h 289079"/>
                  <a:gd name="connsiteX7" fmla="*/ 169069 w 397669"/>
                  <a:gd name="connsiteY7" fmla="*/ 176212 h 289079"/>
                  <a:gd name="connsiteX0" fmla="*/ 169069 w 397669"/>
                  <a:gd name="connsiteY0" fmla="*/ 176212 h 297100"/>
                  <a:gd name="connsiteX1" fmla="*/ 73819 w 397669"/>
                  <a:gd name="connsiteY1" fmla="*/ 97631 h 297100"/>
                  <a:gd name="connsiteX2" fmla="*/ 0 w 397669"/>
                  <a:gd name="connsiteY2" fmla="*/ 169068 h 297100"/>
                  <a:gd name="connsiteX3" fmla="*/ 126206 w 397669"/>
                  <a:gd name="connsiteY3" fmla="*/ 280987 h 297100"/>
                  <a:gd name="connsiteX4" fmla="*/ 219075 w 397669"/>
                  <a:gd name="connsiteY4" fmla="*/ 273843 h 297100"/>
                  <a:gd name="connsiteX5" fmla="*/ 397669 w 397669"/>
                  <a:gd name="connsiteY5" fmla="*/ 35718 h 297100"/>
                  <a:gd name="connsiteX6" fmla="*/ 376237 w 397669"/>
                  <a:gd name="connsiteY6" fmla="*/ 0 h 297100"/>
                  <a:gd name="connsiteX7" fmla="*/ 169069 w 397669"/>
                  <a:gd name="connsiteY7" fmla="*/ 176212 h 297100"/>
                  <a:gd name="connsiteX0" fmla="*/ 177436 w 406036"/>
                  <a:gd name="connsiteY0" fmla="*/ 176212 h 297100"/>
                  <a:gd name="connsiteX1" fmla="*/ 82186 w 406036"/>
                  <a:gd name="connsiteY1" fmla="*/ 97631 h 297100"/>
                  <a:gd name="connsiteX2" fmla="*/ 8367 w 406036"/>
                  <a:gd name="connsiteY2" fmla="*/ 169068 h 297100"/>
                  <a:gd name="connsiteX3" fmla="*/ 134573 w 406036"/>
                  <a:gd name="connsiteY3" fmla="*/ 280987 h 297100"/>
                  <a:gd name="connsiteX4" fmla="*/ 227442 w 406036"/>
                  <a:gd name="connsiteY4" fmla="*/ 273843 h 297100"/>
                  <a:gd name="connsiteX5" fmla="*/ 406036 w 406036"/>
                  <a:gd name="connsiteY5" fmla="*/ 35718 h 297100"/>
                  <a:gd name="connsiteX6" fmla="*/ 384604 w 406036"/>
                  <a:gd name="connsiteY6" fmla="*/ 0 h 297100"/>
                  <a:gd name="connsiteX7" fmla="*/ 177436 w 406036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25397"/>
                  <a:gd name="connsiteY0" fmla="*/ 176212 h 297100"/>
                  <a:gd name="connsiteX1" fmla="*/ 84721 w 425397"/>
                  <a:gd name="connsiteY1" fmla="*/ 97631 h 297100"/>
                  <a:gd name="connsiteX2" fmla="*/ 10902 w 425397"/>
                  <a:gd name="connsiteY2" fmla="*/ 169068 h 297100"/>
                  <a:gd name="connsiteX3" fmla="*/ 137108 w 425397"/>
                  <a:gd name="connsiteY3" fmla="*/ 280987 h 297100"/>
                  <a:gd name="connsiteX4" fmla="*/ 229977 w 425397"/>
                  <a:gd name="connsiteY4" fmla="*/ 273843 h 297100"/>
                  <a:gd name="connsiteX5" fmla="*/ 408571 w 425397"/>
                  <a:gd name="connsiteY5" fmla="*/ 35718 h 297100"/>
                  <a:gd name="connsiteX6" fmla="*/ 387139 w 425397"/>
                  <a:gd name="connsiteY6" fmla="*/ 0 h 297100"/>
                  <a:gd name="connsiteX7" fmla="*/ 179971 w 425397"/>
                  <a:gd name="connsiteY7" fmla="*/ 176212 h 297100"/>
                  <a:gd name="connsiteX0" fmla="*/ 179971 w 445220"/>
                  <a:gd name="connsiteY0" fmla="*/ 184370 h 305258"/>
                  <a:gd name="connsiteX1" fmla="*/ 84721 w 445220"/>
                  <a:gd name="connsiteY1" fmla="*/ 105789 h 305258"/>
                  <a:gd name="connsiteX2" fmla="*/ 10902 w 445220"/>
                  <a:gd name="connsiteY2" fmla="*/ 177226 h 305258"/>
                  <a:gd name="connsiteX3" fmla="*/ 137108 w 445220"/>
                  <a:gd name="connsiteY3" fmla="*/ 289145 h 305258"/>
                  <a:gd name="connsiteX4" fmla="*/ 229977 w 445220"/>
                  <a:gd name="connsiteY4" fmla="*/ 282001 h 305258"/>
                  <a:gd name="connsiteX5" fmla="*/ 408571 w 445220"/>
                  <a:gd name="connsiteY5" fmla="*/ 43876 h 305258"/>
                  <a:gd name="connsiteX6" fmla="*/ 387139 w 445220"/>
                  <a:gd name="connsiteY6" fmla="*/ 8158 h 305258"/>
                  <a:gd name="connsiteX7" fmla="*/ 179971 w 445220"/>
                  <a:gd name="connsiteY7" fmla="*/ 184370 h 3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220" h="305258">
                    <a:moveTo>
                      <a:pt x="179971" y="184370"/>
                    </a:moveTo>
                    <a:lnTo>
                      <a:pt x="84721" y="105789"/>
                    </a:lnTo>
                    <a:cubicBezTo>
                      <a:pt x="31540" y="79595"/>
                      <a:pt x="-24023" y="115314"/>
                      <a:pt x="10902" y="177226"/>
                    </a:cubicBezTo>
                    <a:lnTo>
                      <a:pt x="137108" y="289145"/>
                    </a:lnTo>
                    <a:cubicBezTo>
                      <a:pt x="170445" y="310576"/>
                      <a:pt x="199021" y="312957"/>
                      <a:pt x="229977" y="282001"/>
                    </a:cubicBezTo>
                    <a:cubicBezTo>
                      <a:pt x="277602" y="197863"/>
                      <a:pt x="322846" y="108963"/>
                      <a:pt x="408571" y="43876"/>
                    </a:cubicBezTo>
                    <a:cubicBezTo>
                      <a:pt x="453815" y="17683"/>
                      <a:pt x="468102" y="-15654"/>
                      <a:pt x="387139" y="8158"/>
                    </a:cubicBezTo>
                    <a:cubicBezTo>
                      <a:pt x="287127" y="35939"/>
                      <a:pt x="234739" y="125633"/>
                      <a:pt x="179971" y="184370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10800000">
                <a:off x="2088445" y="781151"/>
                <a:ext cx="712893" cy="443301"/>
              </a:xfrm>
              <a:custGeom>
                <a:avLst/>
                <a:gdLst>
                  <a:gd name="connsiteX0" fmla="*/ 169069 w 397669"/>
                  <a:gd name="connsiteY0" fmla="*/ 176212 h 280987"/>
                  <a:gd name="connsiteX1" fmla="*/ 73819 w 397669"/>
                  <a:gd name="connsiteY1" fmla="*/ 97631 h 280987"/>
                  <a:gd name="connsiteX2" fmla="*/ 0 w 397669"/>
                  <a:gd name="connsiteY2" fmla="*/ 169068 h 280987"/>
                  <a:gd name="connsiteX3" fmla="*/ 126206 w 397669"/>
                  <a:gd name="connsiteY3" fmla="*/ 280987 h 280987"/>
                  <a:gd name="connsiteX4" fmla="*/ 219075 w 397669"/>
                  <a:gd name="connsiteY4" fmla="*/ 273843 h 280987"/>
                  <a:gd name="connsiteX5" fmla="*/ 397669 w 397669"/>
                  <a:gd name="connsiteY5" fmla="*/ 35718 h 280987"/>
                  <a:gd name="connsiteX6" fmla="*/ 376237 w 397669"/>
                  <a:gd name="connsiteY6" fmla="*/ 0 h 280987"/>
                  <a:gd name="connsiteX7" fmla="*/ 169069 w 397669"/>
                  <a:gd name="connsiteY7" fmla="*/ 176212 h 280987"/>
                  <a:gd name="connsiteX0" fmla="*/ 169069 w 397669"/>
                  <a:gd name="connsiteY0" fmla="*/ 176212 h 289079"/>
                  <a:gd name="connsiteX1" fmla="*/ 73819 w 397669"/>
                  <a:gd name="connsiteY1" fmla="*/ 97631 h 289079"/>
                  <a:gd name="connsiteX2" fmla="*/ 0 w 397669"/>
                  <a:gd name="connsiteY2" fmla="*/ 169068 h 289079"/>
                  <a:gd name="connsiteX3" fmla="*/ 126206 w 397669"/>
                  <a:gd name="connsiteY3" fmla="*/ 280987 h 289079"/>
                  <a:gd name="connsiteX4" fmla="*/ 219075 w 397669"/>
                  <a:gd name="connsiteY4" fmla="*/ 273843 h 289079"/>
                  <a:gd name="connsiteX5" fmla="*/ 397669 w 397669"/>
                  <a:gd name="connsiteY5" fmla="*/ 35718 h 289079"/>
                  <a:gd name="connsiteX6" fmla="*/ 376237 w 397669"/>
                  <a:gd name="connsiteY6" fmla="*/ 0 h 289079"/>
                  <a:gd name="connsiteX7" fmla="*/ 169069 w 397669"/>
                  <a:gd name="connsiteY7" fmla="*/ 176212 h 289079"/>
                  <a:gd name="connsiteX0" fmla="*/ 169069 w 397669"/>
                  <a:gd name="connsiteY0" fmla="*/ 176212 h 297100"/>
                  <a:gd name="connsiteX1" fmla="*/ 73819 w 397669"/>
                  <a:gd name="connsiteY1" fmla="*/ 97631 h 297100"/>
                  <a:gd name="connsiteX2" fmla="*/ 0 w 397669"/>
                  <a:gd name="connsiteY2" fmla="*/ 169068 h 297100"/>
                  <a:gd name="connsiteX3" fmla="*/ 126206 w 397669"/>
                  <a:gd name="connsiteY3" fmla="*/ 280987 h 297100"/>
                  <a:gd name="connsiteX4" fmla="*/ 219075 w 397669"/>
                  <a:gd name="connsiteY4" fmla="*/ 273843 h 297100"/>
                  <a:gd name="connsiteX5" fmla="*/ 397669 w 397669"/>
                  <a:gd name="connsiteY5" fmla="*/ 35718 h 297100"/>
                  <a:gd name="connsiteX6" fmla="*/ 376237 w 397669"/>
                  <a:gd name="connsiteY6" fmla="*/ 0 h 297100"/>
                  <a:gd name="connsiteX7" fmla="*/ 169069 w 397669"/>
                  <a:gd name="connsiteY7" fmla="*/ 176212 h 297100"/>
                  <a:gd name="connsiteX0" fmla="*/ 177436 w 406036"/>
                  <a:gd name="connsiteY0" fmla="*/ 176212 h 297100"/>
                  <a:gd name="connsiteX1" fmla="*/ 82186 w 406036"/>
                  <a:gd name="connsiteY1" fmla="*/ 97631 h 297100"/>
                  <a:gd name="connsiteX2" fmla="*/ 8367 w 406036"/>
                  <a:gd name="connsiteY2" fmla="*/ 169068 h 297100"/>
                  <a:gd name="connsiteX3" fmla="*/ 134573 w 406036"/>
                  <a:gd name="connsiteY3" fmla="*/ 280987 h 297100"/>
                  <a:gd name="connsiteX4" fmla="*/ 227442 w 406036"/>
                  <a:gd name="connsiteY4" fmla="*/ 273843 h 297100"/>
                  <a:gd name="connsiteX5" fmla="*/ 406036 w 406036"/>
                  <a:gd name="connsiteY5" fmla="*/ 35718 h 297100"/>
                  <a:gd name="connsiteX6" fmla="*/ 384604 w 406036"/>
                  <a:gd name="connsiteY6" fmla="*/ 0 h 297100"/>
                  <a:gd name="connsiteX7" fmla="*/ 177436 w 406036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25397"/>
                  <a:gd name="connsiteY0" fmla="*/ 176212 h 297100"/>
                  <a:gd name="connsiteX1" fmla="*/ 84721 w 425397"/>
                  <a:gd name="connsiteY1" fmla="*/ 97631 h 297100"/>
                  <a:gd name="connsiteX2" fmla="*/ 10902 w 425397"/>
                  <a:gd name="connsiteY2" fmla="*/ 169068 h 297100"/>
                  <a:gd name="connsiteX3" fmla="*/ 137108 w 425397"/>
                  <a:gd name="connsiteY3" fmla="*/ 280987 h 297100"/>
                  <a:gd name="connsiteX4" fmla="*/ 229977 w 425397"/>
                  <a:gd name="connsiteY4" fmla="*/ 273843 h 297100"/>
                  <a:gd name="connsiteX5" fmla="*/ 408571 w 425397"/>
                  <a:gd name="connsiteY5" fmla="*/ 35718 h 297100"/>
                  <a:gd name="connsiteX6" fmla="*/ 387139 w 425397"/>
                  <a:gd name="connsiteY6" fmla="*/ 0 h 297100"/>
                  <a:gd name="connsiteX7" fmla="*/ 179971 w 425397"/>
                  <a:gd name="connsiteY7" fmla="*/ 176212 h 297100"/>
                  <a:gd name="connsiteX0" fmla="*/ 179971 w 445220"/>
                  <a:gd name="connsiteY0" fmla="*/ 184370 h 305258"/>
                  <a:gd name="connsiteX1" fmla="*/ 84721 w 445220"/>
                  <a:gd name="connsiteY1" fmla="*/ 105789 h 305258"/>
                  <a:gd name="connsiteX2" fmla="*/ 10902 w 445220"/>
                  <a:gd name="connsiteY2" fmla="*/ 177226 h 305258"/>
                  <a:gd name="connsiteX3" fmla="*/ 137108 w 445220"/>
                  <a:gd name="connsiteY3" fmla="*/ 289145 h 305258"/>
                  <a:gd name="connsiteX4" fmla="*/ 229977 w 445220"/>
                  <a:gd name="connsiteY4" fmla="*/ 282001 h 305258"/>
                  <a:gd name="connsiteX5" fmla="*/ 408571 w 445220"/>
                  <a:gd name="connsiteY5" fmla="*/ 43876 h 305258"/>
                  <a:gd name="connsiteX6" fmla="*/ 387139 w 445220"/>
                  <a:gd name="connsiteY6" fmla="*/ 8158 h 305258"/>
                  <a:gd name="connsiteX7" fmla="*/ 179971 w 445220"/>
                  <a:gd name="connsiteY7" fmla="*/ 184370 h 3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220" h="305258">
                    <a:moveTo>
                      <a:pt x="179971" y="184370"/>
                    </a:moveTo>
                    <a:lnTo>
                      <a:pt x="84721" y="105789"/>
                    </a:lnTo>
                    <a:cubicBezTo>
                      <a:pt x="31540" y="79595"/>
                      <a:pt x="-24023" y="115314"/>
                      <a:pt x="10902" y="177226"/>
                    </a:cubicBezTo>
                    <a:lnTo>
                      <a:pt x="137108" y="289145"/>
                    </a:lnTo>
                    <a:cubicBezTo>
                      <a:pt x="170445" y="310576"/>
                      <a:pt x="199021" y="312957"/>
                      <a:pt x="229977" y="282001"/>
                    </a:cubicBezTo>
                    <a:cubicBezTo>
                      <a:pt x="277602" y="197863"/>
                      <a:pt x="322846" y="108963"/>
                      <a:pt x="408571" y="43876"/>
                    </a:cubicBezTo>
                    <a:cubicBezTo>
                      <a:pt x="453815" y="17683"/>
                      <a:pt x="468102" y="-15654"/>
                      <a:pt x="387139" y="8158"/>
                    </a:cubicBezTo>
                    <a:cubicBezTo>
                      <a:pt x="287127" y="35939"/>
                      <a:pt x="234739" y="125633"/>
                      <a:pt x="179971" y="184370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249554" y="4272796"/>
            <a:ext cx="8567573" cy="616731"/>
            <a:chOff x="249554" y="4272796"/>
            <a:chExt cx="8567573" cy="616731"/>
          </a:xfrm>
        </p:grpSpPr>
        <p:sp>
          <p:nvSpPr>
            <p:cNvPr id="79" name="TextBox 78"/>
            <p:cNvSpPr txBox="1"/>
            <p:nvPr/>
          </p:nvSpPr>
          <p:spPr>
            <a:xfrm>
              <a:off x="1009113" y="4272796"/>
              <a:ext cx="7808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Giao diện chưa gần gũi được với người dùng.</a:t>
              </a:r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9554" y="4281876"/>
              <a:ext cx="653643" cy="607651"/>
              <a:chOff x="2088445" y="465915"/>
              <a:chExt cx="864611" cy="758537"/>
            </a:xfrm>
            <a:solidFill>
              <a:srgbClr val="C00000"/>
            </a:solidFill>
          </p:grpSpPr>
          <p:sp>
            <p:nvSpPr>
              <p:cNvPr id="29" name="Freeform 28"/>
              <p:cNvSpPr/>
              <p:nvPr/>
            </p:nvSpPr>
            <p:spPr>
              <a:xfrm>
                <a:off x="2228546" y="465915"/>
                <a:ext cx="724510" cy="443300"/>
              </a:xfrm>
              <a:custGeom>
                <a:avLst/>
                <a:gdLst>
                  <a:gd name="connsiteX0" fmla="*/ 169069 w 397669"/>
                  <a:gd name="connsiteY0" fmla="*/ 176212 h 280987"/>
                  <a:gd name="connsiteX1" fmla="*/ 73819 w 397669"/>
                  <a:gd name="connsiteY1" fmla="*/ 97631 h 280987"/>
                  <a:gd name="connsiteX2" fmla="*/ 0 w 397669"/>
                  <a:gd name="connsiteY2" fmla="*/ 169068 h 280987"/>
                  <a:gd name="connsiteX3" fmla="*/ 126206 w 397669"/>
                  <a:gd name="connsiteY3" fmla="*/ 280987 h 280987"/>
                  <a:gd name="connsiteX4" fmla="*/ 219075 w 397669"/>
                  <a:gd name="connsiteY4" fmla="*/ 273843 h 280987"/>
                  <a:gd name="connsiteX5" fmla="*/ 397669 w 397669"/>
                  <a:gd name="connsiteY5" fmla="*/ 35718 h 280987"/>
                  <a:gd name="connsiteX6" fmla="*/ 376237 w 397669"/>
                  <a:gd name="connsiteY6" fmla="*/ 0 h 280987"/>
                  <a:gd name="connsiteX7" fmla="*/ 169069 w 397669"/>
                  <a:gd name="connsiteY7" fmla="*/ 176212 h 280987"/>
                  <a:gd name="connsiteX0" fmla="*/ 169069 w 397669"/>
                  <a:gd name="connsiteY0" fmla="*/ 176212 h 289079"/>
                  <a:gd name="connsiteX1" fmla="*/ 73819 w 397669"/>
                  <a:gd name="connsiteY1" fmla="*/ 97631 h 289079"/>
                  <a:gd name="connsiteX2" fmla="*/ 0 w 397669"/>
                  <a:gd name="connsiteY2" fmla="*/ 169068 h 289079"/>
                  <a:gd name="connsiteX3" fmla="*/ 126206 w 397669"/>
                  <a:gd name="connsiteY3" fmla="*/ 280987 h 289079"/>
                  <a:gd name="connsiteX4" fmla="*/ 219075 w 397669"/>
                  <a:gd name="connsiteY4" fmla="*/ 273843 h 289079"/>
                  <a:gd name="connsiteX5" fmla="*/ 397669 w 397669"/>
                  <a:gd name="connsiteY5" fmla="*/ 35718 h 289079"/>
                  <a:gd name="connsiteX6" fmla="*/ 376237 w 397669"/>
                  <a:gd name="connsiteY6" fmla="*/ 0 h 289079"/>
                  <a:gd name="connsiteX7" fmla="*/ 169069 w 397669"/>
                  <a:gd name="connsiteY7" fmla="*/ 176212 h 289079"/>
                  <a:gd name="connsiteX0" fmla="*/ 169069 w 397669"/>
                  <a:gd name="connsiteY0" fmla="*/ 176212 h 297100"/>
                  <a:gd name="connsiteX1" fmla="*/ 73819 w 397669"/>
                  <a:gd name="connsiteY1" fmla="*/ 97631 h 297100"/>
                  <a:gd name="connsiteX2" fmla="*/ 0 w 397669"/>
                  <a:gd name="connsiteY2" fmla="*/ 169068 h 297100"/>
                  <a:gd name="connsiteX3" fmla="*/ 126206 w 397669"/>
                  <a:gd name="connsiteY3" fmla="*/ 280987 h 297100"/>
                  <a:gd name="connsiteX4" fmla="*/ 219075 w 397669"/>
                  <a:gd name="connsiteY4" fmla="*/ 273843 h 297100"/>
                  <a:gd name="connsiteX5" fmla="*/ 397669 w 397669"/>
                  <a:gd name="connsiteY5" fmla="*/ 35718 h 297100"/>
                  <a:gd name="connsiteX6" fmla="*/ 376237 w 397669"/>
                  <a:gd name="connsiteY6" fmla="*/ 0 h 297100"/>
                  <a:gd name="connsiteX7" fmla="*/ 169069 w 397669"/>
                  <a:gd name="connsiteY7" fmla="*/ 176212 h 297100"/>
                  <a:gd name="connsiteX0" fmla="*/ 177436 w 406036"/>
                  <a:gd name="connsiteY0" fmla="*/ 176212 h 297100"/>
                  <a:gd name="connsiteX1" fmla="*/ 82186 w 406036"/>
                  <a:gd name="connsiteY1" fmla="*/ 97631 h 297100"/>
                  <a:gd name="connsiteX2" fmla="*/ 8367 w 406036"/>
                  <a:gd name="connsiteY2" fmla="*/ 169068 h 297100"/>
                  <a:gd name="connsiteX3" fmla="*/ 134573 w 406036"/>
                  <a:gd name="connsiteY3" fmla="*/ 280987 h 297100"/>
                  <a:gd name="connsiteX4" fmla="*/ 227442 w 406036"/>
                  <a:gd name="connsiteY4" fmla="*/ 273843 h 297100"/>
                  <a:gd name="connsiteX5" fmla="*/ 406036 w 406036"/>
                  <a:gd name="connsiteY5" fmla="*/ 35718 h 297100"/>
                  <a:gd name="connsiteX6" fmla="*/ 384604 w 406036"/>
                  <a:gd name="connsiteY6" fmla="*/ 0 h 297100"/>
                  <a:gd name="connsiteX7" fmla="*/ 177436 w 406036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25397"/>
                  <a:gd name="connsiteY0" fmla="*/ 176212 h 297100"/>
                  <a:gd name="connsiteX1" fmla="*/ 84721 w 425397"/>
                  <a:gd name="connsiteY1" fmla="*/ 97631 h 297100"/>
                  <a:gd name="connsiteX2" fmla="*/ 10902 w 425397"/>
                  <a:gd name="connsiteY2" fmla="*/ 169068 h 297100"/>
                  <a:gd name="connsiteX3" fmla="*/ 137108 w 425397"/>
                  <a:gd name="connsiteY3" fmla="*/ 280987 h 297100"/>
                  <a:gd name="connsiteX4" fmla="*/ 229977 w 425397"/>
                  <a:gd name="connsiteY4" fmla="*/ 273843 h 297100"/>
                  <a:gd name="connsiteX5" fmla="*/ 408571 w 425397"/>
                  <a:gd name="connsiteY5" fmla="*/ 35718 h 297100"/>
                  <a:gd name="connsiteX6" fmla="*/ 387139 w 425397"/>
                  <a:gd name="connsiteY6" fmla="*/ 0 h 297100"/>
                  <a:gd name="connsiteX7" fmla="*/ 179971 w 425397"/>
                  <a:gd name="connsiteY7" fmla="*/ 176212 h 297100"/>
                  <a:gd name="connsiteX0" fmla="*/ 179971 w 445220"/>
                  <a:gd name="connsiteY0" fmla="*/ 184370 h 305258"/>
                  <a:gd name="connsiteX1" fmla="*/ 84721 w 445220"/>
                  <a:gd name="connsiteY1" fmla="*/ 105789 h 305258"/>
                  <a:gd name="connsiteX2" fmla="*/ 10902 w 445220"/>
                  <a:gd name="connsiteY2" fmla="*/ 177226 h 305258"/>
                  <a:gd name="connsiteX3" fmla="*/ 137108 w 445220"/>
                  <a:gd name="connsiteY3" fmla="*/ 289145 h 305258"/>
                  <a:gd name="connsiteX4" fmla="*/ 229977 w 445220"/>
                  <a:gd name="connsiteY4" fmla="*/ 282001 h 305258"/>
                  <a:gd name="connsiteX5" fmla="*/ 408571 w 445220"/>
                  <a:gd name="connsiteY5" fmla="*/ 43876 h 305258"/>
                  <a:gd name="connsiteX6" fmla="*/ 387139 w 445220"/>
                  <a:gd name="connsiteY6" fmla="*/ 8158 h 305258"/>
                  <a:gd name="connsiteX7" fmla="*/ 179971 w 445220"/>
                  <a:gd name="connsiteY7" fmla="*/ 184370 h 3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220" h="305258">
                    <a:moveTo>
                      <a:pt x="179971" y="184370"/>
                    </a:moveTo>
                    <a:lnTo>
                      <a:pt x="84721" y="105789"/>
                    </a:lnTo>
                    <a:cubicBezTo>
                      <a:pt x="31540" y="79595"/>
                      <a:pt x="-24023" y="115314"/>
                      <a:pt x="10902" y="177226"/>
                    </a:cubicBezTo>
                    <a:lnTo>
                      <a:pt x="137108" y="289145"/>
                    </a:lnTo>
                    <a:cubicBezTo>
                      <a:pt x="170445" y="310576"/>
                      <a:pt x="199021" y="312957"/>
                      <a:pt x="229977" y="282001"/>
                    </a:cubicBezTo>
                    <a:cubicBezTo>
                      <a:pt x="277602" y="197863"/>
                      <a:pt x="322846" y="108963"/>
                      <a:pt x="408571" y="43876"/>
                    </a:cubicBezTo>
                    <a:cubicBezTo>
                      <a:pt x="453815" y="17683"/>
                      <a:pt x="468102" y="-15654"/>
                      <a:pt x="387139" y="8158"/>
                    </a:cubicBezTo>
                    <a:cubicBezTo>
                      <a:pt x="287127" y="35939"/>
                      <a:pt x="234739" y="125633"/>
                      <a:pt x="179971" y="184370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 rot="10800000">
                <a:off x="2088445" y="781151"/>
                <a:ext cx="712893" cy="443301"/>
              </a:xfrm>
              <a:custGeom>
                <a:avLst/>
                <a:gdLst>
                  <a:gd name="connsiteX0" fmla="*/ 169069 w 397669"/>
                  <a:gd name="connsiteY0" fmla="*/ 176212 h 280987"/>
                  <a:gd name="connsiteX1" fmla="*/ 73819 w 397669"/>
                  <a:gd name="connsiteY1" fmla="*/ 97631 h 280987"/>
                  <a:gd name="connsiteX2" fmla="*/ 0 w 397669"/>
                  <a:gd name="connsiteY2" fmla="*/ 169068 h 280987"/>
                  <a:gd name="connsiteX3" fmla="*/ 126206 w 397669"/>
                  <a:gd name="connsiteY3" fmla="*/ 280987 h 280987"/>
                  <a:gd name="connsiteX4" fmla="*/ 219075 w 397669"/>
                  <a:gd name="connsiteY4" fmla="*/ 273843 h 280987"/>
                  <a:gd name="connsiteX5" fmla="*/ 397669 w 397669"/>
                  <a:gd name="connsiteY5" fmla="*/ 35718 h 280987"/>
                  <a:gd name="connsiteX6" fmla="*/ 376237 w 397669"/>
                  <a:gd name="connsiteY6" fmla="*/ 0 h 280987"/>
                  <a:gd name="connsiteX7" fmla="*/ 169069 w 397669"/>
                  <a:gd name="connsiteY7" fmla="*/ 176212 h 280987"/>
                  <a:gd name="connsiteX0" fmla="*/ 169069 w 397669"/>
                  <a:gd name="connsiteY0" fmla="*/ 176212 h 289079"/>
                  <a:gd name="connsiteX1" fmla="*/ 73819 w 397669"/>
                  <a:gd name="connsiteY1" fmla="*/ 97631 h 289079"/>
                  <a:gd name="connsiteX2" fmla="*/ 0 w 397669"/>
                  <a:gd name="connsiteY2" fmla="*/ 169068 h 289079"/>
                  <a:gd name="connsiteX3" fmla="*/ 126206 w 397669"/>
                  <a:gd name="connsiteY3" fmla="*/ 280987 h 289079"/>
                  <a:gd name="connsiteX4" fmla="*/ 219075 w 397669"/>
                  <a:gd name="connsiteY4" fmla="*/ 273843 h 289079"/>
                  <a:gd name="connsiteX5" fmla="*/ 397669 w 397669"/>
                  <a:gd name="connsiteY5" fmla="*/ 35718 h 289079"/>
                  <a:gd name="connsiteX6" fmla="*/ 376237 w 397669"/>
                  <a:gd name="connsiteY6" fmla="*/ 0 h 289079"/>
                  <a:gd name="connsiteX7" fmla="*/ 169069 w 397669"/>
                  <a:gd name="connsiteY7" fmla="*/ 176212 h 289079"/>
                  <a:gd name="connsiteX0" fmla="*/ 169069 w 397669"/>
                  <a:gd name="connsiteY0" fmla="*/ 176212 h 297100"/>
                  <a:gd name="connsiteX1" fmla="*/ 73819 w 397669"/>
                  <a:gd name="connsiteY1" fmla="*/ 97631 h 297100"/>
                  <a:gd name="connsiteX2" fmla="*/ 0 w 397669"/>
                  <a:gd name="connsiteY2" fmla="*/ 169068 h 297100"/>
                  <a:gd name="connsiteX3" fmla="*/ 126206 w 397669"/>
                  <a:gd name="connsiteY3" fmla="*/ 280987 h 297100"/>
                  <a:gd name="connsiteX4" fmla="*/ 219075 w 397669"/>
                  <a:gd name="connsiteY4" fmla="*/ 273843 h 297100"/>
                  <a:gd name="connsiteX5" fmla="*/ 397669 w 397669"/>
                  <a:gd name="connsiteY5" fmla="*/ 35718 h 297100"/>
                  <a:gd name="connsiteX6" fmla="*/ 376237 w 397669"/>
                  <a:gd name="connsiteY6" fmla="*/ 0 h 297100"/>
                  <a:gd name="connsiteX7" fmla="*/ 169069 w 397669"/>
                  <a:gd name="connsiteY7" fmla="*/ 176212 h 297100"/>
                  <a:gd name="connsiteX0" fmla="*/ 177436 w 406036"/>
                  <a:gd name="connsiteY0" fmla="*/ 176212 h 297100"/>
                  <a:gd name="connsiteX1" fmla="*/ 82186 w 406036"/>
                  <a:gd name="connsiteY1" fmla="*/ 97631 h 297100"/>
                  <a:gd name="connsiteX2" fmla="*/ 8367 w 406036"/>
                  <a:gd name="connsiteY2" fmla="*/ 169068 h 297100"/>
                  <a:gd name="connsiteX3" fmla="*/ 134573 w 406036"/>
                  <a:gd name="connsiteY3" fmla="*/ 280987 h 297100"/>
                  <a:gd name="connsiteX4" fmla="*/ 227442 w 406036"/>
                  <a:gd name="connsiteY4" fmla="*/ 273843 h 297100"/>
                  <a:gd name="connsiteX5" fmla="*/ 406036 w 406036"/>
                  <a:gd name="connsiteY5" fmla="*/ 35718 h 297100"/>
                  <a:gd name="connsiteX6" fmla="*/ 384604 w 406036"/>
                  <a:gd name="connsiteY6" fmla="*/ 0 h 297100"/>
                  <a:gd name="connsiteX7" fmla="*/ 177436 w 406036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25397"/>
                  <a:gd name="connsiteY0" fmla="*/ 176212 h 297100"/>
                  <a:gd name="connsiteX1" fmla="*/ 84721 w 425397"/>
                  <a:gd name="connsiteY1" fmla="*/ 97631 h 297100"/>
                  <a:gd name="connsiteX2" fmla="*/ 10902 w 425397"/>
                  <a:gd name="connsiteY2" fmla="*/ 169068 h 297100"/>
                  <a:gd name="connsiteX3" fmla="*/ 137108 w 425397"/>
                  <a:gd name="connsiteY3" fmla="*/ 280987 h 297100"/>
                  <a:gd name="connsiteX4" fmla="*/ 229977 w 425397"/>
                  <a:gd name="connsiteY4" fmla="*/ 273843 h 297100"/>
                  <a:gd name="connsiteX5" fmla="*/ 408571 w 425397"/>
                  <a:gd name="connsiteY5" fmla="*/ 35718 h 297100"/>
                  <a:gd name="connsiteX6" fmla="*/ 387139 w 425397"/>
                  <a:gd name="connsiteY6" fmla="*/ 0 h 297100"/>
                  <a:gd name="connsiteX7" fmla="*/ 179971 w 425397"/>
                  <a:gd name="connsiteY7" fmla="*/ 176212 h 297100"/>
                  <a:gd name="connsiteX0" fmla="*/ 179971 w 445220"/>
                  <a:gd name="connsiteY0" fmla="*/ 184370 h 305258"/>
                  <a:gd name="connsiteX1" fmla="*/ 84721 w 445220"/>
                  <a:gd name="connsiteY1" fmla="*/ 105789 h 305258"/>
                  <a:gd name="connsiteX2" fmla="*/ 10902 w 445220"/>
                  <a:gd name="connsiteY2" fmla="*/ 177226 h 305258"/>
                  <a:gd name="connsiteX3" fmla="*/ 137108 w 445220"/>
                  <a:gd name="connsiteY3" fmla="*/ 289145 h 305258"/>
                  <a:gd name="connsiteX4" fmla="*/ 229977 w 445220"/>
                  <a:gd name="connsiteY4" fmla="*/ 282001 h 305258"/>
                  <a:gd name="connsiteX5" fmla="*/ 408571 w 445220"/>
                  <a:gd name="connsiteY5" fmla="*/ 43876 h 305258"/>
                  <a:gd name="connsiteX6" fmla="*/ 387139 w 445220"/>
                  <a:gd name="connsiteY6" fmla="*/ 8158 h 305258"/>
                  <a:gd name="connsiteX7" fmla="*/ 179971 w 445220"/>
                  <a:gd name="connsiteY7" fmla="*/ 184370 h 3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220" h="305258">
                    <a:moveTo>
                      <a:pt x="179971" y="184370"/>
                    </a:moveTo>
                    <a:lnTo>
                      <a:pt x="84721" y="105789"/>
                    </a:lnTo>
                    <a:cubicBezTo>
                      <a:pt x="31540" y="79595"/>
                      <a:pt x="-24023" y="115314"/>
                      <a:pt x="10902" y="177226"/>
                    </a:cubicBezTo>
                    <a:lnTo>
                      <a:pt x="137108" y="289145"/>
                    </a:lnTo>
                    <a:cubicBezTo>
                      <a:pt x="170445" y="310576"/>
                      <a:pt x="199021" y="312957"/>
                      <a:pt x="229977" y="282001"/>
                    </a:cubicBezTo>
                    <a:cubicBezTo>
                      <a:pt x="277602" y="197863"/>
                      <a:pt x="322846" y="108963"/>
                      <a:pt x="408571" y="43876"/>
                    </a:cubicBezTo>
                    <a:cubicBezTo>
                      <a:pt x="453815" y="17683"/>
                      <a:pt x="468102" y="-15654"/>
                      <a:pt x="387139" y="8158"/>
                    </a:cubicBezTo>
                    <a:cubicBezTo>
                      <a:pt x="287127" y="35939"/>
                      <a:pt x="234739" y="125633"/>
                      <a:pt x="179971" y="184370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249554" y="5282384"/>
            <a:ext cx="8787505" cy="1261086"/>
            <a:chOff x="249554" y="5282384"/>
            <a:chExt cx="8787505" cy="1261086"/>
          </a:xfrm>
        </p:grpSpPr>
        <p:sp>
          <p:nvSpPr>
            <p:cNvPr id="82" name="TextBox 81"/>
            <p:cNvSpPr txBox="1"/>
            <p:nvPr/>
          </p:nvSpPr>
          <p:spPr>
            <a:xfrm>
              <a:off x="1009113" y="5312364"/>
              <a:ext cx="8027946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Dễ gây nhàm chán khi chơi trong một thời gian dài</a:t>
              </a:r>
              <a:r>
                <a:rPr lang="en-US" sz="2800" smtClean="0"/>
                <a:t>.</a:t>
              </a:r>
              <a:endParaRPr lang="en-US" sz="2800"/>
            </a:p>
            <a:p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49554" y="5282384"/>
              <a:ext cx="653643" cy="607651"/>
              <a:chOff x="2088445" y="465915"/>
              <a:chExt cx="864611" cy="758537"/>
            </a:xfrm>
            <a:solidFill>
              <a:srgbClr val="C00000"/>
            </a:solidFill>
          </p:grpSpPr>
          <p:sp>
            <p:nvSpPr>
              <p:cNvPr id="32" name="Freeform 31"/>
              <p:cNvSpPr/>
              <p:nvPr/>
            </p:nvSpPr>
            <p:spPr>
              <a:xfrm>
                <a:off x="2228546" y="465915"/>
                <a:ext cx="724510" cy="443300"/>
              </a:xfrm>
              <a:custGeom>
                <a:avLst/>
                <a:gdLst>
                  <a:gd name="connsiteX0" fmla="*/ 169069 w 397669"/>
                  <a:gd name="connsiteY0" fmla="*/ 176212 h 280987"/>
                  <a:gd name="connsiteX1" fmla="*/ 73819 w 397669"/>
                  <a:gd name="connsiteY1" fmla="*/ 97631 h 280987"/>
                  <a:gd name="connsiteX2" fmla="*/ 0 w 397669"/>
                  <a:gd name="connsiteY2" fmla="*/ 169068 h 280987"/>
                  <a:gd name="connsiteX3" fmla="*/ 126206 w 397669"/>
                  <a:gd name="connsiteY3" fmla="*/ 280987 h 280987"/>
                  <a:gd name="connsiteX4" fmla="*/ 219075 w 397669"/>
                  <a:gd name="connsiteY4" fmla="*/ 273843 h 280987"/>
                  <a:gd name="connsiteX5" fmla="*/ 397669 w 397669"/>
                  <a:gd name="connsiteY5" fmla="*/ 35718 h 280987"/>
                  <a:gd name="connsiteX6" fmla="*/ 376237 w 397669"/>
                  <a:gd name="connsiteY6" fmla="*/ 0 h 280987"/>
                  <a:gd name="connsiteX7" fmla="*/ 169069 w 397669"/>
                  <a:gd name="connsiteY7" fmla="*/ 176212 h 280987"/>
                  <a:gd name="connsiteX0" fmla="*/ 169069 w 397669"/>
                  <a:gd name="connsiteY0" fmla="*/ 176212 h 289079"/>
                  <a:gd name="connsiteX1" fmla="*/ 73819 w 397669"/>
                  <a:gd name="connsiteY1" fmla="*/ 97631 h 289079"/>
                  <a:gd name="connsiteX2" fmla="*/ 0 w 397669"/>
                  <a:gd name="connsiteY2" fmla="*/ 169068 h 289079"/>
                  <a:gd name="connsiteX3" fmla="*/ 126206 w 397669"/>
                  <a:gd name="connsiteY3" fmla="*/ 280987 h 289079"/>
                  <a:gd name="connsiteX4" fmla="*/ 219075 w 397669"/>
                  <a:gd name="connsiteY4" fmla="*/ 273843 h 289079"/>
                  <a:gd name="connsiteX5" fmla="*/ 397669 w 397669"/>
                  <a:gd name="connsiteY5" fmla="*/ 35718 h 289079"/>
                  <a:gd name="connsiteX6" fmla="*/ 376237 w 397669"/>
                  <a:gd name="connsiteY6" fmla="*/ 0 h 289079"/>
                  <a:gd name="connsiteX7" fmla="*/ 169069 w 397669"/>
                  <a:gd name="connsiteY7" fmla="*/ 176212 h 289079"/>
                  <a:gd name="connsiteX0" fmla="*/ 169069 w 397669"/>
                  <a:gd name="connsiteY0" fmla="*/ 176212 h 297100"/>
                  <a:gd name="connsiteX1" fmla="*/ 73819 w 397669"/>
                  <a:gd name="connsiteY1" fmla="*/ 97631 h 297100"/>
                  <a:gd name="connsiteX2" fmla="*/ 0 w 397669"/>
                  <a:gd name="connsiteY2" fmla="*/ 169068 h 297100"/>
                  <a:gd name="connsiteX3" fmla="*/ 126206 w 397669"/>
                  <a:gd name="connsiteY3" fmla="*/ 280987 h 297100"/>
                  <a:gd name="connsiteX4" fmla="*/ 219075 w 397669"/>
                  <a:gd name="connsiteY4" fmla="*/ 273843 h 297100"/>
                  <a:gd name="connsiteX5" fmla="*/ 397669 w 397669"/>
                  <a:gd name="connsiteY5" fmla="*/ 35718 h 297100"/>
                  <a:gd name="connsiteX6" fmla="*/ 376237 w 397669"/>
                  <a:gd name="connsiteY6" fmla="*/ 0 h 297100"/>
                  <a:gd name="connsiteX7" fmla="*/ 169069 w 397669"/>
                  <a:gd name="connsiteY7" fmla="*/ 176212 h 297100"/>
                  <a:gd name="connsiteX0" fmla="*/ 177436 w 406036"/>
                  <a:gd name="connsiteY0" fmla="*/ 176212 h 297100"/>
                  <a:gd name="connsiteX1" fmla="*/ 82186 w 406036"/>
                  <a:gd name="connsiteY1" fmla="*/ 97631 h 297100"/>
                  <a:gd name="connsiteX2" fmla="*/ 8367 w 406036"/>
                  <a:gd name="connsiteY2" fmla="*/ 169068 h 297100"/>
                  <a:gd name="connsiteX3" fmla="*/ 134573 w 406036"/>
                  <a:gd name="connsiteY3" fmla="*/ 280987 h 297100"/>
                  <a:gd name="connsiteX4" fmla="*/ 227442 w 406036"/>
                  <a:gd name="connsiteY4" fmla="*/ 273843 h 297100"/>
                  <a:gd name="connsiteX5" fmla="*/ 406036 w 406036"/>
                  <a:gd name="connsiteY5" fmla="*/ 35718 h 297100"/>
                  <a:gd name="connsiteX6" fmla="*/ 384604 w 406036"/>
                  <a:gd name="connsiteY6" fmla="*/ 0 h 297100"/>
                  <a:gd name="connsiteX7" fmla="*/ 177436 w 406036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25397"/>
                  <a:gd name="connsiteY0" fmla="*/ 176212 h 297100"/>
                  <a:gd name="connsiteX1" fmla="*/ 84721 w 425397"/>
                  <a:gd name="connsiteY1" fmla="*/ 97631 h 297100"/>
                  <a:gd name="connsiteX2" fmla="*/ 10902 w 425397"/>
                  <a:gd name="connsiteY2" fmla="*/ 169068 h 297100"/>
                  <a:gd name="connsiteX3" fmla="*/ 137108 w 425397"/>
                  <a:gd name="connsiteY3" fmla="*/ 280987 h 297100"/>
                  <a:gd name="connsiteX4" fmla="*/ 229977 w 425397"/>
                  <a:gd name="connsiteY4" fmla="*/ 273843 h 297100"/>
                  <a:gd name="connsiteX5" fmla="*/ 408571 w 425397"/>
                  <a:gd name="connsiteY5" fmla="*/ 35718 h 297100"/>
                  <a:gd name="connsiteX6" fmla="*/ 387139 w 425397"/>
                  <a:gd name="connsiteY6" fmla="*/ 0 h 297100"/>
                  <a:gd name="connsiteX7" fmla="*/ 179971 w 425397"/>
                  <a:gd name="connsiteY7" fmla="*/ 176212 h 297100"/>
                  <a:gd name="connsiteX0" fmla="*/ 179971 w 445220"/>
                  <a:gd name="connsiteY0" fmla="*/ 184370 h 305258"/>
                  <a:gd name="connsiteX1" fmla="*/ 84721 w 445220"/>
                  <a:gd name="connsiteY1" fmla="*/ 105789 h 305258"/>
                  <a:gd name="connsiteX2" fmla="*/ 10902 w 445220"/>
                  <a:gd name="connsiteY2" fmla="*/ 177226 h 305258"/>
                  <a:gd name="connsiteX3" fmla="*/ 137108 w 445220"/>
                  <a:gd name="connsiteY3" fmla="*/ 289145 h 305258"/>
                  <a:gd name="connsiteX4" fmla="*/ 229977 w 445220"/>
                  <a:gd name="connsiteY4" fmla="*/ 282001 h 305258"/>
                  <a:gd name="connsiteX5" fmla="*/ 408571 w 445220"/>
                  <a:gd name="connsiteY5" fmla="*/ 43876 h 305258"/>
                  <a:gd name="connsiteX6" fmla="*/ 387139 w 445220"/>
                  <a:gd name="connsiteY6" fmla="*/ 8158 h 305258"/>
                  <a:gd name="connsiteX7" fmla="*/ 179971 w 445220"/>
                  <a:gd name="connsiteY7" fmla="*/ 184370 h 3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220" h="305258">
                    <a:moveTo>
                      <a:pt x="179971" y="184370"/>
                    </a:moveTo>
                    <a:lnTo>
                      <a:pt x="84721" y="105789"/>
                    </a:lnTo>
                    <a:cubicBezTo>
                      <a:pt x="31540" y="79595"/>
                      <a:pt x="-24023" y="115314"/>
                      <a:pt x="10902" y="177226"/>
                    </a:cubicBezTo>
                    <a:lnTo>
                      <a:pt x="137108" y="289145"/>
                    </a:lnTo>
                    <a:cubicBezTo>
                      <a:pt x="170445" y="310576"/>
                      <a:pt x="199021" y="312957"/>
                      <a:pt x="229977" y="282001"/>
                    </a:cubicBezTo>
                    <a:cubicBezTo>
                      <a:pt x="277602" y="197863"/>
                      <a:pt x="322846" y="108963"/>
                      <a:pt x="408571" y="43876"/>
                    </a:cubicBezTo>
                    <a:cubicBezTo>
                      <a:pt x="453815" y="17683"/>
                      <a:pt x="468102" y="-15654"/>
                      <a:pt x="387139" y="8158"/>
                    </a:cubicBezTo>
                    <a:cubicBezTo>
                      <a:pt x="287127" y="35939"/>
                      <a:pt x="234739" y="125633"/>
                      <a:pt x="179971" y="184370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10800000">
                <a:off x="2088445" y="781151"/>
                <a:ext cx="712893" cy="443301"/>
              </a:xfrm>
              <a:custGeom>
                <a:avLst/>
                <a:gdLst>
                  <a:gd name="connsiteX0" fmla="*/ 169069 w 397669"/>
                  <a:gd name="connsiteY0" fmla="*/ 176212 h 280987"/>
                  <a:gd name="connsiteX1" fmla="*/ 73819 w 397669"/>
                  <a:gd name="connsiteY1" fmla="*/ 97631 h 280987"/>
                  <a:gd name="connsiteX2" fmla="*/ 0 w 397669"/>
                  <a:gd name="connsiteY2" fmla="*/ 169068 h 280987"/>
                  <a:gd name="connsiteX3" fmla="*/ 126206 w 397669"/>
                  <a:gd name="connsiteY3" fmla="*/ 280987 h 280987"/>
                  <a:gd name="connsiteX4" fmla="*/ 219075 w 397669"/>
                  <a:gd name="connsiteY4" fmla="*/ 273843 h 280987"/>
                  <a:gd name="connsiteX5" fmla="*/ 397669 w 397669"/>
                  <a:gd name="connsiteY5" fmla="*/ 35718 h 280987"/>
                  <a:gd name="connsiteX6" fmla="*/ 376237 w 397669"/>
                  <a:gd name="connsiteY6" fmla="*/ 0 h 280987"/>
                  <a:gd name="connsiteX7" fmla="*/ 169069 w 397669"/>
                  <a:gd name="connsiteY7" fmla="*/ 176212 h 280987"/>
                  <a:gd name="connsiteX0" fmla="*/ 169069 w 397669"/>
                  <a:gd name="connsiteY0" fmla="*/ 176212 h 289079"/>
                  <a:gd name="connsiteX1" fmla="*/ 73819 w 397669"/>
                  <a:gd name="connsiteY1" fmla="*/ 97631 h 289079"/>
                  <a:gd name="connsiteX2" fmla="*/ 0 w 397669"/>
                  <a:gd name="connsiteY2" fmla="*/ 169068 h 289079"/>
                  <a:gd name="connsiteX3" fmla="*/ 126206 w 397669"/>
                  <a:gd name="connsiteY3" fmla="*/ 280987 h 289079"/>
                  <a:gd name="connsiteX4" fmla="*/ 219075 w 397669"/>
                  <a:gd name="connsiteY4" fmla="*/ 273843 h 289079"/>
                  <a:gd name="connsiteX5" fmla="*/ 397669 w 397669"/>
                  <a:gd name="connsiteY5" fmla="*/ 35718 h 289079"/>
                  <a:gd name="connsiteX6" fmla="*/ 376237 w 397669"/>
                  <a:gd name="connsiteY6" fmla="*/ 0 h 289079"/>
                  <a:gd name="connsiteX7" fmla="*/ 169069 w 397669"/>
                  <a:gd name="connsiteY7" fmla="*/ 176212 h 289079"/>
                  <a:gd name="connsiteX0" fmla="*/ 169069 w 397669"/>
                  <a:gd name="connsiteY0" fmla="*/ 176212 h 297100"/>
                  <a:gd name="connsiteX1" fmla="*/ 73819 w 397669"/>
                  <a:gd name="connsiteY1" fmla="*/ 97631 h 297100"/>
                  <a:gd name="connsiteX2" fmla="*/ 0 w 397669"/>
                  <a:gd name="connsiteY2" fmla="*/ 169068 h 297100"/>
                  <a:gd name="connsiteX3" fmla="*/ 126206 w 397669"/>
                  <a:gd name="connsiteY3" fmla="*/ 280987 h 297100"/>
                  <a:gd name="connsiteX4" fmla="*/ 219075 w 397669"/>
                  <a:gd name="connsiteY4" fmla="*/ 273843 h 297100"/>
                  <a:gd name="connsiteX5" fmla="*/ 397669 w 397669"/>
                  <a:gd name="connsiteY5" fmla="*/ 35718 h 297100"/>
                  <a:gd name="connsiteX6" fmla="*/ 376237 w 397669"/>
                  <a:gd name="connsiteY6" fmla="*/ 0 h 297100"/>
                  <a:gd name="connsiteX7" fmla="*/ 169069 w 397669"/>
                  <a:gd name="connsiteY7" fmla="*/ 176212 h 297100"/>
                  <a:gd name="connsiteX0" fmla="*/ 177436 w 406036"/>
                  <a:gd name="connsiteY0" fmla="*/ 176212 h 297100"/>
                  <a:gd name="connsiteX1" fmla="*/ 82186 w 406036"/>
                  <a:gd name="connsiteY1" fmla="*/ 97631 h 297100"/>
                  <a:gd name="connsiteX2" fmla="*/ 8367 w 406036"/>
                  <a:gd name="connsiteY2" fmla="*/ 169068 h 297100"/>
                  <a:gd name="connsiteX3" fmla="*/ 134573 w 406036"/>
                  <a:gd name="connsiteY3" fmla="*/ 280987 h 297100"/>
                  <a:gd name="connsiteX4" fmla="*/ 227442 w 406036"/>
                  <a:gd name="connsiteY4" fmla="*/ 273843 h 297100"/>
                  <a:gd name="connsiteX5" fmla="*/ 406036 w 406036"/>
                  <a:gd name="connsiteY5" fmla="*/ 35718 h 297100"/>
                  <a:gd name="connsiteX6" fmla="*/ 384604 w 406036"/>
                  <a:gd name="connsiteY6" fmla="*/ 0 h 297100"/>
                  <a:gd name="connsiteX7" fmla="*/ 177436 w 406036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25397"/>
                  <a:gd name="connsiteY0" fmla="*/ 176212 h 297100"/>
                  <a:gd name="connsiteX1" fmla="*/ 84721 w 425397"/>
                  <a:gd name="connsiteY1" fmla="*/ 97631 h 297100"/>
                  <a:gd name="connsiteX2" fmla="*/ 10902 w 425397"/>
                  <a:gd name="connsiteY2" fmla="*/ 169068 h 297100"/>
                  <a:gd name="connsiteX3" fmla="*/ 137108 w 425397"/>
                  <a:gd name="connsiteY3" fmla="*/ 280987 h 297100"/>
                  <a:gd name="connsiteX4" fmla="*/ 229977 w 425397"/>
                  <a:gd name="connsiteY4" fmla="*/ 273843 h 297100"/>
                  <a:gd name="connsiteX5" fmla="*/ 408571 w 425397"/>
                  <a:gd name="connsiteY5" fmla="*/ 35718 h 297100"/>
                  <a:gd name="connsiteX6" fmla="*/ 387139 w 425397"/>
                  <a:gd name="connsiteY6" fmla="*/ 0 h 297100"/>
                  <a:gd name="connsiteX7" fmla="*/ 179971 w 425397"/>
                  <a:gd name="connsiteY7" fmla="*/ 176212 h 297100"/>
                  <a:gd name="connsiteX0" fmla="*/ 179971 w 445220"/>
                  <a:gd name="connsiteY0" fmla="*/ 184370 h 305258"/>
                  <a:gd name="connsiteX1" fmla="*/ 84721 w 445220"/>
                  <a:gd name="connsiteY1" fmla="*/ 105789 h 305258"/>
                  <a:gd name="connsiteX2" fmla="*/ 10902 w 445220"/>
                  <a:gd name="connsiteY2" fmla="*/ 177226 h 305258"/>
                  <a:gd name="connsiteX3" fmla="*/ 137108 w 445220"/>
                  <a:gd name="connsiteY3" fmla="*/ 289145 h 305258"/>
                  <a:gd name="connsiteX4" fmla="*/ 229977 w 445220"/>
                  <a:gd name="connsiteY4" fmla="*/ 282001 h 305258"/>
                  <a:gd name="connsiteX5" fmla="*/ 408571 w 445220"/>
                  <a:gd name="connsiteY5" fmla="*/ 43876 h 305258"/>
                  <a:gd name="connsiteX6" fmla="*/ 387139 w 445220"/>
                  <a:gd name="connsiteY6" fmla="*/ 8158 h 305258"/>
                  <a:gd name="connsiteX7" fmla="*/ 179971 w 445220"/>
                  <a:gd name="connsiteY7" fmla="*/ 184370 h 3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220" h="305258">
                    <a:moveTo>
                      <a:pt x="179971" y="184370"/>
                    </a:moveTo>
                    <a:lnTo>
                      <a:pt x="84721" y="105789"/>
                    </a:lnTo>
                    <a:cubicBezTo>
                      <a:pt x="31540" y="79595"/>
                      <a:pt x="-24023" y="115314"/>
                      <a:pt x="10902" y="177226"/>
                    </a:cubicBezTo>
                    <a:lnTo>
                      <a:pt x="137108" y="289145"/>
                    </a:lnTo>
                    <a:cubicBezTo>
                      <a:pt x="170445" y="310576"/>
                      <a:pt x="199021" y="312957"/>
                      <a:pt x="229977" y="282001"/>
                    </a:cubicBezTo>
                    <a:cubicBezTo>
                      <a:pt x="277602" y="197863"/>
                      <a:pt x="322846" y="108963"/>
                      <a:pt x="408571" y="43876"/>
                    </a:cubicBezTo>
                    <a:cubicBezTo>
                      <a:pt x="453815" y="17683"/>
                      <a:pt x="468102" y="-15654"/>
                      <a:pt x="387139" y="8158"/>
                    </a:cubicBezTo>
                    <a:cubicBezTo>
                      <a:pt x="287127" y="35939"/>
                      <a:pt x="234739" y="125633"/>
                      <a:pt x="179971" y="184370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D6D3-4F91-4D20-9E43-CCA5E832E085}" type="slidenum">
              <a:rPr lang="en-US" smtClean="0"/>
              <a:t>11</a:t>
            </a:fld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4" y="105278"/>
            <a:ext cx="1435925" cy="143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1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D6D3-4F91-4D20-9E43-CCA5E832E085}" type="slidenum">
              <a:rPr lang="en-US" smtClean="0"/>
              <a:t>12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6" y="7051"/>
            <a:ext cx="1242894" cy="12428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3" y="1366345"/>
            <a:ext cx="8418786" cy="482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D6D3-4F91-4D20-9E43-CCA5E832E085}" type="slidenum">
              <a:rPr lang="en-US" smtClean="0"/>
              <a:t>13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8" y="74592"/>
            <a:ext cx="1365702" cy="1365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1629104"/>
            <a:ext cx="7924800" cy="45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36801" y="3141989"/>
            <a:ext cx="4955822" cy="523220"/>
            <a:chOff x="3014132" y="74330"/>
            <a:chExt cx="6129868" cy="442402"/>
          </a:xfrm>
        </p:grpSpPr>
        <p:sp>
          <p:nvSpPr>
            <p:cNvPr id="5" name="Parallelogram 4"/>
            <p:cNvSpPr/>
            <p:nvPr/>
          </p:nvSpPr>
          <p:spPr>
            <a:xfrm>
              <a:off x="3014132" y="90310"/>
              <a:ext cx="6129868" cy="410443"/>
            </a:xfrm>
            <a:prstGeom prst="parallelogram">
              <a:avLst>
                <a:gd name="adj" fmla="val 1888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82320" y="74330"/>
              <a:ext cx="4349554" cy="44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2&gt; Demo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D6D3-4F91-4D20-9E43-CCA5E832E085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2" y="127143"/>
            <a:ext cx="1365702" cy="136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69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Đề tài:Du Hành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552637"/>
          </a:xfrm>
        </p:spPr>
        <p:txBody>
          <a:bodyPr/>
          <a:lstStyle/>
          <a:p>
            <a:r>
              <a:rPr lang="en-US" sz="3200" b="1"/>
              <a:t>Tên Thành Viên: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Nguyễn Cát Tiên. Mã số sinh viên: 1511060277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Nguyễn Minh Hoàng. Mã số </a:t>
            </a:r>
            <a:r>
              <a:rPr lang="en-US"/>
              <a:t>sinh </a:t>
            </a:r>
            <a:r>
              <a:rPr lang="en-US" smtClean="0"/>
              <a:t>viên:1511060200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Trương Quang Học. Mã số sinh viên: 1511060492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Từ Anh Hoàng. Mã số sinh viên: 1511060309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Mai Tiến Dũng.Mã số sinh viên: 1511060873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A52BD6D3-4F91-4D20-9E43-CCA5E832E085}" type="slidenum">
              <a:rPr lang="en-US" smtClean="0"/>
              <a:pPr/>
              <a:t>15</a:t>
            </a:fld>
            <a:endParaRPr lang="en-US" smtClean="0">
              <a:solidFill>
                <a:srgbClr val="FF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0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800401" y="4260454"/>
            <a:ext cx="6334641" cy="1933832"/>
            <a:chOff x="2800401" y="4260454"/>
            <a:chExt cx="6334641" cy="1933832"/>
          </a:xfrm>
        </p:grpSpPr>
        <p:pic>
          <p:nvPicPr>
            <p:cNvPr id="17" name="Picture 345" descr="shadow_1_m"/>
            <p:cNvPicPr>
              <a:picLocks noChangeAspect="1" noChangeArrowheads="1"/>
            </p:cNvPicPr>
            <p:nvPr/>
          </p:nvPicPr>
          <p:blipFill>
            <a:blip r:embed="rId2"/>
            <a:srcRect t="1518" b="2"/>
            <a:stretch>
              <a:fillRect/>
            </a:stretch>
          </p:blipFill>
          <p:spPr bwMode="gray">
            <a:xfrm>
              <a:off x="2911590" y="5834484"/>
              <a:ext cx="6223452" cy="359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3"/>
            <p:cNvGrpSpPr/>
            <p:nvPr/>
          </p:nvGrpSpPr>
          <p:grpSpPr>
            <a:xfrm>
              <a:off x="2800401" y="4260454"/>
              <a:ext cx="6310313" cy="1612901"/>
              <a:chOff x="2800401" y="4260454"/>
              <a:chExt cx="6310313" cy="1612901"/>
            </a:xfrm>
          </p:grpSpPr>
          <p:grpSp>
            <p:nvGrpSpPr>
              <p:cNvPr id="19" name="Group 63"/>
              <p:cNvGrpSpPr>
                <a:grpSpLocks/>
              </p:cNvGrpSpPr>
              <p:nvPr/>
            </p:nvGrpSpPr>
            <p:grpSpPr bwMode="auto">
              <a:xfrm>
                <a:off x="2800401" y="4260454"/>
                <a:ext cx="6310313" cy="1612901"/>
                <a:chOff x="1728357" y="1778099"/>
                <a:chExt cx="5477985" cy="1400472"/>
              </a:xfrm>
            </p:grpSpPr>
            <p:grpSp>
              <p:nvGrpSpPr>
                <p:cNvPr id="20" name="Group 67"/>
                <p:cNvGrpSpPr>
                  <a:grpSpLocks/>
                </p:cNvGrpSpPr>
                <p:nvPr/>
              </p:nvGrpSpPr>
              <p:grpSpPr bwMode="auto">
                <a:xfrm>
                  <a:off x="1803761" y="1928346"/>
                  <a:ext cx="5402581" cy="1250225"/>
                  <a:chOff x="1803761" y="1928346"/>
                  <a:chExt cx="5402581" cy="1250225"/>
                </a:xfrm>
              </p:grpSpPr>
              <p:pic>
                <p:nvPicPr>
                  <p:cNvPr id="25" name="Picture 345" descr="shadow_1_m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 t="1518" b="2"/>
                  <a:stretch>
                    <a:fillRect/>
                  </a:stretch>
                </p:blipFill>
                <p:spPr bwMode="gray">
                  <a:xfrm>
                    <a:off x="1803761" y="2510102"/>
                    <a:ext cx="5402581" cy="3124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" name="Rectangle 25"/>
                  <p:cNvSpPr/>
                  <p:nvPr/>
                </p:nvSpPr>
                <p:spPr>
                  <a:xfrm>
                    <a:off x="2286492" y="1928346"/>
                    <a:ext cx="4640094" cy="1250225"/>
                  </a:xfrm>
                  <a:prstGeom prst="rect">
                    <a:avLst/>
                  </a:prstGeom>
                  <a:solidFill>
                    <a:srgbClr val="00B0F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2392606" y="2029108"/>
                    <a:ext cx="4443026" cy="1029676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  <a:lumMod val="23000"/>
                          <a:lumOff val="77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  <a:lumMod val="33000"/>
                          <a:lumOff val="67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2700000" scaled="1"/>
                    <a:tileRect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4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" name="Group 68"/>
                <p:cNvGrpSpPr>
                  <a:grpSpLocks/>
                </p:cNvGrpSpPr>
                <p:nvPr/>
              </p:nvGrpSpPr>
              <p:grpSpPr bwMode="auto">
                <a:xfrm>
                  <a:off x="1728357" y="1778099"/>
                  <a:ext cx="2001015" cy="847304"/>
                  <a:chOff x="1728357" y="1778099"/>
                  <a:chExt cx="2001015" cy="847304"/>
                </a:xfrm>
              </p:grpSpPr>
              <p:sp>
                <p:nvSpPr>
                  <p:cNvPr id="22" name="Right Triangle 21"/>
                  <p:cNvSpPr/>
                  <p:nvPr/>
                </p:nvSpPr>
                <p:spPr>
                  <a:xfrm flipH="1">
                    <a:off x="2114228" y="2473777"/>
                    <a:ext cx="172264" cy="151626"/>
                  </a:xfrm>
                  <a:prstGeom prst="rt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23" name="Right Triangle 22"/>
                  <p:cNvSpPr/>
                  <p:nvPr/>
                </p:nvSpPr>
                <p:spPr>
                  <a:xfrm flipH="1">
                    <a:off x="3449616" y="1778099"/>
                    <a:ext cx="172263" cy="151626"/>
                  </a:xfrm>
                  <a:prstGeom prst="rt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24" name="Trapezoid 2"/>
                  <p:cNvSpPr/>
                  <p:nvPr/>
                </p:nvSpPr>
                <p:spPr>
                  <a:xfrm rot="19191503">
                    <a:off x="1728357" y="2044132"/>
                    <a:ext cx="2001015" cy="464526"/>
                  </a:xfrm>
                  <a:custGeom>
                    <a:avLst/>
                    <a:gdLst>
                      <a:gd name="connsiteX0" fmla="*/ 0 w 1828800"/>
                      <a:gd name="connsiteY0" fmla="*/ 457200 h 457200"/>
                      <a:gd name="connsiteX1" fmla="*/ 114300 w 1828800"/>
                      <a:gd name="connsiteY1" fmla="*/ 0 h 457200"/>
                      <a:gd name="connsiteX2" fmla="*/ 1714500 w 1828800"/>
                      <a:gd name="connsiteY2" fmla="*/ 0 h 457200"/>
                      <a:gd name="connsiteX3" fmla="*/ 1828800 w 1828800"/>
                      <a:gd name="connsiteY3" fmla="*/ 457200 h 457200"/>
                      <a:gd name="connsiteX4" fmla="*/ 0 w 1828800"/>
                      <a:gd name="connsiteY4" fmla="*/ 457200 h 457200"/>
                      <a:gd name="connsiteX0" fmla="*/ 0 w 1828800"/>
                      <a:gd name="connsiteY0" fmla="*/ 463642 h 463642"/>
                      <a:gd name="connsiteX1" fmla="*/ 402156 w 1828800"/>
                      <a:gd name="connsiteY1" fmla="*/ 0 h 463642"/>
                      <a:gd name="connsiteX2" fmla="*/ 1714500 w 1828800"/>
                      <a:gd name="connsiteY2" fmla="*/ 6442 h 463642"/>
                      <a:gd name="connsiteX3" fmla="*/ 1828800 w 1828800"/>
                      <a:gd name="connsiteY3" fmla="*/ 463642 h 463642"/>
                      <a:gd name="connsiteX4" fmla="*/ 0 w 1828800"/>
                      <a:gd name="connsiteY4" fmla="*/ 463642 h 463642"/>
                      <a:gd name="connsiteX0" fmla="*/ 0 w 2001385"/>
                      <a:gd name="connsiteY0" fmla="*/ 463642 h 463642"/>
                      <a:gd name="connsiteX1" fmla="*/ 402156 w 2001385"/>
                      <a:gd name="connsiteY1" fmla="*/ 0 h 463642"/>
                      <a:gd name="connsiteX2" fmla="*/ 1714500 w 2001385"/>
                      <a:gd name="connsiteY2" fmla="*/ 6442 h 463642"/>
                      <a:gd name="connsiteX3" fmla="*/ 2001385 w 2001385"/>
                      <a:gd name="connsiteY3" fmla="*/ 426441 h 463642"/>
                      <a:gd name="connsiteX4" fmla="*/ 0 w 2001385"/>
                      <a:gd name="connsiteY4" fmla="*/ 463642 h 463642"/>
                      <a:gd name="connsiteX0" fmla="*/ 0 w 2001385"/>
                      <a:gd name="connsiteY0" fmla="*/ 463642 h 463642"/>
                      <a:gd name="connsiteX1" fmla="*/ 402156 w 2001385"/>
                      <a:gd name="connsiteY1" fmla="*/ 0 h 463642"/>
                      <a:gd name="connsiteX2" fmla="*/ 1514076 w 2001385"/>
                      <a:gd name="connsiteY2" fmla="*/ 7706 h 463642"/>
                      <a:gd name="connsiteX3" fmla="*/ 2001385 w 2001385"/>
                      <a:gd name="connsiteY3" fmla="*/ 426441 h 463642"/>
                      <a:gd name="connsiteX4" fmla="*/ 0 w 2001385"/>
                      <a:gd name="connsiteY4" fmla="*/ 463642 h 463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01385" h="463642">
                        <a:moveTo>
                          <a:pt x="0" y="463642"/>
                        </a:moveTo>
                        <a:lnTo>
                          <a:pt x="402156" y="0"/>
                        </a:lnTo>
                        <a:lnTo>
                          <a:pt x="1514076" y="7706"/>
                        </a:lnTo>
                        <a:lnTo>
                          <a:pt x="2001385" y="426441"/>
                        </a:lnTo>
                        <a:lnTo>
                          <a:pt x="0" y="463642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  <a:lumMod val="67000"/>
                          <a:lumOff val="33000"/>
                        </a:schemeClr>
                      </a:gs>
                      <a:gs pos="42000">
                        <a:schemeClr val="bg1">
                          <a:shade val="67500"/>
                          <a:satMod val="115000"/>
                          <a:lumMod val="38000"/>
                          <a:lumOff val="62000"/>
                        </a:schemeClr>
                      </a:gs>
                      <a:gs pos="84000">
                        <a:schemeClr val="bg1">
                          <a:lumMod val="95000"/>
                          <a:shade val="100000"/>
                          <a:satMod val="115000"/>
                        </a:schemeClr>
                      </a:gs>
                    </a:gsLst>
                    <a:lin ang="3600000" scaled="0"/>
                    <a:tileRect/>
                  </a:gradFill>
                  <a:ln w="3175"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2800" b="1">
                        <a:solidFill>
                          <a:schemeClr val="tx1"/>
                        </a:solidFill>
                      </a:rPr>
                      <a:t>Nội dung 2</a:t>
                    </a:r>
                  </a:p>
                </p:txBody>
              </p:sp>
            </p:grpSp>
          </p:grpSp>
          <p:grpSp>
            <p:nvGrpSpPr>
              <p:cNvPr id="3" name="Group 2"/>
              <p:cNvGrpSpPr/>
              <p:nvPr/>
            </p:nvGrpSpPr>
            <p:grpSpPr>
              <a:xfrm>
                <a:off x="4052794" y="4607987"/>
                <a:ext cx="4630883" cy="1077218"/>
                <a:chOff x="4052794" y="4607987"/>
                <a:chExt cx="4630883" cy="1077218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4052794" y="4607987"/>
                  <a:ext cx="41585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200" b="1">
                      <a:solidFill>
                        <a:srgbClr val="F05027"/>
                      </a:solidFill>
                    </a:rPr>
                    <a:t>Triển khai </a:t>
                  </a:r>
                  <a:r>
                    <a:rPr lang="en-US" sz="3200" b="1" smtClean="0">
                      <a:solidFill>
                        <a:srgbClr val="F05027"/>
                      </a:solidFill>
                    </a:rPr>
                    <a:t>App Game trên SmartPhone.</a:t>
                  </a:r>
                  <a:endParaRPr lang="en-US" sz="3200" b="1">
                    <a:solidFill>
                      <a:srgbClr val="F05027"/>
                    </a:solidFill>
                  </a:endParaRPr>
                </a:p>
              </p:txBody>
            </p:sp>
            <p:grpSp>
              <p:nvGrpSpPr>
                <p:cNvPr id="44" name="Group 43"/>
                <p:cNvGrpSpPr/>
                <p:nvPr/>
              </p:nvGrpSpPr>
              <p:grpSpPr>
                <a:xfrm>
                  <a:off x="8066408" y="4921388"/>
                  <a:ext cx="617269" cy="455157"/>
                  <a:chOff x="5210175" y="2278856"/>
                  <a:chExt cx="235744" cy="173831"/>
                </a:xfrm>
                <a:solidFill>
                  <a:schemeClr val="tx2"/>
                </a:solidFill>
              </p:grpSpPr>
              <p:sp>
                <p:nvSpPr>
                  <p:cNvPr id="45" name="Frame 44"/>
                  <p:cNvSpPr/>
                  <p:nvPr/>
                </p:nvSpPr>
                <p:spPr>
                  <a:xfrm>
                    <a:off x="5226244" y="2278856"/>
                    <a:ext cx="163128" cy="159546"/>
                  </a:xfrm>
                  <a:prstGeom prst="frame">
                    <a:avLst>
                      <a:gd name="adj1" fmla="val 5556"/>
                    </a:avLst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" name="Freeform 45"/>
                  <p:cNvSpPr/>
                  <p:nvPr/>
                </p:nvSpPr>
                <p:spPr>
                  <a:xfrm>
                    <a:off x="5210175" y="2297000"/>
                    <a:ext cx="235744" cy="155687"/>
                  </a:xfrm>
                  <a:custGeom>
                    <a:avLst/>
                    <a:gdLst>
                      <a:gd name="connsiteX0" fmla="*/ 66675 w 235744"/>
                      <a:gd name="connsiteY0" fmla="*/ 78582 h 154782"/>
                      <a:gd name="connsiteX1" fmla="*/ 0 w 235744"/>
                      <a:gd name="connsiteY1" fmla="*/ 50007 h 154782"/>
                      <a:gd name="connsiteX2" fmla="*/ 80963 w 235744"/>
                      <a:gd name="connsiteY2" fmla="*/ 154782 h 154782"/>
                      <a:gd name="connsiteX3" fmla="*/ 235744 w 235744"/>
                      <a:gd name="connsiteY3" fmla="*/ 0 h 154782"/>
                      <a:gd name="connsiteX4" fmla="*/ 66675 w 235744"/>
                      <a:gd name="connsiteY4" fmla="*/ 78582 h 154782"/>
                      <a:gd name="connsiteX0" fmla="*/ 66675 w 235744"/>
                      <a:gd name="connsiteY0" fmla="*/ 85726 h 154782"/>
                      <a:gd name="connsiteX1" fmla="*/ 0 w 235744"/>
                      <a:gd name="connsiteY1" fmla="*/ 50007 h 154782"/>
                      <a:gd name="connsiteX2" fmla="*/ 80963 w 235744"/>
                      <a:gd name="connsiteY2" fmla="*/ 154782 h 154782"/>
                      <a:gd name="connsiteX3" fmla="*/ 235744 w 235744"/>
                      <a:gd name="connsiteY3" fmla="*/ 0 h 154782"/>
                      <a:gd name="connsiteX4" fmla="*/ 66675 w 235744"/>
                      <a:gd name="connsiteY4" fmla="*/ 85726 h 154782"/>
                      <a:gd name="connsiteX0" fmla="*/ 66675 w 235744"/>
                      <a:gd name="connsiteY0" fmla="*/ 85726 h 154782"/>
                      <a:gd name="connsiteX1" fmla="*/ 0 w 235744"/>
                      <a:gd name="connsiteY1" fmla="*/ 50007 h 154782"/>
                      <a:gd name="connsiteX2" fmla="*/ 80963 w 235744"/>
                      <a:gd name="connsiteY2" fmla="*/ 154782 h 154782"/>
                      <a:gd name="connsiteX3" fmla="*/ 235744 w 235744"/>
                      <a:gd name="connsiteY3" fmla="*/ 0 h 154782"/>
                      <a:gd name="connsiteX4" fmla="*/ 66675 w 235744"/>
                      <a:gd name="connsiteY4" fmla="*/ 85726 h 154782"/>
                      <a:gd name="connsiteX0" fmla="*/ 66675 w 235744"/>
                      <a:gd name="connsiteY0" fmla="*/ 85726 h 154782"/>
                      <a:gd name="connsiteX1" fmla="*/ 0 w 235744"/>
                      <a:gd name="connsiteY1" fmla="*/ 50007 h 154782"/>
                      <a:gd name="connsiteX2" fmla="*/ 80963 w 235744"/>
                      <a:gd name="connsiteY2" fmla="*/ 154782 h 154782"/>
                      <a:gd name="connsiteX3" fmla="*/ 235744 w 235744"/>
                      <a:gd name="connsiteY3" fmla="*/ 0 h 154782"/>
                      <a:gd name="connsiteX4" fmla="*/ 66675 w 235744"/>
                      <a:gd name="connsiteY4" fmla="*/ 85726 h 154782"/>
                      <a:gd name="connsiteX0" fmla="*/ 66675 w 235744"/>
                      <a:gd name="connsiteY0" fmla="*/ 85726 h 154782"/>
                      <a:gd name="connsiteX1" fmla="*/ 0 w 235744"/>
                      <a:gd name="connsiteY1" fmla="*/ 50007 h 154782"/>
                      <a:gd name="connsiteX2" fmla="*/ 80963 w 235744"/>
                      <a:gd name="connsiteY2" fmla="*/ 154782 h 154782"/>
                      <a:gd name="connsiteX3" fmla="*/ 235744 w 235744"/>
                      <a:gd name="connsiteY3" fmla="*/ 0 h 154782"/>
                      <a:gd name="connsiteX4" fmla="*/ 66675 w 235744"/>
                      <a:gd name="connsiteY4" fmla="*/ 85726 h 154782"/>
                      <a:gd name="connsiteX0" fmla="*/ 66675 w 235744"/>
                      <a:gd name="connsiteY0" fmla="*/ 86631 h 155687"/>
                      <a:gd name="connsiteX1" fmla="*/ 0 w 235744"/>
                      <a:gd name="connsiteY1" fmla="*/ 50912 h 155687"/>
                      <a:gd name="connsiteX2" fmla="*/ 80963 w 235744"/>
                      <a:gd name="connsiteY2" fmla="*/ 155687 h 155687"/>
                      <a:gd name="connsiteX3" fmla="*/ 235744 w 235744"/>
                      <a:gd name="connsiteY3" fmla="*/ 905 h 155687"/>
                      <a:gd name="connsiteX4" fmla="*/ 66675 w 235744"/>
                      <a:gd name="connsiteY4" fmla="*/ 86631 h 155687"/>
                      <a:gd name="connsiteX0" fmla="*/ 66675 w 235744"/>
                      <a:gd name="connsiteY0" fmla="*/ 86631 h 155687"/>
                      <a:gd name="connsiteX1" fmla="*/ 0 w 235744"/>
                      <a:gd name="connsiteY1" fmla="*/ 50912 h 155687"/>
                      <a:gd name="connsiteX2" fmla="*/ 80963 w 235744"/>
                      <a:gd name="connsiteY2" fmla="*/ 155687 h 155687"/>
                      <a:gd name="connsiteX3" fmla="*/ 235744 w 235744"/>
                      <a:gd name="connsiteY3" fmla="*/ 905 h 155687"/>
                      <a:gd name="connsiteX4" fmla="*/ 66675 w 235744"/>
                      <a:gd name="connsiteY4" fmla="*/ 86631 h 155687"/>
                      <a:gd name="connsiteX0" fmla="*/ 66675 w 235744"/>
                      <a:gd name="connsiteY0" fmla="*/ 86631 h 155687"/>
                      <a:gd name="connsiteX1" fmla="*/ 0 w 235744"/>
                      <a:gd name="connsiteY1" fmla="*/ 50912 h 155687"/>
                      <a:gd name="connsiteX2" fmla="*/ 80963 w 235744"/>
                      <a:gd name="connsiteY2" fmla="*/ 155687 h 155687"/>
                      <a:gd name="connsiteX3" fmla="*/ 235744 w 235744"/>
                      <a:gd name="connsiteY3" fmla="*/ 905 h 155687"/>
                      <a:gd name="connsiteX4" fmla="*/ 66675 w 235744"/>
                      <a:gd name="connsiteY4" fmla="*/ 86631 h 155687"/>
                      <a:gd name="connsiteX0" fmla="*/ 66675 w 235744"/>
                      <a:gd name="connsiteY0" fmla="*/ 86631 h 155687"/>
                      <a:gd name="connsiteX1" fmla="*/ 0 w 235744"/>
                      <a:gd name="connsiteY1" fmla="*/ 50912 h 155687"/>
                      <a:gd name="connsiteX2" fmla="*/ 80963 w 235744"/>
                      <a:gd name="connsiteY2" fmla="*/ 155687 h 155687"/>
                      <a:gd name="connsiteX3" fmla="*/ 235744 w 235744"/>
                      <a:gd name="connsiteY3" fmla="*/ 905 h 155687"/>
                      <a:gd name="connsiteX4" fmla="*/ 66675 w 235744"/>
                      <a:gd name="connsiteY4" fmla="*/ 86631 h 155687"/>
                      <a:gd name="connsiteX0" fmla="*/ 66675 w 235744"/>
                      <a:gd name="connsiteY0" fmla="*/ 86631 h 155687"/>
                      <a:gd name="connsiteX1" fmla="*/ 0 w 235744"/>
                      <a:gd name="connsiteY1" fmla="*/ 50912 h 155687"/>
                      <a:gd name="connsiteX2" fmla="*/ 80963 w 235744"/>
                      <a:gd name="connsiteY2" fmla="*/ 155687 h 155687"/>
                      <a:gd name="connsiteX3" fmla="*/ 235744 w 235744"/>
                      <a:gd name="connsiteY3" fmla="*/ 905 h 155687"/>
                      <a:gd name="connsiteX4" fmla="*/ 66675 w 235744"/>
                      <a:gd name="connsiteY4" fmla="*/ 86631 h 155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5744" h="155687">
                        <a:moveTo>
                          <a:pt x="66675" y="86631"/>
                        </a:moveTo>
                        <a:cubicBezTo>
                          <a:pt x="49212" y="67581"/>
                          <a:pt x="34131" y="53293"/>
                          <a:pt x="0" y="50912"/>
                        </a:cubicBezTo>
                        <a:cubicBezTo>
                          <a:pt x="34132" y="78693"/>
                          <a:pt x="65881" y="113618"/>
                          <a:pt x="80963" y="155687"/>
                        </a:cubicBezTo>
                        <a:cubicBezTo>
                          <a:pt x="108745" y="94568"/>
                          <a:pt x="141287" y="31068"/>
                          <a:pt x="235744" y="905"/>
                        </a:cubicBezTo>
                        <a:cubicBezTo>
                          <a:pt x="157957" y="-6239"/>
                          <a:pt x="103981" y="29481"/>
                          <a:pt x="66675" y="86631"/>
                        </a:cubicBezTo>
                        <a:close/>
                      </a:path>
                    </a:pathLst>
                  </a:custGeom>
                  <a:grp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</p:grpSp>
        </p:grpSp>
      </p:grpSp>
      <p:grpSp>
        <p:nvGrpSpPr>
          <p:cNvPr id="10" name="Group 9"/>
          <p:cNvGrpSpPr/>
          <p:nvPr/>
        </p:nvGrpSpPr>
        <p:grpSpPr>
          <a:xfrm>
            <a:off x="2809706" y="1811709"/>
            <a:ext cx="6427220" cy="1971697"/>
            <a:chOff x="2800401" y="1896685"/>
            <a:chExt cx="6427220" cy="1971697"/>
          </a:xfrm>
        </p:grpSpPr>
        <p:pic>
          <p:nvPicPr>
            <p:cNvPr id="16" name="Picture 345" descr="shadow_1_m"/>
            <p:cNvPicPr>
              <a:picLocks noChangeAspect="1" noChangeArrowheads="1"/>
            </p:cNvPicPr>
            <p:nvPr/>
          </p:nvPicPr>
          <p:blipFill>
            <a:blip r:embed="rId2"/>
            <a:srcRect t="1518" b="2"/>
            <a:stretch>
              <a:fillRect/>
            </a:stretch>
          </p:blipFill>
          <p:spPr bwMode="gray">
            <a:xfrm>
              <a:off x="3004169" y="3508580"/>
              <a:ext cx="6223452" cy="359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7"/>
            <p:cNvGrpSpPr/>
            <p:nvPr/>
          </p:nvGrpSpPr>
          <p:grpSpPr>
            <a:xfrm>
              <a:off x="2800401" y="1896685"/>
              <a:ext cx="6310313" cy="1748333"/>
              <a:chOff x="2800401" y="1911357"/>
              <a:chExt cx="6310313" cy="174833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00401" y="1911357"/>
                <a:ext cx="6310313" cy="1748333"/>
                <a:chOff x="2800401" y="1911357"/>
                <a:chExt cx="6310313" cy="1748333"/>
              </a:xfrm>
            </p:grpSpPr>
            <p:grpSp>
              <p:nvGrpSpPr>
                <p:cNvPr id="18" name="Group 46"/>
                <p:cNvGrpSpPr>
                  <a:grpSpLocks/>
                </p:cNvGrpSpPr>
                <p:nvPr/>
              </p:nvGrpSpPr>
              <p:grpSpPr bwMode="auto">
                <a:xfrm>
                  <a:off x="2800401" y="1911357"/>
                  <a:ext cx="6310313" cy="1748333"/>
                  <a:chOff x="1728357" y="1304449"/>
                  <a:chExt cx="5477985" cy="1518067"/>
                </a:xfrm>
              </p:grpSpPr>
              <p:grpSp>
                <p:nvGrpSpPr>
                  <p:cNvPr id="28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1803761" y="1455420"/>
                    <a:ext cx="5402581" cy="1367096"/>
                    <a:chOff x="1803761" y="1455420"/>
                    <a:chExt cx="5402581" cy="1367096"/>
                  </a:xfrm>
                </p:grpSpPr>
                <p:pic>
                  <p:nvPicPr>
                    <p:cNvPr id="33" name="Picture 345" descr="shadow_1_m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/>
                    <a:srcRect t="1518" b="2"/>
                    <a:stretch>
                      <a:fillRect/>
                    </a:stretch>
                  </p:blipFill>
                  <p:spPr bwMode="gray">
                    <a:xfrm>
                      <a:off x="1803761" y="2510102"/>
                      <a:ext cx="5402581" cy="31241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2286492" y="1455304"/>
                      <a:ext cx="4640094" cy="1250224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2392606" y="1561442"/>
                      <a:ext cx="4443025" cy="1029676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23000"/>
                            <a:lumOff val="77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  <a:lumMod val="33000"/>
                            <a:lumOff val="67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/>
                        <a:t>.</a:t>
                      </a:r>
                    </a:p>
                  </p:txBody>
                </p:sp>
              </p:grpSp>
              <p:grpSp>
                <p:nvGrpSpPr>
                  <p:cNvPr id="29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1728357" y="1304449"/>
                    <a:ext cx="2001385" cy="1320641"/>
                    <a:chOff x="1728357" y="1304449"/>
                    <a:chExt cx="2001385" cy="1320641"/>
                  </a:xfrm>
                </p:grpSpPr>
                <p:sp>
                  <p:nvSpPr>
                    <p:cNvPr id="30" name="Right Triangle 29"/>
                    <p:cNvSpPr/>
                    <p:nvPr/>
                  </p:nvSpPr>
                  <p:spPr>
                    <a:xfrm flipH="1">
                      <a:off x="2114228" y="2473953"/>
                      <a:ext cx="172264" cy="151626"/>
                    </a:xfrm>
                    <a:prstGeom prst="rtTriangl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1" name="Right Triangle 30"/>
                    <p:cNvSpPr/>
                    <p:nvPr/>
                  </p:nvSpPr>
                  <p:spPr>
                    <a:xfrm flipH="1">
                      <a:off x="3449616" y="1305057"/>
                      <a:ext cx="172263" cy="151626"/>
                    </a:xfrm>
                    <a:prstGeom prst="rtTriangl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2" name="Trapezoid 2"/>
                    <p:cNvSpPr/>
                    <p:nvPr/>
                  </p:nvSpPr>
                  <p:spPr>
                    <a:xfrm rot="19191503">
                      <a:off x="1728357" y="1571091"/>
                      <a:ext cx="2001014" cy="464526"/>
                    </a:xfrm>
                    <a:custGeom>
                      <a:avLst/>
                      <a:gdLst>
                        <a:gd name="connsiteX0" fmla="*/ 0 w 1828800"/>
                        <a:gd name="connsiteY0" fmla="*/ 457200 h 457200"/>
                        <a:gd name="connsiteX1" fmla="*/ 114300 w 1828800"/>
                        <a:gd name="connsiteY1" fmla="*/ 0 h 457200"/>
                        <a:gd name="connsiteX2" fmla="*/ 1714500 w 1828800"/>
                        <a:gd name="connsiteY2" fmla="*/ 0 h 457200"/>
                        <a:gd name="connsiteX3" fmla="*/ 1828800 w 1828800"/>
                        <a:gd name="connsiteY3" fmla="*/ 457200 h 457200"/>
                        <a:gd name="connsiteX4" fmla="*/ 0 w 1828800"/>
                        <a:gd name="connsiteY4" fmla="*/ 457200 h 457200"/>
                        <a:gd name="connsiteX0" fmla="*/ 0 w 1828800"/>
                        <a:gd name="connsiteY0" fmla="*/ 463642 h 463642"/>
                        <a:gd name="connsiteX1" fmla="*/ 402156 w 1828800"/>
                        <a:gd name="connsiteY1" fmla="*/ 0 h 463642"/>
                        <a:gd name="connsiteX2" fmla="*/ 1714500 w 1828800"/>
                        <a:gd name="connsiteY2" fmla="*/ 6442 h 463642"/>
                        <a:gd name="connsiteX3" fmla="*/ 1828800 w 1828800"/>
                        <a:gd name="connsiteY3" fmla="*/ 463642 h 463642"/>
                        <a:gd name="connsiteX4" fmla="*/ 0 w 1828800"/>
                        <a:gd name="connsiteY4" fmla="*/ 463642 h 463642"/>
                        <a:gd name="connsiteX0" fmla="*/ 0 w 2001385"/>
                        <a:gd name="connsiteY0" fmla="*/ 463642 h 463642"/>
                        <a:gd name="connsiteX1" fmla="*/ 402156 w 2001385"/>
                        <a:gd name="connsiteY1" fmla="*/ 0 h 463642"/>
                        <a:gd name="connsiteX2" fmla="*/ 1714500 w 2001385"/>
                        <a:gd name="connsiteY2" fmla="*/ 6442 h 463642"/>
                        <a:gd name="connsiteX3" fmla="*/ 2001385 w 2001385"/>
                        <a:gd name="connsiteY3" fmla="*/ 426441 h 463642"/>
                        <a:gd name="connsiteX4" fmla="*/ 0 w 2001385"/>
                        <a:gd name="connsiteY4" fmla="*/ 463642 h 463642"/>
                        <a:gd name="connsiteX0" fmla="*/ 0 w 2001385"/>
                        <a:gd name="connsiteY0" fmla="*/ 463642 h 463642"/>
                        <a:gd name="connsiteX1" fmla="*/ 402156 w 2001385"/>
                        <a:gd name="connsiteY1" fmla="*/ 0 h 463642"/>
                        <a:gd name="connsiteX2" fmla="*/ 1514076 w 2001385"/>
                        <a:gd name="connsiteY2" fmla="*/ 7706 h 463642"/>
                        <a:gd name="connsiteX3" fmla="*/ 2001385 w 2001385"/>
                        <a:gd name="connsiteY3" fmla="*/ 426441 h 463642"/>
                        <a:gd name="connsiteX4" fmla="*/ 0 w 2001385"/>
                        <a:gd name="connsiteY4" fmla="*/ 463642 h 463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01385" h="463642">
                          <a:moveTo>
                            <a:pt x="0" y="463642"/>
                          </a:moveTo>
                          <a:lnTo>
                            <a:pt x="402156" y="0"/>
                          </a:lnTo>
                          <a:lnTo>
                            <a:pt x="1514076" y="7706"/>
                          </a:lnTo>
                          <a:lnTo>
                            <a:pt x="2001385" y="426441"/>
                          </a:lnTo>
                          <a:lnTo>
                            <a:pt x="0" y="463642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67000"/>
                            <a:lumOff val="33000"/>
                          </a:schemeClr>
                        </a:gs>
                        <a:gs pos="42000">
                          <a:schemeClr val="bg1">
                            <a:shade val="67500"/>
                            <a:satMod val="115000"/>
                            <a:lumMod val="38000"/>
                            <a:lumOff val="62000"/>
                          </a:schemeClr>
                        </a:gs>
                        <a:gs pos="84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3600000" scaled="0"/>
                      <a:tileRect/>
                    </a:gradFill>
                    <a:ln w="3175"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Nội dung 1</a:t>
                      </a:r>
                    </a:p>
                  </p:txBody>
                </p:sp>
              </p:grp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4012494" y="2510665"/>
                  <a:ext cx="419294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200" b="1">
                      <a:solidFill>
                        <a:srgbClr val="F05027"/>
                      </a:solidFill>
                    </a:rPr>
                    <a:t>Tìm hiểu về </a:t>
                  </a:r>
                  <a:r>
                    <a:rPr lang="en-US" sz="3200" b="1" smtClean="0">
                      <a:solidFill>
                        <a:srgbClr val="F05027"/>
                      </a:solidFill>
                    </a:rPr>
                    <a:t>đề tài</a:t>
                  </a:r>
                  <a:r>
                    <a:rPr lang="en-US" sz="3200" b="1" smtClean="0">
                      <a:solidFill>
                        <a:srgbClr val="F05027"/>
                      </a:solidFill>
                    </a:rPr>
                    <a:t>.</a:t>
                  </a:r>
                  <a:endParaRPr lang="en-US" sz="3200" b="1">
                    <a:solidFill>
                      <a:srgbClr val="F05027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019041" y="2571404"/>
                <a:ext cx="617269" cy="455157"/>
                <a:chOff x="5210175" y="2278856"/>
                <a:chExt cx="235744" cy="173831"/>
              </a:xfrm>
              <a:solidFill>
                <a:schemeClr val="tx2"/>
              </a:solidFill>
            </p:grpSpPr>
            <p:sp>
              <p:nvSpPr>
                <p:cNvPr id="48" name="Frame 47"/>
                <p:cNvSpPr/>
                <p:nvPr/>
              </p:nvSpPr>
              <p:spPr>
                <a:xfrm>
                  <a:off x="5226244" y="2278856"/>
                  <a:ext cx="163128" cy="159546"/>
                </a:xfrm>
                <a:prstGeom prst="frame">
                  <a:avLst>
                    <a:gd name="adj1" fmla="val 5556"/>
                  </a:avLst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>
                  <a:off x="5210175" y="2297000"/>
                  <a:ext cx="235744" cy="155687"/>
                </a:xfrm>
                <a:custGeom>
                  <a:avLst/>
                  <a:gdLst>
                    <a:gd name="connsiteX0" fmla="*/ 66675 w 235744"/>
                    <a:gd name="connsiteY0" fmla="*/ 78582 h 154782"/>
                    <a:gd name="connsiteX1" fmla="*/ 0 w 235744"/>
                    <a:gd name="connsiteY1" fmla="*/ 50007 h 154782"/>
                    <a:gd name="connsiteX2" fmla="*/ 80963 w 235744"/>
                    <a:gd name="connsiteY2" fmla="*/ 154782 h 154782"/>
                    <a:gd name="connsiteX3" fmla="*/ 235744 w 235744"/>
                    <a:gd name="connsiteY3" fmla="*/ 0 h 154782"/>
                    <a:gd name="connsiteX4" fmla="*/ 66675 w 235744"/>
                    <a:gd name="connsiteY4" fmla="*/ 78582 h 154782"/>
                    <a:gd name="connsiteX0" fmla="*/ 66675 w 235744"/>
                    <a:gd name="connsiteY0" fmla="*/ 85726 h 154782"/>
                    <a:gd name="connsiteX1" fmla="*/ 0 w 235744"/>
                    <a:gd name="connsiteY1" fmla="*/ 50007 h 154782"/>
                    <a:gd name="connsiteX2" fmla="*/ 80963 w 235744"/>
                    <a:gd name="connsiteY2" fmla="*/ 154782 h 154782"/>
                    <a:gd name="connsiteX3" fmla="*/ 235744 w 235744"/>
                    <a:gd name="connsiteY3" fmla="*/ 0 h 154782"/>
                    <a:gd name="connsiteX4" fmla="*/ 66675 w 235744"/>
                    <a:gd name="connsiteY4" fmla="*/ 85726 h 154782"/>
                    <a:gd name="connsiteX0" fmla="*/ 66675 w 235744"/>
                    <a:gd name="connsiteY0" fmla="*/ 85726 h 154782"/>
                    <a:gd name="connsiteX1" fmla="*/ 0 w 235744"/>
                    <a:gd name="connsiteY1" fmla="*/ 50007 h 154782"/>
                    <a:gd name="connsiteX2" fmla="*/ 80963 w 235744"/>
                    <a:gd name="connsiteY2" fmla="*/ 154782 h 154782"/>
                    <a:gd name="connsiteX3" fmla="*/ 235744 w 235744"/>
                    <a:gd name="connsiteY3" fmla="*/ 0 h 154782"/>
                    <a:gd name="connsiteX4" fmla="*/ 66675 w 235744"/>
                    <a:gd name="connsiteY4" fmla="*/ 85726 h 154782"/>
                    <a:gd name="connsiteX0" fmla="*/ 66675 w 235744"/>
                    <a:gd name="connsiteY0" fmla="*/ 85726 h 154782"/>
                    <a:gd name="connsiteX1" fmla="*/ 0 w 235744"/>
                    <a:gd name="connsiteY1" fmla="*/ 50007 h 154782"/>
                    <a:gd name="connsiteX2" fmla="*/ 80963 w 235744"/>
                    <a:gd name="connsiteY2" fmla="*/ 154782 h 154782"/>
                    <a:gd name="connsiteX3" fmla="*/ 235744 w 235744"/>
                    <a:gd name="connsiteY3" fmla="*/ 0 h 154782"/>
                    <a:gd name="connsiteX4" fmla="*/ 66675 w 235744"/>
                    <a:gd name="connsiteY4" fmla="*/ 85726 h 154782"/>
                    <a:gd name="connsiteX0" fmla="*/ 66675 w 235744"/>
                    <a:gd name="connsiteY0" fmla="*/ 85726 h 154782"/>
                    <a:gd name="connsiteX1" fmla="*/ 0 w 235744"/>
                    <a:gd name="connsiteY1" fmla="*/ 50007 h 154782"/>
                    <a:gd name="connsiteX2" fmla="*/ 80963 w 235744"/>
                    <a:gd name="connsiteY2" fmla="*/ 154782 h 154782"/>
                    <a:gd name="connsiteX3" fmla="*/ 235744 w 235744"/>
                    <a:gd name="connsiteY3" fmla="*/ 0 h 154782"/>
                    <a:gd name="connsiteX4" fmla="*/ 66675 w 235744"/>
                    <a:gd name="connsiteY4" fmla="*/ 85726 h 154782"/>
                    <a:gd name="connsiteX0" fmla="*/ 66675 w 235744"/>
                    <a:gd name="connsiteY0" fmla="*/ 86631 h 155687"/>
                    <a:gd name="connsiteX1" fmla="*/ 0 w 235744"/>
                    <a:gd name="connsiteY1" fmla="*/ 50912 h 155687"/>
                    <a:gd name="connsiteX2" fmla="*/ 80963 w 235744"/>
                    <a:gd name="connsiteY2" fmla="*/ 155687 h 155687"/>
                    <a:gd name="connsiteX3" fmla="*/ 235744 w 235744"/>
                    <a:gd name="connsiteY3" fmla="*/ 905 h 155687"/>
                    <a:gd name="connsiteX4" fmla="*/ 66675 w 235744"/>
                    <a:gd name="connsiteY4" fmla="*/ 86631 h 155687"/>
                    <a:gd name="connsiteX0" fmla="*/ 66675 w 235744"/>
                    <a:gd name="connsiteY0" fmla="*/ 86631 h 155687"/>
                    <a:gd name="connsiteX1" fmla="*/ 0 w 235744"/>
                    <a:gd name="connsiteY1" fmla="*/ 50912 h 155687"/>
                    <a:gd name="connsiteX2" fmla="*/ 80963 w 235744"/>
                    <a:gd name="connsiteY2" fmla="*/ 155687 h 155687"/>
                    <a:gd name="connsiteX3" fmla="*/ 235744 w 235744"/>
                    <a:gd name="connsiteY3" fmla="*/ 905 h 155687"/>
                    <a:gd name="connsiteX4" fmla="*/ 66675 w 235744"/>
                    <a:gd name="connsiteY4" fmla="*/ 86631 h 155687"/>
                    <a:gd name="connsiteX0" fmla="*/ 66675 w 235744"/>
                    <a:gd name="connsiteY0" fmla="*/ 86631 h 155687"/>
                    <a:gd name="connsiteX1" fmla="*/ 0 w 235744"/>
                    <a:gd name="connsiteY1" fmla="*/ 50912 h 155687"/>
                    <a:gd name="connsiteX2" fmla="*/ 80963 w 235744"/>
                    <a:gd name="connsiteY2" fmla="*/ 155687 h 155687"/>
                    <a:gd name="connsiteX3" fmla="*/ 235744 w 235744"/>
                    <a:gd name="connsiteY3" fmla="*/ 905 h 155687"/>
                    <a:gd name="connsiteX4" fmla="*/ 66675 w 235744"/>
                    <a:gd name="connsiteY4" fmla="*/ 86631 h 155687"/>
                    <a:gd name="connsiteX0" fmla="*/ 66675 w 235744"/>
                    <a:gd name="connsiteY0" fmla="*/ 86631 h 155687"/>
                    <a:gd name="connsiteX1" fmla="*/ 0 w 235744"/>
                    <a:gd name="connsiteY1" fmla="*/ 50912 h 155687"/>
                    <a:gd name="connsiteX2" fmla="*/ 80963 w 235744"/>
                    <a:gd name="connsiteY2" fmla="*/ 155687 h 155687"/>
                    <a:gd name="connsiteX3" fmla="*/ 235744 w 235744"/>
                    <a:gd name="connsiteY3" fmla="*/ 905 h 155687"/>
                    <a:gd name="connsiteX4" fmla="*/ 66675 w 235744"/>
                    <a:gd name="connsiteY4" fmla="*/ 86631 h 155687"/>
                    <a:gd name="connsiteX0" fmla="*/ 66675 w 235744"/>
                    <a:gd name="connsiteY0" fmla="*/ 86631 h 155687"/>
                    <a:gd name="connsiteX1" fmla="*/ 0 w 235744"/>
                    <a:gd name="connsiteY1" fmla="*/ 50912 h 155687"/>
                    <a:gd name="connsiteX2" fmla="*/ 80963 w 235744"/>
                    <a:gd name="connsiteY2" fmla="*/ 155687 h 155687"/>
                    <a:gd name="connsiteX3" fmla="*/ 235744 w 235744"/>
                    <a:gd name="connsiteY3" fmla="*/ 905 h 155687"/>
                    <a:gd name="connsiteX4" fmla="*/ 66675 w 235744"/>
                    <a:gd name="connsiteY4" fmla="*/ 86631 h 155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744" h="155687">
                      <a:moveTo>
                        <a:pt x="66675" y="86631"/>
                      </a:moveTo>
                      <a:cubicBezTo>
                        <a:pt x="49212" y="67581"/>
                        <a:pt x="34131" y="53293"/>
                        <a:pt x="0" y="50912"/>
                      </a:cubicBezTo>
                      <a:cubicBezTo>
                        <a:pt x="34132" y="78693"/>
                        <a:pt x="65881" y="113618"/>
                        <a:pt x="80963" y="155687"/>
                      </a:cubicBezTo>
                      <a:cubicBezTo>
                        <a:pt x="108745" y="94568"/>
                        <a:pt x="141287" y="31068"/>
                        <a:pt x="235744" y="905"/>
                      </a:cubicBezTo>
                      <a:cubicBezTo>
                        <a:pt x="157957" y="-6239"/>
                        <a:pt x="103981" y="29481"/>
                        <a:pt x="66675" y="86631"/>
                      </a:cubicBezTo>
                      <a:close/>
                    </a:path>
                  </a:pathLst>
                </a:cu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D6D3-4F91-4D20-9E43-CCA5E832E085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179" y="30892"/>
            <a:ext cx="1749996" cy="174999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" y="1140312"/>
            <a:ext cx="3160531" cy="49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36801" y="3141989"/>
            <a:ext cx="4955822" cy="954107"/>
            <a:chOff x="3014132" y="74330"/>
            <a:chExt cx="6129868" cy="806733"/>
          </a:xfrm>
        </p:grpSpPr>
        <p:sp>
          <p:nvSpPr>
            <p:cNvPr id="5" name="Parallelogram 4"/>
            <p:cNvSpPr/>
            <p:nvPr/>
          </p:nvSpPr>
          <p:spPr>
            <a:xfrm>
              <a:off x="3014132" y="90310"/>
              <a:ext cx="6129868" cy="410443"/>
            </a:xfrm>
            <a:prstGeom prst="parallelogram">
              <a:avLst>
                <a:gd name="adj" fmla="val 1888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68566" y="74330"/>
              <a:ext cx="4063307" cy="806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1&gt; </a:t>
              </a:r>
              <a:r>
                <a:rPr lang="en-US" sz="2800" smtClean="0">
                  <a:solidFill>
                    <a:schemeClr val="bg1"/>
                  </a:solidFill>
                </a:rPr>
                <a:t>Đề tài Game</a:t>
              </a:r>
              <a:r>
                <a:rPr lang="en-US" sz="2800" smtClean="0">
                  <a:solidFill>
                    <a:schemeClr val="bg1"/>
                  </a:solidFill>
                </a:rPr>
                <a:t> </a:t>
              </a:r>
              <a:r>
                <a:rPr lang="en-US" sz="2800">
                  <a:solidFill>
                    <a:schemeClr val="bg1"/>
                  </a:solidFill>
                </a:rPr>
                <a:t>là gì ?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D6D3-4F91-4D20-9E43-CCA5E832E085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3" y="125485"/>
            <a:ext cx="1749996" cy="174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9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19809 -0.44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-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188178" y="105278"/>
            <a:ext cx="4955822" cy="523220"/>
            <a:chOff x="3014132" y="74330"/>
            <a:chExt cx="6129868" cy="442402"/>
          </a:xfrm>
        </p:grpSpPr>
        <p:sp>
          <p:nvSpPr>
            <p:cNvPr id="5" name="Parallelogram 4"/>
            <p:cNvSpPr/>
            <p:nvPr/>
          </p:nvSpPr>
          <p:spPr>
            <a:xfrm>
              <a:off x="3014132" y="90310"/>
              <a:ext cx="6129868" cy="410443"/>
            </a:xfrm>
            <a:prstGeom prst="parallelogram">
              <a:avLst>
                <a:gd name="adj" fmla="val 1888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68566" y="74330"/>
              <a:ext cx="4063307" cy="44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1&gt; </a:t>
              </a:r>
              <a:r>
                <a:rPr lang="en-US" sz="2800" smtClean="0">
                  <a:solidFill>
                    <a:schemeClr val="bg1"/>
                  </a:solidFill>
                </a:rPr>
                <a:t>Game noel</a:t>
              </a:r>
              <a:endParaRPr 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0" y="849461"/>
            <a:ext cx="8616382" cy="1223909"/>
            <a:chOff x="0" y="849461"/>
            <a:chExt cx="8616382" cy="1223909"/>
          </a:xfrm>
        </p:grpSpPr>
        <p:sp>
          <p:nvSpPr>
            <p:cNvPr id="10" name="Freeform 9"/>
            <p:cNvSpPr/>
            <p:nvPr/>
          </p:nvSpPr>
          <p:spPr>
            <a:xfrm>
              <a:off x="0" y="1009895"/>
              <a:ext cx="8403519" cy="1063475"/>
            </a:xfrm>
            <a:custGeom>
              <a:avLst/>
              <a:gdLst>
                <a:gd name="connsiteX0" fmla="*/ 0 w 5074920"/>
                <a:gd name="connsiteY0" fmla="*/ 30480 h 1645920"/>
                <a:gd name="connsiteX1" fmla="*/ 0 w 5074920"/>
                <a:gd name="connsiteY1" fmla="*/ 1645920 h 1645920"/>
                <a:gd name="connsiteX2" fmla="*/ 4663440 w 5074920"/>
                <a:gd name="connsiteY2" fmla="*/ 1645920 h 1645920"/>
                <a:gd name="connsiteX3" fmla="*/ 5074920 w 5074920"/>
                <a:gd name="connsiteY3" fmla="*/ 1554480 h 1645920"/>
                <a:gd name="connsiteX4" fmla="*/ 5074920 w 5074920"/>
                <a:gd name="connsiteY4" fmla="*/ 0 h 1645920"/>
                <a:gd name="connsiteX5" fmla="*/ 0 w 5074920"/>
                <a:gd name="connsiteY5" fmla="*/ 30480 h 1645920"/>
                <a:gd name="connsiteX0" fmla="*/ 0 w 5079682"/>
                <a:gd name="connsiteY0" fmla="*/ 6668 h 1622108"/>
                <a:gd name="connsiteX1" fmla="*/ 0 w 5079682"/>
                <a:gd name="connsiteY1" fmla="*/ 1622108 h 1622108"/>
                <a:gd name="connsiteX2" fmla="*/ 4663440 w 5079682"/>
                <a:gd name="connsiteY2" fmla="*/ 1622108 h 1622108"/>
                <a:gd name="connsiteX3" fmla="*/ 5074920 w 5079682"/>
                <a:gd name="connsiteY3" fmla="*/ 1530668 h 1622108"/>
                <a:gd name="connsiteX4" fmla="*/ 5079682 w 5079682"/>
                <a:gd name="connsiteY4" fmla="*/ 0 h 1622108"/>
                <a:gd name="connsiteX5" fmla="*/ 0 w 5079682"/>
                <a:gd name="connsiteY5" fmla="*/ 6668 h 1622108"/>
                <a:gd name="connsiteX0" fmla="*/ 0 w 5075131"/>
                <a:gd name="connsiteY0" fmla="*/ 20955 h 1636395"/>
                <a:gd name="connsiteX1" fmla="*/ 0 w 5075131"/>
                <a:gd name="connsiteY1" fmla="*/ 1636395 h 1636395"/>
                <a:gd name="connsiteX2" fmla="*/ 4663440 w 5075131"/>
                <a:gd name="connsiteY2" fmla="*/ 1636395 h 1636395"/>
                <a:gd name="connsiteX3" fmla="*/ 5074920 w 5075131"/>
                <a:gd name="connsiteY3" fmla="*/ 1544955 h 1636395"/>
                <a:gd name="connsiteX4" fmla="*/ 5070157 w 5075131"/>
                <a:gd name="connsiteY4" fmla="*/ 0 h 1636395"/>
                <a:gd name="connsiteX5" fmla="*/ 0 w 5075131"/>
                <a:gd name="connsiteY5" fmla="*/ 20955 h 1636395"/>
                <a:gd name="connsiteX0" fmla="*/ 0 w 5075022"/>
                <a:gd name="connsiteY0" fmla="*/ 6667 h 1622107"/>
                <a:gd name="connsiteX1" fmla="*/ 0 w 5075022"/>
                <a:gd name="connsiteY1" fmla="*/ 1622107 h 1622107"/>
                <a:gd name="connsiteX2" fmla="*/ 4663440 w 5075022"/>
                <a:gd name="connsiteY2" fmla="*/ 1622107 h 1622107"/>
                <a:gd name="connsiteX3" fmla="*/ 5074920 w 5075022"/>
                <a:gd name="connsiteY3" fmla="*/ 1530667 h 1622107"/>
                <a:gd name="connsiteX4" fmla="*/ 5060632 w 5075022"/>
                <a:gd name="connsiteY4" fmla="*/ 0 h 1622107"/>
                <a:gd name="connsiteX5" fmla="*/ 0 w 5075022"/>
                <a:gd name="connsiteY5" fmla="*/ 6667 h 1622107"/>
                <a:gd name="connsiteX0" fmla="*/ 0 w 5075001"/>
                <a:gd name="connsiteY0" fmla="*/ 20955 h 1636395"/>
                <a:gd name="connsiteX1" fmla="*/ 0 w 5075001"/>
                <a:gd name="connsiteY1" fmla="*/ 1636395 h 1636395"/>
                <a:gd name="connsiteX2" fmla="*/ 4663440 w 5075001"/>
                <a:gd name="connsiteY2" fmla="*/ 1636395 h 1636395"/>
                <a:gd name="connsiteX3" fmla="*/ 5074920 w 5075001"/>
                <a:gd name="connsiteY3" fmla="*/ 1544955 h 1636395"/>
                <a:gd name="connsiteX4" fmla="*/ 5055870 w 5075001"/>
                <a:gd name="connsiteY4" fmla="*/ 0 h 1636395"/>
                <a:gd name="connsiteX5" fmla="*/ 0 w 5075001"/>
                <a:gd name="connsiteY5" fmla="*/ 20955 h 1636395"/>
                <a:gd name="connsiteX0" fmla="*/ 0 w 5075001"/>
                <a:gd name="connsiteY0" fmla="*/ 20955 h 1636395"/>
                <a:gd name="connsiteX1" fmla="*/ 0 w 5075001"/>
                <a:gd name="connsiteY1" fmla="*/ 1636395 h 1636395"/>
                <a:gd name="connsiteX2" fmla="*/ 4663440 w 5075001"/>
                <a:gd name="connsiteY2" fmla="*/ 1636395 h 1636395"/>
                <a:gd name="connsiteX3" fmla="*/ 5074920 w 5075001"/>
                <a:gd name="connsiteY3" fmla="*/ 1544955 h 1636395"/>
                <a:gd name="connsiteX4" fmla="*/ 5055870 w 5075001"/>
                <a:gd name="connsiteY4" fmla="*/ 0 h 1636395"/>
                <a:gd name="connsiteX5" fmla="*/ 0 w 5075001"/>
                <a:gd name="connsiteY5" fmla="*/ 20955 h 1636395"/>
                <a:gd name="connsiteX0" fmla="*/ 0 w 5075001"/>
                <a:gd name="connsiteY0" fmla="*/ 20955 h 1636395"/>
                <a:gd name="connsiteX1" fmla="*/ 0 w 5075001"/>
                <a:gd name="connsiteY1" fmla="*/ 1636395 h 1636395"/>
                <a:gd name="connsiteX2" fmla="*/ 4663440 w 5075001"/>
                <a:gd name="connsiteY2" fmla="*/ 1636395 h 1636395"/>
                <a:gd name="connsiteX3" fmla="*/ 5074920 w 5075001"/>
                <a:gd name="connsiteY3" fmla="*/ 1544955 h 1636395"/>
                <a:gd name="connsiteX4" fmla="*/ 5055870 w 5075001"/>
                <a:gd name="connsiteY4" fmla="*/ 0 h 1636395"/>
                <a:gd name="connsiteX5" fmla="*/ 0 w 5075001"/>
                <a:gd name="connsiteY5" fmla="*/ 20955 h 1636395"/>
                <a:gd name="connsiteX0" fmla="*/ 0 w 5094014"/>
                <a:gd name="connsiteY0" fmla="*/ 20955 h 1636395"/>
                <a:gd name="connsiteX1" fmla="*/ 0 w 5094014"/>
                <a:gd name="connsiteY1" fmla="*/ 1636395 h 1636395"/>
                <a:gd name="connsiteX2" fmla="*/ 4663440 w 5094014"/>
                <a:gd name="connsiteY2" fmla="*/ 1636395 h 1636395"/>
                <a:gd name="connsiteX3" fmla="*/ 5093970 w 5094014"/>
                <a:gd name="connsiteY3" fmla="*/ 1525905 h 1636395"/>
                <a:gd name="connsiteX4" fmla="*/ 5055870 w 5094014"/>
                <a:gd name="connsiteY4" fmla="*/ 0 h 1636395"/>
                <a:gd name="connsiteX5" fmla="*/ 0 w 5094014"/>
                <a:gd name="connsiteY5" fmla="*/ 20955 h 163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4014" h="1636395">
                  <a:moveTo>
                    <a:pt x="0" y="20955"/>
                  </a:moveTo>
                  <a:lnTo>
                    <a:pt x="0" y="1636395"/>
                  </a:lnTo>
                  <a:lnTo>
                    <a:pt x="4663440" y="1636395"/>
                  </a:lnTo>
                  <a:cubicBezTo>
                    <a:pt x="4905375" y="1634490"/>
                    <a:pt x="5047298" y="1575435"/>
                    <a:pt x="5093970" y="1525905"/>
                  </a:cubicBezTo>
                  <a:cubicBezTo>
                    <a:pt x="5095557" y="1015682"/>
                    <a:pt x="5054283" y="510223"/>
                    <a:pt x="5055870" y="0"/>
                  </a:cubicBezTo>
                  <a:lnTo>
                    <a:pt x="0" y="209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22000">
                  <a:schemeClr val="accent5">
                    <a:lumMod val="75000"/>
                  </a:schemeClr>
                </a:gs>
                <a:gs pos="61000">
                  <a:schemeClr val="accent5"/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8086952" y="849461"/>
              <a:ext cx="529430" cy="1215875"/>
              <a:chOff x="4476750" y="1056604"/>
              <a:chExt cx="661988" cy="1815184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4476750" y="1166183"/>
                <a:ext cx="661988" cy="1705605"/>
              </a:xfrm>
              <a:custGeom>
                <a:avLst/>
                <a:gdLst>
                  <a:gd name="connsiteX0" fmla="*/ 604838 w 661988"/>
                  <a:gd name="connsiteY0" fmla="*/ 1704975 h 1704975"/>
                  <a:gd name="connsiteX1" fmla="*/ 42863 w 661988"/>
                  <a:gd name="connsiteY1" fmla="*/ 1514475 h 1704975"/>
                  <a:gd name="connsiteX2" fmla="*/ 0 w 661988"/>
                  <a:gd name="connsiteY2" fmla="*/ 166687 h 1704975"/>
                  <a:gd name="connsiteX3" fmla="*/ 614363 w 661988"/>
                  <a:gd name="connsiteY3" fmla="*/ 0 h 1704975"/>
                  <a:gd name="connsiteX4" fmla="*/ 661988 w 661988"/>
                  <a:gd name="connsiteY4" fmla="*/ 95250 h 1704975"/>
                  <a:gd name="connsiteX5" fmla="*/ 604838 w 661988"/>
                  <a:gd name="connsiteY5" fmla="*/ 1704975 h 1704975"/>
                  <a:gd name="connsiteX0" fmla="*/ 604838 w 661988"/>
                  <a:gd name="connsiteY0" fmla="*/ 1704975 h 1704975"/>
                  <a:gd name="connsiteX1" fmla="*/ 42863 w 661988"/>
                  <a:gd name="connsiteY1" fmla="*/ 1514475 h 1704975"/>
                  <a:gd name="connsiteX2" fmla="*/ 0 w 661988"/>
                  <a:gd name="connsiteY2" fmla="*/ 166687 h 1704975"/>
                  <a:gd name="connsiteX3" fmla="*/ 614363 w 661988"/>
                  <a:gd name="connsiteY3" fmla="*/ 0 h 1704975"/>
                  <a:gd name="connsiteX4" fmla="*/ 661988 w 661988"/>
                  <a:gd name="connsiteY4" fmla="*/ 95250 h 1704975"/>
                  <a:gd name="connsiteX5" fmla="*/ 604838 w 661988"/>
                  <a:gd name="connsiteY5" fmla="*/ 1704975 h 1704975"/>
                  <a:gd name="connsiteX0" fmla="*/ 604838 w 661988"/>
                  <a:gd name="connsiteY0" fmla="*/ 1706055 h 1706055"/>
                  <a:gd name="connsiteX1" fmla="*/ 42863 w 661988"/>
                  <a:gd name="connsiteY1" fmla="*/ 1515555 h 1706055"/>
                  <a:gd name="connsiteX2" fmla="*/ 0 w 661988"/>
                  <a:gd name="connsiteY2" fmla="*/ 167767 h 1706055"/>
                  <a:gd name="connsiteX3" fmla="*/ 614363 w 661988"/>
                  <a:gd name="connsiteY3" fmla="*/ 1080 h 1706055"/>
                  <a:gd name="connsiteX4" fmla="*/ 661988 w 661988"/>
                  <a:gd name="connsiteY4" fmla="*/ 96330 h 1706055"/>
                  <a:gd name="connsiteX5" fmla="*/ 604838 w 661988"/>
                  <a:gd name="connsiteY5" fmla="*/ 1706055 h 1706055"/>
                  <a:gd name="connsiteX0" fmla="*/ 604838 w 661988"/>
                  <a:gd name="connsiteY0" fmla="*/ 1706055 h 1706055"/>
                  <a:gd name="connsiteX1" fmla="*/ 42863 w 661988"/>
                  <a:gd name="connsiteY1" fmla="*/ 1515555 h 1706055"/>
                  <a:gd name="connsiteX2" fmla="*/ 0 w 661988"/>
                  <a:gd name="connsiteY2" fmla="*/ 167767 h 1706055"/>
                  <a:gd name="connsiteX3" fmla="*/ 614363 w 661988"/>
                  <a:gd name="connsiteY3" fmla="*/ 1080 h 1706055"/>
                  <a:gd name="connsiteX4" fmla="*/ 661988 w 661988"/>
                  <a:gd name="connsiteY4" fmla="*/ 96330 h 1706055"/>
                  <a:gd name="connsiteX5" fmla="*/ 604838 w 661988"/>
                  <a:gd name="connsiteY5" fmla="*/ 1706055 h 1706055"/>
                  <a:gd name="connsiteX0" fmla="*/ 604838 w 661988"/>
                  <a:gd name="connsiteY0" fmla="*/ 1706055 h 1706055"/>
                  <a:gd name="connsiteX1" fmla="*/ 42863 w 661988"/>
                  <a:gd name="connsiteY1" fmla="*/ 1515555 h 1706055"/>
                  <a:gd name="connsiteX2" fmla="*/ 0 w 661988"/>
                  <a:gd name="connsiteY2" fmla="*/ 167767 h 1706055"/>
                  <a:gd name="connsiteX3" fmla="*/ 614363 w 661988"/>
                  <a:gd name="connsiteY3" fmla="*/ 1080 h 1706055"/>
                  <a:gd name="connsiteX4" fmla="*/ 661988 w 661988"/>
                  <a:gd name="connsiteY4" fmla="*/ 96330 h 1706055"/>
                  <a:gd name="connsiteX5" fmla="*/ 604838 w 661988"/>
                  <a:gd name="connsiteY5" fmla="*/ 1706055 h 1706055"/>
                  <a:gd name="connsiteX0" fmla="*/ 604838 w 661988"/>
                  <a:gd name="connsiteY0" fmla="*/ 1706055 h 1706055"/>
                  <a:gd name="connsiteX1" fmla="*/ 42863 w 661988"/>
                  <a:gd name="connsiteY1" fmla="*/ 1515555 h 1706055"/>
                  <a:gd name="connsiteX2" fmla="*/ 0 w 661988"/>
                  <a:gd name="connsiteY2" fmla="*/ 167767 h 1706055"/>
                  <a:gd name="connsiteX3" fmla="*/ 614363 w 661988"/>
                  <a:gd name="connsiteY3" fmla="*/ 1080 h 1706055"/>
                  <a:gd name="connsiteX4" fmla="*/ 661988 w 661988"/>
                  <a:gd name="connsiteY4" fmla="*/ 96330 h 1706055"/>
                  <a:gd name="connsiteX5" fmla="*/ 604838 w 661988"/>
                  <a:gd name="connsiteY5" fmla="*/ 1706055 h 1706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1988" h="1706055">
                    <a:moveTo>
                      <a:pt x="604838" y="1706055"/>
                    </a:moveTo>
                    <a:cubicBezTo>
                      <a:pt x="446088" y="1699705"/>
                      <a:pt x="196850" y="1693355"/>
                      <a:pt x="42863" y="1515555"/>
                    </a:cubicBezTo>
                    <a:lnTo>
                      <a:pt x="0" y="167767"/>
                    </a:lnTo>
                    <a:cubicBezTo>
                      <a:pt x="104776" y="12193"/>
                      <a:pt x="442912" y="-5270"/>
                      <a:pt x="614363" y="1080"/>
                    </a:cubicBezTo>
                    <a:cubicBezTo>
                      <a:pt x="687388" y="4255"/>
                      <a:pt x="646113" y="64580"/>
                      <a:pt x="661988" y="96330"/>
                    </a:cubicBezTo>
                    <a:lnTo>
                      <a:pt x="604838" y="17060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4648200" y="1056604"/>
                <a:ext cx="400051" cy="166750"/>
              </a:xfrm>
              <a:custGeom>
                <a:avLst/>
                <a:gdLst>
                  <a:gd name="connsiteX0" fmla="*/ 0 w 400050"/>
                  <a:gd name="connsiteY0" fmla="*/ 176213 h 176213"/>
                  <a:gd name="connsiteX1" fmla="*/ 0 w 400050"/>
                  <a:gd name="connsiteY1" fmla="*/ 119063 h 176213"/>
                  <a:gd name="connsiteX2" fmla="*/ 333375 w 400050"/>
                  <a:gd name="connsiteY2" fmla="*/ 0 h 176213"/>
                  <a:gd name="connsiteX3" fmla="*/ 400050 w 400050"/>
                  <a:gd name="connsiteY3" fmla="*/ 42863 h 176213"/>
                  <a:gd name="connsiteX4" fmla="*/ 385763 w 400050"/>
                  <a:gd name="connsiteY4" fmla="*/ 119063 h 176213"/>
                  <a:gd name="connsiteX5" fmla="*/ 0 w 400050"/>
                  <a:gd name="connsiteY5" fmla="*/ 176213 h 176213"/>
                  <a:gd name="connsiteX0" fmla="*/ 0 w 400050"/>
                  <a:gd name="connsiteY0" fmla="*/ 176213 h 176213"/>
                  <a:gd name="connsiteX1" fmla="*/ 9525 w 400050"/>
                  <a:gd name="connsiteY1" fmla="*/ 130969 h 176213"/>
                  <a:gd name="connsiteX2" fmla="*/ 333375 w 400050"/>
                  <a:gd name="connsiteY2" fmla="*/ 0 h 176213"/>
                  <a:gd name="connsiteX3" fmla="*/ 400050 w 400050"/>
                  <a:gd name="connsiteY3" fmla="*/ 42863 h 176213"/>
                  <a:gd name="connsiteX4" fmla="*/ 385763 w 400050"/>
                  <a:gd name="connsiteY4" fmla="*/ 119063 h 176213"/>
                  <a:gd name="connsiteX5" fmla="*/ 0 w 400050"/>
                  <a:gd name="connsiteY5" fmla="*/ 176213 h 176213"/>
                  <a:gd name="connsiteX0" fmla="*/ 0 w 400050"/>
                  <a:gd name="connsiteY0" fmla="*/ 176213 h 176213"/>
                  <a:gd name="connsiteX1" fmla="*/ 9525 w 400050"/>
                  <a:gd name="connsiteY1" fmla="*/ 130969 h 176213"/>
                  <a:gd name="connsiteX2" fmla="*/ 333375 w 400050"/>
                  <a:gd name="connsiteY2" fmla="*/ 0 h 176213"/>
                  <a:gd name="connsiteX3" fmla="*/ 400050 w 400050"/>
                  <a:gd name="connsiteY3" fmla="*/ 42863 h 176213"/>
                  <a:gd name="connsiteX4" fmla="*/ 385763 w 400050"/>
                  <a:gd name="connsiteY4" fmla="*/ 119063 h 176213"/>
                  <a:gd name="connsiteX5" fmla="*/ 0 w 400050"/>
                  <a:gd name="connsiteY5" fmla="*/ 176213 h 176213"/>
                  <a:gd name="connsiteX0" fmla="*/ 0 w 400050"/>
                  <a:gd name="connsiteY0" fmla="*/ 166688 h 166688"/>
                  <a:gd name="connsiteX1" fmla="*/ 9525 w 400050"/>
                  <a:gd name="connsiteY1" fmla="*/ 121444 h 166688"/>
                  <a:gd name="connsiteX2" fmla="*/ 333375 w 400050"/>
                  <a:gd name="connsiteY2" fmla="*/ 0 h 166688"/>
                  <a:gd name="connsiteX3" fmla="*/ 400050 w 400050"/>
                  <a:gd name="connsiteY3" fmla="*/ 33338 h 166688"/>
                  <a:gd name="connsiteX4" fmla="*/ 385763 w 400050"/>
                  <a:gd name="connsiteY4" fmla="*/ 109538 h 166688"/>
                  <a:gd name="connsiteX5" fmla="*/ 0 w 400050"/>
                  <a:gd name="connsiteY5" fmla="*/ 166688 h 166688"/>
                  <a:gd name="connsiteX0" fmla="*/ 0 w 400050"/>
                  <a:gd name="connsiteY0" fmla="*/ 167360 h 167360"/>
                  <a:gd name="connsiteX1" fmla="*/ 9525 w 400050"/>
                  <a:gd name="connsiteY1" fmla="*/ 122116 h 167360"/>
                  <a:gd name="connsiteX2" fmla="*/ 333375 w 400050"/>
                  <a:gd name="connsiteY2" fmla="*/ 672 h 167360"/>
                  <a:gd name="connsiteX3" fmla="*/ 400050 w 400050"/>
                  <a:gd name="connsiteY3" fmla="*/ 34010 h 167360"/>
                  <a:gd name="connsiteX4" fmla="*/ 385763 w 400050"/>
                  <a:gd name="connsiteY4" fmla="*/ 110210 h 167360"/>
                  <a:gd name="connsiteX5" fmla="*/ 0 w 400050"/>
                  <a:gd name="connsiteY5" fmla="*/ 167360 h 167360"/>
                  <a:gd name="connsiteX0" fmla="*/ 0 w 400050"/>
                  <a:gd name="connsiteY0" fmla="*/ 167360 h 167360"/>
                  <a:gd name="connsiteX1" fmla="*/ 9525 w 400050"/>
                  <a:gd name="connsiteY1" fmla="*/ 122116 h 167360"/>
                  <a:gd name="connsiteX2" fmla="*/ 333375 w 400050"/>
                  <a:gd name="connsiteY2" fmla="*/ 672 h 167360"/>
                  <a:gd name="connsiteX3" fmla="*/ 400050 w 400050"/>
                  <a:gd name="connsiteY3" fmla="*/ 34010 h 167360"/>
                  <a:gd name="connsiteX4" fmla="*/ 385763 w 400050"/>
                  <a:gd name="connsiteY4" fmla="*/ 110210 h 167360"/>
                  <a:gd name="connsiteX5" fmla="*/ 0 w 400050"/>
                  <a:gd name="connsiteY5" fmla="*/ 167360 h 167360"/>
                  <a:gd name="connsiteX0" fmla="*/ 0 w 400050"/>
                  <a:gd name="connsiteY0" fmla="*/ 167360 h 167360"/>
                  <a:gd name="connsiteX1" fmla="*/ 9525 w 400050"/>
                  <a:gd name="connsiteY1" fmla="*/ 122116 h 167360"/>
                  <a:gd name="connsiteX2" fmla="*/ 333375 w 400050"/>
                  <a:gd name="connsiteY2" fmla="*/ 672 h 167360"/>
                  <a:gd name="connsiteX3" fmla="*/ 400050 w 400050"/>
                  <a:gd name="connsiteY3" fmla="*/ 34010 h 167360"/>
                  <a:gd name="connsiteX4" fmla="*/ 385763 w 400050"/>
                  <a:gd name="connsiteY4" fmla="*/ 110210 h 167360"/>
                  <a:gd name="connsiteX5" fmla="*/ 0 w 400050"/>
                  <a:gd name="connsiteY5" fmla="*/ 167360 h 167360"/>
                  <a:gd name="connsiteX0" fmla="*/ 0 w 400050"/>
                  <a:gd name="connsiteY0" fmla="*/ 167360 h 167360"/>
                  <a:gd name="connsiteX1" fmla="*/ 9525 w 400050"/>
                  <a:gd name="connsiteY1" fmla="*/ 122116 h 167360"/>
                  <a:gd name="connsiteX2" fmla="*/ 333375 w 400050"/>
                  <a:gd name="connsiteY2" fmla="*/ 672 h 167360"/>
                  <a:gd name="connsiteX3" fmla="*/ 400050 w 400050"/>
                  <a:gd name="connsiteY3" fmla="*/ 34010 h 167360"/>
                  <a:gd name="connsiteX4" fmla="*/ 385763 w 400050"/>
                  <a:gd name="connsiteY4" fmla="*/ 110210 h 167360"/>
                  <a:gd name="connsiteX5" fmla="*/ 0 w 400050"/>
                  <a:gd name="connsiteY5" fmla="*/ 167360 h 167360"/>
                  <a:gd name="connsiteX0" fmla="*/ 0 w 400050"/>
                  <a:gd name="connsiteY0" fmla="*/ 167360 h 167360"/>
                  <a:gd name="connsiteX1" fmla="*/ 9525 w 400050"/>
                  <a:gd name="connsiteY1" fmla="*/ 122116 h 167360"/>
                  <a:gd name="connsiteX2" fmla="*/ 333375 w 400050"/>
                  <a:gd name="connsiteY2" fmla="*/ 672 h 167360"/>
                  <a:gd name="connsiteX3" fmla="*/ 400050 w 400050"/>
                  <a:gd name="connsiteY3" fmla="*/ 34010 h 167360"/>
                  <a:gd name="connsiteX4" fmla="*/ 385763 w 400050"/>
                  <a:gd name="connsiteY4" fmla="*/ 110210 h 167360"/>
                  <a:gd name="connsiteX5" fmla="*/ 0 w 400050"/>
                  <a:gd name="connsiteY5" fmla="*/ 167360 h 16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0050" h="167360">
                    <a:moveTo>
                      <a:pt x="0" y="167360"/>
                    </a:moveTo>
                    <a:lnTo>
                      <a:pt x="9525" y="122116"/>
                    </a:lnTo>
                    <a:cubicBezTo>
                      <a:pt x="98425" y="7022"/>
                      <a:pt x="277812" y="-3297"/>
                      <a:pt x="333375" y="672"/>
                    </a:cubicBezTo>
                    <a:cubicBezTo>
                      <a:pt x="365125" y="2260"/>
                      <a:pt x="394493" y="15753"/>
                      <a:pt x="400050" y="34010"/>
                    </a:cubicBezTo>
                    <a:lnTo>
                      <a:pt x="385763" y="110210"/>
                    </a:lnTo>
                    <a:cubicBezTo>
                      <a:pt x="288131" y="110210"/>
                      <a:pt x="130969" y="119735"/>
                      <a:pt x="0" y="1673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22" name="TextBox 86"/>
          <p:cNvSpPr txBox="1">
            <a:spLocks noChangeArrowheads="1"/>
          </p:cNvSpPr>
          <p:nvPr/>
        </p:nvSpPr>
        <p:spPr bwMode="auto">
          <a:xfrm>
            <a:off x="187326" y="1079671"/>
            <a:ext cx="1030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Comic Sans MS" pitchFamily="66" charset="0"/>
              </a:rPr>
              <a:t>01</a:t>
            </a:r>
            <a:endParaRPr lang="en-US" sz="48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5" name="Rectangle 89"/>
          <p:cNvSpPr>
            <a:spLocks noChangeArrowheads="1"/>
          </p:cNvSpPr>
          <p:nvPr/>
        </p:nvSpPr>
        <p:spPr bwMode="auto">
          <a:xfrm>
            <a:off x="1217614" y="1041954"/>
            <a:ext cx="68693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smtClean="0">
                <a:solidFill>
                  <a:schemeClr val="bg1"/>
                </a:solidFill>
              </a:rPr>
              <a:t>Đáp ứng nhu cầu người dùng trong dịp giáng sinh. </a:t>
            </a:r>
            <a:endParaRPr 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-14839" y="2168201"/>
            <a:ext cx="8558853" cy="1271259"/>
            <a:chOff x="-15876" y="2568951"/>
            <a:chExt cx="8558853" cy="1271259"/>
          </a:xfrm>
        </p:grpSpPr>
        <p:grpSp>
          <p:nvGrpSpPr>
            <p:cNvPr id="32" name="Group 31"/>
            <p:cNvGrpSpPr/>
            <p:nvPr/>
          </p:nvGrpSpPr>
          <p:grpSpPr>
            <a:xfrm>
              <a:off x="-15876" y="2751607"/>
              <a:ext cx="8308622" cy="1088603"/>
              <a:chOff x="-1" y="2309802"/>
              <a:chExt cx="8308622" cy="1088603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-1" y="2309802"/>
                <a:ext cx="8308622" cy="1088603"/>
              </a:xfrm>
              <a:custGeom>
                <a:avLst/>
                <a:gdLst>
                  <a:gd name="connsiteX0" fmla="*/ 0 w 5074920"/>
                  <a:gd name="connsiteY0" fmla="*/ 30480 h 1645920"/>
                  <a:gd name="connsiteX1" fmla="*/ 0 w 5074920"/>
                  <a:gd name="connsiteY1" fmla="*/ 1645920 h 1645920"/>
                  <a:gd name="connsiteX2" fmla="*/ 4663440 w 5074920"/>
                  <a:gd name="connsiteY2" fmla="*/ 1645920 h 1645920"/>
                  <a:gd name="connsiteX3" fmla="*/ 5074920 w 5074920"/>
                  <a:gd name="connsiteY3" fmla="*/ 1554480 h 1645920"/>
                  <a:gd name="connsiteX4" fmla="*/ 5074920 w 5074920"/>
                  <a:gd name="connsiteY4" fmla="*/ 0 h 1645920"/>
                  <a:gd name="connsiteX5" fmla="*/ 0 w 5074920"/>
                  <a:gd name="connsiteY5" fmla="*/ 30480 h 1645920"/>
                  <a:gd name="connsiteX0" fmla="*/ 0 w 5079682"/>
                  <a:gd name="connsiteY0" fmla="*/ 6668 h 1622108"/>
                  <a:gd name="connsiteX1" fmla="*/ 0 w 5079682"/>
                  <a:gd name="connsiteY1" fmla="*/ 1622108 h 1622108"/>
                  <a:gd name="connsiteX2" fmla="*/ 4663440 w 5079682"/>
                  <a:gd name="connsiteY2" fmla="*/ 1622108 h 1622108"/>
                  <a:gd name="connsiteX3" fmla="*/ 5074920 w 5079682"/>
                  <a:gd name="connsiteY3" fmla="*/ 1530668 h 1622108"/>
                  <a:gd name="connsiteX4" fmla="*/ 5079682 w 5079682"/>
                  <a:gd name="connsiteY4" fmla="*/ 0 h 1622108"/>
                  <a:gd name="connsiteX5" fmla="*/ 0 w 5079682"/>
                  <a:gd name="connsiteY5" fmla="*/ 6668 h 1622108"/>
                  <a:gd name="connsiteX0" fmla="*/ 0 w 5075131"/>
                  <a:gd name="connsiteY0" fmla="*/ 20955 h 1636395"/>
                  <a:gd name="connsiteX1" fmla="*/ 0 w 5075131"/>
                  <a:gd name="connsiteY1" fmla="*/ 1636395 h 1636395"/>
                  <a:gd name="connsiteX2" fmla="*/ 4663440 w 5075131"/>
                  <a:gd name="connsiteY2" fmla="*/ 1636395 h 1636395"/>
                  <a:gd name="connsiteX3" fmla="*/ 5074920 w 5075131"/>
                  <a:gd name="connsiteY3" fmla="*/ 1544955 h 1636395"/>
                  <a:gd name="connsiteX4" fmla="*/ 5070157 w 5075131"/>
                  <a:gd name="connsiteY4" fmla="*/ 0 h 1636395"/>
                  <a:gd name="connsiteX5" fmla="*/ 0 w 5075131"/>
                  <a:gd name="connsiteY5" fmla="*/ 20955 h 1636395"/>
                  <a:gd name="connsiteX0" fmla="*/ 0 w 5075022"/>
                  <a:gd name="connsiteY0" fmla="*/ 6667 h 1622107"/>
                  <a:gd name="connsiteX1" fmla="*/ 0 w 5075022"/>
                  <a:gd name="connsiteY1" fmla="*/ 1622107 h 1622107"/>
                  <a:gd name="connsiteX2" fmla="*/ 4663440 w 5075022"/>
                  <a:gd name="connsiteY2" fmla="*/ 1622107 h 1622107"/>
                  <a:gd name="connsiteX3" fmla="*/ 5074920 w 5075022"/>
                  <a:gd name="connsiteY3" fmla="*/ 1530667 h 1622107"/>
                  <a:gd name="connsiteX4" fmla="*/ 5060632 w 5075022"/>
                  <a:gd name="connsiteY4" fmla="*/ 0 h 1622107"/>
                  <a:gd name="connsiteX5" fmla="*/ 0 w 5075022"/>
                  <a:gd name="connsiteY5" fmla="*/ 6667 h 1622107"/>
                  <a:gd name="connsiteX0" fmla="*/ 0 w 5075001"/>
                  <a:gd name="connsiteY0" fmla="*/ 20955 h 1636395"/>
                  <a:gd name="connsiteX1" fmla="*/ 0 w 5075001"/>
                  <a:gd name="connsiteY1" fmla="*/ 1636395 h 1636395"/>
                  <a:gd name="connsiteX2" fmla="*/ 4663440 w 5075001"/>
                  <a:gd name="connsiteY2" fmla="*/ 1636395 h 1636395"/>
                  <a:gd name="connsiteX3" fmla="*/ 5074920 w 5075001"/>
                  <a:gd name="connsiteY3" fmla="*/ 1544955 h 1636395"/>
                  <a:gd name="connsiteX4" fmla="*/ 5055870 w 5075001"/>
                  <a:gd name="connsiteY4" fmla="*/ 0 h 1636395"/>
                  <a:gd name="connsiteX5" fmla="*/ 0 w 5075001"/>
                  <a:gd name="connsiteY5" fmla="*/ 20955 h 1636395"/>
                  <a:gd name="connsiteX0" fmla="*/ 0 w 5075001"/>
                  <a:gd name="connsiteY0" fmla="*/ 20955 h 1636395"/>
                  <a:gd name="connsiteX1" fmla="*/ 0 w 5075001"/>
                  <a:gd name="connsiteY1" fmla="*/ 1636395 h 1636395"/>
                  <a:gd name="connsiteX2" fmla="*/ 4663440 w 5075001"/>
                  <a:gd name="connsiteY2" fmla="*/ 1636395 h 1636395"/>
                  <a:gd name="connsiteX3" fmla="*/ 5074920 w 5075001"/>
                  <a:gd name="connsiteY3" fmla="*/ 1544955 h 1636395"/>
                  <a:gd name="connsiteX4" fmla="*/ 5055870 w 5075001"/>
                  <a:gd name="connsiteY4" fmla="*/ 0 h 1636395"/>
                  <a:gd name="connsiteX5" fmla="*/ 0 w 5075001"/>
                  <a:gd name="connsiteY5" fmla="*/ 20955 h 1636395"/>
                  <a:gd name="connsiteX0" fmla="*/ 0 w 5075001"/>
                  <a:gd name="connsiteY0" fmla="*/ 20955 h 1636395"/>
                  <a:gd name="connsiteX1" fmla="*/ 0 w 5075001"/>
                  <a:gd name="connsiteY1" fmla="*/ 1636395 h 1636395"/>
                  <a:gd name="connsiteX2" fmla="*/ 4663440 w 5075001"/>
                  <a:gd name="connsiteY2" fmla="*/ 1636395 h 1636395"/>
                  <a:gd name="connsiteX3" fmla="*/ 5074920 w 5075001"/>
                  <a:gd name="connsiteY3" fmla="*/ 1544955 h 1636395"/>
                  <a:gd name="connsiteX4" fmla="*/ 5055870 w 5075001"/>
                  <a:gd name="connsiteY4" fmla="*/ 0 h 1636395"/>
                  <a:gd name="connsiteX5" fmla="*/ 0 w 5075001"/>
                  <a:gd name="connsiteY5" fmla="*/ 20955 h 1636395"/>
                  <a:gd name="connsiteX0" fmla="*/ 0 w 5094014"/>
                  <a:gd name="connsiteY0" fmla="*/ 20955 h 1636395"/>
                  <a:gd name="connsiteX1" fmla="*/ 0 w 5094014"/>
                  <a:gd name="connsiteY1" fmla="*/ 1636395 h 1636395"/>
                  <a:gd name="connsiteX2" fmla="*/ 4663440 w 5094014"/>
                  <a:gd name="connsiteY2" fmla="*/ 1636395 h 1636395"/>
                  <a:gd name="connsiteX3" fmla="*/ 5093970 w 5094014"/>
                  <a:gd name="connsiteY3" fmla="*/ 1525905 h 1636395"/>
                  <a:gd name="connsiteX4" fmla="*/ 5055870 w 5094014"/>
                  <a:gd name="connsiteY4" fmla="*/ 0 h 1636395"/>
                  <a:gd name="connsiteX5" fmla="*/ 0 w 5094014"/>
                  <a:gd name="connsiteY5" fmla="*/ 20955 h 1636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94014" h="1636395">
                    <a:moveTo>
                      <a:pt x="0" y="20955"/>
                    </a:moveTo>
                    <a:lnTo>
                      <a:pt x="0" y="1636395"/>
                    </a:lnTo>
                    <a:lnTo>
                      <a:pt x="4663440" y="1636395"/>
                    </a:lnTo>
                    <a:cubicBezTo>
                      <a:pt x="4905375" y="1634490"/>
                      <a:pt x="5047298" y="1575435"/>
                      <a:pt x="5093970" y="1525905"/>
                    </a:cubicBezTo>
                    <a:cubicBezTo>
                      <a:pt x="5095557" y="1015682"/>
                      <a:pt x="5054283" y="510223"/>
                      <a:pt x="5055870" y="0"/>
                    </a:cubicBezTo>
                    <a:lnTo>
                      <a:pt x="0" y="209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50000"/>
                    </a:schemeClr>
                  </a:gs>
                  <a:gs pos="22000">
                    <a:schemeClr val="accent6">
                      <a:lumMod val="75000"/>
                    </a:schemeClr>
                  </a:gs>
                  <a:gs pos="61000">
                    <a:schemeClr val="accent6"/>
                  </a:gs>
                </a:gsLst>
                <a:lin ang="108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TextBox 87"/>
              <p:cNvSpPr txBox="1">
                <a:spLocks noChangeArrowheads="1"/>
              </p:cNvSpPr>
              <p:nvPr/>
            </p:nvSpPr>
            <p:spPr bwMode="auto">
              <a:xfrm>
                <a:off x="163513" y="2467974"/>
                <a:ext cx="1030288" cy="922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5400" b="1">
                    <a:solidFill>
                      <a:schemeClr val="bg1"/>
                    </a:solidFill>
                    <a:latin typeface="Comic Sans MS" pitchFamily="66" charset="0"/>
                  </a:rPr>
                  <a:t>02</a:t>
                </a:r>
                <a:endParaRPr lang="en-US" sz="4800" b="1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0" name="Rectangle 89"/>
              <p:cNvSpPr>
                <a:spLocks noChangeArrowheads="1"/>
              </p:cNvSpPr>
              <p:nvPr/>
            </p:nvSpPr>
            <p:spPr bwMode="auto">
              <a:xfrm>
                <a:off x="1248967" y="2391585"/>
                <a:ext cx="6269037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2800">
                    <a:solidFill>
                      <a:schemeClr val="bg1"/>
                    </a:solidFill>
                  </a:rPr>
                  <a:t>L</a:t>
                </a:r>
                <a:r>
                  <a:rPr lang="vi-VN" altLang="en-US" sz="2800">
                    <a:solidFill>
                      <a:schemeClr val="bg1"/>
                    </a:solidFill>
                  </a:rPr>
                  <a:t>à </a:t>
                </a:r>
                <a:r>
                  <a:rPr lang="en-US" altLang="en-US" sz="2800" smtClean="0">
                    <a:solidFill>
                      <a:schemeClr val="bg1"/>
                    </a:solidFill>
                  </a:rPr>
                  <a:t>App game được người dùng sử dụng để giải trí và thư giãn.</a:t>
                </a:r>
                <a:endPara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4" name="Group 79"/>
            <p:cNvGrpSpPr>
              <a:grpSpLocks/>
            </p:cNvGrpSpPr>
            <p:nvPr/>
          </p:nvGrpSpPr>
          <p:grpSpPr bwMode="auto">
            <a:xfrm>
              <a:off x="8097682" y="2568951"/>
              <a:ext cx="445295" cy="1271259"/>
              <a:chOff x="7446603" y="1150636"/>
              <a:chExt cx="530538" cy="1270617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7446603" y="1252827"/>
                <a:ext cx="530538" cy="1168426"/>
              </a:xfrm>
              <a:custGeom>
                <a:avLst/>
                <a:gdLst>
                  <a:gd name="connsiteX0" fmla="*/ 604838 w 661988"/>
                  <a:gd name="connsiteY0" fmla="*/ 1704975 h 1704975"/>
                  <a:gd name="connsiteX1" fmla="*/ 42863 w 661988"/>
                  <a:gd name="connsiteY1" fmla="*/ 1514475 h 1704975"/>
                  <a:gd name="connsiteX2" fmla="*/ 0 w 661988"/>
                  <a:gd name="connsiteY2" fmla="*/ 166687 h 1704975"/>
                  <a:gd name="connsiteX3" fmla="*/ 614363 w 661988"/>
                  <a:gd name="connsiteY3" fmla="*/ 0 h 1704975"/>
                  <a:gd name="connsiteX4" fmla="*/ 661988 w 661988"/>
                  <a:gd name="connsiteY4" fmla="*/ 95250 h 1704975"/>
                  <a:gd name="connsiteX5" fmla="*/ 604838 w 661988"/>
                  <a:gd name="connsiteY5" fmla="*/ 1704975 h 1704975"/>
                  <a:gd name="connsiteX0" fmla="*/ 604838 w 661988"/>
                  <a:gd name="connsiteY0" fmla="*/ 1704975 h 1704975"/>
                  <a:gd name="connsiteX1" fmla="*/ 42863 w 661988"/>
                  <a:gd name="connsiteY1" fmla="*/ 1514475 h 1704975"/>
                  <a:gd name="connsiteX2" fmla="*/ 0 w 661988"/>
                  <a:gd name="connsiteY2" fmla="*/ 166687 h 1704975"/>
                  <a:gd name="connsiteX3" fmla="*/ 614363 w 661988"/>
                  <a:gd name="connsiteY3" fmla="*/ 0 h 1704975"/>
                  <a:gd name="connsiteX4" fmla="*/ 661988 w 661988"/>
                  <a:gd name="connsiteY4" fmla="*/ 95250 h 1704975"/>
                  <a:gd name="connsiteX5" fmla="*/ 604838 w 661988"/>
                  <a:gd name="connsiteY5" fmla="*/ 1704975 h 1704975"/>
                  <a:gd name="connsiteX0" fmla="*/ 604838 w 661988"/>
                  <a:gd name="connsiteY0" fmla="*/ 1706055 h 1706055"/>
                  <a:gd name="connsiteX1" fmla="*/ 42863 w 661988"/>
                  <a:gd name="connsiteY1" fmla="*/ 1515555 h 1706055"/>
                  <a:gd name="connsiteX2" fmla="*/ 0 w 661988"/>
                  <a:gd name="connsiteY2" fmla="*/ 167767 h 1706055"/>
                  <a:gd name="connsiteX3" fmla="*/ 614363 w 661988"/>
                  <a:gd name="connsiteY3" fmla="*/ 1080 h 1706055"/>
                  <a:gd name="connsiteX4" fmla="*/ 661988 w 661988"/>
                  <a:gd name="connsiteY4" fmla="*/ 96330 h 1706055"/>
                  <a:gd name="connsiteX5" fmla="*/ 604838 w 661988"/>
                  <a:gd name="connsiteY5" fmla="*/ 1706055 h 1706055"/>
                  <a:gd name="connsiteX0" fmla="*/ 604838 w 661988"/>
                  <a:gd name="connsiteY0" fmla="*/ 1706055 h 1706055"/>
                  <a:gd name="connsiteX1" fmla="*/ 42863 w 661988"/>
                  <a:gd name="connsiteY1" fmla="*/ 1515555 h 1706055"/>
                  <a:gd name="connsiteX2" fmla="*/ 0 w 661988"/>
                  <a:gd name="connsiteY2" fmla="*/ 167767 h 1706055"/>
                  <a:gd name="connsiteX3" fmla="*/ 614363 w 661988"/>
                  <a:gd name="connsiteY3" fmla="*/ 1080 h 1706055"/>
                  <a:gd name="connsiteX4" fmla="*/ 661988 w 661988"/>
                  <a:gd name="connsiteY4" fmla="*/ 96330 h 1706055"/>
                  <a:gd name="connsiteX5" fmla="*/ 604838 w 661988"/>
                  <a:gd name="connsiteY5" fmla="*/ 1706055 h 1706055"/>
                  <a:gd name="connsiteX0" fmla="*/ 604838 w 661988"/>
                  <a:gd name="connsiteY0" fmla="*/ 1706055 h 1706055"/>
                  <a:gd name="connsiteX1" fmla="*/ 42863 w 661988"/>
                  <a:gd name="connsiteY1" fmla="*/ 1515555 h 1706055"/>
                  <a:gd name="connsiteX2" fmla="*/ 0 w 661988"/>
                  <a:gd name="connsiteY2" fmla="*/ 167767 h 1706055"/>
                  <a:gd name="connsiteX3" fmla="*/ 614363 w 661988"/>
                  <a:gd name="connsiteY3" fmla="*/ 1080 h 1706055"/>
                  <a:gd name="connsiteX4" fmla="*/ 661988 w 661988"/>
                  <a:gd name="connsiteY4" fmla="*/ 96330 h 1706055"/>
                  <a:gd name="connsiteX5" fmla="*/ 604838 w 661988"/>
                  <a:gd name="connsiteY5" fmla="*/ 1706055 h 1706055"/>
                  <a:gd name="connsiteX0" fmla="*/ 604838 w 661988"/>
                  <a:gd name="connsiteY0" fmla="*/ 1706055 h 1706055"/>
                  <a:gd name="connsiteX1" fmla="*/ 42863 w 661988"/>
                  <a:gd name="connsiteY1" fmla="*/ 1515555 h 1706055"/>
                  <a:gd name="connsiteX2" fmla="*/ 0 w 661988"/>
                  <a:gd name="connsiteY2" fmla="*/ 167767 h 1706055"/>
                  <a:gd name="connsiteX3" fmla="*/ 614363 w 661988"/>
                  <a:gd name="connsiteY3" fmla="*/ 1080 h 1706055"/>
                  <a:gd name="connsiteX4" fmla="*/ 661988 w 661988"/>
                  <a:gd name="connsiteY4" fmla="*/ 96330 h 1706055"/>
                  <a:gd name="connsiteX5" fmla="*/ 604838 w 661988"/>
                  <a:gd name="connsiteY5" fmla="*/ 1706055 h 1706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1988" h="1706055">
                    <a:moveTo>
                      <a:pt x="604838" y="1706055"/>
                    </a:moveTo>
                    <a:cubicBezTo>
                      <a:pt x="446088" y="1699705"/>
                      <a:pt x="196850" y="1693355"/>
                      <a:pt x="42863" y="1515555"/>
                    </a:cubicBezTo>
                    <a:lnTo>
                      <a:pt x="0" y="167767"/>
                    </a:lnTo>
                    <a:cubicBezTo>
                      <a:pt x="104776" y="12193"/>
                      <a:pt x="442912" y="-5270"/>
                      <a:pt x="614363" y="1080"/>
                    </a:cubicBezTo>
                    <a:cubicBezTo>
                      <a:pt x="687388" y="4255"/>
                      <a:pt x="646113" y="64580"/>
                      <a:pt x="661988" y="96330"/>
                    </a:cubicBezTo>
                    <a:lnTo>
                      <a:pt x="604838" y="17060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50000"/>
                    </a:schemeClr>
                  </a:gs>
                  <a:gs pos="50000">
                    <a:schemeClr val="accent6"/>
                  </a:gs>
                  <a:gs pos="100000">
                    <a:schemeClr val="accent6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7512329" y="1150636"/>
                <a:ext cx="399084" cy="166603"/>
              </a:xfrm>
              <a:custGeom>
                <a:avLst/>
                <a:gdLst>
                  <a:gd name="connsiteX0" fmla="*/ 0 w 400050"/>
                  <a:gd name="connsiteY0" fmla="*/ 176213 h 176213"/>
                  <a:gd name="connsiteX1" fmla="*/ 0 w 400050"/>
                  <a:gd name="connsiteY1" fmla="*/ 119063 h 176213"/>
                  <a:gd name="connsiteX2" fmla="*/ 333375 w 400050"/>
                  <a:gd name="connsiteY2" fmla="*/ 0 h 176213"/>
                  <a:gd name="connsiteX3" fmla="*/ 400050 w 400050"/>
                  <a:gd name="connsiteY3" fmla="*/ 42863 h 176213"/>
                  <a:gd name="connsiteX4" fmla="*/ 385763 w 400050"/>
                  <a:gd name="connsiteY4" fmla="*/ 119063 h 176213"/>
                  <a:gd name="connsiteX5" fmla="*/ 0 w 400050"/>
                  <a:gd name="connsiteY5" fmla="*/ 176213 h 176213"/>
                  <a:gd name="connsiteX0" fmla="*/ 0 w 400050"/>
                  <a:gd name="connsiteY0" fmla="*/ 176213 h 176213"/>
                  <a:gd name="connsiteX1" fmla="*/ 9525 w 400050"/>
                  <a:gd name="connsiteY1" fmla="*/ 130969 h 176213"/>
                  <a:gd name="connsiteX2" fmla="*/ 333375 w 400050"/>
                  <a:gd name="connsiteY2" fmla="*/ 0 h 176213"/>
                  <a:gd name="connsiteX3" fmla="*/ 400050 w 400050"/>
                  <a:gd name="connsiteY3" fmla="*/ 42863 h 176213"/>
                  <a:gd name="connsiteX4" fmla="*/ 385763 w 400050"/>
                  <a:gd name="connsiteY4" fmla="*/ 119063 h 176213"/>
                  <a:gd name="connsiteX5" fmla="*/ 0 w 400050"/>
                  <a:gd name="connsiteY5" fmla="*/ 176213 h 176213"/>
                  <a:gd name="connsiteX0" fmla="*/ 0 w 400050"/>
                  <a:gd name="connsiteY0" fmla="*/ 176213 h 176213"/>
                  <a:gd name="connsiteX1" fmla="*/ 9525 w 400050"/>
                  <a:gd name="connsiteY1" fmla="*/ 130969 h 176213"/>
                  <a:gd name="connsiteX2" fmla="*/ 333375 w 400050"/>
                  <a:gd name="connsiteY2" fmla="*/ 0 h 176213"/>
                  <a:gd name="connsiteX3" fmla="*/ 400050 w 400050"/>
                  <a:gd name="connsiteY3" fmla="*/ 42863 h 176213"/>
                  <a:gd name="connsiteX4" fmla="*/ 385763 w 400050"/>
                  <a:gd name="connsiteY4" fmla="*/ 119063 h 176213"/>
                  <a:gd name="connsiteX5" fmla="*/ 0 w 400050"/>
                  <a:gd name="connsiteY5" fmla="*/ 176213 h 176213"/>
                  <a:gd name="connsiteX0" fmla="*/ 0 w 400050"/>
                  <a:gd name="connsiteY0" fmla="*/ 166688 h 166688"/>
                  <a:gd name="connsiteX1" fmla="*/ 9525 w 400050"/>
                  <a:gd name="connsiteY1" fmla="*/ 121444 h 166688"/>
                  <a:gd name="connsiteX2" fmla="*/ 333375 w 400050"/>
                  <a:gd name="connsiteY2" fmla="*/ 0 h 166688"/>
                  <a:gd name="connsiteX3" fmla="*/ 400050 w 400050"/>
                  <a:gd name="connsiteY3" fmla="*/ 33338 h 166688"/>
                  <a:gd name="connsiteX4" fmla="*/ 385763 w 400050"/>
                  <a:gd name="connsiteY4" fmla="*/ 109538 h 166688"/>
                  <a:gd name="connsiteX5" fmla="*/ 0 w 400050"/>
                  <a:gd name="connsiteY5" fmla="*/ 166688 h 166688"/>
                  <a:gd name="connsiteX0" fmla="*/ 0 w 400050"/>
                  <a:gd name="connsiteY0" fmla="*/ 167360 h 167360"/>
                  <a:gd name="connsiteX1" fmla="*/ 9525 w 400050"/>
                  <a:gd name="connsiteY1" fmla="*/ 122116 h 167360"/>
                  <a:gd name="connsiteX2" fmla="*/ 333375 w 400050"/>
                  <a:gd name="connsiteY2" fmla="*/ 672 h 167360"/>
                  <a:gd name="connsiteX3" fmla="*/ 400050 w 400050"/>
                  <a:gd name="connsiteY3" fmla="*/ 34010 h 167360"/>
                  <a:gd name="connsiteX4" fmla="*/ 385763 w 400050"/>
                  <a:gd name="connsiteY4" fmla="*/ 110210 h 167360"/>
                  <a:gd name="connsiteX5" fmla="*/ 0 w 400050"/>
                  <a:gd name="connsiteY5" fmla="*/ 167360 h 167360"/>
                  <a:gd name="connsiteX0" fmla="*/ 0 w 400050"/>
                  <a:gd name="connsiteY0" fmla="*/ 167360 h 167360"/>
                  <a:gd name="connsiteX1" fmla="*/ 9525 w 400050"/>
                  <a:gd name="connsiteY1" fmla="*/ 122116 h 167360"/>
                  <a:gd name="connsiteX2" fmla="*/ 333375 w 400050"/>
                  <a:gd name="connsiteY2" fmla="*/ 672 h 167360"/>
                  <a:gd name="connsiteX3" fmla="*/ 400050 w 400050"/>
                  <a:gd name="connsiteY3" fmla="*/ 34010 h 167360"/>
                  <a:gd name="connsiteX4" fmla="*/ 385763 w 400050"/>
                  <a:gd name="connsiteY4" fmla="*/ 110210 h 167360"/>
                  <a:gd name="connsiteX5" fmla="*/ 0 w 400050"/>
                  <a:gd name="connsiteY5" fmla="*/ 167360 h 167360"/>
                  <a:gd name="connsiteX0" fmla="*/ 0 w 400050"/>
                  <a:gd name="connsiteY0" fmla="*/ 167360 h 167360"/>
                  <a:gd name="connsiteX1" fmla="*/ 9525 w 400050"/>
                  <a:gd name="connsiteY1" fmla="*/ 122116 h 167360"/>
                  <a:gd name="connsiteX2" fmla="*/ 333375 w 400050"/>
                  <a:gd name="connsiteY2" fmla="*/ 672 h 167360"/>
                  <a:gd name="connsiteX3" fmla="*/ 400050 w 400050"/>
                  <a:gd name="connsiteY3" fmla="*/ 34010 h 167360"/>
                  <a:gd name="connsiteX4" fmla="*/ 385763 w 400050"/>
                  <a:gd name="connsiteY4" fmla="*/ 110210 h 167360"/>
                  <a:gd name="connsiteX5" fmla="*/ 0 w 400050"/>
                  <a:gd name="connsiteY5" fmla="*/ 167360 h 167360"/>
                  <a:gd name="connsiteX0" fmla="*/ 0 w 400050"/>
                  <a:gd name="connsiteY0" fmla="*/ 167360 h 167360"/>
                  <a:gd name="connsiteX1" fmla="*/ 9525 w 400050"/>
                  <a:gd name="connsiteY1" fmla="*/ 122116 h 167360"/>
                  <a:gd name="connsiteX2" fmla="*/ 333375 w 400050"/>
                  <a:gd name="connsiteY2" fmla="*/ 672 h 167360"/>
                  <a:gd name="connsiteX3" fmla="*/ 400050 w 400050"/>
                  <a:gd name="connsiteY3" fmla="*/ 34010 h 167360"/>
                  <a:gd name="connsiteX4" fmla="*/ 385763 w 400050"/>
                  <a:gd name="connsiteY4" fmla="*/ 110210 h 167360"/>
                  <a:gd name="connsiteX5" fmla="*/ 0 w 400050"/>
                  <a:gd name="connsiteY5" fmla="*/ 167360 h 167360"/>
                  <a:gd name="connsiteX0" fmla="*/ 0 w 400050"/>
                  <a:gd name="connsiteY0" fmla="*/ 167360 h 167360"/>
                  <a:gd name="connsiteX1" fmla="*/ 9525 w 400050"/>
                  <a:gd name="connsiteY1" fmla="*/ 122116 h 167360"/>
                  <a:gd name="connsiteX2" fmla="*/ 333375 w 400050"/>
                  <a:gd name="connsiteY2" fmla="*/ 672 h 167360"/>
                  <a:gd name="connsiteX3" fmla="*/ 400050 w 400050"/>
                  <a:gd name="connsiteY3" fmla="*/ 34010 h 167360"/>
                  <a:gd name="connsiteX4" fmla="*/ 385763 w 400050"/>
                  <a:gd name="connsiteY4" fmla="*/ 110210 h 167360"/>
                  <a:gd name="connsiteX5" fmla="*/ 0 w 400050"/>
                  <a:gd name="connsiteY5" fmla="*/ 167360 h 16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0050" h="167360">
                    <a:moveTo>
                      <a:pt x="0" y="167360"/>
                    </a:moveTo>
                    <a:lnTo>
                      <a:pt x="9525" y="122116"/>
                    </a:lnTo>
                    <a:cubicBezTo>
                      <a:pt x="98425" y="7022"/>
                      <a:pt x="277812" y="-3297"/>
                      <a:pt x="333375" y="672"/>
                    </a:cubicBezTo>
                    <a:cubicBezTo>
                      <a:pt x="365125" y="2260"/>
                      <a:pt x="394493" y="15753"/>
                      <a:pt x="400050" y="34010"/>
                    </a:cubicBezTo>
                    <a:lnTo>
                      <a:pt x="385763" y="110210"/>
                    </a:lnTo>
                    <a:cubicBezTo>
                      <a:pt x="288131" y="110210"/>
                      <a:pt x="130969" y="119735"/>
                      <a:pt x="0" y="1673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50000"/>
                    </a:schemeClr>
                  </a:gs>
                  <a:gs pos="50000">
                    <a:schemeClr val="accent6"/>
                  </a:gs>
                  <a:gs pos="100000">
                    <a:schemeClr val="accent6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-14839" y="3638365"/>
            <a:ext cx="8559888" cy="1285834"/>
            <a:chOff x="-15876" y="4109794"/>
            <a:chExt cx="8559888" cy="1285834"/>
          </a:xfrm>
        </p:grpSpPr>
        <p:grpSp>
          <p:nvGrpSpPr>
            <p:cNvPr id="41" name="Group 40"/>
            <p:cNvGrpSpPr/>
            <p:nvPr/>
          </p:nvGrpSpPr>
          <p:grpSpPr>
            <a:xfrm>
              <a:off x="-15876" y="4109794"/>
              <a:ext cx="8559888" cy="1285834"/>
              <a:chOff x="-31750" y="4166238"/>
              <a:chExt cx="8559888" cy="1814512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-31750" y="4344037"/>
                <a:ext cx="8324496" cy="1636713"/>
              </a:xfrm>
              <a:custGeom>
                <a:avLst/>
                <a:gdLst>
                  <a:gd name="connsiteX0" fmla="*/ 0 w 5074920"/>
                  <a:gd name="connsiteY0" fmla="*/ 30480 h 1645920"/>
                  <a:gd name="connsiteX1" fmla="*/ 0 w 5074920"/>
                  <a:gd name="connsiteY1" fmla="*/ 1645920 h 1645920"/>
                  <a:gd name="connsiteX2" fmla="*/ 4663440 w 5074920"/>
                  <a:gd name="connsiteY2" fmla="*/ 1645920 h 1645920"/>
                  <a:gd name="connsiteX3" fmla="*/ 5074920 w 5074920"/>
                  <a:gd name="connsiteY3" fmla="*/ 1554480 h 1645920"/>
                  <a:gd name="connsiteX4" fmla="*/ 5074920 w 5074920"/>
                  <a:gd name="connsiteY4" fmla="*/ 0 h 1645920"/>
                  <a:gd name="connsiteX5" fmla="*/ 0 w 5074920"/>
                  <a:gd name="connsiteY5" fmla="*/ 30480 h 1645920"/>
                  <a:gd name="connsiteX0" fmla="*/ 0 w 5079682"/>
                  <a:gd name="connsiteY0" fmla="*/ 6668 h 1622108"/>
                  <a:gd name="connsiteX1" fmla="*/ 0 w 5079682"/>
                  <a:gd name="connsiteY1" fmla="*/ 1622108 h 1622108"/>
                  <a:gd name="connsiteX2" fmla="*/ 4663440 w 5079682"/>
                  <a:gd name="connsiteY2" fmla="*/ 1622108 h 1622108"/>
                  <a:gd name="connsiteX3" fmla="*/ 5074920 w 5079682"/>
                  <a:gd name="connsiteY3" fmla="*/ 1530668 h 1622108"/>
                  <a:gd name="connsiteX4" fmla="*/ 5079682 w 5079682"/>
                  <a:gd name="connsiteY4" fmla="*/ 0 h 1622108"/>
                  <a:gd name="connsiteX5" fmla="*/ 0 w 5079682"/>
                  <a:gd name="connsiteY5" fmla="*/ 6668 h 1622108"/>
                  <a:gd name="connsiteX0" fmla="*/ 0 w 5075131"/>
                  <a:gd name="connsiteY0" fmla="*/ 20955 h 1636395"/>
                  <a:gd name="connsiteX1" fmla="*/ 0 w 5075131"/>
                  <a:gd name="connsiteY1" fmla="*/ 1636395 h 1636395"/>
                  <a:gd name="connsiteX2" fmla="*/ 4663440 w 5075131"/>
                  <a:gd name="connsiteY2" fmla="*/ 1636395 h 1636395"/>
                  <a:gd name="connsiteX3" fmla="*/ 5074920 w 5075131"/>
                  <a:gd name="connsiteY3" fmla="*/ 1544955 h 1636395"/>
                  <a:gd name="connsiteX4" fmla="*/ 5070157 w 5075131"/>
                  <a:gd name="connsiteY4" fmla="*/ 0 h 1636395"/>
                  <a:gd name="connsiteX5" fmla="*/ 0 w 5075131"/>
                  <a:gd name="connsiteY5" fmla="*/ 20955 h 1636395"/>
                  <a:gd name="connsiteX0" fmla="*/ 0 w 5075022"/>
                  <a:gd name="connsiteY0" fmla="*/ 6667 h 1622107"/>
                  <a:gd name="connsiteX1" fmla="*/ 0 w 5075022"/>
                  <a:gd name="connsiteY1" fmla="*/ 1622107 h 1622107"/>
                  <a:gd name="connsiteX2" fmla="*/ 4663440 w 5075022"/>
                  <a:gd name="connsiteY2" fmla="*/ 1622107 h 1622107"/>
                  <a:gd name="connsiteX3" fmla="*/ 5074920 w 5075022"/>
                  <a:gd name="connsiteY3" fmla="*/ 1530667 h 1622107"/>
                  <a:gd name="connsiteX4" fmla="*/ 5060632 w 5075022"/>
                  <a:gd name="connsiteY4" fmla="*/ 0 h 1622107"/>
                  <a:gd name="connsiteX5" fmla="*/ 0 w 5075022"/>
                  <a:gd name="connsiteY5" fmla="*/ 6667 h 1622107"/>
                  <a:gd name="connsiteX0" fmla="*/ 0 w 5075001"/>
                  <a:gd name="connsiteY0" fmla="*/ 20955 h 1636395"/>
                  <a:gd name="connsiteX1" fmla="*/ 0 w 5075001"/>
                  <a:gd name="connsiteY1" fmla="*/ 1636395 h 1636395"/>
                  <a:gd name="connsiteX2" fmla="*/ 4663440 w 5075001"/>
                  <a:gd name="connsiteY2" fmla="*/ 1636395 h 1636395"/>
                  <a:gd name="connsiteX3" fmla="*/ 5074920 w 5075001"/>
                  <a:gd name="connsiteY3" fmla="*/ 1544955 h 1636395"/>
                  <a:gd name="connsiteX4" fmla="*/ 5055870 w 5075001"/>
                  <a:gd name="connsiteY4" fmla="*/ 0 h 1636395"/>
                  <a:gd name="connsiteX5" fmla="*/ 0 w 5075001"/>
                  <a:gd name="connsiteY5" fmla="*/ 20955 h 1636395"/>
                  <a:gd name="connsiteX0" fmla="*/ 0 w 5075001"/>
                  <a:gd name="connsiteY0" fmla="*/ 20955 h 1636395"/>
                  <a:gd name="connsiteX1" fmla="*/ 0 w 5075001"/>
                  <a:gd name="connsiteY1" fmla="*/ 1636395 h 1636395"/>
                  <a:gd name="connsiteX2" fmla="*/ 4663440 w 5075001"/>
                  <a:gd name="connsiteY2" fmla="*/ 1636395 h 1636395"/>
                  <a:gd name="connsiteX3" fmla="*/ 5074920 w 5075001"/>
                  <a:gd name="connsiteY3" fmla="*/ 1544955 h 1636395"/>
                  <a:gd name="connsiteX4" fmla="*/ 5055870 w 5075001"/>
                  <a:gd name="connsiteY4" fmla="*/ 0 h 1636395"/>
                  <a:gd name="connsiteX5" fmla="*/ 0 w 5075001"/>
                  <a:gd name="connsiteY5" fmla="*/ 20955 h 1636395"/>
                  <a:gd name="connsiteX0" fmla="*/ 0 w 5075001"/>
                  <a:gd name="connsiteY0" fmla="*/ 20955 h 1636395"/>
                  <a:gd name="connsiteX1" fmla="*/ 0 w 5075001"/>
                  <a:gd name="connsiteY1" fmla="*/ 1636395 h 1636395"/>
                  <a:gd name="connsiteX2" fmla="*/ 4663440 w 5075001"/>
                  <a:gd name="connsiteY2" fmla="*/ 1636395 h 1636395"/>
                  <a:gd name="connsiteX3" fmla="*/ 5074920 w 5075001"/>
                  <a:gd name="connsiteY3" fmla="*/ 1544955 h 1636395"/>
                  <a:gd name="connsiteX4" fmla="*/ 5055870 w 5075001"/>
                  <a:gd name="connsiteY4" fmla="*/ 0 h 1636395"/>
                  <a:gd name="connsiteX5" fmla="*/ 0 w 5075001"/>
                  <a:gd name="connsiteY5" fmla="*/ 20955 h 1636395"/>
                  <a:gd name="connsiteX0" fmla="*/ 0 w 5094014"/>
                  <a:gd name="connsiteY0" fmla="*/ 20955 h 1636395"/>
                  <a:gd name="connsiteX1" fmla="*/ 0 w 5094014"/>
                  <a:gd name="connsiteY1" fmla="*/ 1636395 h 1636395"/>
                  <a:gd name="connsiteX2" fmla="*/ 4663440 w 5094014"/>
                  <a:gd name="connsiteY2" fmla="*/ 1636395 h 1636395"/>
                  <a:gd name="connsiteX3" fmla="*/ 5093970 w 5094014"/>
                  <a:gd name="connsiteY3" fmla="*/ 1525905 h 1636395"/>
                  <a:gd name="connsiteX4" fmla="*/ 5055870 w 5094014"/>
                  <a:gd name="connsiteY4" fmla="*/ 0 h 1636395"/>
                  <a:gd name="connsiteX5" fmla="*/ 0 w 5094014"/>
                  <a:gd name="connsiteY5" fmla="*/ 20955 h 1636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94014" h="1636395">
                    <a:moveTo>
                      <a:pt x="0" y="20955"/>
                    </a:moveTo>
                    <a:lnTo>
                      <a:pt x="0" y="1636395"/>
                    </a:lnTo>
                    <a:lnTo>
                      <a:pt x="4663440" y="1636395"/>
                    </a:lnTo>
                    <a:cubicBezTo>
                      <a:pt x="4905375" y="1634490"/>
                      <a:pt x="5047298" y="1575435"/>
                      <a:pt x="5093970" y="1525905"/>
                    </a:cubicBezTo>
                    <a:cubicBezTo>
                      <a:pt x="5095557" y="1015682"/>
                      <a:pt x="5054283" y="510223"/>
                      <a:pt x="5055870" y="0"/>
                    </a:cubicBezTo>
                    <a:lnTo>
                      <a:pt x="0" y="20955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endParaRPr lang="en-US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171450" y="4166238"/>
                <a:ext cx="8356688" cy="1814512"/>
                <a:chOff x="171450" y="4166238"/>
                <a:chExt cx="8356688" cy="1814512"/>
              </a:xfrm>
            </p:grpSpPr>
            <p:grpSp>
              <p:nvGrpSpPr>
                <p:cNvPr id="19" name="Group 83"/>
                <p:cNvGrpSpPr>
                  <a:grpSpLocks/>
                </p:cNvGrpSpPr>
                <p:nvPr/>
              </p:nvGrpSpPr>
              <p:grpSpPr bwMode="auto">
                <a:xfrm>
                  <a:off x="8131263" y="4166238"/>
                  <a:ext cx="396875" cy="1814512"/>
                  <a:chOff x="4476750" y="1056604"/>
                  <a:chExt cx="661988" cy="1815184"/>
                </a:xfrm>
              </p:grpSpPr>
              <p:sp>
                <p:nvSpPr>
                  <p:cNvPr id="20" name="Freeform 19"/>
                  <p:cNvSpPr/>
                  <p:nvPr/>
                </p:nvSpPr>
                <p:spPr>
                  <a:xfrm>
                    <a:off x="4476750" y="1166182"/>
                    <a:ext cx="661988" cy="1705606"/>
                  </a:xfrm>
                  <a:custGeom>
                    <a:avLst/>
                    <a:gdLst>
                      <a:gd name="connsiteX0" fmla="*/ 604838 w 661988"/>
                      <a:gd name="connsiteY0" fmla="*/ 1704975 h 1704975"/>
                      <a:gd name="connsiteX1" fmla="*/ 42863 w 661988"/>
                      <a:gd name="connsiteY1" fmla="*/ 1514475 h 1704975"/>
                      <a:gd name="connsiteX2" fmla="*/ 0 w 661988"/>
                      <a:gd name="connsiteY2" fmla="*/ 166687 h 1704975"/>
                      <a:gd name="connsiteX3" fmla="*/ 614363 w 661988"/>
                      <a:gd name="connsiteY3" fmla="*/ 0 h 1704975"/>
                      <a:gd name="connsiteX4" fmla="*/ 661988 w 661988"/>
                      <a:gd name="connsiteY4" fmla="*/ 95250 h 1704975"/>
                      <a:gd name="connsiteX5" fmla="*/ 604838 w 661988"/>
                      <a:gd name="connsiteY5" fmla="*/ 1704975 h 1704975"/>
                      <a:gd name="connsiteX0" fmla="*/ 604838 w 661988"/>
                      <a:gd name="connsiteY0" fmla="*/ 1704975 h 1704975"/>
                      <a:gd name="connsiteX1" fmla="*/ 42863 w 661988"/>
                      <a:gd name="connsiteY1" fmla="*/ 1514475 h 1704975"/>
                      <a:gd name="connsiteX2" fmla="*/ 0 w 661988"/>
                      <a:gd name="connsiteY2" fmla="*/ 166687 h 1704975"/>
                      <a:gd name="connsiteX3" fmla="*/ 614363 w 661988"/>
                      <a:gd name="connsiteY3" fmla="*/ 0 h 1704975"/>
                      <a:gd name="connsiteX4" fmla="*/ 661988 w 661988"/>
                      <a:gd name="connsiteY4" fmla="*/ 95250 h 1704975"/>
                      <a:gd name="connsiteX5" fmla="*/ 604838 w 661988"/>
                      <a:gd name="connsiteY5" fmla="*/ 1704975 h 1704975"/>
                      <a:gd name="connsiteX0" fmla="*/ 604838 w 661988"/>
                      <a:gd name="connsiteY0" fmla="*/ 1706055 h 1706055"/>
                      <a:gd name="connsiteX1" fmla="*/ 42863 w 661988"/>
                      <a:gd name="connsiteY1" fmla="*/ 1515555 h 1706055"/>
                      <a:gd name="connsiteX2" fmla="*/ 0 w 661988"/>
                      <a:gd name="connsiteY2" fmla="*/ 167767 h 1706055"/>
                      <a:gd name="connsiteX3" fmla="*/ 614363 w 661988"/>
                      <a:gd name="connsiteY3" fmla="*/ 1080 h 1706055"/>
                      <a:gd name="connsiteX4" fmla="*/ 661988 w 661988"/>
                      <a:gd name="connsiteY4" fmla="*/ 96330 h 1706055"/>
                      <a:gd name="connsiteX5" fmla="*/ 604838 w 661988"/>
                      <a:gd name="connsiteY5" fmla="*/ 1706055 h 1706055"/>
                      <a:gd name="connsiteX0" fmla="*/ 604838 w 661988"/>
                      <a:gd name="connsiteY0" fmla="*/ 1706055 h 1706055"/>
                      <a:gd name="connsiteX1" fmla="*/ 42863 w 661988"/>
                      <a:gd name="connsiteY1" fmla="*/ 1515555 h 1706055"/>
                      <a:gd name="connsiteX2" fmla="*/ 0 w 661988"/>
                      <a:gd name="connsiteY2" fmla="*/ 167767 h 1706055"/>
                      <a:gd name="connsiteX3" fmla="*/ 614363 w 661988"/>
                      <a:gd name="connsiteY3" fmla="*/ 1080 h 1706055"/>
                      <a:gd name="connsiteX4" fmla="*/ 661988 w 661988"/>
                      <a:gd name="connsiteY4" fmla="*/ 96330 h 1706055"/>
                      <a:gd name="connsiteX5" fmla="*/ 604838 w 661988"/>
                      <a:gd name="connsiteY5" fmla="*/ 1706055 h 1706055"/>
                      <a:gd name="connsiteX0" fmla="*/ 604838 w 661988"/>
                      <a:gd name="connsiteY0" fmla="*/ 1706055 h 1706055"/>
                      <a:gd name="connsiteX1" fmla="*/ 42863 w 661988"/>
                      <a:gd name="connsiteY1" fmla="*/ 1515555 h 1706055"/>
                      <a:gd name="connsiteX2" fmla="*/ 0 w 661988"/>
                      <a:gd name="connsiteY2" fmla="*/ 167767 h 1706055"/>
                      <a:gd name="connsiteX3" fmla="*/ 614363 w 661988"/>
                      <a:gd name="connsiteY3" fmla="*/ 1080 h 1706055"/>
                      <a:gd name="connsiteX4" fmla="*/ 661988 w 661988"/>
                      <a:gd name="connsiteY4" fmla="*/ 96330 h 1706055"/>
                      <a:gd name="connsiteX5" fmla="*/ 604838 w 661988"/>
                      <a:gd name="connsiteY5" fmla="*/ 1706055 h 1706055"/>
                      <a:gd name="connsiteX0" fmla="*/ 604838 w 661988"/>
                      <a:gd name="connsiteY0" fmla="*/ 1706055 h 1706055"/>
                      <a:gd name="connsiteX1" fmla="*/ 42863 w 661988"/>
                      <a:gd name="connsiteY1" fmla="*/ 1515555 h 1706055"/>
                      <a:gd name="connsiteX2" fmla="*/ 0 w 661988"/>
                      <a:gd name="connsiteY2" fmla="*/ 167767 h 1706055"/>
                      <a:gd name="connsiteX3" fmla="*/ 614363 w 661988"/>
                      <a:gd name="connsiteY3" fmla="*/ 1080 h 1706055"/>
                      <a:gd name="connsiteX4" fmla="*/ 661988 w 661988"/>
                      <a:gd name="connsiteY4" fmla="*/ 96330 h 1706055"/>
                      <a:gd name="connsiteX5" fmla="*/ 604838 w 661988"/>
                      <a:gd name="connsiteY5" fmla="*/ 1706055 h 1706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61988" h="1706055">
                        <a:moveTo>
                          <a:pt x="604838" y="1706055"/>
                        </a:moveTo>
                        <a:cubicBezTo>
                          <a:pt x="446088" y="1699705"/>
                          <a:pt x="196850" y="1693355"/>
                          <a:pt x="42863" y="1515555"/>
                        </a:cubicBezTo>
                        <a:lnTo>
                          <a:pt x="0" y="167767"/>
                        </a:lnTo>
                        <a:cubicBezTo>
                          <a:pt x="104776" y="12193"/>
                          <a:pt x="442912" y="-5270"/>
                          <a:pt x="614363" y="1080"/>
                        </a:cubicBezTo>
                        <a:cubicBezTo>
                          <a:pt x="687388" y="4255"/>
                          <a:pt x="646113" y="64580"/>
                          <a:pt x="661988" y="96330"/>
                        </a:cubicBezTo>
                        <a:lnTo>
                          <a:pt x="604838" y="1706055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 w="3175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21" name="Freeform 20"/>
                  <p:cNvSpPr/>
                  <p:nvPr/>
                </p:nvSpPr>
                <p:spPr>
                  <a:xfrm>
                    <a:off x="4648868" y="1056604"/>
                    <a:ext cx="399840" cy="166749"/>
                  </a:xfrm>
                  <a:custGeom>
                    <a:avLst/>
                    <a:gdLst>
                      <a:gd name="connsiteX0" fmla="*/ 0 w 400050"/>
                      <a:gd name="connsiteY0" fmla="*/ 176213 h 176213"/>
                      <a:gd name="connsiteX1" fmla="*/ 0 w 400050"/>
                      <a:gd name="connsiteY1" fmla="*/ 119063 h 176213"/>
                      <a:gd name="connsiteX2" fmla="*/ 333375 w 400050"/>
                      <a:gd name="connsiteY2" fmla="*/ 0 h 176213"/>
                      <a:gd name="connsiteX3" fmla="*/ 400050 w 400050"/>
                      <a:gd name="connsiteY3" fmla="*/ 42863 h 176213"/>
                      <a:gd name="connsiteX4" fmla="*/ 385763 w 400050"/>
                      <a:gd name="connsiteY4" fmla="*/ 119063 h 176213"/>
                      <a:gd name="connsiteX5" fmla="*/ 0 w 400050"/>
                      <a:gd name="connsiteY5" fmla="*/ 176213 h 176213"/>
                      <a:gd name="connsiteX0" fmla="*/ 0 w 400050"/>
                      <a:gd name="connsiteY0" fmla="*/ 176213 h 176213"/>
                      <a:gd name="connsiteX1" fmla="*/ 9525 w 400050"/>
                      <a:gd name="connsiteY1" fmla="*/ 130969 h 176213"/>
                      <a:gd name="connsiteX2" fmla="*/ 333375 w 400050"/>
                      <a:gd name="connsiteY2" fmla="*/ 0 h 176213"/>
                      <a:gd name="connsiteX3" fmla="*/ 400050 w 400050"/>
                      <a:gd name="connsiteY3" fmla="*/ 42863 h 176213"/>
                      <a:gd name="connsiteX4" fmla="*/ 385763 w 400050"/>
                      <a:gd name="connsiteY4" fmla="*/ 119063 h 176213"/>
                      <a:gd name="connsiteX5" fmla="*/ 0 w 400050"/>
                      <a:gd name="connsiteY5" fmla="*/ 176213 h 176213"/>
                      <a:gd name="connsiteX0" fmla="*/ 0 w 400050"/>
                      <a:gd name="connsiteY0" fmla="*/ 176213 h 176213"/>
                      <a:gd name="connsiteX1" fmla="*/ 9525 w 400050"/>
                      <a:gd name="connsiteY1" fmla="*/ 130969 h 176213"/>
                      <a:gd name="connsiteX2" fmla="*/ 333375 w 400050"/>
                      <a:gd name="connsiteY2" fmla="*/ 0 h 176213"/>
                      <a:gd name="connsiteX3" fmla="*/ 400050 w 400050"/>
                      <a:gd name="connsiteY3" fmla="*/ 42863 h 176213"/>
                      <a:gd name="connsiteX4" fmla="*/ 385763 w 400050"/>
                      <a:gd name="connsiteY4" fmla="*/ 119063 h 176213"/>
                      <a:gd name="connsiteX5" fmla="*/ 0 w 400050"/>
                      <a:gd name="connsiteY5" fmla="*/ 176213 h 176213"/>
                      <a:gd name="connsiteX0" fmla="*/ 0 w 400050"/>
                      <a:gd name="connsiteY0" fmla="*/ 166688 h 166688"/>
                      <a:gd name="connsiteX1" fmla="*/ 9525 w 400050"/>
                      <a:gd name="connsiteY1" fmla="*/ 121444 h 166688"/>
                      <a:gd name="connsiteX2" fmla="*/ 333375 w 400050"/>
                      <a:gd name="connsiteY2" fmla="*/ 0 h 166688"/>
                      <a:gd name="connsiteX3" fmla="*/ 400050 w 400050"/>
                      <a:gd name="connsiteY3" fmla="*/ 33338 h 166688"/>
                      <a:gd name="connsiteX4" fmla="*/ 385763 w 400050"/>
                      <a:gd name="connsiteY4" fmla="*/ 109538 h 166688"/>
                      <a:gd name="connsiteX5" fmla="*/ 0 w 400050"/>
                      <a:gd name="connsiteY5" fmla="*/ 166688 h 166688"/>
                      <a:gd name="connsiteX0" fmla="*/ 0 w 400050"/>
                      <a:gd name="connsiteY0" fmla="*/ 167360 h 167360"/>
                      <a:gd name="connsiteX1" fmla="*/ 9525 w 400050"/>
                      <a:gd name="connsiteY1" fmla="*/ 122116 h 167360"/>
                      <a:gd name="connsiteX2" fmla="*/ 333375 w 400050"/>
                      <a:gd name="connsiteY2" fmla="*/ 672 h 167360"/>
                      <a:gd name="connsiteX3" fmla="*/ 400050 w 400050"/>
                      <a:gd name="connsiteY3" fmla="*/ 34010 h 167360"/>
                      <a:gd name="connsiteX4" fmla="*/ 385763 w 400050"/>
                      <a:gd name="connsiteY4" fmla="*/ 110210 h 167360"/>
                      <a:gd name="connsiteX5" fmla="*/ 0 w 400050"/>
                      <a:gd name="connsiteY5" fmla="*/ 167360 h 167360"/>
                      <a:gd name="connsiteX0" fmla="*/ 0 w 400050"/>
                      <a:gd name="connsiteY0" fmla="*/ 167360 h 167360"/>
                      <a:gd name="connsiteX1" fmla="*/ 9525 w 400050"/>
                      <a:gd name="connsiteY1" fmla="*/ 122116 h 167360"/>
                      <a:gd name="connsiteX2" fmla="*/ 333375 w 400050"/>
                      <a:gd name="connsiteY2" fmla="*/ 672 h 167360"/>
                      <a:gd name="connsiteX3" fmla="*/ 400050 w 400050"/>
                      <a:gd name="connsiteY3" fmla="*/ 34010 h 167360"/>
                      <a:gd name="connsiteX4" fmla="*/ 385763 w 400050"/>
                      <a:gd name="connsiteY4" fmla="*/ 110210 h 167360"/>
                      <a:gd name="connsiteX5" fmla="*/ 0 w 400050"/>
                      <a:gd name="connsiteY5" fmla="*/ 167360 h 167360"/>
                      <a:gd name="connsiteX0" fmla="*/ 0 w 400050"/>
                      <a:gd name="connsiteY0" fmla="*/ 167360 h 167360"/>
                      <a:gd name="connsiteX1" fmla="*/ 9525 w 400050"/>
                      <a:gd name="connsiteY1" fmla="*/ 122116 h 167360"/>
                      <a:gd name="connsiteX2" fmla="*/ 333375 w 400050"/>
                      <a:gd name="connsiteY2" fmla="*/ 672 h 167360"/>
                      <a:gd name="connsiteX3" fmla="*/ 400050 w 400050"/>
                      <a:gd name="connsiteY3" fmla="*/ 34010 h 167360"/>
                      <a:gd name="connsiteX4" fmla="*/ 385763 w 400050"/>
                      <a:gd name="connsiteY4" fmla="*/ 110210 h 167360"/>
                      <a:gd name="connsiteX5" fmla="*/ 0 w 400050"/>
                      <a:gd name="connsiteY5" fmla="*/ 167360 h 167360"/>
                      <a:gd name="connsiteX0" fmla="*/ 0 w 400050"/>
                      <a:gd name="connsiteY0" fmla="*/ 167360 h 167360"/>
                      <a:gd name="connsiteX1" fmla="*/ 9525 w 400050"/>
                      <a:gd name="connsiteY1" fmla="*/ 122116 h 167360"/>
                      <a:gd name="connsiteX2" fmla="*/ 333375 w 400050"/>
                      <a:gd name="connsiteY2" fmla="*/ 672 h 167360"/>
                      <a:gd name="connsiteX3" fmla="*/ 400050 w 400050"/>
                      <a:gd name="connsiteY3" fmla="*/ 34010 h 167360"/>
                      <a:gd name="connsiteX4" fmla="*/ 385763 w 400050"/>
                      <a:gd name="connsiteY4" fmla="*/ 110210 h 167360"/>
                      <a:gd name="connsiteX5" fmla="*/ 0 w 400050"/>
                      <a:gd name="connsiteY5" fmla="*/ 167360 h 167360"/>
                      <a:gd name="connsiteX0" fmla="*/ 0 w 400050"/>
                      <a:gd name="connsiteY0" fmla="*/ 167360 h 167360"/>
                      <a:gd name="connsiteX1" fmla="*/ 9525 w 400050"/>
                      <a:gd name="connsiteY1" fmla="*/ 122116 h 167360"/>
                      <a:gd name="connsiteX2" fmla="*/ 333375 w 400050"/>
                      <a:gd name="connsiteY2" fmla="*/ 672 h 167360"/>
                      <a:gd name="connsiteX3" fmla="*/ 400050 w 400050"/>
                      <a:gd name="connsiteY3" fmla="*/ 34010 h 167360"/>
                      <a:gd name="connsiteX4" fmla="*/ 385763 w 400050"/>
                      <a:gd name="connsiteY4" fmla="*/ 110210 h 167360"/>
                      <a:gd name="connsiteX5" fmla="*/ 0 w 400050"/>
                      <a:gd name="connsiteY5" fmla="*/ 167360 h 167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0050" h="167360">
                        <a:moveTo>
                          <a:pt x="0" y="167360"/>
                        </a:moveTo>
                        <a:lnTo>
                          <a:pt x="9525" y="122116"/>
                        </a:lnTo>
                        <a:cubicBezTo>
                          <a:pt x="98425" y="7022"/>
                          <a:pt x="277812" y="-3297"/>
                          <a:pt x="333375" y="672"/>
                        </a:cubicBezTo>
                        <a:cubicBezTo>
                          <a:pt x="365125" y="2260"/>
                          <a:pt x="394493" y="15753"/>
                          <a:pt x="400050" y="34010"/>
                        </a:cubicBezTo>
                        <a:lnTo>
                          <a:pt x="385763" y="110210"/>
                        </a:lnTo>
                        <a:cubicBezTo>
                          <a:pt x="288131" y="110210"/>
                          <a:pt x="130969" y="119735"/>
                          <a:pt x="0" y="16736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24" name="TextBox 88"/>
                <p:cNvSpPr txBox="1">
                  <a:spLocks noChangeArrowheads="1"/>
                </p:cNvSpPr>
                <p:nvPr/>
              </p:nvSpPr>
              <p:spPr bwMode="auto">
                <a:xfrm>
                  <a:off x="171450" y="4701224"/>
                  <a:ext cx="1030288" cy="9223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5400" b="1">
                      <a:solidFill>
                        <a:schemeClr val="bg1"/>
                      </a:solidFill>
                      <a:latin typeface="Comic Sans MS" pitchFamily="66" charset="0"/>
                    </a:rPr>
                    <a:t>03</a:t>
                  </a:r>
                  <a:endParaRPr lang="en-US" sz="4800" b="1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sp>
          <p:nvSpPr>
            <p:cNvPr id="40" name="Rectangle 89"/>
            <p:cNvSpPr>
              <a:spLocks noChangeArrowheads="1"/>
            </p:cNvSpPr>
            <p:nvPr/>
          </p:nvSpPr>
          <p:spPr bwMode="auto">
            <a:xfrm>
              <a:off x="1217612" y="4554097"/>
              <a:ext cx="698326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r>
                <a:rPr lang="en-US" sz="2800" smtClean="0">
                  <a:solidFill>
                    <a:schemeClr val="bg1"/>
                  </a:solidFill>
                </a:rPr>
                <a:t>Tựa game du hành không gian.</a:t>
              </a:r>
              <a:endParaRPr 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-14839" y="5090111"/>
            <a:ext cx="8559888" cy="1285834"/>
            <a:chOff x="-15876" y="4109794"/>
            <a:chExt cx="8559888" cy="1285834"/>
          </a:xfrm>
          <a:solidFill>
            <a:schemeClr val="accent1">
              <a:lumMod val="50000"/>
            </a:schemeClr>
          </a:solidFill>
        </p:grpSpPr>
        <p:grpSp>
          <p:nvGrpSpPr>
            <p:cNvPr id="44" name="Group 43"/>
            <p:cNvGrpSpPr/>
            <p:nvPr/>
          </p:nvGrpSpPr>
          <p:grpSpPr>
            <a:xfrm>
              <a:off x="-15876" y="4109794"/>
              <a:ext cx="8559888" cy="1285834"/>
              <a:chOff x="-31750" y="4166238"/>
              <a:chExt cx="8559888" cy="1814512"/>
            </a:xfrm>
            <a:grpFill/>
          </p:grpSpPr>
          <p:sp>
            <p:nvSpPr>
              <p:cNvPr id="46" name="Freeform 45"/>
              <p:cNvSpPr/>
              <p:nvPr/>
            </p:nvSpPr>
            <p:spPr>
              <a:xfrm>
                <a:off x="-31750" y="4344037"/>
                <a:ext cx="8324496" cy="1636713"/>
              </a:xfrm>
              <a:custGeom>
                <a:avLst/>
                <a:gdLst>
                  <a:gd name="connsiteX0" fmla="*/ 0 w 5074920"/>
                  <a:gd name="connsiteY0" fmla="*/ 30480 h 1645920"/>
                  <a:gd name="connsiteX1" fmla="*/ 0 w 5074920"/>
                  <a:gd name="connsiteY1" fmla="*/ 1645920 h 1645920"/>
                  <a:gd name="connsiteX2" fmla="*/ 4663440 w 5074920"/>
                  <a:gd name="connsiteY2" fmla="*/ 1645920 h 1645920"/>
                  <a:gd name="connsiteX3" fmla="*/ 5074920 w 5074920"/>
                  <a:gd name="connsiteY3" fmla="*/ 1554480 h 1645920"/>
                  <a:gd name="connsiteX4" fmla="*/ 5074920 w 5074920"/>
                  <a:gd name="connsiteY4" fmla="*/ 0 h 1645920"/>
                  <a:gd name="connsiteX5" fmla="*/ 0 w 5074920"/>
                  <a:gd name="connsiteY5" fmla="*/ 30480 h 1645920"/>
                  <a:gd name="connsiteX0" fmla="*/ 0 w 5079682"/>
                  <a:gd name="connsiteY0" fmla="*/ 6668 h 1622108"/>
                  <a:gd name="connsiteX1" fmla="*/ 0 w 5079682"/>
                  <a:gd name="connsiteY1" fmla="*/ 1622108 h 1622108"/>
                  <a:gd name="connsiteX2" fmla="*/ 4663440 w 5079682"/>
                  <a:gd name="connsiteY2" fmla="*/ 1622108 h 1622108"/>
                  <a:gd name="connsiteX3" fmla="*/ 5074920 w 5079682"/>
                  <a:gd name="connsiteY3" fmla="*/ 1530668 h 1622108"/>
                  <a:gd name="connsiteX4" fmla="*/ 5079682 w 5079682"/>
                  <a:gd name="connsiteY4" fmla="*/ 0 h 1622108"/>
                  <a:gd name="connsiteX5" fmla="*/ 0 w 5079682"/>
                  <a:gd name="connsiteY5" fmla="*/ 6668 h 1622108"/>
                  <a:gd name="connsiteX0" fmla="*/ 0 w 5075131"/>
                  <a:gd name="connsiteY0" fmla="*/ 20955 h 1636395"/>
                  <a:gd name="connsiteX1" fmla="*/ 0 w 5075131"/>
                  <a:gd name="connsiteY1" fmla="*/ 1636395 h 1636395"/>
                  <a:gd name="connsiteX2" fmla="*/ 4663440 w 5075131"/>
                  <a:gd name="connsiteY2" fmla="*/ 1636395 h 1636395"/>
                  <a:gd name="connsiteX3" fmla="*/ 5074920 w 5075131"/>
                  <a:gd name="connsiteY3" fmla="*/ 1544955 h 1636395"/>
                  <a:gd name="connsiteX4" fmla="*/ 5070157 w 5075131"/>
                  <a:gd name="connsiteY4" fmla="*/ 0 h 1636395"/>
                  <a:gd name="connsiteX5" fmla="*/ 0 w 5075131"/>
                  <a:gd name="connsiteY5" fmla="*/ 20955 h 1636395"/>
                  <a:gd name="connsiteX0" fmla="*/ 0 w 5075022"/>
                  <a:gd name="connsiteY0" fmla="*/ 6667 h 1622107"/>
                  <a:gd name="connsiteX1" fmla="*/ 0 w 5075022"/>
                  <a:gd name="connsiteY1" fmla="*/ 1622107 h 1622107"/>
                  <a:gd name="connsiteX2" fmla="*/ 4663440 w 5075022"/>
                  <a:gd name="connsiteY2" fmla="*/ 1622107 h 1622107"/>
                  <a:gd name="connsiteX3" fmla="*/ 5074920 w 5075022"/>
                  <a:gd name="connsiteY3" fmla="*/ 1530667 h 1622107"/>
                  <a:gd name="connsiteX4" fmla="*/ 5060632 w 5075022"/>
                  <a:gd name="connsiteY4" fmla="*/ 0 h 1622107"/>
                  <a:gd name="connsiteX5" fmla="*/ 0 w 5075022"/>
                  <a:gd name="connsiteY5" fmla="*/ 6667 h 1622107"/>
                  <a:gd name="connsiteX0" fmla="*/ 0 w 5075001"/>
                  <a:gd name="connsiteY0" fmla="*/ 20955 h 1636395"/>
                  <a:gd name="connsiteX1" fmla="*/ 0 w 5075001"/>
                  <a:gd name="connsiteY1" fmla="*/ 1636395 h 1636395"/>
                  <a:gd name="connsiteX2" fmla="*/ 4663440 w 5075001"/>
                  <a:gd name="connsiteY2" fmla="*/ 1636395 h 1636395"/>
                  <a:gd name="connsiteX3" fmla="*/ 5074920 w 5075001"/>
                  <a:gd name="connsiteY3" fmla="*/ 1544955 h 1636395"/>
                  <a:gd name="connsiteX4" fmla="*/ 5055870 w 5075001"/>
                  <a:gd name="connsiteY4" fmla="*/ 0 h 1636395"/>
                  <a:gd name="connsiteX5" fmla="*/ 0 w 5075001"/>
                  <a:gd name="connsiteY5" fmla="*/ 20955 h 1636395"/>
                  <a:gd name="connsiteX0" fmla="*/ 0 w 5075001"/>
                  <a:gd name="connsiteY0" fmla="*/ 20955 h 1636395"/>
                  <a:gd name="connsiteX1" fmla="*/ 0 w 5075001"/>
                  <a:gd name="connsiteY1" fmla="*/ 1636395 h 1636395"/>
                  <a:gd name="connsiteX2" fmla="*/ 4663440 w 5075001"/>
                  <a:gd name="connsiteY2" fmla="*/ 1636395 h 1636395"/>
                  <a:gd name="connsiteX3" fmla="*/ 5074920 w 5075001"/>
                  <a:gd name="connsiteY3" fmla="*/ 1544955 h 1636395"/>
                  <a:gd name="connsiteX4" fmla="*/ 5055870 w 5075001"/>
                  <a:gd name="connsiteY4" fmla="*/ 0 h 1636395"/>
                  <a:gd name="connsiteX5" fmla="*/ 0 w 5075001"/>
                  <a:gd name="connsiteY5" fmla="*/ 20955 h 1636395"/>
                  <a:gd name="connsiteX0" fmla="*/ 0 w 5075001"/>
                  <a:gd name="connsiteY0" fmla="*/ 20955 h 1636395"/>
                  <a:gd name="connsiteX1" fmla="*/ 0 w 5075001"/>
                  <a:gd name="connsiteY1" fmla="*/ 1636395 h 1636395"/>
                  <a:gd name="connsiteX2" fmla="*/ 4663440 w 5075001"/>
                  <a:gd name="connsiteY2" fmla="*/ 1636395 h 1636395"/>
                  <a:gd name="connsiteX3" fmla="*/ 5074920 w 5075001"/>
                  <a:gd name="connsiteY3" fmla="*/ 1544955 h 1636395"/>
                  <a:gd name="connsiteX4" fmla="*/ 5055870 w 5075001"/>
                  <a:gd name="connsiteY4" fmla="*/ 0 h 1636395"/>
                  <a:gd name="connsiteX5" fmla="*/ 0 w 5075001"/>
                  <a:gd name="connsiteY5" fmla="*/ 20955 h 1636395"/>
                  <a:gd name="connsiteX0" fmla="*/ 0 w 5094014"/>
                  <a:gd name="connsiteY0" fmla="*/ 20955 h 1636395"/>
                  <a:gd name="connsiteX1" fmla="*/ 0 w 5094014"/>
                  <a:gd name="connsiteY1" fmla="*/ 1636395 h 1636395"/>
                  <a:gd name="connsiteX2" fmla="*/ 4663440 w 5094014"/>
                  <a:gd name="connsiteY2" fmla="*/ 1636395 h 1636395"/>
                  <a:gd name="connsiteX3" fmla="*/ 5093970 w 5094014"/>
                  <a:gd name="connsiteY3" fmla="*/ 1525905 h 1636395"/>
                  <a:gd name="connsiteX4" fmla="*/ 5055870 w 5094014"/>
                  <a:gd name="connsiteY4" fmla="*/ 0 h 1636395"/>
                  <a:gd name="connsiteX5" fmla="*/ 0 w 5094014"/>
                  <a:gd name="connsiteY5" fmla="*/ 20955 h 1636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94014" h="1636395">
                    <a:moveTo>
                      <a:pt x="0" y="20955"/>
                    </a:moveTo>
                    <a:lnTo>
                      <a:pt x="0" y="1636395"/>
                    </a:lnTo>
                    <a:lnTo>
                      <a:pt x="4663440" y="1636395"/>
                    </a:lnTo>
                    <a:cubicBezTo>
                      <a:pt x="4905375" y="1634490"/>
                      <a:pt x="5047298" y="1575435"/>
                      <a:pt x="5093970" y="1525905"/>
                    </a:cubicBezTo>
                    <a:cubicBezTo>
                      <a:pt x="5095557" y="1015682"/>
                      <a:pt x="5054283" y="510223"/>
                      <a:pt x="5055870" y="0"/>
                    </a:cubicBezTo>
                    <a:lnTo>
                      <a:pt x="0" y="20955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171068" y="4166238"/>
                <a:ext cx="8357070" cy="1814512"/>
                <a:chOff x="171068" y="4166238"/>
                <a:chExt cx="8357070" cy="1814512"/>
              </a:xfrm>
              <a:grpFill/>
            </p:grpSpPr>
            <p:grpSp>
              <p:nvGrpSpPr>
                <p:cNvPr id="48" name="Group 83"/>
                <p:cNvGrpSpPr>
                  <a:grpSpLocks/>
                </p:cNvGrpSpPr>
                <p:nvPr/>
              </p:nvGrpSpPr>
              <p:grpSpPr bwMode="auto">
                <a:xfrm>
                  <a:off x="8131263" y="4166238"/>
                  <a:ext cx="396875" cy="1814512"/>
                  <a:chOff x="4476750" y="1056604"/>
                  <a:chExt cx="661988" cy="1815184"/>
                </a:xfrm>
                <a:grpFill/>
              </p:grpSpPr>
              <p:sp>
                <p:nvSpPr>
                  <p:cNvPr id="50" name="Freeform 49"/>
                  <p:cNvSpPr/>
                  <p:nvPr/>
                </p:nvSpPr>
                <p:spPr>
                  <a:xfrm>
                    <a:off x="4476750" y="1166182"/>
                    <a:ext cx="661988" cy="1705606"/>
                  </a:xfrm>
                  <a:custGeom>
                    <a:avLst/>
                    <a:gdLst>
                      <a:gd name="connsiteX0" fmla="*/ 604838 w 661988"/>
                      <a:gd name="connsiteY0" fmla="*/ 1704975 h 1704975"/>
                      <a:gd name="connsiteX1" fmla="*/ 42863 w 661988"/>
                      <a:gd name="connsiteY1" fmla="*/ 1514475 h 1704975"/>
                      <a:gd name="connsiteX2" fmla="*/ 0 w 661988"/>
                      <a:gd name="connsiteY2" fmla="*/ 166687 h 1704975"/>
                      <a:gd name="connsiteX3" fmla="*/ 614363 w 661988"/>
                      <a:gd name="connsiteY3" fmla="*/ 0 h 1704975"/>
                      <a:gd name="connsiteX4" fmla="*/ 661988 w 661988"/>
                      <a:gd name="connsiteY4" fmla="*/ 95250 h 1704975"/>
                      <a:gd name="connsiteX5" fmla="*/ 604838 w 661988"/>
                      <a:gd name="connsiteY5" fmla="*/ 1704975 h 1704975"/>
                      <a:gd name="connsiteX0" fmla="*/ 604838 w 661988"/>
                      <a:gd name="connsiteY0" fmla="*/ 1704975 h 1704975"/>
                      <a:gd name="connsiteX1" fmla="*/ 42863 w 661988"/>
                      <a:gd name="connsiteY1" fmla="*/ 1514475 h 1704975"/>
                      <a:gd name="connsiteX2" fmla="*/ 0 w 661988"/>
                      <a:gd name="connsiteY2" fmla="*/ 166687 h 1704975"/>
                      <a:gd name="connsiteX3" fmla="*/ 614363 w 661988"/>
                      <a:gd name="connsiteY3" fmla="*/ 0 h 1704975"/>
                      <a:gd name="connsiteX4" fmla="*/ 661988 w 661988"/>
                      <a:gd name="connsiteY4" fmla="*/ 95250 h 1704975"/>
                      <a:gd name="connsiteX5" fmla="*/ 604838 w 661988"/>
                      <a:gd name="connsiteY5" fmla="*/ 1704975 h 1704975"/>
                      <a:gd name="connsiteX0" fmla="*/ 604838 w 661988"/>
                      <a:gd name="connsiteY0" fmla="*/ 1706055 h 1706055"/>
                      <a:gd name="connsiteX1" fmla="*/ 42863 w 661988"/>
                      <a:gd name="connsiteY1" fmla="*/ 1515555 h 1706055"/>
                      <a:gd name="connsiteX2" fmla="*/ 0 w 661988"/>
                      <a:gd name="connsiteY2" fmla="*/ 167767 h 1706055"/>
                      <a:gd name="connsiteX3" fmla="*/ 614363 w 661988"/>
                      <a:gd name="connsiteY3" fmla="*/ 1080 h 1706055"/>
                      <a:gd name="connsiteX4" fmla="*/ 661988 w 661988"/>
                      <a:gd name="connsiteY4" fmla="*/ 96330 h 1706055"/>
                      <a:gd name="connsiteX5" fmla="*/ 604838 w 661988"/>
                      <a:gd name="connsiteY5" fmla="*/ 1706055 h 1706055"/>
                      <a:gd name="connsiteX0" fmla="*/ 604838 w 661988"/>
                      <a:gd name="connsiteY0" fmla="*/ 1706055 h 1706055"/>
                      <a:gd name="connsiteX1" fmla="*/ 42863 w 661988"/>
                      <a:gd name="connsiteY1" fmla="*/ 1515555 h 1706055"/>
                      <a:gd name="connsiteX2" fmla="*/ 0 w 661988"/>
                      <a:gd name="connsiteY2" fmla="*/ 167767 h 1706055"/>
                      <a:gd name="connsiteX3" fmla="*/ 614363 w 661988"/>
                      <a:gd name="connsiteY3" fmla="*/ 1080 h 1706055"/>
                      <a:gd name="connsiteX4" fmla="*/ 661988 w 661988"/>
                      <a:gd name="connsiteY4" fmla="*/ 96330 h 1706055"/>
                      <a:gd name="connsiteX5" fmla="*/ 604838 w 661988"/>
                      <a:gd name="connsiteY5" fmla="*/ 1706055 h 1706055"/>
                      <a:gd name="connsiteX0" fmla="*/ 604838 w 661988"/>
                      <a:gd name="connsiteY0" fmla="*/ 1706055 h 1706055"/>
                      <a:gd name="connsiteX1" fmla="*/ 42863 w 661988"/>
                      <a:gd name="connsiteY1" fmla="*/ 1515555 h 1706055"/>
                      <a:gd name="connsiteX2" fmla="*/ 0 w 661988"/>
                      <a:gd name="connsiteY2" fmla="*/ 167767 h 1706055"/>
                      <a:gd name="connsiteX3" fmla="*/ 614363 w 661988"/>
                      <a:gd name="connsiteY3" fmla="*/ 1080 h 1706055"/>
                      <a:gd name="connsiteX4" fmla="*/ 661988 w 661988"/>
                      <a:gd name="connsiteY4" fmla="*/ 96330 h 1706055"/>
                      <a:gd name="connsiteX5" fmla="*/ 604838 w 661988"/>
                      <a:gd name="connsiteY5" fmla="*/ 1706055 h 1706055"/>
                      <a:gd name="connsiteX0" fmla="*/ 604838 w 661988"/>
                      <a:gd name="connsiteY0" fmla="*/ 1706055 h 1706055"/>
                      <a:gd name="connsiteX1" fmla="*/ 42863 w 661988"/>
                      <a:gd name="connsiteY1" fmla="*/ 1515555 h 1706055"/>
                      <a:gd name="connsiteX2" fmla="*/ 0 w 661988"/>
                      <a:gd name="connsiteY2" fmla="*/ 167767 h 1706055"/>
                      <a:gd name="connsiteX3" fmla="*/ 614363 w 661988"/>
                      <a:gd name="connsiteY3" fmla="*/ 1080 h 1706055"/>
                      <a:gd name="connsiteX4" fmla="*/ 661988 w 661988"/>
                      <a:gd name="connsiteY4" fmla="*/ 96330 h 1706055"/>
                      <a:gd name="connsiteX5" fmla="*/ 604838 w 661988"/>
                      <a:gd name="connsiteY5" fmla="*/ 1706055 h 1706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61988" h="1706055">
                        <a:moveTo>
                          <a:pt x="604838" y="1706055"/>
                        </a:moveTo>
                        <a:cubicBezTo>
                          <a:pt x="446088" y="1699705"/>
                          <a:pt x="196850" y="1693355"/>
                          <a:pt x="42863" y="1515555"/>
                        </a:cubicBezTo>
                        <a:lnTo>
                          <a:pt x="0" y="167767"/>
                        </a:lnTo>
                        <a:cubicBezTo>
                          <a:pt x="104776" y="12193"/>
                          <a:pt x="442912" y="-5270"/>
                          <a:pt x="614363" y="1080"/>
                        </a:cubicBezTo>
                        <a:cubicBezTo>
                          <a:pt x="687388" y="4255"/>
                          <a:pt x="646113" y="64580"/>
                          <a:pt x="661988" y="96330"/>
                        </a:cubicBezTo>
                        <a:lnTo>
                          <a:pt x="604838" y="1706055"/>
                        </a:lnTo>
                        <a:close/>
                      </a:path>
                    </a:pathLst>
                  </a:custGeom>
                  <a:grpFill/>
                  <a:ln w="3175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51" name="Freeform 50"/>
                  <p:cNvSpPr/>
                  <p:nvPr/>
                </p:nvSpPr>
                <p:spPr>
                  <a:xfrm>
                    <a:off x="4648868" y="1056604"/>
                    <a:ext cx="399840" cy="166749"/>
                  </a:xfrm>
                  <a:custGeom>
                    <a:avLst/>
                    <a:gdLst>
                      <a:gd name="connsiteX0" fmla="*/ 0 w 400050"/>
                      <a:gd name="connsiteY0" fmla="*/ 176213 h 176213"/>
                      <a:gd name="connsiteX1" fmla="*/ 0 w 400050"/>
                      <a:gd name="connsiteY1" fmla="*/ 119063 h 176213"/>
                      <a:gd name="connsiteX2" fmla="*/ 333375 w 400050"/>
                      <a:gd name="connsiteY2" fmla="*/ 0 h 176213"/>
                      <a:gd name="connsiteX3" fmla="*/ 400050 w 400050"/>
                      <a:gd name="connsiteY3" fmla="*/ 42863 h 176213"/>
                      <a:gd name="connsiteX4" fmla="*/ 385763 w 400050"/>
                      <a:gd name="connsiteY4" fmla="*/ 119063 h 176213"/>
                      <a:gd name="connsiteX5" fmla="*/ 0 w 400050"/>
                      <a:gd name="connsiteY5" fmla="*/ 176213 h 176213"/>
                      <a:gd name="connsiteX0" fmla="*/ 0 w 400050"/>
                      <a:gd name="connsiteY0" fmla="*/ 176213 h 176213"/>
                      <a:gd name="connsiteX1" fmla="*/ 9525 w 400050"/>
                      <a:gd name="connsiteY1" fmla="*/ 130969 h 176213"/>
                      <a:gd name="connsiteX2" fmla="*/ 333375 w 400050"/>
                      <a:gd name="connsiteY2" fmla="*/ 0 h 176213"/>
                      <a:gd name="connsiteX3" fmla="*/ 400050 w 400050"/>
                      <a:gd name="connsiteY3" fmla="*/ 42863 h 176213"/>
                      <a:gd name="connsiteX4" fmla="*/ 385763 w 400050"/>
                      <a:gd name="connsiteY4" fmla="*/ 119063 h 176213"/>
                      <a:gd name="connsiteX5" fmla="*/ 0 w 400050"/>
                      <a:gd name="connsiteY5" fmla="*/ 176213 h 176213"/>
                      <a:gd name="connsiteX0" fmla="*/ 0 w 400050"/>
                      <a:gd name="connsiteY0" fmla="*/ 176213 h 176213"/>
                      <a:gd name="connsiteX1" fmla="*/ 9525 w 400050"/>
                      <a:gd name="connsiteY1" fmla="*/ 130969 h 176213"/>
                      <a:gd name="connsiteX2" fmla="*/ 333375 w 400050"/>
                      <a:gd name="connsiteY2" fmla="*/ 0 h 176213"/>
                      <a:gd name="connsiteX3" fmla="*/ 400050 w 400050"/>
                      <a:gd name="connsiteY3" fmla="*/ 42863 h 176213"/>
                      <a:gd name="connsiteX4" fmla="*/ 385763 w 400050"/>
                      <a:gd name="connsiteY4" fmla="*/ 119063 h 176213"/>
                      <a:gd name="connsiteX5" fmla="*/ 0 w 400050"/>
                      <a:gd name="connsiteY5" fmla="*/ 176213 h 176213"/>
                      <a:gd name="connsiteX0" fmla="*/ 0 w 400050"/>
                      <a:gd name="connsiteY0" fmla="*/ 166688 h 166688"/>
                      <a:gd name="connsiteX1" fmla="*/ 9525 w 400050"/>
                      <a:gd name="connsiteY1" fmla="*/ 121444 h 166688"/>
                      <a:gd name="connsiteX2" fmla="*/ 333375 w 400050"/>
                      <a:gd name="connsiteY2" fmla="*/ 0 h 166688"/>
                      <a:gd name="connsiteX3" fmla="*/ 400050 w 400050"/>
                      <a:gd name="connsiteY3" fmla="*/ 33338 h 166688"/>
                      <a:gd name="connsiteX4" fmla="*/ 385763 w 400050"/>
                      <a:gd name="connsiteY4" fmla="*/ 109538 h 166688"/>
                      <a:gd name="connsiteX5" fmla="*/ 0 w 400050"/>
                      <a:gd name="connsiteY5" fmla="*/ 166688 h 166688"/>
                      <a:gd name="connsiteX0" fmla="*/ 0 w 400050"/>
                      <a:gd name="connsiteY0" fmla="*/ 167360 h 167360"/>
                      <a:gd name="connsiteX1" fmla="*/ 9525 w 400050"/>
                      <a:gd name="connsiteY1" fmla="*/ 122116 h 167360"/>
                      <a:gd name="connsiteX2" fmla="*/ 333375 w 400050"/>
                      <a:gd name="connsiteY2" fmla="*/ 672 h 167360"/>
                      <a:gd name="connsiteX3" fmla="*/ 400050 w 400050"/>
                      <a:gd name="connsiteY3" fmla="*/ 34010 h 167360"/>
                      <a:gd name="connsiteX4" fmla="*/ 385763 w 400050"/>
                      <a:gd name="connsiteY4" fmla="*/ 110210 h 167360"/>
                      <a:gd name="connsiteX5" fmla="*/ 0 w 400050"/>
                      <a:gd name="connsiteY5" fmla="*/ 167360 h 167360"/>
                      <a:gd name="connsiteX0" fmla="*/ 0 w 400050"/>
                      <a:gd name="connsiteY0" fmla="*/ 167360 h 167360"/>
                      <a:gd name="connsiteX1" fmla="*/ 9525 w 400050"/>
                      <a:gd name="connsiteY1" fmla="*/ 122116 h 167360"/>
                      <a:gd name="connsiteX2" fmla="*/ 333375 w 400050"/>
                      <a:gd name="connsiteY2" fmla="*/ 672 h 167360"/>
                      <a:gd name="connsiteX3" fmla="*/ 400050 w 400050"/>
                      <a:gd name="connsiteY3" fmla="*/ 34010 h 167360"/>
                      <a:gd name="connsiteX4" fmla="*/ 385763 w 400050"/>
                      <a:gd name="connsiteY4" fmla="*/ 110210 h 167360"/>
                      <a:gd name="connsiteX5" fmla="*/ 0 w 400050"/>
                      <a:gd name="connsiteY5" fmla="*/ 167360 h 167360"/>
                      <a:gd name="connsiteX0" fmla="*/ 0 w 400050"/>
                      <a:gd name="connsiteY0" fmla="*/ 167360 h 167360"/>
                      <a:gd name="connsiteX1" fmla="*/ 9525 w 400050"/>
                      <a:gd name="connsiteY1" fmla="*/ 122116 h 167360"/>
                      <a:gd name="connsiteX2" fmla="*/ 333375 w 400050"/>
                      <a:gd name="connsiteY2" fmla="*/ 672 h 167360"/>
                      <a:gd name="connsiteX3" fmla="*/ 400050 w 400050"/>
                      <a:gd name="connsiteY3" fmla="*/ 34010 h 167360"/>
                      <a:gd name="connsiteX4" fmla="*/ 385763 w 400050"/>
                      <a:gd name="connsiteY4" fmla="*/ 110210 h 167360"/>
                      <a:gd name="connsiteX5" fmla="*/ 0 w 400050"/>
                      <a:gd name="connsiteY5" fmla="*/ 167360 h 167360"/>
                      <a:gd name="connsiteX0" fmla="*/ 0 w 400050"/>
                      <a:gd name="connsiteY0" fmla="*/ 167360 h 167360"/>
                      <a:gd name="connsiteX1" fmla="*/ 9525 w 400050"/>
                      <a:gd name="connsiteY1" fmla="*/ 122116 h 167360"/>
                      <a:gd name="connsiteX2" fmla="*/ 333375 w 400050"/>
                      <a:gd name="connsiteY2" fmla="*/ 672 h 167360"/>
                      <a:gd name="connsiteX3" fmla="*/ 400050 w 400050"/>
                      <a:gd name="connsiteY3" fmla="*/ 34010 h 167360"/>
                      <a:gd name="connsiteX4" fmla="*/ 385763 w 400050"/>
                      <a:gd name="connsiteY4" fmla="*/ 110210 h 167360"/>
                      <a:gd name="connsiteX5" fmla="*/ 0 w 400050"/>
                      <a:gd name="connsiteY5" fmla="*/ 167360 h 167360"/>
                      <a:gd name="connsiteX0" fmla="*/ 0 w 400050"/>
                      <a:gd name="connsiteY0" fmla="*/ 167360 h 167360"/>
                      <a:gd name="connsiteX1" fmla="*/ 9525 w 400050"/>
                      <a:gd name="connsiteY1" fmla="*/ 122116 h 167360"/>
                      <a:gd name="connsiteX2" fmla="*/ 333375 w 400050"/>
                      <a:gd name="connsiteY2" fmla="*/ 672 h 167360"/>
                      <a:gd name="connsiteX3" fmla="*/ 400050 w 400050"/>
                      <a:gd name="connsiteY3" fmla="*/ 34010 h 167360"/>
                      <a:gd name="connsiteX4" fmla="*/ 385763 w 400050"/>
                      <a:gd name="connsiteY4" fmla="*/ 110210 h 167360"/>
                      <a:gd name="connsiteX5" fmla="*/ 0 w 400050"/>
                      <a:gd name="connsiteY5" fmla="*/ 167360 h 167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0050" h="167360">
                        <a:moveTo>
                          <a:pt x="0" y="167360"/>
                        </a:moveTo>
                        <a:lnTo>
                          <a:pt x="9525" y="122116"/>
                        </a:lnTo>
                        <a:cubicBezTo>
                          <a:pt x="98425" y="7022"/>
                          <a:pt x="277812" y="-3297"/>
                          <a:pt x="333375" y="672"/>
                        </a:cubicBezTo>
                        <a:cubicBezTo>
                          <a:pt x="365125" y="2260"/>
                          <a:pt x="394493" y="15753"/>
                          <a:pt x="400050" y="34010"/>
                        </a:cubicBezTo>
                        <a:lnTo>
                          <a:pt x="385763" y="110210"/>
                        </a:lnTo>
                        <a:cubicBezTo>
                          <a:pt x="288131" y="110210"/>
                          <a:pt x="130969" y="119735"/>
                          <a:pt x="0" y="167360"/>
                        </a:cubicBezTo>
                        <a:close/>
                      </a:path>
                    </a:pathLst>
                  </a:custGeom>
                  <a:grp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9" name="TextBox 88"/>
                <p:cNvSpPr txBox="1">
                  <a:spLocks noChangeArrowheads="1"/>
                </p:cNvSpPr>
                <p:nvPr/>
              </p:nvSpPr>
              <p:spPr bwMode="auto">
                <a:xfrm>
                  <a:off x="171068" y="4510911"/>
                  <a:ext cx="1031051" cy="13029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5400" b="1">
                      <a:solidFill>
                        <a:schemeClr val="bg1"/>
                      </a:solidFill>
                      <a:latin typeface="Comic Sans MS" pitchFamily="66" charset="0"/>
                    </a:rPr>
                    <a:t>04</a:t>
                  </a:r>
                  <a:endParaRPr lang="en-US" sz="4800" b="1">
                    <a:solidFill>
                      <a:schemeClr val="bg1"/>
                    </a:solidFill>
                    <a:latin typeface="Comic Sans MS" pitchFamily="66" charset="0"/>
                  </a:endParaRPr>
                </a:p>
              </p:txBody>
            </p:sp>
          </p:grpSp>
        </p:grpSp>
        <p:sp>
          <p:nvSpPr>
            <p:cNvPr id="45" name="Rectangle 89"/>
            <p:cNvSpPr>
              <a:spLocks noChangeArrowheads="1"/>
            </p:cNvSpPr>
            <p:nvPr/>
          </p:nvSpPr>
          <p:spPr bwMode="auto">
            <a:xfrm>
              <a:off x="1217612" y="4554097"/>
              <a:ext cx="6785173" cy="5232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Nền tảng phát triển chủ yếu: thiết bị di động. 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D6D3-4F91-4D20-9E43-CCA5E832E085}" type="slidenum">
              <a:rPr lang="en-US" smtClean="0"/>
              <a:t>4</a:t>
            </a:fld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2" y="-23370"/>
            <a:ext cx="1027081" cy="102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36801" y="3141989"/>
            <a:ext cx="4955822" cy="523220"/>
            <a:chOff x="3014132" y="74330"/>
            <a:chExt cx="6129868" cy="442402"/>
          </a:xfrm>
        </p:grpSpPr>
        <p:sp>
          <p:nvSpPr>
            <p:cNvPr id="5" name="Parallelogram 4"/>
            <p:cNvSpPr/>
            <p:nvPr/>
          </p:nvSpPr>
          <p:spPr>
            <a:xfrm>
              <a:off x="3014132" y="90310"/>
              <a:ext cx="6129868" cy="410443"/>
            </a:xfrm>
            <a:prstGeom prst="parallelogram">
              <a:avLst>
                <a:gd name="adj" fmla="val 1888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68566" y="74330"/>
              <a:ext cx="4063307" cy="44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2&gt; Các sản phẩm.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D6D3-4F91-4D20-9E43-CCA5E832E085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6" y="135996"/>
            <a:ext cx="1749996" cy="174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5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19809 -0.44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-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42210" y="866584"/>
            <a:ext cx="3447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rgbClr val="F05027"/>
                </a:solidFill>
              </a:rPr>
              <a:t>Du hành noel</a:t>
            </a:r>
            <a:endParaRPr lang="en-US" sz="4000" b="1">
              <a:solidFill>
                <a:srgbClr val="F0502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D6D3-4F91-4D20-9E43-CCA5E832E085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4" y="105278"/>
            <a:ext cx="1313619" cy="13136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5" y="1574470"/>
            <a:ext cx="77356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8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36801" y="3141989"/>
            <a:ext cx="4955822" cy="523220"/>
            <a:chOff x="3014132" y="74330"/>
            <a:chExt cx="6129868" cy="442402"/>
          </a:xfrm>
        </p:grpSpPr>
        <p:sp>
          <p:nvSpPr>
            <p:cNvPr id="5" name="Parallelogram 4"/>
            <p:cNvSpPr/>
            <p:nvPr/>
          </p:nvSpPr>
          <p:spPr>
            <a:xfrm>
              <a:off x="3014132" y="90310"/>
              <a:ext cx="6129868" cy="410443"/>
            </a:xfrm>
            <a:prstGeom prst="parallelogram">
              <a:avLst>
                <a:gd name="adj" fmla="val 1888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68566" y="74330"/>
              <a:ext cx="4063307" cy="44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4&gt; </a:t>
              </a:r>
              <a:r>
                <a:rPr lang="vi-VN" sz="2800">
                  <a:solidFill>
                    <a:schemeClr val="bg1"/>
                  </a:solidFill>
                </a:rPr>
                <a:t>Ưu</a:t>
              </a:r>
              <a:r>
                <a:rPr lang="en-US" sz="2800">
                  <a:solidFill>
                    <a:schemeClr val="bg1"/>
                  </a:solidFill>
                </a:rPr>
                <a:t> điểm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D6D3-4F91-4D20-9E43-CCA5E832E085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1" y="147145"/>
            <a:ext cx="1749996" cy="174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19809 -0.44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-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188178" y="105278"/>
            <a:ext cx="4955822" cy="523220"/>
            <a:chOff x="3014132" y="74330"/>
            <a:chExt cx="6129868" cy="442402"/>
          </a:xfrm>
        </p:grpSpPr>
        <p:sp>
          <p:nvSpPr>
            <p:cNvPr id="5" name="Parallelogram 4"/>
            <p:cNvSpPr/>
            <p:nvPr/>
          </p:nvSpPr>
          <p:spPr>
            <a:xfrm>
              <a:off x="3014132" y="90310"/>
              <a:ext cx="6129868" cy="410443"/>
            </a:xfrm>
            <a:prstGeom prst="parallelogram">
              <a:avLst>
                <a:gd name="adj" fmla="val 1888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68566" y="74330"/>
              <a:ext cx="4063307" cy="44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4&gt; </a:t>
              </a:r>
              <a:r>
                <a:rPr lang="vi-VN" sz="2800">
                  <a:solidFill>
                    <a:schemeClr val="bg1"/>
                  </a:solidFill>
                </a:rPr>
                <a:t>Ưu</a:t>
              </a:r>
              <a:r>
                <a:rPr lang="en-US" sz="2800">
                  <a:solidFill>
                    <a:schemeClr val="bg1"/>
                  </a:solidFill>
                </a:rPr>
                <a:t> điểm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8791" y="1462900"/>
            <a:ext cx="8947244" cy="1231106"/>
            <a:chOff x="788443" y="1091537"/>
            <a:chExt cx="8175131" cy="1401969"/>
          </a:xfrm>
        </p:grpSpPr>
        <p:sp>
          <p:nvSpPr>
            <p:cNvPr id="76" name="Freeform 75"/>
            <p:cNvSpPr/>
            <p:nvPr/>
          </p:nvSpPr>
          <p:spPr>
            <a:xfrm>
              <a:off x="788443" y="1601594"/>
              <a:ext cx="661988" cy="504825"/>
            </a:xfrm>
            <a:custGeom>
              <a:avLst/>
              <a:gdLst>
                <a:gd name="connsiteX0" fmla="*/ 169069 w 397669"/>
                <a:gd name="connsiteY0" fmla="*/ 176212 h 280987"/>
                <a:gd name="connsiteX1" fmla="*/ 73819 w 397669"/>
                <a:gd name="connsiteY1" fmla="*/ 97631 h 280987"/>
                <a:gd name="connsiteX2" fmla="*/ 0 w 397669"/>
                <a:gd name="connsiteY2" fmla="*/ 169068 h 280987"/>
                <a:gd name="connsiteX3" fmla="*/ 126206 w 397669"/>
                <a:gd name="connsiteY3" fmla="*/ 280987 h 280987"/>
                <a:gd name="connsiteX4" fmla="*/ 219075 w 397669"/>
                <a:gd name="connsiteY4" fmla="*/ 273843 h 280987"/>
                <a:gd name="connsiteX5" fmla="*/ 397669 w 397669"/>
                <a:gd name="connsiteY5" fmla="*/ 35718 h 280987"/>
                <a:gd name="connsiteX6" fmla="*/ 376237 w 397669"/>
                <a:gd name="connsiteY6" fmla="*/ 0 h 280987"/>
                <a:gd name="connsiteX7" fmla="*/ 169069 w 397669"/>
                <a:gd name="connsiteY7" fmla="*/ 176212 h 280987"/>
                <a:gd name="connsiteX0" fmla="*/ 169069 w 397669"/>
                <a:gd name="connsiteY0" fmla="*/ 176212 h 289079"/>
                <a:gd name="connsiteX1" fmla="*/ 73819 w 397669"/>
                <a:gd name="connsiteY1" fmla="*/ 97631 h 289079"/>
                <a:gd name="connsiteX2" fmla="*/ 0 w 397669"/>
                <a:gd name="connsiteY2" fmla="*/ 169068 h 289079"/>
                <a:gd name="connsiteX3" fmla="*/ 126206 w 397669"/>
                <a:gd name="connsiteY3" fmla="*/ 280987 h 289079"/>
                <a:gd name="connsiteX4" fmla="*/ 219075 w 397669"/>
                <a:gd name="connsiteY4" fmla="*/ 273843 h 289079"/>
                <a:gd name="connsiteX5" fmla="*/ 397669 w 397669"/>
                <a:gd name="connsiteY5" fmla="*/ 35718 h 289079"/>
                <a:gd name="connsiteX6" fmla="*/ 376237 w 397669"/>
                <a:gd name="connsiteY6" fmla="*/ 0 h 289079"/>
                <a:gd name="connsiteX7" fmla="*/ 169069 w 397669"/>
                <a:gd name="connsiteY7" fmla="*/ 176212 h 289079"/>
                <a:gd name="connsiteX0" fmla="*/ 169069 w 397669"/>
                <a:gd name="connsiteY0" fmla="*/ 176212 h 297100"/>
                <a:gd name="connsiteX1" fmla="*/ 73819 w 397669"/>
                <a:gd name="connsiteY1" fmla="*/ 97631 h 297100"/>
                <a:gd name="connsiteX2" fmla="*/ 0 w 397669"/>
                <a:gd name="connsiteY2" fmla="*/ 169068 h 297100"/>
                <a:gd name="connsiteX3" fmla="*/ 126206 w 397669"/>
                <a:gd name="connsiteY3" fmla="*/ 280987 h 297100"/>
                <a:gd name="connsiteX4" fmla="*/ 219075 w 397669"/>
                <a:gd name="connsiteY4" fmla="*/ 273843 h 297100"/>
                <a:gd name="connsiteX5" fmla="*/ 397669 w 397669"/>
                <a:gd name="connsiteY5" fmla="*/ 35718 h 297100"/>
                <a:gd name="connsiteX6" fmla="*/ 376237 w 397669"/>
                <a:gd name="connsiteY6" fmla="*/ 0 h 297100"/>
                <a:gd name="connsiteX7" fmla="*/ 169069 w 397669"/>
                <a:gd name="connsiteY7" fmla="*/ 176212 h 297100"/>
                <a:gd name="connsiteX0" fmla="*/ 177436 w 406036"/>
                <a:gd name="connsiteY0" fmla="*/ 176212 h 297100"/>
                <a:gd name="connsiteX1" fmla="*/ 82186 w 406036"/>
                <a:gd name="connsiteY1" fmla="*/ 97631 h 297100"/>
                <a:gd name="connsiteX2" fmla="*/ 8367 w 406036"/>
                <a:gd name="connsiteY2" fmla="*/ 169068 h 297100"/>
                <a:gd name="connsiteX3" fmla="*/ 134573 w 406036"/>
                <a:gd name="connsiteY3" fmla="*/ 280987 h 297100"/>
                <a:gd name="connsiteX4" fmla="*/ 227442 w 406036"/>
                <a:gd name="connsiteY4" fmla="*/ 273843 h 297100"/>
                <a:gd name="connsiteX5" fmla="*/ 406036 w 406036"/>
                <a:gd name="connsiteY5" fmla="*/ 35718 h 297100"/>
                <a:gd name="connsiteX6" fmla="*/ 384604 w 406036"/>
                <a:gd name="connsiteY6" fmla="*/ 0 h 297100"/>
                <a:gd name="connsiteX7" fmla="*/ 177436 w 406036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25397"/>
                <a:gd name="connsiteY0" fmla="*/ 176212 h 297100"/>
                <a:gd name="connsiteX1" fmla="*/ 84721 w 425397"/>
                <a:gd name="connsiteY1" fmla="*/ 97631 h 297100"/>
                <a:gd name="connsiteX2" fmla="*/ 10902 w 425397"/>
                <a:gd name="connsiteY2" fmla="*/ 169068 h 297100"/>
                <a:gd name="connsiteX3" fmla="*/ 137108 w 425397"/>
                <a:gd name="connsiteY3" fmla="*/ 280987 h 297100"/>
                <a:gd name="connsiteX4" fmla="*/ 229977 w 425397"/>
                <a:gd name="connsiteY4" fmla="*/ 273843 h 297100"/>
                <a:gd name="connsiteX5" fmla="*/ 408571 w 425397"/>
                <a:gd name="connsiteY5" fmla="*/ 35718 h 297100"/>
                <a:gd name="connsiteX6" fmla="*/ 387139 w 425397"/>
                <a:gd name="connsiteY6" fmla="*/ 0 h 297100"/>
                <a:gd name="connsiteX7" fmla="*/ 179971 w 425397"/>
                <a:gd name="connsiteY7" fmla="*/ 176212 h 297100"/>
                <a:gd name="connsiteX0" fmla="*/ 179971 w 445220"/>
                <a:gd name="connsiteY0" fmla="*/ 184370 h 305258"/>
                <a:gd name="connsiteX1" fmla="*/ 84721 w 445220"/>
                <a:gd name="connsiteY1" fmla="*/ 105789 h 305258"/>
                <a:gd name="connsiteX2" fmla="*/ 10902 w 445220"/>
                <a:gd name="connsiteY2" fmla="*/ 177226 h 305258"/>
                <a:gd name="connsiteX3" fmla="*/ 137108 w 445220"/>
                <a:gd name="connsiteY3" fmla="*/ 289145 h 305258"/>
                <a:gd name="connsiteX4" fmla="*/ 229977 w 445220"/>
                <a:gd name="connsiteY4" fmla="*/ 282001 h 305258"/>
                <a:gd name="connsiteX5" fmla="*/ 408571 w 445220"/>
                <a:gd name="connsiteY5" fmla="*/ 43876 h 305258"/>
                <a:gd name="connsiteX6" fmla="*/ 387139 w 445220"/>
                <a:gd name="connsiteY6" fmla="*/ 8158 h 305258"/>
                <a:gd name="connsiteX7" fmla="*/ 179971 w 445220"/>
                <a:gd name="connsiteY7" fmla="*/ 184370 h 3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5220" h="305258">
                  <a:moveTo>
                    <a:pt x="179971" y="184370"/>
                  </a:moveTo>
                  <a:lnTo>
                    <a:pt x="84721" y="105789"/>
                  </a:lnTo>
                  <a:cubicBezTo>
                    <a:pt x="31540" y="79595"/>
                    <a:pt x="-24023" y="115314"/>
                    <a:pt x="10902" y="177226"/>
                  </a:cubicBezTo>
                  <a:lnTo>
                    <a:pt x="137108" y="289145"/>
                  </a:lnTo>
                  <a:cubicBezTo>
                    <a:pt x="170445" y="310576"/>
                    <a:pt x="199021" y="312957"/>
                    <a:pt x="229977" y="282001"/>
                  </a:cubicBezTo>
                  <a:cubicBezTo>
                    <a:pt x="277602" y="197863"/>
                    <a:pt x="322846" y="108963"/>
                    <a:pt x="408571" y="43876"/>
                  </a:cubicBezTo>
                  <a:cubicBezTo>
                    <a:pt x="453815" y="17683"/>
                    <a:pt x="468102" y="-15654"/>
                    <a:pt x="387139" y="8158"/>
                  </a:cubicBezTo>
                  <a:cubicBezTo>
                    <a:pt x="287127" y="35939"/>
                    <a:pt x="234739" y="125633"/>
                    <a:pt x="179971" y="184370"/>
                  </a:cubicBezTo>
                  <a:close/>
                </a:path>
              </a:pathLst>
            </a:cu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63039" y="1091537"/>
              <a:ext cx="7500535" cy="140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hường </a:t>
              </a:r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xuyên có những </a:t>
              </a:r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phần chơi khá thú vị</a:t>
              </a:r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 cho người dùng.</a:t>
              </a:r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80052" y="3153341"/>
            <a:ext cx="7649715" cy="800219"/>
            <a:chOff x="771796" y="1205795"/>
            <a:chExt cx="7649715" cy="911280"/>
          </a:xfrm>
        </p:grpSpPr>
        <p:sp>
          <p:nvSpPr>
            <p:cNvPr id="78" name="Freeform 77"/>
            <p:cNvSpPr/>
            <p:nvPr/>
          </p:nvSpPr>
          <p:spPr>
            <a:xfrm>
              <a:off x="771796" y="1205936"/>
              <a:ext cx="661988" cy="504825"/>
            </a:xfrm>
            <a:custGeom>
              <a:avLst/>
              <a:gdLst>
                <a:gd name="connsiteX0" fmla="*/ 169069 w 397669"/>
                <a:gd name="connsiteY0" fmla="*/ 176212 h 280987"/>
                <a:gd name="connsiteX1" fmla="*/ 73819 w 397669"/>
                <a:gd name="connsiteY1" fmla="*/ 97631 h 280987"/>
                <a:gd name="connsiteX2" fmla="*/ 0 w 397669"/>
                <a:gd name="connsiteY2" fmla="*/ 169068 h 280987"/>
                <a:gd name="connsiteX3" fmla="*/ 126206 w 397669"/>
                <a:gd name="connsiteY3" fmla="*/ 280987 h 280987"/>
                <a:gd name="connsiteX4" fmla="*/ 219075 w 397669"/>
                <a:gd name="connsiteY4" fmla="*/ 273843 h 280987"/>
                <a:gd name="connsiteX5" fmla="*/ 397669 w 397669"/>
                <a:gd name="connsiteY5" fmla="*/ 35718 h 280987"/>
                <a:gd name="connsiteX6" fmla="*/ 376237 w 397669"/>
                <a:gd name="connsiteY6" fmla="*/ 0 h 280987"/>
                <a:gd name="connsiteX7" fmla="*/ 169069 w 397669"/>
                <a:gd name="connsiteY7" fmla="*/ 176212 h 280987"/>
                <a:gd name="connsiteX0" fmla="*/ 169069 w 397669"/>
                <a:gd name="connsiteY0" fmla="*/ 176212 h 289079"/>
                <a:gd name="connsiteX1" fmla="*/ 73819 w 397669"/>
                <a:gd name="connsiteY1" fmla="*/ 97631 h 289079"/>
                <a:gd name="connsiteX2" fmla="*/ 0 w 397669"/>
                <a:gd name="connsiteY2" fmla="*/ 169068 h 289079"/>
                <a:gd name="connsiteX3" fmla="*/ 126206 w 397669"/>
                <a:gd name="connsiteY3" fmla="*/ 280987 h 289079"/>
                <a:gd name="connsiteX4" fmla="*/ 219075 w 397669"/>
                <a:gd name="connsiteY4" fmla="*/ 273843 h 289079"/>
                <a:gd name="connsiteX5" fmla="*/ 397669 w 397669"/>
                <a:gd name="connsiteY5" fmla="*/ 35718 h 289079"/>
                <a:gd name="connsiteX6" fmla="*/ 376237 w 397669"/>
                <a:gd name="connsiteY6" fmla="*/ 0 h 289079"/>
                <a:gd name="connsiteX7" fmla="*/ 169069 w 397669"/>
                <a:gd name="connsiteY7" fmla="*/ 176212 h 289079"/>
                <a:gd name="connsiteX0" fmla="*/ 169069 w 397669"/>
                <a:gd name="connsiteY0" fmla="*/ 176212 h 297100"/>
                <a:gd name="connsiteX1" fmla="*/ 73819 w 397669"/>
                <a:gd name="connsiteY1" fmla="*/ 97631 h 297100"/>
                <a:gd name="connsiteX2" fmla="*/ 0 w 397669"/>
                <a:gd name="connsiteY2" fmla="*/ 169068 h 297100"/>
                <a:gd name="connsiteX3" fmla="*/ 126206 w 397669"/>
                <a:gd name="connsiteY3" fmla="*/ 280987 h 297100"/>
                <a:gd name="connsiteX4" fmla="*/ 219075 w 397669"/>
                <a:gd name="connsiteY4" fmla="*/ 273843 h 297100"/>
                <a:gd name="connsiteX5" fmla="*/ 397669 w 397669"/>
                <a:gd name="connsiteY5" fmla="*/ 35718 h 297100"/>
                <a:gd name="connsiteX6" fmla="*/ 376237 w 397669"/>
                <a:gd name="connsiteY6" fmla="*/ 0 h 297100"/>
                <a:gd name="connsiteX7" fmla="*/ 169069 w 397669"/>
                <a:gd name="connsiteY7" fmla="*/ 176212 h 297100"/>
                <a:gd name="connsiteX0" fmla="*/ 177436 w 406036"/>
                <a:gd name="connsiteY0" fmla="*/ 176212 h 297100"/>
                <a:gd name="connsiteX1" fmla="*/ 82186 w 406036"/>
                <a:gd name="connsiteY1" fmla="*/ 97631 h 297100"/>
                <a:gd name="connsiteX2" fmla="*/ 8367 w 406036"/>
                <a:gd name="connsiteY2" fmla="*/ 169068 h 297100"/>
                <a:gd name="connsiteX3" fmla="*/ 134573 w 406036"/>
                <a:gd name="connsiteY3" fmla="*/ 280987 h 297100"/>
                <a:gd name="connsiteX4" fmla="*/ 227442 w 406036"/>
                <a:gd name="connsiteY4" fmla="*/ 273843 h 297100"/>
                <a:gd name="connsiteX5" fmla="*/ 406036 w 406036"/>
                <a:gd name="connsiteY5" fmla="*/ 35718 h 297100"/>
                <a:gd name="connsiteX6" fmla="*/ 384604 w 406036"/>
                <a:gd name="connsiteY6" fmla="*/ 0 h 297100"/>
                <a:gd name="connsiteX7" fmla="*/ 177436 w 406036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25397"/>
                <a:gd name="connsiteY0" fmla="*/ 176212 h 297100"/>
                <a:gd name="connsiteX1" fmla="*/ 84721 w 425397"/>
                <a:gd name="connsiteY1" fmla="*/ 97631 h 297100"/>
                <a:gd name="connsiteX2" fmla="*/ 10902 w 425397"/>
                <a:gd name="connsiteY2" fmla="*/ 169068 h 297100"/>
                <a:gd name="connsiteX3" fmla="*/ 137108 w 425397"/>
                <a:gd name="connsiteY3" fmla="*/ 280987 h 297100"/>
                <a:gd name="connsiteX4" fmla="*/ 229977 w 425397"/>
                <a:gd name="connsiteY4" fmla="*/ 273843 h 297100"/>
                <a:gd name="connsiteX5" fmla="*/ 408571 w 425397"/>
                <a:gd name="connsiteY5" fmla="*/ 35718 h 297100"/>
                <a:gd name="connsiteX6" fmla="*/ 387139 w 425397"/>
                <a:gd name="connsiteY6" fmla="*/ 0 h 297100"/>
                <a:gd name="connsiteX7" fmla="*/ 179971 w 425397"/>
                <a:gd name="connsiteY7" fmla="*/ 176212 h 297100"/>
                <a:gd name="connsiteX0" fmla="*/ 179971 w 445220"/>
                <a:gd name="connsiteY0" fmla="*/ 184370 h 305258"/>
                <a:gd name="connsiteX1" fmla="*/ 84721 w 445220"/>
                <a:gd name="connsiteY1" fmla="*/ 105789 h 305258"/>
                <a:gd name="connsiteX2" fmla="*/ 10902 w 445220"/>
                <a:gd name="connsiteY2" fmla="*/ 177226 h 305258"/>
                <a:gd name="connsiteX3" fmla="*/ 137108 w 445220"/>
                <a:gd name="connsiteY3" fmla="*/ 289145 h 305258"/>
                <a:gd name="connsiteX4" fmla="*/ 229977 w 445220"/>
                <a:gd name="connsiteY4" fmla="*/ 282001 h 305258"/>
                <a:gd name="connsiteX5" fmla="*/ 408571 w 445220"/>
                <a:gd name="connsiteY5" fmla="*/ 43876 h 305258"/>
                <a:gd name="connsiteX6" fmla="*/ 387139 w 445220"/>
                <a:gd name="connsiteY6" fmla="*/ 8158 h 305258"/>
                <a:gd name="connsiteX7" fmla="*/ 179971 w 445220"/>
                <a:gd name="connsiteY7" fmla="*/ 184370 h 3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5220" h="305258">
                  <a:moveTo>
                    <a:pt x="179971" y="184370"/>
                  </a:moveTo>
                  <a:lnTo>
                    <a:pt x="84721" y="105789"/>
                  </a:lnTo>
                  <a:cubicBezTo>
                    <a:pt x="31540" y="79595"/>
                    <a:pt x="-24023" y="115314"/>
                    <a:pt x="10902" y="177226"/>
                  </a:cubicBezTo>
                  <a:lnTo>
                    <a:pt x="137108" y="289145"/>
                  </a:lnTo>
                  <a:cubicBezTo>
                    <a:pt x="170445" y="310576"/>
                    <a:pt x="199021" y="312957"/>
                    <a:pt x="229977" y="282001"/>
                  </a:cubicBezTo>
                  <a:cubicBezTo>
                    <a:pt x="277602" y="197863"/>
                    <a:pt x="322846" y="108963"/>
                    <a:pt x="408571" y="43876"/>
                  </a:cubicBezTo>
                  <a:cubicBezTo>
                    <a:pt x="453815" y="17683"/>
                    <a:pt x="468102" y="-15654"/>
                    <a:pt x="387139" y="8158"/>
                  </a:cubicBezTo>
                  <a:cubicBezTo>
                    <a:pt x="287127" y="35939"/>
                    <a:pt x="234739" y="125633"/>
                    <a:pt x="179971" y="184370"/>
                  </a:cubicBezTo>
                  <a:close/>
                </a:path>
              </a:pathLst>
            </a:cu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478844" y="1205795"/>
              <a:ext cx="6942667" cy="911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Dung lượng thấp, dễ download</a:t>
              </a:r>
              <a:endParaRPr lang="en-US" sz="2800"/>
            </a:p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0052" y="4104221"/>
            <a:ext cx="8572036" cy="902811"/>
            <a:chOff x="766368" y="1205795"/>
            <a:chExt cx="7959943" cy="1028110"/>
          </a:xfrm>
        </p:grpSpPr>
        <p:sp>
          <p:nvSpPr>
            <p:cNvPr id="81" name="Freeform 80"/>
            <p:cNvSpPr/>
            <p:nvPr/>
          </p:nvSpPr>
          <p:spPr>
            <a:xfrm>
              <a:off x="766368" y="1392518"/>
              <a:ext cx="661988" cy="504825"/>
            </a:xfrm>
            <a:custGeom>
              <a:avLst/>
              <a:gdLst>
                <a:gd name="connsiteX0" fmla="*/ 169069 w 397669"/>
                <a:gd name="connsiteY0" fmla="*/ 176212 h 280987"/>
                <a:gd name="connsiteX1" fmla="*/ 73819 w 397669"/>
                <a:gd name="connsiteY1" fmla="*/ 97631 h 280987"/>
                <a:gd name="connsiteX2" fmla="*/ 0 w 397669"/>
                <a:gd name="connsiteY2" fmla="*/ 169068 h 280987"/>
                <a:gd name="connsiteX3" fmla="*/ 126206 w 397669"/>
                <a:gd name="connsiteY3" fmla="*/ 280987 h 280987"/>
                <a:gd name="connsiteX4" fmla="*/ 219075 w 397669"/>
                <a:gd name="connsiteY4" fmla="*/ 273843 h 280987"/>
                <a:gd name="connsiteX5" fmla="*/ 397669 w 397669"/>
                <a:gd name="connsiteY5" fmla="*/ 35718 h 280987"/>
                <a:gd name="connsiteX6" fmla="*/ 376237 w 397669"/>
                <a:gd name="connsiteY6" fmla="*/ 0 h 280987"/>
                <a:gd name="connsiteX7" fmla="*/ 169069 w 397669"/>
                <a:gd name="connsiteY7" fmla="*/ 176212 h 280987"/>
                <a:gd name="connsiteX0" fmla="*/ 169069 w 397669"/>
                <a:gd name="connsiteY0" fmla="*/ 176212 h 289079"/>
                <a:gd name="connsiteX1" fmla="*/ 73819 w 397669"/>
                <a:gd name="connsiteY1" fmla="*/ 97631 h 289079"/>
                <a:gd name="connsiteX2" fmla="*/ 0 w 397669"/>
                <a:gd name="connsiteY2" fmla="*/ 169068 h 289079"/>
                <a:gd name="connsiteX3" fmla="*/ 126206 w 397669"/>
                <a:gd name="connsiteY3" fmla="*/ 280987 h 289079"/>
                <a:gd name="connsiteX4" fmla="*/ 219075 w 397669"/>
                <a:gd name="connsiteY4" fmla="*/ 273843 h 289079"/>
                <a:gd name="connsiteX5" fmla="*/ 397669 w 397669"/>
                <a:gd name="connsiteY5" fmla="*/ 35718 h 289079"/>
                <a:gd name="connsiteX6" fmla="*/ 376237 w 397669"/>
                <a:gd name="connsiteY6" fmla="*/ 0 h 289079"/>
                <a:gd name="connsiteX7" fmla="*/ 169069 w 397669"/>
                <a:gd name="connsiteY7" fmla="*/ 176212 h 289079"/>
                <a:gd name="connsiteX0" fmla="*/ 169069 w 397669"/>
                <a:gd name="connsiteY0" fmla="*/ 176212 h 297100"/>
                <a:gd name="connsiteX1" fmla="*/ 73819 w 397669"/>
                <a:gd name="connsiteY1" fmla="*/ 97631 h 297100"/>
                <a:gd name="connsiteX2" fmla="*/ 0 w 397669"/>
                <a:gd name="connsiteY2" fmla="*/ 169068 h 297100"/>
                <a:gd name="connsiteX3" fmla="*/ 126206 w 397669"/>
                <a:gd name="connsiteY3" fmla="*/ 280987 h 297100"/>
                <a:gd name="connsiteX4" fmla="*/ 219075 w 397669"/>
                <a:gd name="connsiteY4" fmla="*/ 273843 h 297100"/>
                <a:gd name="connsiteX5" fmla="*/ 397669 w 397669"/>
                <a:gd name="connsiteY5" fmla="*/ 35718 h 297100"/>
                <a:gd name="connsiteX6" fmla="*/ 376237 w 397669"/>
                <a:gd name="connsiteY6" fmla="*/ 0 h 297100"/>
                <a:gd name="connsiteX7" fmla="*/ 169069 w 397669"/>
                <a:gd name="connsiteY7" fmla="*/ 176212 h 297100"/>
                <a:gd name="connsiteX0" fmla="*/ 177436 w 406036"/>
                <a:gd name="connsiteY0" fmla="*/ 176212 h 297100"/>
                <a:gd name="connsiteX1" fmla="*/ 82186 w 406036"/>
                <a:gd name="connsiteY1" fmla="*/ 97631 h 297100"/>
                <a:gd name="connsiteX2" fmla="*/ 8367 w 406036"/>
                <a:gd name="connsiteY2" fmla="*/ 169068 h 297100"/>
                <a:gd name="connsiteX3" fmla="*/ 134573 w 406036"/>
                <a:gd name="connsiteY3" fmla="*/ 280987 h 297100"/>
                <a:gd name="connsiteX4" fmla="*/ 227442 w 406036"/>
                <a:gd name="connsiteY4" fmla="*/ 273843 h 297100"/>
                <a:gd name="connsiteX5" fmla="*/ 406036 w 406036"/>
                <a:gd name="connsiteY5" fmla="*/ 35718 h 297100"/>
                <a:gd name="connsiteX6" fmla="*/ 384604 w 406036"/>
                <a:gd name="connsiteY6" fmla="*/ 0 h 297100"/>
                <a:gd name="connsiteX7" fmla="*/ 177436 w 406036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25397"/>
                <a:gd name="connsiteY0" fmla="*/ 176212 h 297100"/>
                <a:gd name="connsiteX1" fmla="*/ 84721 w 425397"/>
                <a:gd name="connsiteY1" fmla="*/ 97631 h 297100"/>
                <a:gd name="connsiteX2" fmla="*/ 10902 w 425397"/>
                <a:gd name="connsiteY2" fmla="*/ 169068 h 297100"/>
                <a:gd name="connsiteX3" fmla="*/ 137108 w 425397"/>
                <a:gd name="connsiteY3" fmla="*/ 280987 h 297100"/>
                <a:gd name="connsiteX4" fmla="*/ 229977 w 425397"/>
                <a:gd name="connsiteY4" fmla="*/ 273843 h 297100"/>
                <a:gd name="connsiteX5" fmla="*/ 408571 w 425397"/>
                <a:gd name="connsiteY5" fmla="*/ 35718 h 297100"/>
                <a:gd name="connsiteX6" fmla="*/ 387139 w 425397"/>
                <a:gd name="connsiteY6" fmla="*/ 0 h 297100"/>
                <a:gd name="connsiteX7" fmla="*/ 179971 w 425397"/>
                <a:gd name="connsiteY7" fmla="*/ 176212 h 297100"/>
                <a:gd name="connsiteX0" fmla="*/ 179971 w 445220"/>
                <a:gd name="connsiteY0" fmla="*/ 184370 h 305258"/>
                <a:gd name="connsiteX1" fmla="*/ 84721 w 445220"/>
                <a:gd name="connsiteY1" fmla="*/ 105789 h 305258"/>
                <a:gd name="connsiteX2" fmla="*/ 10902 w 445220"/>
                <a:gd name="connsiteY2" fmla="*/ 177226 h 305258"/>
                <a:gd name="connsiteX3" fmla="*/ 137108 w 445220"/>
                <a:gd name="connsiteY3" fmla="*/ 289145 h 305258"/>
                <a:gd name="connsiteX4" fmla="*/ 229977 w 445220"/>
                <a:gd name="connsiteY4" fmla="*/ 282001 h 305258"/>
                <a:gd name="connsiteX5" fmla="*/ 408571 w 445220"/>
                <a:gd name="connsiteY5" fmla="*/ 43876 h 305258"/>
                <a:gd name="connsiteX6" fmla="*/ 387139 w 445220"/>
                <a:gd name="connsiteY6" fmla="*/ 8158 h 305258"/>
                <a:gd name="connsiteX7" fmla="*/ 179971 w 445220"/>
                <a:gd name="connsiteY7" fmla="*/ 184370 h 3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5220" h="305258">
                  <a:moveTo>
                    <a:pt x="179971" y="184370"/>
                  </a:moveTo>
                  <a:lnTo>
                    <a:pt x="84721" y="105789"/>
                  </a:lnTo>
                  <a:cubicBezTo>
                    <a:pt x="31540" y="79595"/>
                    <a:pt x="-24023" y="115314"/>
                    <a:pt x="10902" y="177226"/>
                  </a:cubicBezTo>
                  <a:lnTo>
                    <a:pt x="137108" y="289145"/>
                  </a:lnTo>
                  <a:cubicBezTo>
                    <a:pt x="170445" y="310576"/>
                    <a:pt x="199021" y="312957"/>
                    <a:pt x="229977" y="282001"/>
                  </a:cubicBezTo>
                  <a:cubicBezTo>
                    <a:pt x="277602" y="197863"/>
                    <a:pt x="322846" y="108963"/>
                    <a:pt x="408571" y="43876"/>
                  </a:cubicBezTo>
                  <a:cubicBezTo>
                    <a:pt x="453815" y="17683"/>
                    <a:pt x="468102" y="-15654"/>
                    <a:pt x="387139" y="8158"/>
                  </a:cubicBezTo>
                  <a:cubicBezTo>
                    <a:pt x="287127" y="35939"/>
                    <a:pt x="234739" y="125633"/>
                    <a:pt x="179971" y="184370"/>
                  </a:cubicBezTo>
                  <a:close/>
                </a:path>
              </a:pathLst>
            </a:cu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478844" y="1205795"/>
              <a:ext cx="7247467" cy="1028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Aft>
                  <a:spcPts val="750"/>
                </a:spcAft>
                <a:buSzPts val="1000"/>
                <a:tabLst>
                  <a:tab pos="457200" algn="l"/>
                </a:tabLst>
              </a:pPr>
              <a:r>
                <a:rPr lang="en-US" sz="2800" smtClean="0">
                  <a:solidFill>
                    <a:srgbClr val="2C2F34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Game được lập ra để giải trí cho người dùng.</a:t>
              </a:r>
              <a:endParaRPr lang="en-US" sz="28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10996" y="5346637"/>
            <a:ext cx="8541092" cy="800219"/>
            <a:chOff x="766368" y="1205507"/>
            <a:chExt cx="7931209" cy="911278"/>
          </a:xfrm>
        </p:grpSpPr>
        <p:sp>
          <p:nvSpPr>
            <p:cNvPr id="84" name="Freeform 83"/>
            <p:cNvSpPr/>
            <p:nvPr/>
          </p:nvSpPr>
          <p:spPr>
            <a:xfrm>
              <a:off x="766368" y="1392518"/>
              <a:ext cx="661988" cy="504825"/>
            </a:xfrm>
            <a:custGeom>
              <a:avLst/>
              <a:gdLst>
                <a:gd name="connsiteX0" fmla="*/ 169069 w 397669"/>
                <a:gd name="connsiteY0" fmla="*/ 176212 h 280987"/>
                <a:gd name="connsiteX1" fmla="*/ 73819 w 397669"/>
                <a:gd name="connsiteY1" fmla="*/ 97631 h 280987"/>
                <a:gd name="connsiteX2" fmla="*/ 0 w 397669"/>
                <a:gd name="connsiteY2" fmla="*/ 169068 h 280987"/>
                <a:gd name="connsiteX3" fmla="*/ 126206 w 397669"/>
                <a:gd name="connsiteY3" fmla="*/ 280987 h 280987"/>
                <a:gd name="connsiteX4" fmla="*/ 219075 w 397669"/>
                <a:gd name="connsiteY4" fmla="*/ 273843 h 280987"/>
                <a:gd name="connsiteX5" fmla="*/ 397669 w 397669"/>
                <a:gd name="connsiteY5" fmla="*/ 35718 h 280987"/>
                <a:gd name="connsiteX6" fmla="*/ 376237 w 397669"/>
                <a:gd name="connsiteY6" fmla="*/ 0 h 280987"/>
                <a:gd name="connsiteX7" fmla="*/ 169069 w 397669"/>
                <a:gd name="connsiteY7" fmla="*/ 176212 h 280987"/>
                <a:gd name="connsiteX0" fmla="*/ 169069 w 397669"/>
                <a:gd name="connsiteY0" fmla="*/ 176212 h 289079"/>
                <a:gd name="connsiteX1" fmla="*/ 73819 w 397669"/>
                <a:gd name="connsiteY1" fmla="*/ 97631 h 289079"/>
                <a:gd name="connsiteX2" fmla="*/ 0 w 397669"/>
                <a:gd name="connsiteY2" fmla="*/ 169068 h 289079"/>
                <a:gd name="connsiteX3" fmla="*/ 126206 w 397669"/>
                <a:gd name="connsiteY3" fmla="*/ 280987 h 289079"/>
                <a:gd name="connsiteX4" fmla="*/ 219075 w 397669"/>
                <a:gd name="connsiteY4" fmla="*/ 273843 h 289079"/>
                <a:gd name="connsiteX5" fmla="*/ 397669 w 397669"/>
                <a:gd name="connsiteY5" fmla="*/ 35718 h 289079"/>
                <a:gd name="connsiteX6" fmla="*/ 376237 w 397669"/>
                <a:gd name="connsiteY6" fmla="*/ 0 h 289079"/>
                <a:gd name="connsiteX7" fmla="*/ 169069 w 397669"/>
                <a:gd name="connsiteY7" fmla="*/ 176212 h 289079"/>
                <a:gd name="connsiteX0" fmla="*/ 169069 w 397669"/>
                <a:gd name="connsiteY0" fmla="*/ 176212 h 297100"/>
                <a:gd name="connsiteX1" fmla="*/ 73819 w 397669"/>
                <a:gd name="connsiteY1" fmla="*/ 97631 h 297100"/>
                <a:gd name="connsiteX2" fmla="*/ 0 w 397669"/>
                <a:gd name="connsiteY2" fmla="*/ 169068 h 297100"/>
                <a:gd name="connsiteX3" fmla="*/ 126206 w 397669"/>
                <a:gd name="connsiteY3" fmla="*/ 280987 h 297100"/>
                <a:gd name="connsiteX4" fmla="*/ 219075 w 397669"/>
                <a:gd name="connsiteY4" fmla="*/ 273843 h 297100"/>
                <a:gd name="connsiteX5" fmla="*/ 397669 w 397669"/>
                <a:gd name="connsiteY5" fmla="*/ 35718 h 297100"/>
                <a:gd name="connsiteX6" fmla="*/ 376237 w 397669"/>
                <a:gd name="connsiteY6" fmla="*/ 0 h 297100"/>
                <a:gd name="connsiteX7" fmla="*/ 169069 w 397669"/>
                <a:gd name="connsiteY7" fmla="*/ 176212 h 297100"/>
                <a:gd name="connsiteX0" fmla="*/ 177436 w 406036"/>
                <a:gd name="connsiteY0" fmla="*/ 176212 h 297100"/>
                <a:gd name="connsiteX1" fmla="*/ 82186 w 406036"/>
                <a:gd name="connsiteY1" fmla="*/ 97631 h 297100"/>
                <a:gd name="connsiteX2" fmla="*/ 8367 w 406036"/>
                <a:gd name="connsiteY2" fmla="*/ 169068 h 297100"/>
                <a:gd name="connsiteX3" fmla="*/ 134573 w 406036"/>
                <a:gd name="connsiteY3" fmla="*/ 280987 h 297100"/>
                <a:gd name="connsiteX4" fmla="*/ 227442 w 406036"/>
                <a:gd name="connsiteY4" fmla="*/ 273843 h 297100"/>
                <a:gd name="connsiteX5" fmla="*/ 406036 w 406036"/>
                <a:gd name="connsiteY5" fmla="*/ 35718 h 297100"/>
                <a:gd name="connsiteX6" fmla="*/ 384604 w 406036"/>
                <a:gd name="connsiteY6" fmla="*/ 0 h 297100"/>
                <a:gd name="connsiteX7" fmla="*/ 177436 w 406036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25397"/>
                <a:gd name="connsiteY0" fmla="*/ 176212 h 297100"/>
                <a:gd name="connsiteX1" fmla="*/ 84721 w 425397"/>
                <a:gd name="connsiteY1" fmla="*/ 97631 h 297100"/>
                <a:gd name="connsiteX2" fmla="*/ 10902 w 425397"/>
                <a:gd name="connsiteY2" fmla="*/ 169068 h 297100"/>
                <a:gd name="connsiteX3" fmla="*/ 137108 w 425397"/>
                <a:gd name="connsiteY3" fmla="*/ 280987 h 297100"/>
                <a:gd name="connsiteX4" fmla="*/ 229977 w 425397"/>
                <a:gd name="connsiteY4" fmla="*/ 273843 h 297100"/>
                <a:gd name="connsiteX5" fmla="*/ 408571 w 425397"/>
                <a:gd name="connsiteY5" fmla="*/ 35718 h 297100"/>
                <a:gd name="connsiteX6" fmla="*/ 387139 w 425397"/>
                <a:gd name="connsiteY6" fmla="*/ 0 h 297100"/>
                <a:gd name="connsiteX7" fmla="*/ 179971 w 425397"/>
                <a:gd name="connsiteY7" fmla="*/ 176212 h 297100"/>
                <a:gd name="connsiteX0" fmla="*/ 179971 w 445220"/>
                <a:gd name="connsiteY0" fmla="*/ 184370 h 305258"/>
                <a:gd name="connsiteX1" fmla="*/ 84721 w 445220"/>
                <a:gd name="connsiteY1" fmla="*/ 105789 h 305258"/>
                <a:gd name="connsiteX2" fmla="*/ 10902 w 445220"/>
                <a:gd name="connsiteY2" fmla="*/ 177226 h 305258"/>
                <a:gd name="connsiteX3" fmla="*/ 137108 w 445220"/>
                <a:gd name="connsiteY3" fmla="*/ 289145 h 305258"/>
                <a:gd name="connsiteX4" fmla="*/ 229977 w 445220"/>
                <a:gd name="connsiteY4" fmla="*/ 282001 h 305258"/>
                <a:gd name="connsiteX5" fmla="*/ 408571 w 445220"/>
                <a:gd name="connsiteY5" fmla="*/ 43876 h 305258"/>
                <a:gd name="connsiteX6" fmla="*/ 387139 w 445220"/>
                <a:gd name="connsiteY6" fmla="*/ 8158 h 305258"/>
                <a:gd name="connsiteX7" fmla="*/ 179971 w 445220"/>
                <a:gd name="connsiteY7" fmla="*/ 184370 h 3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5220" h="305258">
                  <a:moveTo>
                    <a:pt x="179971" y="184370"/>
                  </a:moveTo>
                  <a:lnTo>
                    <a:pt x="84721" y="105789"/>
                  </a:lnTo>
                  <a:cubicBezTo>
                    <a:pt x="31540" y="79595"/>
                    <a:pt x="-24023" y="115314"/>
                    <a:pt x="10902" y="177226"/>
                  </a:cubicBezTo>
                  <a:lnTo>
                    <a:pt x="137108" y="289145"/>
                  </a:lnTo>
                  <a:cubicBezTo>
                    <a:pt x="170445" y="310576"/>
                    <a:pt x="199021" y="312957"/>
                    <a:pt x="229977" y="282001"/>
                  </a:cubicBezTo>
                  <a:cubicBezTo>
                    <a:pt x="277602" y="197863"/>
                    <a:pt x="322846" y="108963"/>
                    <a:pt x="408571" y="43876"/>
                  </a:cubicBezTo>
                  <a:cubicBezTo>
                    <a:pt x="453815" y="17683"/>
                    <a:pt x="468102" y="-15654"/>
                    <a:pt x="387139" y="8158"/>
                  </a:cubicBezTo>
                  <a:cubicBezTo>
                    <a:pt x="287127" y="35939"/>
                    <a:pt x="234739" y="125633"/>
                    <a:pt x="179971" y="184370"/>
                  </a:cubicBezTo>
                  <a:close/>
                </a:path>
              </a:pathLst>
            </a:cu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450110" y="1205507"/>
              <a:ext cx="7247467" cy="911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Độ khó sẽ tăng mỗi khi bạn qua màn trước đó.</a:t>
              </a:r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91557" y="864350"/>
            <a:ext cx="382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 với ng</a:t>
            </a:r>
            <a:r>
              <a:rPr lang="vi-VN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ười</a:t>
            </a:r>
            <a:r>
              <a:rPr lang="en-US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2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D6D3-4F91-4D20-9E43-CCA5E832E085}" type="slidenum">
              <a:rPr lang="en-US" smtClean="0"/>
              <a:t>8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5024"/>
            <a:ext cx="1397876" cy="139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1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188178" y="105278"/>
            <a:ext cx="4955822" cy="523220"/>
            <a:chOff x="3014132" y="74330"/>
            <a:chExt cx="6129868" cy="442402"/>
          </a:xfrm>
        </p:grpSpPr>
        <p:sp>
          <p:nvSpPr>
            <p:cNvPr id="5" name="Parallelogram 4"/>
            <p:cNvSpPr/>
            <p:nvPr/>
          </p:nvSpPr>
          <p:spPr>
            <a:xfrm>
              <a:off x="3014132" y="90310"/>
              <a:ext cx="6129868" cy="410443"/>
            </a:xfrm>
            <a:prstGeom prst="parallelogram">
              <a:avLst>
                <a:gd name="adj" fmla="val 1888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68566" y="74330"/>
              <a:ext cx="4063307" cy="44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4&gt; </a:t>
              </a:r>
              <a:r>
                <a:rPr lang="vi-VN" sz="2800">
                  <a:solidFill>
                    <a:schemeClr val="bg1"/>
                  </a:solidFill>
                </a:rPr>
                <a:t>Ưu</a:t>
              </a:r>
              <a:r>
                <a:rPr lang="en-US" sz="2800">
                  <a:solidFill>
                    <a:schemeClr val="bg1"/>
                  </a:solidFill>
                </a:rPr>
                <a:t> điểm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8791" y="1462900"/>
            <a:ext cx="8947244" cy="1231106"/>
            <a:chOff x="788443" y="1091537"/>
            <a:chExt cx="8175131" cy="1401969"/>
          </a:xfrm>
        </p:grpSpPr>
        <p:sp>
          <p:nvSpPr>
            <p:cNvPr id="76" name="Freeform 75"/>
            <p:cNvSpPr/>
            <p:nvPr/>
          </p:nvSpPr>
          <p:spPr>
            <a:xfrm>
              <a:off x="788443" y="1395369"/>
              <a:ext cx="661988" cy="504825"/>
            </a:xfrm>
            <a:custGeom>
              <a:avLst/>
              <a:gdLst>
                <a:gd name="connsiteX0" fmla="*/ 169069 w 397669"/>
                <a:gd name="connsiteY0" fmla="*/ 176212 h 280987"/>
                <a:gd name="connsiteX1" fmla="*/ 73819 w 397669"/>
                <a:gd name="connsiteY1" fmla="*/ 97631 h 280987"/>
                <a:gd name="connsiteX2" fmla="*/ 0 w 397669"/>
                <a:gd name="connsiteY2" fmla="*/ 169068 h 280987"/>
                <a:gd name="connsiteX3" fmla="*/ 126206 w 397669"/>
                <a:gd name="connsiteY3" fmla="*/ 280987 h 280987"/>
                <a:gd name="connsiteX4" fmla="*/ 219075 w 397669"/>
                <a:gd name="connsiteY4" fmla="*/ 273843 h 280987"/>
                <a:gd name="connsiteX5" fmla="*/ 397669 w 397669"/>
                <a:gd name="connsiteY5" fmla="*/ 35718 h 280987"/>
                <a:gd name="connsiteX6" fmla="*/ 376237 w 397669"/>
                <a:gd name="connsiteY6" fmla="*/ 0 h 280987"/>
                <a:gd name="connsiteX7" fmla="*/ 169069 w 397669"/>
                <a:gd name="connsiteY7" fmla="*/ 176212 h 280987"/>
                <a:gd name="connsiteX0" fmla="*/ 169069 w 397669"/>
                <a:gd name="connsiteY0" fmla="*/ 176212 h 289079"/>
                <a:gd name="connsiteX1" fmla="*/ 73819 w 397669"/>
                <a:gd name="connsiteY1" fmla="*/ 97631 h 289079"/>
                <a:gd name="connsiteX2" fmla="*/ 0 w 397669"/>
                <a:gd name="connsiteY2" fmla="*/ 169068 h 289079"/>
                <a:gd name="connsiteX3" fmla="*/ 126206 w 397669"/>
                <a:gd name="connsiteY3" fmla="*/ 280987 h 289079"/>
                <a:gd name="connsiteX4" fmla="*/ 219075 w 397669"/>
                <a:gd name="connsiteY4" fmla="*/ 273843 h 289079"/>
                <a:gd name="connsiteX5" fmla="*/ 397669 w 397669"/>
                <a:gd name="connsiteY5" fmla="*/ 35718 h 289079"/>
                <a:gd name="connsiteX6" fmla="*/ 376237 w 397669"/>
                <a:gd name="connsiteY6" fmla="*/ 0 h 289079"/>
                <a:gd name="connsiteX7" fmla="*/ 169069 w 397669"/>
                <a:gd name="connsiteY7" fmla="*/ 176212 h 289079"/>
                <a:gd name="connsiteX0" fmla="*/ 169069 w 397669"/>
                <a:gd name="connsiteY0" fmla="*/ 176212 h 297100"/>
                <a:gd name="connsiteX1" fmla="*/ 73819 w 397669"/>
                <a:gd name="connsiteY1" fmla="*/ 97631 h 297100"/>
                <a:gd name="connsiteX2" fmla="*/ 0 w 397669"/>
                <a:gd name="connsiteY2" fmla="*/ 169068 h 297100"/>
                <a:gd name="connsiteX3" fmla="*/ 126206 w 397669"/>
                <a:gd name="connsiteY3" fmla="*/ 280987 h 297100"/>
                <a:gd name="connsiteX4" fmla="*/ 219075 w 397669"/>
                <a:gd name="connsiteY4" fmla="*/ 273843 h 297100"/>
                <a:gd name="connsiteX5" fmla="*/ 397669 w 397669"/>
                <a:gd name="connsiteY5" fmla="*/ 35718 h 297100"/>
                <a:gd name="connsiteX6" fmla="*/ 376237 w 397669"/>
                <a:gd name="connsiteY6" fmla="*/ 0 h 297100"/>
                <a:gd name="connsiteX7" fmla="*/ 169069 w 397669"/>
                <a:gd name="connsiteY7" fmla="*/ 176212 h 297100"/>
                <a:gd name="connsiteX0" fmla="*/ 177436 w 406036"/>
                <a:gd name="connsiteY0" fmla="*/ 176212 h 297100"/>
                <a:gd name="connsiteX1" fmla="*/ 82186 w 406036"/>
                <a:gd name="connsiteY1" fmla="*/ 97631 h 297100"/>
                <a:gd name="connsiteX2" fmla="*/ 8367 w 406036"/>
                <a:gd name="connsiteY2" fmla="*/ 169068 h 297100"/>
                <a:gd name="connsiteX3" fmla="*/ 134573 w 406036"/>
                <a:gd name="connsiteY3" fmla="*/ 280987 h 297100"/>
                <a:gd name="connsiteX4" fmla="*/ 227442 w 406036"/>
                <a:gd name="connsiteY4" fmla="*/ 273843 h 297100"/>
                <a:gd name="connsiteX5" fmla="*/ 406036 w 406036"/>
                <a:gd name="connsiteY5" fmla="*/ 35718 h 297100"/>
                <a:gd name="connsiteX6" fmla="*/ 384604 w 406036"/>
                <a:gd name="connsiteY6" fmla="*/ 0 h 297100"/>
                <a:gd name="connsiteX7" fmla="*/ 177436 w 406036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25397"/>
                <a:gd name="connsiteY0" fmla="*/ 176212 h 297100"/>
                <a:gd name="connsiteX1" fmla="*/ 84721 w 425397"/>
                <a:gd name="connsiteY1" fmla="*/ 97631 h 297100"/>
                <a:gd name="connsiteX2" fmla="*/ 10902 w 425397"/>
                <a:gd name="connsiteY2" fmla="*/ 169068 h 297100"/>
                <a:gd name="connsiteX3" fmla="*/ 137108 w 425397"/>
                <a:gd name="connsiteY3" fmla="*/ 280987 h 297100"/>
                <a:gd name="connsiteX4" fmla="*/ 229977 w 425397"/>
                <a:gd name="connsiteY4" fmla="*/ 273843 h 297100"/>
                <a:gd name="connsiteX5" fmla="*/ 408571 w 425397"/>
                <a:gd name="connsiteY5" fmla="*/ 35718 h 297100"/>
                <a:gd name="connsiteX6" fmla="*/ 387139 w 425397"/>
                <a:gd name="connsiteY6" fmla="*/ 0 h 297100"/>
                <a:gd name="connsiteX7" fmla="*/ 179971 w 425397"/>
                <a:gd name="connsiteY7" fmla="*/ 176212 h 297100"/>
                <a:gd name="connsiteX0" fmla="*/ 179971 w 445220"/>
                <a:gd name="connsiteY0" fmla="*/ 184370 h 305258"/>
                <a:gd name="connsiteX1" fmla="*/ 84721 w 445220"/>
                <a:gd name="connsiteY1" fmla="*/ 105789 h 305258"/>
                <a:gd name="connsiteX2" fmla="*/ 10902 w 445220"/>
                <a:gd name="connsiteY2" fmla="*/ 177226 h 305258"/>
                <a:gd name="connsiteX3" fmla="*/ 137108 w 445220"/>
                <a:gd name="connsiteY3" fmla="*/ 289145 h 305258"/>
                <a:gd name="connsiteX4" fmla="*/ 229977 w 445220"/>
                <a:gd name="connsiteY4" fmla="*/ 282001 h 305258"/>
                <a:gd name="connsiteX5" fmla="*/ 408571 w 445220"/>
                <a:gd name="connsiteY5" fmla="*/ 43876 h 305258"/>
                <a:gd name="connsiteX6" fmla="*/ 387139 w 445220"/>
                <a:gd name="connsiteY6" fmla="*/ 8158 h 305258"/>
                <a:gd name="connsiteX7" fmla="*/ 179971 w 445220"/>
                <a:gd name="connsiteY7" fmla="*/ 184370 h 3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5220" h="305258">
                  <a:moveTo>
                    <a:pt x="179971" y="184370"/>
                  </a:moveTo>
                  <a:lnTo>
                    <a:pt x="84721" y="105789"/>
                  </a:lnTo>
                  <a:cubicBezTo>
                    <a:pt x="31540" y="79595"/>
                    <a:pt x="-24023" y="115314"/>
                    <a:pt x="10902" y="177226"/>
                  </a:cubicBezTo>
                  <a:lnTo>
                    <a:pt x="137108" y="289145"/>
                  </a:lnTo>
                  <a:cubicBezTo>
                    <a:pt x="170445" y="310576"/>
                    <a:pt x="199021" y="312957"/>
                    <a:pt x="229977" y="282001"/>
                  </a:cubicBezTo>
                  <a:cubicBezTo>
                    <a:pt x="277602" y="197863"/>
                    <a:pt x="322846" y="108963"/>
                    <a:pt x="408571" y="43876"/>
                  </a:cubicBezTo>
                  <a:cubicBezTo>
                    <a:pt x="453815" y="17683"/>
                    <a:pt x="468102" y="-15654"/>
                    <a:pt x="387139" y="8158"/>
                  </a:cubicBezTo>
                  <a:cubicBezTo>
                    <a:pt x="287127" y="35939"/>
                    <a:pt x="234739" y="125633"/>
                    <a:pt x="179971" y="184370"/>
                  </a:cubicBezTo>
                  <a:close/>
                </a:path>
              </a:pathLst>
            </a:cu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63039" y="1091537"/>
              <a:ext cx="7500535" cy="140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Tạo </a:t>
              </a:r>
              <a:r>
                <a:rPr lang="en-US" sz="2800" smtClean="0">
                  <a:latin typeface="Arial" panose="020B0604020202020204" pitchFamily="34" charset="0"/>
                  <a:cs typeface="Arial" panose="020B0604020202020204" pitchFamily="34" charset="0"/>
                </a:rPr>
                <a:t>niềm vui và những phút giây thư giãn cho người dùng.</a:t>
              </a:r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48791" y="3711551"/>
            <a:ext cx="7675746" cy="954107"/>
            <a:chOff x="745765" y="1205795"/>
            <a:chExt cx="7675746" cy="1086525"/>
          </a:xfrm>
        </p:grpSpPr>
        <p:sp>
          <p:nvSpPr>
            <p:cNvPr id="78" name="Freeform 77"/>
            <p:cNvSpPr/>
            <p:nvPr/>
          </p:nvSpPr>
          <p:spPr>
            <a:xfrm>
              <a:off x="745765" y="1403367"/>
              <a:ext cx="661988" cy="504824"/>
            </a:xfrm>
            <a:custGeom>
              <a:avLst/>
              <a:gdLst>
                <a:gd name="connsiteX0" fmla="*/ 169069 w 397669"/>
                <a:gd name="connsiteY0" fmla="*/ 176212 h 280987"/>
                <a:gd name="connsiteX1" fmla="*/ 73819 w 397669"/>
                <a:gd name="connsiteY1" fmla="*/ 97631 h 280987"/>
                <a:gd name="connsiteX2" fmla="*/ 0 w 397669"/>
                <a:gd name="connsiteY2" fmla="*/ 169068 h 280987"/>
                <a:gd name="connsiteX3" fmla="*/ 126206 w 397669"/>
                <a:gd name="connsiteY3" fmla="*/ 280987 h 280987"/>
                <a:gd name="connsiteX4" fmla="*/ 219075 w 397669"/>
                <a:gd name="connsiteY4" fmla="*/ 273843 h 280987"/>
                <a:gd name="connsiteX5" fmla="*/ 397669 w 397669"/>
                <a:gd name="connsiteY5" fmla="*/ 35718 h 280987"/>
                <a:gd name="connsiteX6" fmla="*/ 376237 w 397669"/>
                <a:gd name="connsiteY6" fmla="*/ 0 h 280987"/>
                <a:gd name="connsiteX7" fmla="*/ 169069 w 397669"/>
                <a:gd name="connsiteY7" fmla="*/ 176212 h 280987"/>
                <a:gd name="connsiteX0" fmla="*/ 169069 w 397669"/>
                <a:gd name="connsiteY0" fmla="*/ 176212 h 289079"/>
                <a:gd name="connsiteX1" fmla="*/ 73819 w 397669"/>
                <a:gd name="connsiteY1" fmla="*/ 97631 h 289079"/>
                <a:gd name="connsiteX2" fmla="*/ 0 w 397669"/>
                <a:gd name="connsiteY2" fmla="*/ 169068 h 289079"/>
                <a:gd name="connsiteX3" fmla="*/ 126206 w 397669"/>
                <a:gd name="connsiteY3" fmla="*/ 280987 h 289079"/>
                <a:gd name="connsiteX4" fmla="*/ 219075 w 397669"/>
                <a:gd name="connsiteY4" fmla="*/ 273843 h 289079"/>
                <a:gd name="connsiteX5" fmla="*/ 397669 w 397669"/>
                <a:gd name="connsiteY5" fmla="*/ 35718 h 289079"/>
                <a:gd name="connsiteX6" fmla="*/ 376237 w 397669"/>
                <a:gd name="connsiteY6" fmla="*/ 0 h 289079"/>
                <a:gd name="connsiteX7" fmla="*/ 169069 w 397669"/>
                <a:gd name="connsiteY7" fmla="*/ 176212 h 289079"/>
                <a:gd name="connsiteX0" fmla="*/ 169069 w 397669"/>
                <a:gd name="connsiteY0" fmla="*/ 176212 h 297100"/>
                <a:gd name="connsiteX1" fmla="*/ 73819 w 397669"/>
                <a:gd name="connsiteY1" fmla="*/ 97631 h 297100"/>
                <a:gd name="connsiteX2" fmla="*/ 0 w 397669"/>
                <a:gd name="connsiteY2" fmla="*/ 169068 h 297100"/>
                <a:gd name="connsiteX3" fmla="*/ 126206 w 397669"/>
                <a:gd name="connsiteY3" fmla="*/ 280987 h 297100"/>
                <a:gd name="connsiteX4" fmla="*/ 219075 w 397669"/>
                <a:gd name="connsiteY4" fmla="*/ 273843 h 297100"/>
                <a:gd name="connsiteX5" fmla="*/ 397669 w 397669"/>
                <a:gd name="connsiteY5" fmla="*/ 35718 h 297100"/>
                <a:gd name="connsiteX6" fmla="*/ 376237 w 397669"/>
                <a:gd name="connsiteY6" fmla="*/ 0 h 297100"/>
                <a:gd name="connsiteX7" fmla="*/ 169069 w 397669"/>
                <a:gd name="connsiteY7" fmla="*/ 176212 h 297100"/>
                <a:gd name="connsiteX0" fmla="*/ 177436 w 406036"/>
                <a:gd name="connsiteY0" fmla="*/ 176212 h 297100"/>
                <a:gd name="connsiteX1" fmla="*/ 82186 w 406036"/>
                <a:gd name="connsiteY1" fmla="*/ 97631 h 297100"/>
                <a:gd name="connsiteX2" fmla="*/ 8367 w 406036"/>
                <a:gd name="connsiteY2" fmla="*/ 169068 h 297100"/>
                <a:gd name="connsiteX3" fmla="*/ 134573 w 406036"/>
                <a:gd name="connsiteY3" fmla="*/ 280987 h 297100"/>
                <a:gd name="connsiteX4" fmla="*/ 227442 w 406036"/>
                <a:gd name="connsiteY4" fmla="*/ 273843 h 297100"/>
                <a:gd name="connsiteX5" fmla="*/ 406036 w 406036"/>
                <a:gd name="connsiteY5" fmla="*/ 35718 h 297100"/>
                <a:gd name="connsiteX6" fmla="*/ 384604 w 406036"/>
                <a:gd name="connsiteY6" fmla="*/ 0 h 297100"/>
                <a:gd name="connsiteX7" fmla="*/ 177436 w 406036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25397"/>
                <a:gd name="connsiteY0" fmla="*/ 176212 h 297100"/>
                <a:gd name="connsiteX1" fmla="*/ 84721 w 425397"/>
                <a:gd name="connsiteY1" fmla="*/ 97631 h 297100"/>
                <a:gd name="connsiteX2" fmla="*/ 10902 w 425397"/>
                <a:gd name="connsiteY2" fmla="*/ 169068 h 297100"/>
                <a:gd name="connsiteX3" fmla="*/ 137108 w 425397"/>
                <a:gd name="connsiteY3" fmla="*/ 280987 h 297100"/>
                <a:gd name="connsiteX4" fmla="*/ 229977 w 425397"/>
                <a:gd name="connsiteY4" fmla="*/ 273843 h 297100"/>
                <a:gd name="connsiteX5" fmla="*/ 408571 w 425397"/>
                <a:gd name="connsiteY5" fmla="*/ 35718 h 297100"/>
                <a:gd name="connsiteX6" fmla="*/ 387139 w 425397"/>
                <a:gd name="connsiteY6" fmla="*/ 0 h 297100"/>
                <a:gd name="connsiteX7" fmla="*/ 179971 w 425397"/>
                <a:gd name="connsiteY7" fmla="*/ 176212 h 297100"/>
                <a:gd name="connsiteX0" fmla="*/ 179971 w 445220"/>
                <a:gd name="connsiteY0" fmla="*/ 184370 h 305258"/>
                <a:gd name="connsiteX1" fmla="*/ 84721 w 445220"/>
                <a:gd name="connsiteY1" fmla="*/ 105789 h 305258"/>
                <a:gd name="connsiteX2" fmla="*/ 10902 w 445220"/>
                <a:gd name="connsiteY2" fmla="*/ 177226 h 305258"/>
                <a:gd name="connsiteX3" fmla="*/ 137108 w 445220"/>
                <a:gd name="connsiteY3" fmla="*/ 289145 h 305258"/>
                <a:gd name="connsiteX4" fmla="*/ 229977 w 445220"/>
                <a:gd name="connsiteY4" fmla="*/ 282001 h 305258"/>
                <a:gd name="connsiteX5" fmla="*/ 408571 w 445220"/>
                <a:gd name="connsiteY5" fmla="*/ 43876 h 305258"/>
                <a:gd name="connsiteX6" fmla="*/ 387139 w 445220"/>
                <a:gd name="connsiteY6" fmla="*/ 8158 h 305258"/>
                <a:gd name="connsiteX7" fmla="*/ 179971 w 445220"/>
                <a:gd name="connsiteY7" fmla="*/ 184370 h 3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5220" h="305258">
                  <a:moveTo>
                    <a:pt x="179971" y="184370"/>
                  </a:moveTo>
                  <a:lnTo>
                    <a:pt x="84721" y="105789"/>
                  </a:lnTo>
                  <a:cubicBezTo>
                    <a:pt x="31540" y="79595"/>
                    <a:pt x="-24023" y="115314"/>
                    <a:pt x="10902" y="177226"/>
                  </a:cubicBezTo>
                  <a:lnTo>
                    <a:pt x="137108" y="289145"/>
                  </a:lnTo>
                  <a:cubicBezTo>
                    <a:pt x="170445" y="310576"/>
                    <a:pt x="199021" y="312957"/>
                    <a:pt x="229977" y="282001"/>
                  </a:cubicBezTo>
                  <a:cubicBezTo>
                    <a:pt x="277602" y="197863"/>
                    <a:pt x="322846" y="108963"/>
                    <a:pt x="408571" y="43876"/>
                  </a:cubicBezTo>
                  <a:cubicBezTo>
                    <a:pt x="453815" y="17683"/>
                    <a:pt x="468102" y="-15654"/>
                    <a:pt x="387139" y="8158"/>
                  </a:cubicBezTo>
                  <a:cubicBezTo>
                    <a:pt x="287127" y="35939"/>
                    <a:pt x="234739" y="125633"/>
                    <a:pt x="179971" y="184370"/>
                  </a:cubicBezTo>
                  <a:close/>
                </a:path>
              </a:pathLst>
            </a:cu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478844" y="1205795"/>
              <a:ext cx="6942667" cy="108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/>
                <a:t>Du hành Noel là game có tính giải trí và thư giãn cực cao.</a:t>
              </a:r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48791" y="4854596"/>
            <a:ext cx="8795209" cy="1231106"/>
            <a:chOff x="766368" y="1205795"/>
            <a:chExt cx="8167180" cy="1401968"/>
          </a:xfrm>
        </p:grpSpPr>
        <p:sp>
          <p:nvSpPr>
            <p:cNvPr id="81" name="Freeform 80"/>
            <p:cNvSpPr/>
            <p:nvPr/>
          </p:nvSpPr>
          <p:spPr>
            <a:xfrm>
              <a:off x="766368" y="1647298"/>
              <a:ext cx="661988" cy="504825"/>
            </a:xfrm>
            <a:custGeom>
              <a:avLst/>
              <a:gdLst>
                <a:gd name="connsiteX0" fmla="*/ 169069 w 397669"/>
                <a:gd name="connsiteY0" fmla="*/ 176212 h 280987"/>
                <a:gd name="connsiteX1" fmla="*/ 73819 w 397669"/>
                <a:gd name="connsiteY1" fmla="*/ 97631 h 280987"/>
                <a:gd name="connsiteX2" fmla="*/ 0 w 397669"/>
                <a:gd name="connsiteY2" fmla="*/ 169068 h 280987"/>
                <a:gd name="connsiteX3" fmla="*/ 126206 w 397669"/>
                <a:gd name="connsiteY3" fmla="*/ 280987 h 280987"/>
                <a:gd name="connsiteX4" fmla="*/ 219075 w 397669"/>
                <a:gd name="connsiteY4" fmla="*/ 273843 h 280987"/>
                <a:gd name="connsiteX5" fmla="*/ 397669 w 397669"/>
                <a:gd name="connsiteY5" fmla="*/ 35718 h 280987"/>
                <a:gd name="connsiteX6" fmla="*/ 376237 w 397669"/>
                <a:gd name="connsiteY6" fmla="*/ 0 h 280987"/>
                <a:gd name="connsiteX7" fmla="*/ 169069 w 397669"/>
                <a:gd name="connsiteY7" fmla="*/ 176212 h 280987"/>
                <a:gd name="connsiteX0" fmla="*/ 169069 w 397669"/>
                <a:gd name="connsiteY0" fmla="*/ 176212 h 289079"/>
                <a:gd name="connsiteX1" fmla="*/ 73819 w 397669"/>
                <a:gd name="connsiteY1" fmla="*/ 97631 h 289079"/>
                <a:gd name="connsiteX2" fmla="*/ 0 w 397669"/>
                <a:gd name="connsiteY2" fmla="*/ 169068 h 289079"/>
                <a:gd name="connsiteX3" fmla="*/ 126206 w 397669"/>
                <a:gd name="connsiteY3" fmla="*/ 280987 h 289079"/>
                <a:gd name="connsiteX4" fmla="*/ 219075 w 397669"/>
                <a:gd name="connsiteY4" fmla="*/ 273843 h 289079"/>
                <a:gd name="connsiteX5" fmla="*/ 397669 w 397669"/>
                <a:gd name="connsiteY5" fmla="*/ 35718 h 289079"/>
                <a:gd name="connsiteX6" fmla="*/ 376237 w 397669"/>
                <a:gd name="connsiteY6" fmla="*/ 0 h 289079"/>
                <a:gd name="connsiteX7" fmla="*/ 169069 w 397669"/>
                <a:gd name="connsiteY7" fmla="*/ 176212 h 289079"/>
                <a:gd name="connsiteX0" fmla="*/ 169069 w 397669"/>
                <a:gd name="connsiteY0" fmla="*/ 176212 h 297100"/>
                <a:gd name="connsiteX1" fmla="*/ 73819 w 397669"/>
                <a:gd name="connsiteY1" fmla="*/ 97631 h 297100"/>
                <a:gd name="connsiteX2" fmla="*/ 0 w 397669"/>
                <a:gd name="connsiteY2" fmla="*/ 169068 h 297100"/>
                <a:gd name="connsiteX3" fmla="*/ 126206 w 397669"/>
                <a:gd name="connsiteY3" fmla="*/ 280987 h 297100"/>
                <a:gd name="connsiteX4" fmla="*/ 219075 w 397669"/>
                <a:gd name="connsiteY4" fmla="*/ 273843 h 297100"/>
                <a:gd name="connsiteX5" fmla="*/ 397669 w 397669"/>
                <a:gd name="connsiteY5" fmla="*/ 35718 h 297100"/>
                <a:gd name="connsiteX6" fmla="*/ 376237 w 397669"/>
                <a:gd name="connsiteY6" fmla="*/ 0 h 297100"/>
                <a:gd name="connsiteX7" fmla="*/ 169069 w 397669"/>
                <a:gd name="connsiteY7" fmla="*/ 176212 h 297100"/>
                <a:gd name="connsiteX0" fmla="*/ 177436 w 406036"/>
                <a:gd name="connsiteY0" fmla="*/ 176212 h 297100"/>
                <a:gd name="connsiteX1" fmla="*/ 82186 w 406036"/>
                <a:gd name="connsiteY1" fmla="*/ 97631 h 297100"/>
                <a:gd name="connsiteX2" fmla="*/ 8367 w 406036"/>
                <a:gd name="connsiteY2" fmla="*/ 169068 h 297100"/>
                <a:gd name="connsiteX3" fmla="*/ 134573 w 406036"/>
                <a:gd name="connsiteY3" fmla="*/ 280987 h 297100"/>
                <a:gd name="connsiteX4" fmla="*/ 227442 w 406036"/>
                <a:gd name="connsiteY4" fmla="*/ 273843 h 297100"/>
                <a:gd name="connsiteX5" fmla="*/ 406036 w 406036"/>
                <a:gd name="connsiteY5" fmla="*/ 35718 h 297100"/>
                <a:gd name="connsiteX6" fmla="*/ 384604 w 406036"/>
                <a:gd name="connsiteY6" fmla="*/ 0 h 297100"/>
                <a:gd name="connsiteX7" fmla="*/ 177436 w 406036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25397"/>
                <a:gd name="connsiteY0" fmla="*/ 176212 h 297100"/>
                <a:gd name="connsiteX1" fmla="*/ 84721 w 425397"/>
                <a:gd name="connsiteY1" fmla="*/ 97631 h 297100"/>
                <a:gd name="connsiteX2" fmla="*/ 10902 w 425397"/>
                <a:gd name="connsiteY2" fmla="*/ 169068 h 297100"/>
                <a:gd name="connsiteX3" fmla="*/ 137108 w 425397"/>
                <a:gd name="connsiteY3" fmla="*/ 280987 h 297100"/>
                <a:gd name="connsiteX4" fmla="*/ 229977 w 425397"/>
                <a:gd name="connsiteY4" fmla="*/ 273843 h 297100"/>
                <a:gd name="connsiteX5" fmla="*/ 408571 w 425397"/>
                <a:gd name="connsiteY5" fmla="*/ 35718 h 297100"/>
                <a:gd name="connsiteX6" fmla="*/ 387139 w 425397"/>
                <a:gd name="connsiteY6" fmla="*/ 0 h 297100"/>
                <a:gd name="connsiteX7" fmla="*/ 179971 w 425397"/>
                <a:gd name="connsiteY7" fmla="*/ 176212 h 297100"/>
                <a:gd name="connsiteX0" fmla="*/ 179971 w 445220"/>
                <a:gd name="connsiteY0" fmla="*/ 184370 h 305258"/>
                <a:gd name="connsiteX1" fmla="*/ 84721 w 445220"/>
                <a:gd name="connsiteY1" fmla="*/ 105789 h 305258"/>
                <a:gd name="connsiteX2" fmla="*/ 10902 w 445220"/>
                <a:gd name="connsiteY2" fmla="*/ 177226 h 305258"/>
                <a:gd name="connsiteX3" fmla="*/ 137108 w 445220"/>
                <a:gd name="connsiteY3" fmla="*/ 289145 h 305258"/>
                <a:gd name="connsiteX4" fmla="*/ 229977 w 445220"/>
                <a:gd name="connsiteY4" fmla="*/ 282001 h 305258"/>
                <a:gd name="connsiteX5" fmla="*/ 408571 w 445220"/>
                <a:gd name="connsiteY5" fmla="*/ 43876 h 305258"/>
                <a:gd name="connsiteX6" fmla="*/ 387139 w 445220"/>
                <a:gd name="connsiteY6" fmla="*/ 8158 h 305258"/>
                <a:gd name="connsiteX7" fmla="*/ 179971 w 445220"/>
                <a:gd name="connsiteY7" fmla="*/ 184370 h 3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5220" h="305258">
                  <a:moveTo>
                    <a:pt x="179971" y="184370"/>
                  </a:moveTo>
                  <a:lnTo>
                    <a:pt x="84721" y="105789"/>
                  </a:lnTo>
                  <a:cubicBezTo>
                    <a:pt x="31540" y="79595"/>
                    <a:pt x="-24023" y="115314"/>
                    <a:pt x="10902" y="177226"/>
                  </a:cubicBezTo>
                  <a:lnTo>
                    <a:pt x="137108" y="289145"/>
                  </a:lnTo>
                  <a:cubicBezTo>
                    <a:pt x="170445" y="310576"/>
                    <a:pt x="199021" y="312957"/>
                    <a:pt x="229977" y="282001"/>
                  </a:cubicBezTo>
                  <a:cubicBezTo>
                    <a:pt x="277602" y="197863"/>
                    <a:pt x="322846" y="108963"/>
                    <a:pt x="408571" y="43876"/>
                  </a:cubicBezTo>
                  <a:cubicBezTo>
                    <a:pt x="453815" y="17683"/>
                    <a:pt x="468102" y="-15654"/>
                    <a:pt x="387139" y="8158"/>
                  </a:cubicBezTo>
                  <a:cubicBezTo>
                    <a:pt x="287127" y="35939"/>
                    <a:pt x="234739" y="125633"/>
                    <a:pt x="179971" y="184370"/>
                  </a:cubicBezTo>
                  <a:close/>
                </a:path>
              </a:pathLst>
            </a:cu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478844" y="1205795"/>
              <a:ext cx="7454704" cy="1401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/>
                <a:t>Hỗ trợ người dùng một cách tốt nhất và tải về thiết bị một cách nhanh hơn.</a:t>
              </a:r>
              <a:endParaRPr lang="vi-VN" sz="2800"/>
            </a:p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91557" y="864350"/>
            <a:ext cx="382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 với ng</a:t>
            </a:r>
            <a:r>
              <a:rPr lang="vi-VN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ười</a:t>
            </a:r>
            <a:r>
              <a:rPr lang="en-US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bán.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48791" y="2570271"/>
            <a:ext cx="8541092" cy="607521"/>
            <a:chOff x="766368" y="1205507"/>
            <a:chExt cx="7931209" cy="691836"/>
          </a:xfrm>
        </p:grpSpPr>
        <p:sp>
          <p:nvSpPr>
            <p:cNvPr id="21" name="Freeform 20"/>
            <p:cNvSpPr/>
            <p:nvPr/>
          </p:nvSpPr>
          <p:spPr>
            <a:xfrm>
              <a:off x="766368" y="1392518"/>
              <a:ext cx="661988" cy="504825"/>
            </a:xfrm>
            <a:custGeom>
              <a:avLst/>
              <a:gdLst>
                <a:gd name="connsiteX0" fmla="*/ 169069 w 397669"/>
                <a:gd name="connsiteY0" fmla="*/ 176212 h 280987"/>
                <a:gd name="connsiteX1" fmla="*/ 73819 w 397669"/>
                <a:gd name="connsiteY1" fmla="*/ 97631 h 280987"/>
                <a:gd name="connsiteX2" fmla="*/ 0 w 397669"/>
                <a:gd name="connsiteY2" fmla="*/ 169068 h 280987"/>
                <a:gd name="connsiteX3" fmla="*/ 126206 w 397669"/>
                <a:gd name="connsiteY3" fmla="*/ 280987 h 280987"/>
                <a:gd name="connsiteX4" fmla="*/ 219075 w 397669"/>
                <a:gd name="connsiteY4" fmla="*/ 273843 h 280987"/>
                <a:gd name="connsiteX5" fmla="*/ 397669 w 397669"/>
                <a:gd name="connsiteY5" fmla="*/ 35718 h 280987"/>
                <a:gd name="connsiteX6" fmla="*/ 376237 w 397669"/>
                <a:gd name="connsiteY6" fmla="*/ 0 h 280987"/>
                <a:gd name="connsiteX7" fmla="*/ 169069 w 397669"/>
                <a:gd name="connsiteY7" fmla="*/ 176212 h 280987"/>
                <a:gd name="connsiteX0" fmla="*/ 169069 w 397669"/>
                <a:gd name="connsiteY0" fmla="*/ 176212 h 289079"/>
                <a:gd name="connsiteX1" fmla="*/ 73819 w 397669"/>
                <a:gd name="connsiteY1" fmla="*/ 97631 h 289079"/>
                <a:gd name="connsiteX2" fmla="*/ 0 w 397669"/>
                <a:gd name="connsiteY2" fmla="*/ 169068 h 289079"/>
                <a:gd name="connsiteX3" fmla="*/ 126206 w 397669"/>
                <a:gd name="connsiteY3" fmla="*/ 280987 h 289079"/>
                <a:gd name="connsiteX4" fmla="*/ 219075 w 397669"/>
                <a:gd name="connsiteY4" fmla="*/ 273843 h 289079"/>
                <a:gd name="connsiteX5" fmla="*/ 397669 w 397669"/>
                <a:gd name="connsiteY5" fmla="*/ 35718 h 289079"/>
                <a:gd name="connsiteX6" fmla="*/ 376237 w 397669"/>
                <a:gd name="connsiteY6" fmla="*/ 0 h 289079"/>
                <a:gd name="connsiteX7" fmla="*/ 169069 w 397669"/>
                <a:gd name="connsiteY7" fmla="*/ 176212 h 289079"/>
                <a:gd name="connsiteX0" fmla="*/ 169069 w 397669"/>
                <a:gd name="connsiteY0" fmla="*/ 176212 h 297100"/>
                <a:gd name="connsiteX1" fmla="*/ 73819 w 397669"/>
                <a:gd name="connsiteY1" fmla="*/ 97631 h 297100"/>
                <a:gd name="connsiteX2" fmla="*/ 0 w 397669"/>
                <a:gd name="connsiteY2" fmla="*/ 169068 h 297100"/>
                <a:gd name="connsiteX3" fmla="*/ 126206 w 397669"/>
                <a:gd name="connsiteY3" fmla="*/ 280987 h 297100"/>
                <a:gd name="connsiteX4" fmla="*/ 219075 w 397669"/>
                <a:gd name="connsiteY4" fmla="*/ 273843 h 297100"/>
                <a:gd name="connsiteX5" fmla="*/ 397669 w 397669"/>
                <a:gd name="connsiteY5" fmla="*/ 35718 h 297100"/>
                <a:gd name="connsiteX6" fmla="*/ 376237 w 397669"/>
                <a:gd name="connsiteY6" fmla="*/ 0 h 297100"/>
                <a:gd name="connsiteX7" fmla="*/ 169069 w 397669"/>
                <a:gd name="connsiteY7" fmla="*/ 176212 h 297100"/>
                <a:gd name="connsiteX0" fmla="*/ 177436 w 406036"/>
                <a:gd name="connsiteY0" fmla="*/ 176212 h 297100"/>
                <a:gd name="connsiteX1" fmla="*/ 82186 w 406036"/>
                <a:gd name="connsiteY1" fmla="*/ 97631 h 297100"/>
                <a:gd name="connsiteX2" fmla="*/ 8367 w 406036"/>
                <a:gd name="connsiteY2" fmla="*/ 169068 h 297100"/>
                <a:gd name="connsiteX3" fmla="*/ 134573 w 406036"/>
                <a:gd name="connsiteY3" fmla="*/ 280987 h 297100"/>
                <a:gd name="connsiteX4" fmla="*/ 227442 w 406036"/>
                <a:gd name="connsiteY4" fmla="*/ 273843 h 297100"/>
                <a:gd name="connsiteX5" fmla="*/ 406036 w 406036"/>
                <a:gd name="connsiteY5" fmla="*/ 35718 h 297100"/>
                <a:gd name="connsiteX6" fmla="*/ 384604 w 406036"/>
                <a:gd name="connsiteY6" fmla="*/ 0 h 297100"/>
                <a:gd name="connsiteX7" fmla="*/ 177436 w 406036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25397"/>
                <a:gd name="connsiteY0" fmla="*/ 176212 h 297100"/>
                <a:gd name="connsiteX1" fmla="*/ 84721 w 425397"/>
                <a:gd name="connsiteY1" fmla="*/ 97631 h 297100"/>
                <a:gd name="connsiteX2" fmla="*/ 10902 w 425397"/>
                <a:gd name="connsiteY2" fmla="*/ 169068 h 297100"/>
                <a:gd name="connsiteX3" fmla="*/ 137108 w 425397"/>
                <a:gd name="connsiteY3" fmla="*/ 280987 h 297100"/>
                <a:gd name="connsiteX4" fmla="*/ 229977 w 425397"/>
                <a:gd name="connsiteY4" fmla="*/ 273843 h 297100"/>
                <a:gd name="connsiteX5" fmla="*/ 408571 w 425397"/>
                <a:gd name="connsiteY5" fmla="*/ 35718 h 297100"/>
                <a:gd name="connsiteX6" fmla="*/ 387139 w 425397"/>
                <a:gd name="connsiteY6" fmla="*/ 0 h 297100"/>
                <a:gd name="connsiteX7" fmla="*/ 179971 w 425397"/>
                <a:gd name="connsiteY7" fmla="*/ 176212 h 297100"/>
                <a:gd name="connsiteX0" fmla="*/ 179971 w 445220"/>
                <a:gd name="connsiteY0" fmla="*/ 184370 h 305258"/>
                <a:gd name="connsiteX1" fmla="*/ 84721 w 445220"/>
                <a:gd name="connsiteY1" fmla="*/ 105789 h 305258"/>
                <a:gd name="connsiteX2" fmla="*/ 10902 w 445220"/>
                <a:gd name="connsiteY2" fmla="*/ 177226 h 305258"/>
                <a:gd name="connsiteX3" fmla="*/ 137108 w 445220"/>
                <a:gd name="connsiteY3" fmla="*/ 289145 h 305258"/>
                <a:gd name="connsiteX4" fmla="*/ 229977 w 445220"/>
                <a:gd name="connsiteY4" fmla="*/ 282001 h 305258"/>
                <a:gd name="connsiteX5" fmla="*/ 408571 w 445220"/>
                <a:gd name="connsiteY5" fmla="*/ 43876 h 305258"/>
                <a:gd name="connsiteX6" fmla="*/ 387139 w 445220"/>
                <a:gd name="connsiteY6" fmla="*/ 8158 h 305258"/>
                <a:gd name="connsiteX7" fmla="*/ 179971 w 445220"/>
                <a:gd name="connsiteY7" fmla="*/ 184370 h 3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5220" h="305258">
                  <a:moveTo>
                    <a:pt x="179971" y="184370"/>
                  </a:moveTo>
                  <a:lnTo>
                    <a:pt x="84721" y="105789"/>
                  </a:lnTo>
                  <a:cubicBezTo>
                    <a:pt x="31540" y="79595"/>
                    <a:pt x="-24023" y="115314"/>
                    <a:pt x="10902" y="177226"/>
                  </a:cubicBezTo>
                  <a:lnTo>
                    <a:pt x="137108" y="289145"/>
                  </a:lnTo>
                  <a:cubicBezTo>
                    <a:pt x="170445" y="310576"/>
                    <a:pt x="199021" y="312957"/>
                    <a:pt x="229977" y="282001"/>
                  </a:cubicBezTo>
                  <a:cubicBezTo>
                    <a:pt x="277602" y="197863"/>
                    <a:pt x="322846" y="108963"/>
                    <a:pt x="408571" y="43876"/>
                  </a:cubicBezTo>
                  <a:cubicBezTo>
                    <a:pt x="453815" y="17683"/>
                    <a:pt x="468102" y="-15654"/>
                    <a:pt x="387139" y="8158"/>
                  </a:cubicBezTo>
                  <a:cubicBezTo>
                    <a:pt x="287127" y="35939"/>
                    <a:pt x="234739" y="125633"/>
                    <a:pt x="179971" y="184370"/>
                  </a:cubicBezTo>
                  <a:close/>
                </a:path>
              </a:pathLst>
            </a:cu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50110" y="1205507"/>
              <a:ext cx="7247467" cy="595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800"/>
                <a:t>Quảng bá sản </a:t>
              </a:r>
              <a:r>
                <a:rPr lang="vi-VN" sz="2800" smtClean="0"/>
                <a:t>phẩm</a:t>
              </a:r>
              <a:r>
                <a:rPr lang="en-US" sz="2800"/>
                <a:t> </a:t>
              </a:r>
              <a:r>
                <a:rPr lang="en-US" sz="2800" smtClean="0"/>
                <a:t>và </a:t>
              </a:r>
              <a:r>
                <a:rPr lang="en-US" sz="2800" smtClean="0"/>
                <a:t>công ty</a:t>
              </a:r>
              <a:r>
                <a:rPr lang="en-US" sz="2800" smtClean="0"/>
                <a:t> đến người dùng </a:t>
              </a:r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D6D3-4F91-4D20-9E43-CCA5E832E085}" type="slidenum">
              <a:rPr lang="en-US" smtClean="0"/>
              <a:t>9</a:t>
            </a:fld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0" y="117765"/>
            <a:ext cx="1356870" cy="13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2431</TotalTime>
  <Words>345</Words>
  <Application>Microsoft Office PowerPoint</Application>
  <PresentationFormat>On-screen Show (4:3)</PresentationFormat>
  <Paragraphs>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Đề tài:Du Hành Noel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Tiến Dũng Mai</cp:lastModifiedBy>
  <cp:revision>83</cp:revision>
  <dcterms:created xsi:type="dcterms:W3CDTF">2018-09-22T13:21:14Z</dcterms:created>
  <dcterms:modified xsi:type="dcterms:W3CDTF">2018-12-17T03:27:29Z</dcterms:modified>
</cp:coreProperties>
</file>