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24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6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6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0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9D03-E661-4349-B875-32DB36A29CDB}" type="datetimeFigureOut">
              <a:rPr lang="en-US" smtClean="0"/>
              <a:t>16/12/2018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0BFDB-C025-4E62-A67C-38BBF19CB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3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55032" y="2960284"/>
            <a:ext cx="5279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 đông năm ấy ...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We Wish You a Merry Christmas - Piano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839074" y="0"/>
            <a:ext cx="352926" cy="3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0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5375" y="2974798"/>
            <a:ext cx="6008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Mùa đông năm nay ...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0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56518" y="1175026"/>
            <a:ext cx="3258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Giáng Sinh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2542101">
            <a:off x="1785257" y="2526845"/>
            <a:ext cx="44413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6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Lành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52355">
            <a:off x="6735260" y="3094699"/>
            <a:ext cx="3214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38060" y="5106704"/>
            <a:ext cx="5630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Niềm Vui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7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2000">
        <p:fad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10" repeatCount="indefinite" accel="500" decel="15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10" repeatCount="indefinite" accel="500" decel="15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cw">
                                      <p:cBhvr override="childStyle"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10" repeatCount="indefinite" accel="500" decel="150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cw">
                                      <p:cBhvr override="childStyle"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2"/>
      <p:bldP spid="3" grpId="3"/>
      <p:bldP spid="6" grpId="0"/>
      <p:bldP spid="6" grpId="1"/>
      <p:bldP spid="7" grpId="1"/>
      <p:bldP spid="7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87261" y="3003827"/>
            <a:ext cx="59019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Lời chúc tốt đẹp đến từ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138208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000">
        <p:fade/>
      </p:transition>
    </mc:Choice>
    <mc:Fallback xmlns="">
      <p:transition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4526529" y="1343025"/>
            <a:ext cx="3102235" cy="4171950"/>
          </a:xfrm>
          <a:prstGeom prst="cube">
            <a:avLst/>
          </a:prstGeom>
          <a:solidFill>
            <a:schemeClr val="bg1">
              <a:lumMod val="50000"/>
              <a:alpha val="28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71359" y="3055325"/>
            <a:ext cx="1166483" cy="2170724"/>
            <a:chOff x="5471359" y="3055325"/>
            <a:chExt cx="1166483" cy="2170724"/>
          </a:xfrm>
        </p:grpSpPr>
        <p:sp>
          <p:nvSpPr>
            <p:cNvPr id="3" name="Flowchart: Connector 2"/>
            <p:cNvSpPr/>
            <p:nvPr/>
          </p:nvSpPr>
          <p:spPr>
            <a:xfrm>
              <a:off x="5621892" y="3501710"/>
              <a:ext cx="838056" cy="72989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4" name="Flowchart: Connector 3"/>
            <p:cNvSpPr/>
            <p:nvPr/>
          </p:nvSpPr>
          <p:spPr>
            <a:xfrm>
              <a:off x="5471359" y="4055459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Connector 4"/>
            <p:cNvSpPr/>
            <p:nvPr/>
          </p:nvSpPr>
          <p:spPr>
            <a:xfrm>
              <a:off x="5826579" y="3753326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124193" y="3752832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952619" y="4743964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952619" y="4381747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Extract 8"/>
            <p:cNvSpPr/>
            <p:nvPr/>
          </p:nvSpPr>
          <p:spPr>
            <a:xfrm rot="14895034">
              <a:off x="5914356" y="3928542"/>
              <a:ext cx="118873" cy="172612"/>
            </a:xfrm>
            <a:prstGeom prst="flowChartExtra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Wave 9"/>
            <p:cNvSpPr/>
            <p:nvPr/>
          </p:nvSpPr>
          <p:spPr>
            <a:xfrm>
              <a:off x="5644010" y="4095885"/>
              <a:ext cx="739033" cy="218175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Wave 10"/>
            <p:cNvSpPr/>
            <p:nvPr/>
          </p:nvSpPr>
          <p:spPr>
            <a:xfrm rot="17275180">
              <a:off x="5242193" y="4376301"/>
              <a:ext cx="758888" cy="269989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Wave 11"/>
            <p:cNvSpPr/>
            <p:nvPr/>
          </p:nvSpPr>
          <p:spPr>
            <a:xfrm rot="15304216">
              <a:off x="6023235" y="4378507"/>
              <a:ext cx="758888" cy="271337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Extract 12"/>
            <p:cNvSpPr/>
            <p:nvPr/>
          </p:nvSpPr>
          <p:spPr>
            <a:xfrm rot="1205921">
              <a:off x="5915108" y="3084166"/>
              <a:ext cx="663340" cy="572112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oon 13"/>
            <p:cNvSpPr/>
            <p:nvPr/>
          </p:nvSpPr>
          <p:spPr>
            <a:xfrm rot="6673041">
              <a:off x="5967988" y="3239086"/>
              <a:ext cx="342724" cy="816906"/>
            </a:xfrm>
            <a:prstGeom prst="mo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320023" y="3055325"/>
              <a:ext cx="126040" cy="146225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0" name="Group 479"/>
          <p:cNvGrpSpPr/>
          <p:nvPr/>
        </p:nvGrpSpPr>
        <p:grpSpPr>
          <a:xfrm>
            <a:off x="4578675" y="1375066"/>
            <a:ext cx="3091035" cy="4139909"/>
            <a:chOff x="2012210" y="695325"/>
            <a:chExt cx="3091035" cy="4139909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2048430" y="4120671"/>
              <a:ext cx="847025" cy="692526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854972" y="695325"/>
              <a:ext cx="33123" cy="342695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814217" y="4066594"/>
              <a:ext cx="2289028" cy="6852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Connector 19"/>
            <p:cNvSpPr/>
            <p:nvPr/>
          </p:nvSpPr>
          <p:spPr>
            <a:xfrm>
              <a:off x="2200893" y="47520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2435345" y="46731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2356685" y="46425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lowchart: Connector 22"/>
            <p:cNvSpPr/>
            <p:nvPr/>
          </p:nvSpPr>
          <p:spPr>
            <a:xfrm>
              <a:off x="2092767" y="4581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Connector 23"/>
            <p:cNvSpPr/>
            <p:nvPr/>
          </p:nvSpPr>
          <p:spPr>
            <a:xfrm>
              <a:off x="2237490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Connector 24"/>
            <p:cNvSpPr/>
            <p:nvPr/>
          </p:nvSpPr>
          <p:spPr>
            <a:xfrm>
              <a:off x="2039334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2210602" y="45457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2429578" y="45483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2368872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2130013" y="47562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2150961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2316506" y="46069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2187071" y="46246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2295678" y="47584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Connector 33"/>
            <p:cNvSpPr/>
            <p:nvPr/>
          </p:nvSpPr>
          <p:spPr>
            <a:xfrm>
              <a:off x="2316205" y="46915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Connector 34"/>
            <p:cNvSpPr/>
            <p:nvPr/>
          </p:nvSpPr>
          <p:spPr>
            <a:xfrm>
              <a:off x="2098904" y="47032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lowchart: Connector 35"/>
            <p:cNvSpPr/>
            <p:nvPr/>
          </p:nvSpPr>
          <p:spPr>
            <a:xfrm>
              <a:off x="2025710" y="47584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124987" y="4630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2263251" y="4599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2484485" y="4594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2018224" y="46151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2478663" y="4774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2389935" y="472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Connector 42"/>
            <p:cNvSpPr/>
            <p:nvPr/>
          </p:nvSpPr>
          <p:spPr>
            <a:xfrm>
              <a:off x="2467545" y="47202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Connector 43"/>
            <p:cNvSpPr/>
            <p:nvPr/>
          </p:nvSpPr>
          <p:spPr>
            <a:xfrm>
              <a:off x="2409033" y="4608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2534043" y="46609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2551671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lowchart: Connector 46"/>
            <p:cNvSpPr/>
            <p:nvPr/>
          </p:nvSpPr>
          <p:spPr>
            <a:xfrm>
              <a:off x="2540553" y="471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Connector 47"/>
            <p:cNvSpPr/>
            <p:nvPr/>
          </p:nvSpPr>
          <p:spPr>
            <a:xfrm>
              <a:off x="2561477" y="46090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lowchart: Connector 48"/>
            <p:cNvSpPr/>
            <p:nvPr/>
          </p:nvSpPr>
          <p:spPr>
            <a:xfrm>
              <a:off x="2637404" y="47527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lowchart: Connector 49"/>
            <p:cNvSpPr/>
            <p:nvPr/>
          </p:nvSpPr>
          <p:spPr>
            <a:xfrm>
              <a:off x="2107232" y="45187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lowchart: Connector 50"/>
            <p:cNvSpPr/>
            <p:nvPr/>
          </p:nvSpPr>
          <p:spPr>
            <a:xfrm>
              <a:off x="2012210" y="454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lowchart: Connector 51"/>
            <p:cNvSpPr/>
            <p:nvPr/>
          </p:nvSpPr>
          <p:spPr>
            <a:xfrm>
              <a:off x="2328437" y="45279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lowchart: Connector 52"/>
            <p:cNvSpPr/>
            <p:nvPr/>
          </p:nvSpPr>
          <p:spPr>
            <a:xfrm>
              <a:off x="2530719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lowchart: Connector 53"/>
            <p:cNvSpPr/>
            <p:nvPr/>
          </p:nvSpPr>
          <p:spPr>
            <a:xfrm>
              <a:off x="2421693" y="44718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lowchart: Connector 54"/>
            <p:cNvSpPr/>
            <p:nvPr/>
          </p:nvSpPr>
          <p:spPr>
            <a:xfrm>
              <a:off x="2815899" y="47508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lowchart: Connector 55"/>
            <p:cNvSpPr/>
            <p:nvPr/>
          </p:nvSpPr>
          <p:spPr>
            <a:xfrm>
              <a:off x="3050351" y="4671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lowchart: Connector 56"/>
            <p:cNvSpPr/>
            <p:nvPr/>
          </p:nvSpPr>
          <p:spPr>
            <a:xfrm>
              <a:off x="2971691" y="4641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lowchart: Connector 57"/>
            <p:cNvSpPr/>
            <p:nvPr/>
          </p:nvSpPr>
          <p:spPr>
            <a:xfrm>
              <a:off x="2707773" y="458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lowchart: Connector 58"/>
            <p:cNvSpPr/>
            <p:nvPr/>
          </p:nvSpPr>
          <p:spPr>
            <a:xfrm>
              <a:off x="2852496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/>
            <p:cNvSpPr/>
            <p:nvPr/>
          </p:nvSpPr>
          <p:spPr>
            <a:xfrm>
              <a:off x="2622560" y="4689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/>
            <p:cNvSpPr/>
            <p:nvPr/>
          </p:nvSpPr>
          <p:spPr>
            <a:xfrm>
              <a:off x="2825608" y="4544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/>
            <p:cNvSpPr/>
            <p:nvPr/>
          </p:nvSpPr>
          <p:spPr>
            <a:xfrm>
              <a:off x="3044584" y="4547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/>
            <p:cNvSpPr/>
            <p:nvPr/>
          </p:nvSpPr>
          <p:spPr>
            <a:xfrm>
              <a:off x="2983878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723956" y="4772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765967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/>
            <p:cNvSpPr/>
            <p:nvPr/>
          </p:nvSpPr>
          <p:spPr>
            <a:xfrm>
              <a:off x="2931512" y="460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2802077" y="4623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/>
            <p:cNvSpPr/>
            <p:nvPr/>
          </p:nvSpPr>
          <p:spPr>
            <a:xfrm>
              <a:off x="2910684" y="4757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/>
            <p:cNvSpPr/>
            <p:nvPr/>
          </p:nvSpPr>
          <p:spPr>
            <a:xfrm>
              <a:off x="2931211" y="4690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2713910" y="47020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/>
            <p:cNvSpPr/>
            <p:nvPr/>
          </p:nvSpPr>
          <p:spPr>
            <a:xfrm>
              <a:off x="2640716" y="4757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/>
            <p:cNvSpPr/>
            <p:nvPr/>
          </p:nvSpPr>
          <p:spPr>
            <a:xfrm>
              <a:off x="2739993" y="4629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/>
            <p:cNvSpPr/>
            <p:nvPr/>
          </p:nvSpPr>
          <p:spPr>
            <a:xfrm>
              <a:off x="2878257" y="45985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/>
            <p:cNvSpPr/>
            <p:nvPr/>
          </p:nvSpPr>
          <p:spPr>
            <a:xfrm>
              <a:off x="3099491" y="45930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/>
            <p:cNvSpPr/>
            <p:nvPr/>
          </p:nvSpPr>
          <p:spPr>
            <a:xfrm>
              <a:off x="2633230" y="46139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/>
            <p:cNvSpPr/>
            <p:nvPr/>
          </p:nvSpPr>
          <p:spPr>
            <a:xfrm>
              <a:off x="3093669" y="4772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/>
            <p:cNvSpPr/>
            <p:nvPr/>
          </p:nvSpPr>
          <p:spPr>
            <a:xfrm>
              <a:off x="3004941" y="471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/>
            <p:cNvSpPr/>
            <p:nvPr/>
          </p:nvSpPr>
          <p:spPr>
            <a:xfrm>
              <a:off x="3082551" y="47190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/>
            <p:cNvSpPr/>
            <p:nvPr/>
          </p:nvSpPr>
          <p:spPr>
            <a:xfrm>
              <a:off x="3024039" y="46073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/>
            <p:cNvSpPr/>
            <p:nvPr/>
          </p:nvSpPr>
          <p:spPr>
            <a:xfrm>
              <a:off x="3149049" y="46597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/>
            <p:cNvSpPr/>
            <p:nvPr/>
          </p:nvSpPr>
          <p:spPr>
            <a:xfrm>
              <a:off x="3166677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/>
            <p:cNvSpPr/>
            <p:nvPr/>
          </p:nvSpPr>
          <p:spPr>
            <a:xfrm>
              <a:off x="3155559" y="470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/>
            <p:cNvSpPr/>
            <p:nvPr/>
          </p:nvSpPr>
          <p:spPr>
            <a:xfrm>
              <a:off x="3176483" y="4607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/>
            <p:cNvSpPr/>
            <p:nvPr/>
          </p:nvSpPr>
          <p:spPr>
            <a:xfrm>
              <a:off x="3252410" y="475160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/>
            <p:cNvSpPr/>
            <p:nvPr/>
          </p:nvSpPr>
          <p:spPr>
            <a:xfrm>
              <a:off x="2722238" y="4517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/>
            <p:cNvSpPr/>
            <p:nvPr/>
          </p:nvSpPr>
          <p:spPr>
            <a:xfrm>
              <a:off x="2627216" y="45422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/>
            <p:cNvSpPr/>
            <p:nvPr/>
          </p:nvSpPr>
          <p:spPr>
            <a:xfrm>
              <a:off x="2943443" y="45267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/>
            <p:cNvSpPr/>
            <p:nvPr/>
          </p:nvSpPr>
          <p:spPr>
            <a:xfrm>
              <a:off x="3145725" y="45341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/>
            <p:cNvSpPr/>
            <p:nvPr/>
          </p:nvSpPr>
          <p:spPr>
            <a:xfrm>
              <a:off x="3036699" y="44706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/>
            <p:cNvSpPr/>
            <p:nvPr/>
          </p:nvSpPr>
          <p:spPr>
            <a:xfrm>
              <a:off x="3395433" y="47457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/>
            <p:cNvSpPr/>
            <p:nvPr/>
          </p:nvSpPr>
          <p:spPr>
            <a:xfrm>
              <a:off x="3629885" y="46668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/>
            <p:cNvSpPr/>
            <p:nvPr/>
          </p:nvSpPr>
          <p:spPr>
            <a:xfrm>
              <a:off x="3551225" y="4636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/>
            <p:cNvSpPr/>
            <p:nvPr/>
          </p:nvSpPr>
          <p:spPr>
            <a:xfrm>
              <a:off x="3287307" y="4575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/>
            <p:cNvSpPr/>
            <p:nvPr/>
          </p:nvSpPr>
          <p:spPr>
            <a:xfrm>
              <a:off x="3432030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/>
            <p:cNvSpPr/>
            <p:nvPr/>
          </p:nvSpPr>
          <p:spPr>
            <a:xfrm>
              <a:off x="3233874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/>
            <p:cNvSpPr/>
            <p:nvPr/>
          </p:nvSpPr>
          <p:spPr>
            <a:xfrm>
              <a:off x="3405142" y="45395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/>
            <p:cNvSpPr/>
            <p:nvPr/>
          </p:nvSpPr>
          <p:spPr>
            <a:xfrm>
              <a:off x="3624118" y="45420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/>
            <p:cNvSpPr/>
            <p:nvPr/>
          </p:nvSpPr>
          <p:spPr>
            <a:xfrm>
              <a:off x="3563412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/>
            <p:cNvSpPr/>
            <p:nvPr/>
          </p:nvSpPr>
          <p:spPr>
            <a:xfrm>
              <a:off x="3303490" y="47677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/>
            <p:cNvSpPr/>
            <p:nvPr/>
          </p:nvSpPr>
          <p:spPr>
            <a:xfrm>
              <a:off x="3345501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/>
            <p:cNvSpPr/>
            <p:nvPr/>
          </p:nvSpPr>
          <p:spPr>
            <a:xfrm>
              <a:off x="3511046" y="46006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/>
            <p:cNvSpPr/>
            <p:nvPr/>
          </p:nvSpPr>
          <p:spPr>
            <a:xfrm>
              <a:off x="3381611" y="4618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/>
            <p:cNvSpPr/>
            <p:nvPr/>
          </p:nvSpPr>
          <p:spPr>
            <a:xfrm>
              <a:off x="3490218" y="47521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/>
            <p:cNvSpPr/>
            <p:nvPr/>
          </p:nvSpPr>
          <p:spPr>
            <a:xfrm>
              <a:off x="3510745" y="46852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/>
            <p:cNvSpPr/>
            <p:nvPr/>
          </p:nvSpPr>
          <p:spPr>
            <a:xfrm>
              <a:off x="3293444" y="4696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/>
            <p:cNvSpPr/>
            <p:nvPr/>
          </p:nvSpPr>
          <p:spPr>
            <a:xfrm>
              <a:off x="3220250" y="4752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/>
            <p:cNvSpPr/>
            <p:nvPr/>
          </p:nvSpPr>
          <p:spPr>
            <a:xfrm>
              <a:off x="3319527" y="4624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/>
            <p:cNvSpPr/>
            <p:nvPr/>
          </p:nvSpPr>
          <p:spPr>
            <a:xfrm>
              <a:off x="3457791" y="4593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/>
            <p:cNvSpPr/>
            <p:nvPr/>
          </p:nvSpPr>
          <p:spPr>
            <a:xfrm>
              <a:off x="3679025" y="45879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/>
            <p:cNvSpPr/>
            <p:nvPr/>
          </p:nvSpPr>
          <p:spPr>
            <a:xfrm>
              <a:off x="3212764" y="46088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/>
            <p:cNvSpPr/>
            <p:nvPr/>
          </p:nvSpPr>
          <p:spPr>
            <a:xfrm>
              <a:off x="3673203" y="4767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/>
            <p:cNvSpPr/>
            <p:nvPr/>
          </p:nvSpPr>
          <p:spPr>
            <a:xfrm>
              <a:off x="3584475" y="471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/>
            <p:cNvSpPr/>
            <p:nvPr/>
          </p:nvSpPr>
          <p:spPr>
            <a:xfrm>
              <a:off x="3662085" y="4713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/>
            <p:cNvSpPr/>
            <p:nvPr/>
          </p:nvSpPr>
          <p:spPr>
            <a:xfrm>
              <a:off x="3603573" y="46022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/>
            <p:cNvSpPr/>
            <p:nvPr/>
          </p:nvSpPr>
          <p:spPr>
            <a:xfrm>
              <a:off x="3728583" y="46546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/>
            <p:cNvSpPr/>
            <p:nvPr/>
          </p:nvSpPr>
          <p:spPr>
            <a:xfrm>
              <a:off x="3746211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/>
            <p:cNvSpPr/>
            <p:nvPr/>
          </p:nvSpPr>
          <p:spPr>
            <a:xfrm>
              <a:off x="3735093" y="470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/>
            <p:cNvSpPr/>
            <p:nvPr/>
          </p:nvSpPr>
          <p:spPr>
            <a:xfrm>
              <a:off x="3756017" y="46027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/>
            <p:cNvSpPr/>
            <p:nvPr/>
          </p:nvSpPr>
          <p:spPr>
            <a:xfrm>
              <a:off x="3831944" y="47465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/>
            <p:cNvSpPr/>
            <p:nvPr/>
          </p:nvSpPr>
          <p:spPr>
            <a:xfrm>
              <a:off x="3301772" y="4512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/>
            <p:cNvSpPr/>
            <p:nvPr/>
          </p:nvSpPr>
          <p:spPr>
            <a:xfrm>
              <a:off x="3206750" y="453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/>
            <p:cNvSpPr/>
            <p:nvPr/>
          </p:nvSpPr>
          <p:spPr>
            <a:xfrm>
              <a:off x="3522977" y="45217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/>
            <p:cNvSpPr/>
            <p:nvPr/>
          </p:nvSpPr>
          <p:spPr>
            <a:xfrm>
              <a:off x="3725259" y="452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/>
            <p:cNvSpPr/>
            <p:nvPr/>
          </p:nvSpPr>
          <p:spPr>
            <a:xfrm>
              <a:off x="3568161" y="4451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/>
            <p:cNvSpPr/>
            <p:nvPr/>
          </p:nvSpPr>
          <p:spPr>
            <a:xfrm>
              <a:off x="3787224" y="47345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/>
            <p:cNvSpPr/>
            <p:nvPr/>
          </p:nvSpPr>
          <p:spPr>
            <a:xfrm>
              <a:off x="3979298" y="4665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/>
            <p:cNvSpPr/>
            <p:nvPr/>
          </p:nvSpPr>
          <p:spPr>
            <a:xfrm>
              <a:off x="3900638" y="46345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/>
            <p:cNvSpPr/>
            <p:nvPr/>
          </p:nvSpPr>
          <p:spPr>
            <a:xfrm>
              <a:off x="3636720" y="457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/>
            <p:cNvSpPr/>
            <p:nvPr/>
          </p:nvSpPr>
          <p:spPr>
            <a:xfrm>
              <a:off x="3781443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/>
            <p:cNvSpPr/>
            <p:nvPr/>
          </p:nvSpPr>
          <p:spPr>
            <a:xfrm>
              <a:off x="3583287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/>
            <p:cNvSpPr/>
            <p:nvPr/>
          </p:nvSpPr>
          <p:spPr>
            <a:xfrm>
              <a:off x="3816684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/>
            <p:cNvSpPr/>
            <p:nvPr/>
          </p:nvSpPr>
          <p:spPr>
            <a:xfrm>
              <a:off x="3973531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/>
            <p:cNvSpPr/>
            <p:nvPr/>
          </p:nvSpPr>
          <p:spPr>
            <a:xfrm>
              <a:off x="3912825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/>
            <p:cNvSpPr/>
            <p:nvPr/>
          </p:nvSpPr>
          <p:spPr>
            <a:xfrm>
              <a:off x="4142670" y="425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/>
            <p:cNvSpPr/>
            <p:nvPr/>
          </p:nvSpPr>
          <p:spPr>
            <a:xfrm>
              <a:off x="3694914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/>
            <p:cNvSpPr/>
            <p:nvPr/>
          </p:nvSpPr>
          <p:spPr>
            <a:xfrm>
              <a:off x="3860459" y="45990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/>
            <p:cNvSpPr/>
            <p:nvPr/>
          </p:nvSpPr>
          <p:spPr>
            <a:xfrm>
              <a:off x="3731024" y="46166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/>
            <p:cNvSpPr/>
            <p:nvPr/>
          </p:nvSpPr>
          <p:spPr>
            <a:xfrm>
              <a:off x="3839631" y="47504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/>
            <p:cNvSpPr/>
            <p:nvPr/>
          </p:nvSpPr>
          <p:spPr>
            <a:xfrm>
              <a:off x="3860158" y="46835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/>
            <p:cNvSpPr/>
            <p:nvPr/>
          </p:nvSpPr>
          <p:spPr>
            <a:xfrm>
              <a:off x="3642857" y="46952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/>
            <p:cNvSpPr/>
            <p:nvPr/>
          </p:nvSpPr>
          <p:spPr>
            <a:xfrm>
              <a:off x="3569663" y="47504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/>
            <p:cNvSpPr/>
            <p:nvPr/>
          </p:nvSpPr>
          <p:spPr>
            <a:xfrm>
              <a:off x="3668940" y="46228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/>
            <p:cNvSpPr/>
            <p:nvPr/>
          </p:nvSpPr>
          <p:spPr>
            <a:xfrm>
              <a:off x="3807204" y="4591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/>
            <p:cNvSpPr/>
            <p:nvPr/>
          </p:nvSpPr>
          <p:spPr>
            <a:xfrm>
              <a:off x="4028438" y="45862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/>
            <p:cNvSpPr/>
            <p:nvPr/>
          </p:nvSpPr>
          <p:spPr>
            <a:xfrm>
              <a:off x="3562177" y="46072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/>
            <p:cNvSpPr/>
            <p:nvPr/>
          </p:nvSpPr>
          <p:spPr>
            <a:xfrm>
              <a:off x="4022616" y="47660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/>
            <p:cNvSpPr/>
            <p:nvPr/>
          </p:nvSpPr>
          <p:spPr>
            <a:xfrm>
              <a:off x="3933888" y="4712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/>
            <p:cNvSpPr/>
            <p:nvPr/>
          </p:nvSpPr>
          <p:spPr>
            <a:xfrm>
              <a:off x="4053297" y="47057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/>
            <p:cNvSpPr/>
            <p:nvPr/>
          </p:nvSpPr>
          <p:spPr>
            <a:xfrm>
              <a:off x="3952986" y="46006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lowchart: Connector 149"/>
            <p:cNvSpPr/>
            <p:nvPr/>
          </p:nvSpPr>
          <p:spPr>
            <a:xfrm>
              <a:off x="4077996" y="46529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lowchart: Connector 150"/>
            <p:cNvSpPr/>
            <p:nvPr/>
          </p:nvSpPr>
          <p:spPr>
            <a:xfrm>
              <a:off x="4095624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lowchart: Connector 151"/>
            <p:cNvSpPr/>
            <p:nvPr/>
          </p:nvSpPr>
          <p:spPr>
            <a:xfrm>
              <a:off x="4095624" y="45980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lowchart: Connector 152"/>
            <p:cNvSpPr/>
            <p:nvPr/>
          </p:nvSpPr>
          <p:spPr>
            <a:xfrm>
              <a:off x="4179306" y="4649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lowchart: Connector 153"/>
            <p:cNvSpPr/>
            <p:nvPr/>
          </p:nvSpPr>
          <p:spPr>
            <a:xfrm>
              <a:off x="4181357" y="47448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lowchart: Connector 154"/>
            <p:cNvSpPr/>
            <p:nvPr/>
          </p:nvSpPr>
          <p:spPr>
            <a:xfrm>
              <a:off x="3684656" y="449245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lowchart: Connector 155"/>
            <p:cNvSpPr/>
            <p:nvPr/>
          </p:nvSpPr>
          <p:spPr>
            <a:xfrm>
              <a:off x="3705755" y="44212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lowchart: Connector 156"/>
            <p:cNvSpPr/>
            <p:nvPr/>
          </p:nvSpPr>
          <p:spPr>
            <a:xfrm>
              <a:off x="3872390" y="4520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lowchart: Connector 157"/>
            <p:cNvSpPr/>
            <p:nvPr/>
          </p:nvSpPr>
          <p:spPr>
            <a:xfrm>
              <a:off x="4074672" y="45273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lowchart: Connector 158"/>
            <p:cNvSpPr/>
            <p:nvPr/>
          </p:nvSpPr>
          <p:spPr>
            <a:xfrm>
              <a:off x="3965646" y="44639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lowchart: Connector 159"/>
            <p:cNvSpPr/>
            <p:nvPr/>
          </p:nvSpPr>
          <p:spPr>
            <a:xfrm>
              <a:off x="2892665" y="4627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lowchart: Connector 160"/>
            <p:cNvSpPr/>
            <p:nvPr/>
          </p:nvSpPr>
          <p:spPr>
            <a:xfrm>
              <a:off x="3127117" y="4548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lowchart: Connector 161"/>
            <p:cNvSpPr/>
            <p:nvPr/>
          </p:nvSpPr>
          <p:spPr>
            <a:xfrm>
              <a:off x="3048457" y="45179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lowchart: Connector 162"/>
            <p:cNvSpPr/>
            <p:nvPr/>
          </p:nvSpPr>
          <p:spPr>
            <a:xfrm>
              <a:off x="2784539" y="44567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lowchart: Connector 163"/>
            <p:cNvSpPr/>
            <p:nvPr/>
          </p:nvSpPr>
          <p:spPr>
            <a:xfrm>
              <a:off x="2929262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lowchart: Connector 164"/>
            <p:cNvSpPr/>
            <p:nvPr/>
          </p:nvSpPr>
          <p:spPr>
            <a:xfrm>
              <a:off x="2731106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lowchart: Connector 165"/>
            <p:cNvSpPr/>
            <p:nvPr/>
          </p:nvSpPr>
          <p:spPr>
            <a:xfrm>
              <a:off x="2902374" y="44211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lowchart: Connector 166"/>
            <p:cNvSpPr/>
            <p:nvPr/>
          </p:nvSpPr>
          <p:spPr>
            <a:xfrm>
              <a:off x="3121350" y="4423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lowchart: Connector 167"/>
            <p:cNvSpPr/>
            <p:nvPr/>
          </p:nvSpPr>
          <p:spPr>
            <a:xfrm>
              <a:off x="3060644" y="46403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lowchart: Connector 168"/>
            <p:cNvSpPr/>
            <p:nvPr/>
          </p:nvSpPr>
          <p:spPr>
            <a:xfrm>
              <a:off x="2800722" y="46494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lowchart: Connector 169"/>
            <p:cNvSpPr/>
            <p:nvPr/>
          </p:nvSpPr>
          <p:spPr>
            <a:xfrm>
              <a:off x="2842733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lowchart: Connector 170"/>
            <p:cNvSpPr/>
            <p:nvPr/>
          </p:nvSpPr>
          <p:spPr>
            <a:xfrm>
              <a:off x="3008278" y="44823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lowchart: Connector 171"/>
            <p:cNvSpPr/>
            <p:nvPr/>
          </p:nvSpPr>
          <p:spPr>
            <a:xfrm>
              <a:off x="2878843" y="45000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lowchart: Connector 172"/>
            <p:cNvSpPr/>
            <p:nvPr/>
          </p:nvSpPr>
          <p:spPr>
            <a:xfrm>
              <a:off x="2987450" y="4633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lowchart: Connector 173"/>
            <p:cNvSpPr/>
            <p:nvPr/>
          </p:nvSpPr>
          <p:spPr>
            <a:xfrm>
              <a:off x="3007977" y="45669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lowchart: Connector 174"/>
            <p:cNvSpPr/>
            <p:nvPr/>
          </p:nvSpPr>
          <p:spPr>
            <a:xfrm>
              <a:off x="2790676" y="45786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lowchart: Connector 175"/>
            <p:cNvSpPr/>
            <p:nvPr/>
          </p:nvSpPr>
          <p:spPr>
            <a:xfrm>
              <a:off x="2717482" y="4633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lowchart: Connector 176"/>
            <p:cNvSpPr/>
            <p:nvPr/>
          </p:nvSpPr>
          <p:spPr>
            <a:xfrm>
              <a:off x="2816759" y="45061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lowchart: Connector 177"/>
            <p:cNvSpPr/>
            <p:nvPr/>
          </p:nvSpPr>
          <p:spPr>
            <a:xfrm>
              <a:off x="2955489" y="44465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lowchart: Connector 178"/>
            <p:cNvSpPr/>
            <p:nvPr/>
          </p:nvSpPr>
          <p:spPr>
            <a:xfrm>
              <a:off x="3176257" y="44696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lowchart: Connector 179"/>
            <p:cNvSpPr/>
            <p:nvPr/>
          </p:nvSpPr>
          <p:spPr>
            <a:xfrm>
              <a:off x="270999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lowchart: Connector 180"/>
            <p:cNvSpPr/>
            <p:nvPr/>
          </p:nvSpPr>
          <p:spPr>
            <a:xfrm>
              <a:off x="3332922" y="4558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lowchart: Connector 181"/>
            <p:cNvSpPr/>
            <p:nvPr/>
          </p:nvSpPr>
          <p:spPr>
            <a:xfrm>
              <a:off x="3081707" y="45956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lowchart: Connector 182"/>
            <p:cNvSpPr/>
            <p:nvPr/>
          </p:nvSpPr>
          <p:spPr>
            <a:xfrm>
              <a:off x="3451609" y="46439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lowchart: Connector 183"/>
            <p:cNvSpPr/>
            <p:nvPr/>
          </p:nvSpPr>
          <p:spPr>
            <a:xfrm>
              <a:off x="3100805" y="44839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lowchart: Connector 184"/>
            <p:cNvSpPr/>
            <p:nvPr/>
          </p:nvSpPr>
          <p:spPr>
            <a:xfrm>
              <a:off x="3225815" y="45363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lowchart: Connector 185"/>
            <p:cNvSpPr/>
            <p:nvPr/>
          </p:nvSpPr>
          <p:spPr>
            <a:xfrm>
              <a:off x="4070010" y="4257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lowchart: Connector 186"/>
            <p:cNvSpPr/>
            <p:nvPr/>
          </p:nvSpPr>
          <p:spPr>
            <a:xfrm>
              <a:off x="3440743" y="4745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lowchart: Connector 187"/>
            <p:cNvSpPr/>
            <p:nvPr/>
          </p:nvSpPr>
          <p:spPr>
            <a:xfrm>
              <a:off x="3358573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lowchart: Connector 188"/>
            <p:cNvSpPr/>
            <p:nvPr/>
          </p:nvSpPr>
          <p:spPr>
            <a:xfrm>
              <a:off x="3329176" y="4628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lowchart: Connector 189"/>
            <p:cNvSpPr/>
            <p:nvPr/>
          </p:nvSpPr>
          <p:spPr>
            <a:xfrm>
              <a:off x="2799004" y="43941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lowchart: Connector 190"/>
            <p:cNvSpPr/>
            <p:nvPr/>
          </p:nvSpPr>
          <p:spPr>
            <a:xfrm>
              <a:off x="2703982" y="44187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lowchart: Connector 191"/>
            <p:cNvSpPr/>
            <p:nvPr/>
          </p:nvSpPr>
          <p:spPr>
            <a:xfrm>
              <a:off x="3020209" y="4403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lowchart: Connector 192"/>
            <p:cNvSpPr/>
            <p:nvPr/>
          </p:nvSpPr>
          <p:spPr>
            <a:xfrm>
              <a:off x="3222491" y="4410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lowchart: Connector 193"/>
            <p:cNvSpPr/>
            <p:nvPr/>
          </p:nvSpPr>
          <p:spPr>
            <a:xfrm>
              <a:off x="3315358" y="43981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lowchart: Connector 194"/>
            <p:cNvSpPr/>
            <p:nvPr/>
          </p:nvSpPr>
          <p:spPr>
            <a:xfrm>
              <a:off x="2330055" y="4591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lowchart: Connector 195"/>
            <p:cNvSpPr/>
            <p:nvPr/>
          </p:nvSpPr>
          <p:spPr>
            <a:xfrm>
              <a:off x="2564507" y="451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lowchart: Connector 196"/>
            <p:cNvSpPr/>
            <p:nvPr/>
          </p:nvSpPr>
          <p:spPr>
            <a:xfrm>
              <a:off x="2485847" y="44820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lowchart: Connector 197"/>
            <p:cNvSpPr/>
            <p:nvPr/>
          </p:nvSpPr>
          <p:spPr>
            <a:xfrm>
              <a:off x="2221929" y="4420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lowchart: Connector 198"/>
            <p:cNvSpPr/>
            <p:nvPr/>
          </p:nvSpPr>
          <p:spPr>
            <a:xfrm>
              <a:off x="2366652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lowchart: Connector 199"/>
            <p:cNvSpPr/>
            <p:nvPr/>
          </p:nvSpPr>
          <p:spPr>
            <a:xfrm>
              <a:off x="2168496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lowchart: Connector 200"/>
            <p:cNvSpPr/>
            <p:nvPr/>
          </p:nvSpPr>
          <p:spPr>
            <a:xfrm>
              <a:off x="2339764" y="4385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lowchart: Connector 201"/>
            <p:cNvSpPr/>
            <p:nvPr/>
          </p:nvSpPr>
          <p:spPr>
            <a:xfrm>
              <a:off x="2558740" y="43879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lowchart: Connector 202"/>
            <p:cNvSpPr/>
            <p:nvPr/>
          </p:nvSpPr>
          <p:spPr>
            <a:xfrm>
              <a:off x="2498034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lowchart: Connector 203"/>
            <p:cNvSpPr/>
            <p:nvPr/>
          </p:nvSpPr>
          <p:spPr>
            <a:xfrm>
              <a:off x="3267502" y="446765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lowchart: Connector 204"/>
            <p:cNvSpPr/>
            <p:nvPr/>
          </p:nvSpPr>
          <p:spPr>
            <a:xfrm>
              <a:off x="2280123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lowchart: Connector 205"/>
            <p:cNvSpPr/>
            <p:nvPr/>
          </p:nvSpPr>
          <p:spPr>
            <a:xfrm>
              <a:off x="2411429" y="44209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lowchart: Connector 206"/>
            <p:cNvSpPr/>
            <p:nvPr/>
          </p:nvSpPr>
          <p:spPr>
            <a:xfrm>
              <a:off x="2316233" y="4464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lowchart: Connector 207"/>
            <p:cNvSpPr/>
            <p:nvPr/>
          </p:nvSpPr>
          <p:spPr>
            <a:xfrm>
              <a:off x="3426119" y="4409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lowchart: Connector 208"/>
            <p:cNvSpPr/>
            <p:nvPr/>
          </p:nvSpPr>
          <p:spPr>
            <a:xfrm>
              <a:off x="3996989" y="43944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lowchart: Connector 209"/>
            <p:cNvSpPr/>
            <p:nvPr/>
          </p:nvSpPr>
          <p:spPr>
            <a:xfrm>
              <a:off x="2228066" y="45428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lowchart: Connector 210"/>
            <p:cNvSpPr/>
            <p:nvPr/>
          </p:nvSpPr>
          <p:spPr>
            <a:xfrm>
              <a:off x="2154872" y="45980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lowchart: Connector 211"/>
            <p:cNvSpPr/>
            <p:nvPr/>
          </p:nvSpPr>
          <p:spPr>
            <a:xfrm>
              <a:off x="2254149" y="44703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lowchart: Connector 212"/>
            <p:cNvSpPr/>
            <p:nvPr/>
          </p:nvSpPr>
          <p:spPr>
            <a:xfrm>
              <a:off x="3643862" y="44066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lowchart: Connector 213"/>
            <p:cNvSpPr/>
            <p:nvPr/>
          </p:nvSpPr>
          <p:spPr>
            <a:xfrm>
              <a:off x="2613647" y="44338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Flowchart: Connector 214"/>
            <p:cNvSpPr/>
            <p:nvPr/>
          </p:nvSpPr>
          <p:spPr>
            <a:xfrm>
              <a:off x="2147386" y="4454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Flowchart: Connector 215"/>
            <p:cNvSpPr/>
            <p:nvPr/>
          </p:nvSpPr>
          <p:spPr>
            <a:xfrm>
              <a:off x="2607825" y="46136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Flowchart: Connector 216"/>
            <p:cNvSpPr/>
            <p:nvPr/>
          </p:nvSpPr>
          <p:spPr>
            <a:xfrm>
              <a:off x="2519097" y="455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Flowchart: Connector 217"/>
            <p:cNvSpPr/>
            <p:nvPr/>
          </p:nvSpPr>
          <p:spPr>
            <a:xfrm>
              <a:off x="3839111" y="44138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Flowchart: Connector 218"/>
            <p:cNvSpPr/>
            <p:nvPr/>
          </p:nvSpPr>
          <p:spPr>
            <a:xfrm>
              <a:off x="2538195" y="44481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lowchart: Connector 219"/>
            <p:cNvSpPr/>
            <p:nvPr/>
          </p:nvSpPr>
          <p:spPr>
            <a:xfrm>
              <a:off x="2663205" y="4500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Flowchart: Connector 220"/>
            <p:cNvSpPr/>
            <p:nvPr/>
          </p:nvSpPr>
          <p:spPr>
            <a:xfrm>
              <a:off x="2680833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lowchart: Connector 221"/>
            <p:cNvSpPr/>
            <p:nvPr/>
          </p:nvSpPr>
          <p:spPr>
            <a:xfrm>
              <a:off x="2669715" y="454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Flowchart: Connector 222"/>
            <p:cNvSpPr/>
            <p:nvPr/>
          </p:nvSpPr>
          <p:spPr>
            <a:xfrm>
              <a:off x="3940428" y="43512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lowchart: Connector 223"/>
            <p:cNvSpPr/>
            <p:nvPr/>
          </p:nvSpPr>
          <p:spPr>
            <a:xfrm>
              <a:off x="2833110" y="44542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Flowchart: Connector 224"/>
            <p:cNvSpPr/>
            <p:nvPr/>
          </p:nvSpPr>
          <p:spPr>
            <a:xfrm>
              <a:off x="2070009" y="44001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Flowchart: Connector 225"/>
            <p:cNvSpPr/>
            <p:nvPr/>
          </p:nvSpPr>
          <p:spPr>
            <a:xfrm>
              <a:off x="2067751" y="44552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lowchart: Connector 226"/>
            <p:cNvSpPr/>
            <p:nvPr/>
          </p:nvSpPr>
          <p:spPr>
            <a:xfrm>
              <a:off x="2457599" y="43675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Flowchart: Connector 227"/>
            <p:cNvSpPr/>
            <p:nvPr/>
          </p:nvSpPr>
          <p:spPr>
            <a:xfrm>
              <a:off x="2659881" y="4374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lowchart: Connector 228"/>
            <p:cNvSpPr/>
            <p:nvPr/>
          </p:nvSpPr>
          <p:spPr>
            <a:xfrm>
              <a:off x="2731302" y="434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Flowchart: Connector 229"/>
            <p:cNvSpPr/>
            <p:nvPr/>
          </p:nvSpPr>
          <p:spPr>
            <a:xfrm>
              <a:off x="4153843" y="45471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lowchart: Connector 230"/>
            <p:cNvSpPr/>
            <p:nvPr/>
          </p:nvSpPr>
          <p:spPr>
            <a:xfrm>
              <a:off x="4046831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Flowchart: Connector 231"/>
            <p:cNvSpPr/>
            <p:nvPr/>
          </p:nvSpPr>
          <p:spPr>
            <a:xfrm>
              <a:off x="4126618" y="4387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Flowchart: Connector 232"/>
            <p:cNvSpPr/>
            <p:nvPr/>
          </p:nvSpPr>
          <p:spPr>
            <a:xfrm>
              <a:off x="4181525" y="44336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lowchart: Connector 233"/>
            <p:cNvSpPr/>
            <p:nvPr/>
          </p:nvSpPr>
          <p:spPr>
            <a:xfrm>
              <a:off x="4106073" y="4447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lowchart: Connector 234"/>
            <p:cNvSpPr/>
            <p:nvPr/>
          </p:nvSpPr>
          <p:spPr>
            <a:xfrm>
              <a:off x="4118733" y="43112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lowchart: Connector 235"/>
            <p:cNvSpPr/>
            <p:nvPr/>
          </p:nvSpPr>
          <p:spPr>
            <a:xfrm>
              <a:off x="3838329" y="44882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lowchart: Connector 236"/>
            <p:cNvSpPr/>
            <p:nvPr/>
          </p:nvSpPr>
          <p:spPr>
            <a:xfrm>
              <a:off x="3793379" y="4429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lowchart: Connector 237"/>
            <p:cNvSpPr/>
            <p:nvPr/>
          </p:nvSpPr>
          <p:spPr>
            <a:xfrm>
              <a:off x="3074364" y="4362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lowchart: Connector 238"/>
            <p:cNvSpPr/>
            <p:nvPr/>
          </p:nvSpPr>
          <p:spPr>
            <a:xfrm>
              <a:off x="3898491" y="44340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Flowchart: Connector 239"/>
            <p:cNvSpPr/>
            <p:nvPr/>
          </p:nvSpPr>
          <p:spPr>
            <a:xfrm>
              <a:off x="2928154" y="43685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Flowchart: Connector 240"/>
            <p:cNvSpPr/>
            <p:nvPr/>
          </p:nvSpPr>
          <p:spPr>
            <a:xfrm>
              <a:off x="3463845" y="44634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Flowchart: Connector 241"/>
            <p:cNvSpPr/>
            <p:nvPr/>
          </p:nvSpPr>
          <p:spPr>
            <a:xfrm>
              <a:off x="4343904" y="4430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Flowchart: Connector 242"/>
            <p:cNvSpPr/>
            <p:nvPr/>
          </p:nvSpPr>
          <p:spPr>
            <a:xfrm>
              <a:off x="4373431" y="43672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Flowchart: Connector 243"/>
            <p:cNvSpPr/>
            <p:nvPr/>
          </p:nvSpPr>
          <p:spPr>
            <a:xfrm>
              <a:off x="4342673" y="42935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lowchart: Connector 244"/>
            <p:cNvSpPr/>
            <p:nvPr/>
          </p:nvSpPr>
          <p:spPr>
            <a:xfrm>
              <a:off x="4519727" y="43383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lowchart: Connector 245"/>
            <p:cNvSpPr/>
            <p:nvPr/>
          </p:nvSpPr>
          <p:spPr>
            <a:xfrm>
              <a:off x="4434514" y="4447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4542042" y="44119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/>
            <p:cNvSpPr/>
            <p:nvPr/>
          </p:nvSpPr>
          <p:spPr>
            <a:xfrm>
              <a:off x="4445184" y="43721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/>
            <p:cNvSpPr/>
            <p:nvPr/>
          </p:nvSpPr>
          <p:spPr>
            <a:xfrm>
              <a:off x="4534192" y="42757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lowchart: Connector 249"/>
            <p:cNvSpPr/>
            <p:nvPr/>
          </p:nvSpPr>
          <p:spPr>
            <a:xfrm>
              <a:off x="4439170" y="4300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4406255" y="42537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4327925" y="4562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/>
            <p:cNvSpPr/>
            <p:nvPr/>
          </p:nvSpPr>
          <p:spPr>
            <a:xfrm>
              <a:off x="4461329" y="42305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lowchart: Connector 253"/>
            <p:cNvSpPr/>
            <p:nvPr/>
          </p:nvSpPr>
          <p:spPr>
            <a:xfrm>
              <a:off x="4515936" y="41769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lowchart: Connector 254"/>
            <p:cNvSpPr/>
            <p:nvPr/>
          </p:nvSpPr>
          <p:spPr>
            <a:xfrm>
              <a:off x="436597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lowchart: Connector 255"/>
            <p:cNvSpPr/>
            <p:nvPr/>
          </p:nvSpPr>
          <p:spPr>
            <a:xfrm>
              <a:off x="4401846" y="41748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lowchart: Connector 256"/>
            <p:cNvSpPr/>
            <p:nvPr/>
          </p:nvSpPr>
          <p:spPr>
            <a:xfrm>
              <a:off x="4606434" y="4344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lowchart: Connector 257"/>
            <p:cNvSpPr/>
            <p:nvPr/>
          </p:nvSpPr>
          <p:spPr>
            <a:xfrm>
              <a:off x="4401846" y="45726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lowchart: Connector 258"/>
            <p:cNvSpPr/>
            <p:nvPr/>
          </p:nvSpPr>
          <p:spPr>
            <a:xfrm>
              <a:off x="4331028" y="42425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lowchart: Connector 259"/>
            <p:cNvSpPr/>
            <p:nvPr/>
          </p:nvSpPr>
          <p:spPr>
            <a:xfrm>
              <a:off x="4489464" y="4467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Connector 260"/>
            <p:cNvSpPr/>
            <p:nvPr/>
          </p:nvSpPr>
          <p:spPr>
            <a:xfrm>
              <a:off x="4442721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lowchart: Connector 261"/>
            <p:cNvSpPr/>
            <p:nvPr/>
          </p:nvSpPr>
          <p:spPr>
            <a:xfrm>
              <a:off x="4335216" y="46413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lowchart: Connector 262"/>
            <p:cNvSpPr/>
            <p:nvPr/>
          </p:nvSpPr>
          <p:spPr>
            <a:xfrm>
              <a:off x="4471835" y="4133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Connector 263"/>
            <p:cNvSpPr/>
            <p:nvPr/>
          </p:nvSpPr>
          <p:spPr>
            <a:xfrm>
              <a:off x="4661627" y="4207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Connector 264"/>
            <p:cNvSpPr/>
            <p:nvPr/>
          </p:nvSpPr>
          <p:spPr>
            <a:xfrm>
              <a:off x="4676092" y="41444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Connector 265"/>
            <p:cNvSpPr/>
            <p:nvPr/>
          </p:nvSpPr>
          <p:spPr>
            <a:xfrm>
              <a:off x="4737332" y="4117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lowchart: Connector 266"/>
            <p:cNvSpPr/>
            <p:nvPr/>
          </p:nvSpPr>
          <p:spPr>
            <a:xfrm>
              <a:off x="4548155" y="4122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Flowchart: Connector 267"/>
            <p:cNvSpPr/>
            <p:nvPr/>
          </p:nvSpPr>
          <p:spPr>
            <a:xfrm>
              <a:off x="4603229" y="40993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Flowchart: Connector 268"/>
            <p:cNvSpPr/>
            <p:nvPr/>
          </p:nvSpPr>
          <p:spPr>
            <a:xfrm>
              <a:off x="4748334" y="42133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Flowchart: Connector 269"/>
            <p:cNvSpPr/>
            <p:nvPr/>
          </p:nvSpPr>
          <p:spPr>
            <a:xfrm>
              <a:off x="4601703" y="42753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Flowchart: Connector 270"/>
            <p:cNvSpPr/>
            <p:nvPr/>
          </p:nvSpPr>
          <p:spPr>
            <a:xfrm>
              <a:off x="4829003" y="4129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Flowchart: Connector 271"/>
            <p:cNvSpPr/>
            <p:nvPr/>
          </p:nvSpPr>
          <p:spPr>
            <a:xfrm>
              <a:off x="4796061" y="4165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lowchart: Connector 272"/>
            <p:cNvSpPr/>
            <p:nvPr/>
          </p:nvSpPr>
          <p:spPr>
            <a:xfrm>
              <a:off x="4883953" y="40999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Flowchart: Connector 273"/>
            <p:cNvSpPr/>
            <p:nvPr/>
          </p:nvSpPr>
          <p:spPr>
            <a:xfrm>
              <a:off x="4605406" y="41980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Flowchart: Connector 274"/>
            <p:cNvSpPr/>
            <p:nvPr/>
          </p:nvSpPr>
          <p:spPr>
            <a:xfrm>
              <a:off x="4688410" y="4281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Flowchart: Connector 275"/>
            <p:cNvSpPr/>
            <p:nvPr/>
          </p:nvSpPr>
          <p:spPr>
            <a:xfrm>
              <a:off x="4721899" y="4039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Flowchart: Connector 276"/>
            <p:cNvSpPr/>
            <p:nvPr/>
          </p:nvSpPr>
          <p:spPr>
            <a:xfrm>
              <a:off x="4773929" y="40350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Flowchart: Connector 277"/>
            <p:cNvSpPr/>
            <p:nvPr/>
          </p:nvSpPr>
          <p:spPr>
            <a:xfrm>
              <a:off x="3896755" y="4362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Flowchart: Connector 278"/>
            <p:cNvSpPr/>
            <p:nvPr/>
          </p:nvSpPr>
          <p:spPr>
            <a:xfrm>
              <a:off x="4919620" y="40652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Flowchart: Connector 279"/>
            <p:cNvSpPr/>
            <p:nvPr/>
          </p:nvSpPr>
          <p:spPr>
            <a:xfrm>
              <a:off x="4863399" y="4056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Flowchart: Connector 280"/>
            <p:cNvSpPr/>
            <p:nvPr/>
          </p:nvSpPr>
          <p:spPr>
            <a:xfrm>
              <a:off x="4400567" y="41070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Flowchart: Connector 281"/>
            <p:cNvSpPr/>
            <p:nvPr/>
          </p:nvSpPr>
          <p:spPr>
            <a:xfrm>
              <a:off x="4455174" y="40535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Flowchart: Connector 282"/>
            <p:cNvSpPr/>
            <p:nvPr/>
          </p:nvSpPr>
          <p:spPr>
            <a:xfrm>
              <a:off x="4341084" y="40513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Flowchart: Connector 283"/>
            <p:cNvSpPr/>
            <p:nvPr/>
          </p:nvSpPr>
          <p:spPr>
            <a:xfrm>
              <a:off x="4957391" y="38661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lowchart: Connector 284"/>
            <p:cNvSpPr/>
            <p:nvPr/>
          </p:nvSpPr>
          <p:spPr>
            <a:xfrm>
              <a:off x="4016299" y="4299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Flowchart: Connector 285"/>
            <p:cNvSpPr/>
            <p:nvPr/>
          </p:nvSpPr>
          <p:spPr>
            <a:xfrm>
              <a:off x="4787275" y="3981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Flowchart: Connector 286"/>
            <p:cNvSpPr/>
            <p:nvPr/>
          </p:nvSpPr>
          <p:spPr>
            <a:xfrm>
              <a:off x="4855989" y="39534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Flowchart: Connector 287"/>
            <p:cNvSpPr/>
            <p:nvPr/>
          </p:nvSpPr>
          <p:spPr>
            <a:xfrm>
              <a:off x="4180140" y="4343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Flowchart: Connector 288"/>
            <p:cNvSpPr/>
            <p:nvPr/>
          </p:nvSpPr>
          <p:spPr>
            <a:xfrm>
              <a:off x="4949242" y="3996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Flowchart: Connector 289"/>
            <p:cNvSpPr/>
            <p:nvPr/>
          </p:nvSpPr>
          <p:spPr>
            <a:xfrm>
              <a:off x="4891684" y="39682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Flowchart: Connector 290"/>
            <p:cNvSpPr/>
            <p:nvPr/>
          </p:nvSpPr>
          <p:spPr>
            <a:xfrm>
              <a:off x="4345039" y="4154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Flowchart: Connector 291"/>
            <p:cNvSpPr/>
            <p:nvPr/>
          </p:nvSpPr>
          <p:spPr>
            <a:xfrm>
              <a:off x="4456097" y="39961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Flowchart: Connector 292"/>
            <p:cNvSpPr/>
            <p:nvPr/>
          </p:nvSpPr>
          <p:spPr>
            <a:xfrm>
              <a:off x="4535501" y="39992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Flowchart: Connector 293"/>
            <p:cNvSpPr/>
            <p:nvPr/>
          </p:nvSpPr>
          <p:spPr>
            <a:xfrm>
              <a:off x="3956399" y="4293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Flowchart: Connector 294"/>
            <p:cNvSpPr/>
            <p:nvPr/>
          </p:nvSpPr>
          <p:spPr>
            <a:xfrm>
              <a:off x="4064728" y="4358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Flowchart: Connector 295"/>
            <p:cNvSpPr/>
            <p:nvPr/>
          </p:nvSpPr>
          <p:spPr>
            <a:xfrm>
              <a:off x="4661544" y="3987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lowchart: Connector 296"/>
            <p:cNvSpPr/>
            <p:nvPr/>
          </p:nvSpPr>
          <p:spPr>
            <a:xfrm>
              <a:off x="4716151" y="3934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Flowchart: Connector 297"/>
            <p:cNvSpPr/>
            <p:nvPr/>
          </p:nvSpPr>
          <p:spPr>
            <a:xfrm>
              <a:off x="4600865" y="3969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Flowchart: Connector 298"/>
            <p:cNvSpPr/>
            <p:nvPr/>
          </p:nvSpPr>
          <p:spPr>
            <a:xfrm>
              <a:off x="4842631" y="39008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Flowchart: Connector 299"/>
            <p:cNvSpPr/>
            <p:nvPr/>
          </p:nvSpPr>
          <p:spPr>
            <a:xfrm>
              <a:off x="4601703" y="40254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Flowchart: Connector 300"/>
            <p:cNvSpPr/>
            <p:nvPr/>
          </p:nvSpPr>
          <p:spPr>
            <a:xfrm>
              <a:off x="4531387" y="3945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Flowchart: Connector 301"/>
            <p:cNvSpPr/>
            <p:nvPr/>
          </p:nvSpPr>
          <p:spPr>
            <a:xfrm>
              <a:off x="4649462" y="39279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Flowchart: Connector 302"/>
            <p:cNvSpPr/>
            <p:nvPr/>
          </p:nvSpPr>
          <p:spPr>
            <a:xfrm>
              <a:off x="4466388" y="3931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Flowchart: Connector 303"/>
            <p:cNvSpPr/>
            <p:nvPr/>
          </p:nvSpPr>
          <p:spPr>
            <a:xfrm>
              <a:off x="4356431" y="3988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Flowchart: Connector 304"/>
            <p:cNvSpPr/>
            <p:nvPr/>
          </p:nvSpPr>
          <p:spPr>
            <a:xfrm>
              <a:off x="4917988" y="390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Flowchart: Connector 305"/>
            <p:cNvSpPr/>
            <p:nvPr/>
          </p:nvSpPr>
          <p:spPr>
            <a:xfrm>
              <a:off x="4761416" y="38823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Flowchart: Connector 306"/>
            <p:cNvSpPr/>
            <p:nvPr/>
          </p:nvSpPr>
          <p:spPr>
            <a:xfrm>
              <a:off x="4159869" y="41786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Flowchart: Connector 307"/>
            <p:cNvSpPr/>
            <p:nvPr/>
          </p:nvSpPr>
          <p:spPr>
            <a:xfrm>
              <a:off x="4080662" y="4182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Flowchart: Connector 308"/>
            <p:cNvSpPr/>
            <p:nvPr/>
          </p:nvSpPr>
          <p:spPr>
            <a:xfrm>
              <a:off x="4142203" y="41279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Flowchart: Connector 309"/>
            <p:cNvSpPr/>
            <p:nvPr/>
          </p:nvSpPr>
          <p:spPr>
            <a:xfrm>
              <a:off x="4026657" y="42296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lowchart: Connector 310"/>
            <p:cNvSpPr/>
            <p:nvPr/>
          </p:nvSpPr>
          <p:spPr>
            <a:xfrm>
              <a:off x="4813795" y="38458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Flowchart: Connector 311"/>
            <p:cNvSpPr/>
            <p:nvPr/>
          </p:nvSpPr>
          <p:spPr>
            <a:xfrm>
              <a:off x="4944623" y="37989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Flowchart: Connector 312"/>
            <p:cNvSpPr/>
            <p:nvPr/>
          </p:nvSpPr>
          <p:spPr>
            <a:xfrm>
              <a:off x="4874903" y="38331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Flowchart: Connector 313"/>
            <p:cNvSpPr/>
            <p:nvPr/>
          </p:nvSpPr>
          <p:spPr>
            <a:xfrm>
              <a:off x="4954353" y="37366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Flowchart: Connector 314"/>
            <p:cNvSpPr/>
            <p:nvPr/>
          </p:nvSpPr>
          <p:spPr>
            <a:xfrm>
              <a:off x="2146581" y="43803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Flowchart: Connector 315"/>
            <p:cNvSpPr/>
            <p:nvPr/>
          </p:nvSpPr>
          <p:spPr>
            <a:xfrm>
              <a:off x="2585543" y="42356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Flowchart: Connector 316"/>
            <p:cNvSpPr/>
            <p:nvPr/>
          </p:nvSpPr>
          <p:spPr>
            <a:xfrm>
              <a:off x="2567727" y="4325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Flowchart: Connector 317"/>
            <p:cNvSpPr/>
            <p:nvPr/>
          </p:nvSpPr>
          <p:spPr>
            <a:xfrm>
              <a:off x="2720038" y="42092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Flowchart: Connector 318"/>
            <p:cNvSpPr/>
            <p:nvPr/>
          </p:nvSpPr>
          <p:spPr>
            <a:xfrm>
              <a:off x="2858054" y="4226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Flowchart: Connector 319"/>
            <p:cNvSpPr/>
            <p:nvPr/>
          </p:nvSpPr>
          <p:spPr>
            <a:xfrm>
              <a:off x="2139770" y="42845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Flowchart: Connector 320"/>
            <p:cNvSpPr/>
            <p:nvPr/>
          </p:nvSpPr>
          <p:spPr>
            <a:xfrm>
              <a:off x="2241510" y="43816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Flowchart: Connector 321"/>
            <p:cNvSpPr/>
            <p:nvPr/>
          </p:nvSpPr>
          <p:spPr>
            <a:xfrm>
              <a:off x="2026493" y="43583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Flowchart: Connector 322"/>
            <p:cNvSpPr/>
            <p:nvPr/>
          </p:nvSpPr>
          <p:spPr>
            <a:xfrm>
              <a:off x="3011320" y="43334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Flowchart: Connector 323"/>
            <p:cNvSpPr/>
            <p:nvPr/>
          </p:nvSpPr>
          <p:spPr>
            <a:xfrm>
              <a:off x="2831303" y="43142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Flowchart: Connector 324"/>
            <p:cNvSpPr/>
            <p:nvPr/>
          </p:nvSpPr>
          <p:spPr>
            <a:xfrm>
              <a:off x="2764107" y="4278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Flowchart: Connector 325"/>
            <p:cNvSpPr/>
            <p:nvPr/>
          </p:nvSpPr>
          <p:spPr>
            <a:xfrm>
              <a:off x="2307542" y="4264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Flowchart: Connector 326"/>
            <p:cNvSpPr/>
            <p:nvPr/>
          </p:nvSpPr>
          <p:spPr>
            <a:xfrm>
              <a:off x="2421693" y="42975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8" name="Flowchart: Connector 327"/>
            <p:cNvSpPr/>
            <p:nvPr/>
          </p:nvSpPr>
          <p:spPr>
            <a:xfrm>
              <a:off x="2271051" y="433269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Flowchart: Connector 328"/>
            <p:cNvSpPr/>
            <p:nvPr/>
          </p:nvSpPr>
          <p:spPr>
            <a:xfrm>
              <a:off x="2507107" y="42731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Flowchart: Connector 329"/>
            <p:cNvSpPr/>
            <p:nvPr/>
          </p:nvSpPr>
          <p:spPr>
            <a:xfrm>
              <a:off x="2621226" y="42809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Flowchart: Connector 330"/>
            <p:cNvSpPr/>
            <p:nvPr/>
          </p:nvSpPr>
          <p:spPr>
            <a:xfrm>
              <a:off x="2432602" y="42390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Flowchart: Connector 331"/>
            <p:cNvSpPr/>
            <p:nvPr/>
          </p:nvSpPr>
          <p:spPr>
            <a:xfrm>
              <a:off x="2663065" y="427724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Flowchart: Connector 332"/>
            <p:cNvSpPr/>
            <p:nvPr/>
          </p:nvSpPr>
          <p:spPr>
            <a:xfrm>
              <a:off x="2745512" y="4210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Flowchart: Connector 333"/>
            <p:cNvSpPr/>
            <p:nvPr/>
          </p:nvSpPr>
          <p:spPr>
            <a:xfrm>
              <a:off x="2237186" y="16815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Flowchart: Connector 334"/>
            <p:cNvSpPr/>
            <p:nvPr/>
          </p:nvSpPr>
          <p:spPr>
            <a:xfrm>
              <a:off x="2052846" y="42927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Flowchart: Connector 335"/>
            <p:cNvSpPr/>
            <p:nvPr/>
          </p:nvSpPr>
          <p:spPr>
            <a:xfrm>
              <a:off x="2170681" y="42571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Flowchart: Connector 336"/>
            <p:cNvSpPr/>
            <p:nvPr/>
          </p:nvSpPr>
          <p:spPr>
            <a:xfrm>
              <a:off x="2147150" y="4336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Flowchart: Connector 337"/>
            <p:cNvSpPr/>
            <p:nvPr/>
          </p:nvSpPr>
          <p:spPr>
            <a:xfrm>
              <a:off x="2371289" y="43328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Flowchart: Connector 338"/>
            <p:cNvSpPr/>
            <p:nvPr/>
          </p:nvSpPr>
          <p:spPr>
            <a:xfrm>
              <a:off x="2631741" y="41911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Flowchart: Connector 339"/>
            <p:cNvSpPr/>
            <p:nvPr/>
          </p:nvSpPr>
          <p:spPr>
            <a:xfrm>
              <a:off x="3530262" y="43850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1" name="Flowchart: Connector 340"/>
            <p:cNvSpPr/>
            <p:nvPr/>
          </p:nvSpPr>
          <p:spPr>
            <a:xfrm>
              <a:off x="2127835" y="42508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Flowchart: Connector 341"/>
            <p:cNvSpPr/>
            <p:nvPr/>
          </p:nvSpPr>
          <p:spPr>
            <a:xfrm>
              <a:off x="2634927" y="4234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Flowchart: Connector 342"/>
            <p:cNvSpPr/>
            <p:nvPr/>
          </p:nvSpPr>
          <p:spPr>
            <a:xfrm>
              <a:off x="2752762" y="419940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Flowchart: Connector 343"/>
            <p:cNvSpPr/>
            <p:nvPr/>
          </p:nvSpPr>
          <p:spPr>
            <a:xfrm>
              <a:off x="2869261" y="4272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Connector 344"/>
            <p:cNvSpPr/>
            <p:nvPr/>
          </p:nvSpPr>
          <p:spPr>
            <a:xfrm>
              <a:off x="2667147" y="42843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Connector 345"/>
            <p:cNvSpPr/>
            <p:nvPr/>
          </p:nvSpPr>
          <p:spPr>
            <a:xfrm>
              <a:off x="2996791" y="42830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Connector 346"/>
            <p:cNvSpPr/>
            <p:nvPr/>
          </p:nvSpPr>
          <p:spPr>
            <a:xfrm>
              <a:off x="3171918" y="43390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onnector 347"/>
            <p:cNvSpPr/>
            <p:nvPr/>
          </p:nvSpPr>
          <p:spPr>
            <a:xfrm>
              <a:off x="3281157" y="43390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onnector 348"/>
            <p:cNvSpPr/>
            <p:nvPr/>
          </p:nvSpPr>
          <p:spPr>
            <a:xfrm>
              <a:off x="2152055" y="19156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onnector 349"/>
            <p:cNvSpPr/>
            <p:nvPr/>
          </p:nvSpPr>
          <p:spPr>
            <a:xfrm>
              <a:off x="2472885" y="2346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onnector 350"/>
            <p:cNvSpPr/>
            <p:nvPr/>
          </p:nvSpPr>
          <p:spPr>
            <a:xfrm>
              <a:off x="2176367" y="22378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Flowchart: Connector 351"/>
            <p:cNvSpPr/>
            <p:nvPr/>
          </p:nvSpPr>
          <p:spPr>
            <a:xfrm>
              <a:off x="2487367" y="19768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Flowchart: Connector 352"/>
            <p:cNvSpPr/>
            <p:nvPr/>
          </p:nvSpPr>
          <p:spPr>
            <a:xfrm>
              <a:off x="2740919" y="1705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Flowchart: Connector 353"/>
            <p:cNvSpPr/>
            <p:nvPr/>
          </p:nvSpPr>
          <p:spPr>
            <a:xfrm>
              <a:off x="2655788" y="19400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Flowchart: Connector 354"/>
            <p:cNvSpPr/>
            <p:nvPr/>
          </p:nvSpPr>
          <p:spPr>
            <a:xfrm>
              <a:off x="2976618" y="23711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Flowchart: Connector 355"/>
            <p:cNvSpPr/>
            <p:nvPr/>
          </p:nvSpPr>
          <p:spPr>
            <a:xfrm>
              <a:off x="2680100" y="22621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Flowchart: Connector 356"/>
            <p:cNvSpPr/>
            <p:nvPr/>
          </p:nvSpPr>
          <p:spPr>
            <a:xfrm>
              <a:off x="2991100" y="20012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Flowchart: Connector 357"/>
            <p:cNvSpPr/>
            <p:nvPr/>
          </p:nvSpPr>
          <p:spPr>
            <a:xfrm>
              <a:off x="3334294" y="15985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Flowchart: Connector 358"/>
            <p:cNvSpPr/>
            <p:nvPr/>
          </p:nvSpPr>
          <p:spPr>
            <a:xfrm>
              <a:off x="3249163" y="183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Flowchart: Connector 359"/>
            <p:cNvSpPr/>
            <p:nvPr/>
          </p:nvSpPr>
          <p:spPr>
            <a:xfrm>
              <a:off x="3569993" y="22638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Flowchart: Connector 360"/>
            <p:cNvSpPr/>
            <p:nvPr/>
          </p:nvSpPr>
          <p:spPr>
            <a:xfrm>
              <a:off x="3273475" y="21548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Flowchart: Connector 361"/>
            <p:cNvSpPr/>
            <p:nvPr/>
          </p:nvSpPr>
          <p:spPr>
            <a:xfrm>
              <a:off x="3584475" y="18938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Flowchart: Connector 362"/>
            <p:cNvSpPr/>
            <p:nvPr/>
          </p:nvSpPr>
          <p:spPr>
            <a:xfrm>
              <a:off x="3827815" y="158951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Flowchart: Connector 363"/>
            <p:cNvSpPr/>
            <p:nvPr/>
          </p:nvSpPr>
          <p:spPr>
            <a:xfrm>
              <a:off x="3742684" y="18236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Flowchart: Connector 364"/>
            <p:cNvSpPr/>
            <p:nvPr/>
          </p:nvSpPr>
          <p:spPr>
            <a:xfrm>
              <a:off x="4063514" y="2254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Flowchart: Connector 365"/>
            <p:cNvSpPr/>
            <p:nvPr/>
          </p:nvSpPr>
          <p:spPr>
            <a:xfrm>
              <a:off x="3766996" y="2145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Flowchart: Connector 366"/>
            <p:cNvSpPr/>
            <p:nvPr/>
          </p:nvSpPr>
          <p:spPr>
            <a:xfrm>
              <a:off x="4077996" y="18848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Flowchart: Connector 367"/>
            <p:cNvSpPr/>
            <p:nvPr/>
          </p:nvSpPr>
          <p:spPr>
            <a:xfrm>
              <a:off x="4508315" y="1386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Flowchart: Connector 368"/>
            <p:cNvSpPr/>
            <p:nvPr/>
          </p:nvSpPr>
          <p:spPr>
            <a:xfrm>
              <a:off x="4423184" y="162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Flowchart: Connector 369"/>
            <p:cNvSpPr/>
            <p:nvPr/>
          </p:nvSpPr>
          <p:spPr>
            <a:xfrm>
              <a:off x="4744014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Flowchart: Connector 370"/>
            <p:cNvSpPr/>
            <p:nvPr/>
          </p:nvSpPr>
          <p:spPr>
            <a:xfrm>
              <a:off x="3487789" y="242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Flowchart: Connector 371"/>
            <p:cNvSpPr/>
            <p:nvPr/>
          </p:nvSpPr>
          <p:spPr>
            <a:xfrm>
              <a:off x="4850392" y="18035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Flowchart: Connector 372"/>
            <p:cNvSpPr/>
            <p:nvPr/>
          </p:nvSpPr>
          <p:spPr>
            <a:xfrm>
              <a:off x="4813162" y="13476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Flowchart: Connector 373"/>
            <p:cNvSpPr/>
            <p:nvPr/>
          </p:nvSpPr>
          <p:spPr>
            <a:xfrm>
              <a:off x="4666516" y="12477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Flowchart: Connector 374"/>
            <p:cNvSpPr/>
            <p:nvPr/>
          </p:nvSpPr>
          <p:spPr>
            <a:xfrm>
              <a:off x="4842631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lowchart: Connector 375"/>
            <p:cNvSpPr/>
            <p:nvPr/>
          </p:nvSpPr>
          <p:spPr>
            <a:xfrm>
              <a:off x="4624794" y="1644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Flowchart: Connector 376"/>
            <p:cNvSpPr/>
            <p:nvPr/>
          </p:nvSpPr>
          <p:spPr>
            <a:xfrm>
              <a:off x="4895273" y="15422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Flowchart: Connector 377"/>
            <p:cNvSpPr/>
            <p:nvPr/>
          </p:nvSpPr>
          <p:spPr>
            <a:xfrm>
              <a:off x="4414858" y="21460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Flowchart: Connector 378"/>
            <p:cNvSpPr/>
            <p:nvPr/>
          </p:nvSpPr>
          <p:spPr>
            <a:xfrm>
              <a:off x="4863531" y="23630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Flowchart: Connector 379"/>
            <p:cNvSpPr/>
            <p:nvPr/>
          </p:nvSpPr>
          <p:spPr>
            <a:xfrm>
              <a:off x="4407818" y="23691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Flowchart: Connector 380"/>
            <p:cNvSpPr/>
            <p:nvPr/>
          </p:nvSpPr>
          <p:spPr>
            <a:xfrm>
              <a:off x="4616468" y="2170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Flowchart: Connector 381"/>
            <p:cNvSpPr/>
            <p:nvPr/>
          </p:nvSpPr>
          <p:spPr>
            <a:xfrm>
              <a:off x="2700813" y="942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Flowchart: Connector 382"/>
            <p:cNvSpPr/>
            <p:nvPr/>
          </p:nvSpPr>
          <p:spPr>
            <a:xfrm>
              <a:off x="3021643" y="13736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Flowchart: Connector 383"/>
            <p:cNvSpPr/>
            <p:nvPr/>
          </p:nvSpPr>
          <p:spPr>
            <a:xfrm>
              <a:off x="2725125" y="12646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Flowchart: Connector 384"/>
            <p:cNvSpPr/>
            <p:nvPr/>
          </p:nvSpPr>
          <p:spPr>
            <a:xfrm>
              <a:off x="2902423" y="966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Flowchart: Connector 385"/>
            <p:cNvSpPr/>
            <p:nvPr/>
          </p:nvSpPr>
          <p:spPr>
            <a:xfrm>
              <a:off x="3064680" y="8136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Flowchart: Connector 386"/>
            <p:cNvSpPr/>
            <p:nvPr/>
          </p:nvSpPr>
          <p:spPr>
            <a:xfrm>
              <a:off x="3385510" y="12447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Flowchart: Connector 387"/>
            <p:cNvSpPr/>
            <p:nvPr/>
          </p:nvSpPr>
          <p:spPr>
            <a:xfrm>
              <a:off x="3088992" y="113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Flowchart: Connector 388"/>
            <p:cNvSpPr/>
            <p:nvPr/>
          </p:nvSpPr>
          <p:spPr>
            <a:xfrm>
              <a:off x="3266290" y="837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Flowchart: Connector 389"/>
            <p:cNvSpPr/>
            <p:nvPr/>
          </p:nvSpPr>
          <p:spPr>
            <a:xfrm>
              <a:off x="3714030" y="8589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1" name="Flowchart: Connector 390"/>
            <p:cNvSpPr/>
            <p:nvPr/>
          </p:nvSpPr>
          <p:spPr>
            <a:xfrm>
              <a:off x="4034860" y="12900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Flowchart: Connector 391"/>
            <p:cNvSpPr/>
            <p:nvPr/>
          </p:nvSpPr>
          <p:spPr>
            <a:xfrm>
              <a:off x="3738342" y="11810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Flowchart: Connector 392"/>
            <p:cNvSpPr/>
            <p:nvPr/>
          </p:nvSpPr>
          <p:spPr>
            <a:xfrm>
              <a:off x="3717056" y="10217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Flowchart: Connector 393"/>
            <p:cNvSpPr/>
            <p:nvPr/>
          </p:nvSpPr>
          <p:spPr>
            <a:xfrm>
              <a:off x="3829001" y="7742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5" name="Flowchart: Connector 394"/>
            <p:cNvSpPr/>
            <p:nvPr/>
          </p:nvSpPr>
          <p:spPr>
            <a:xfrm>
              <a:off x="4149831" y="1205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Flowchart: Connector 395"/>
            <p:cNvSpPr/>
            <p:nvPr/>
          </p:nvSpPr>
          <p:spPr>
            <a:xfrm>
              <a:off x="3853313" y="10963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Flowchart: Connector 396"/>
            <p:cNvSpPr/>
            <p:nvPr/>
          </p:nvSpPr>
          <p:spPr>
            <a:xfrm>
              <a:off x="4030611" y="7983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Flowchart: Connector 397"/>
            <p:cNvSpPr/>
            <p:nvPr/>
          </p:nvSpPr>
          <p:spPr>
            <a:xfrm>
              <a:off x="3220250" y="9272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Flowchart: Connector 398"/>
            <p:cNvSpPr/>
            <p:nvPr/>
          </p:nvSpPr>
          <p:spPr>
            <a:xfrm>
              <a:off x="3541080" y="13584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lowchart: Connector 399"/>
            <p:cNvSpPr/>
            <p:nvPr/>
          </p:nvSpPr>
          <p:spPr>
            <a:xfrm>
              <a:off x="3244562" y="12494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1" name="Flowchart: Connector 400"/>
            <p:cNvSpPr/>
            <p:nvPr/>
          </p:nvSpPr>
          <p:spPr>
            <a:xfrm>
              <a:off x="3421860" y="9513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Flowchart: Connector 401"/>
            <p:cNvSpPr/>
            <p:nvPr/>
          </p:nvSpPr>
          <p:spPr>
            <a:xfrm>
              <a:off x="3032969" y="9578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Flowchart: Connector 402"/>
            <p:cNvSpPr/>
            <p:nvPr/>
          </p:nvSpPr>
          <p:spPr>
            <a:xfrm>
              <a:off x="2790853" y="8215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Flowchart: Connector 403"/>
            <p:cNvSpPr/>
            <p:nvPr/>
          </p:nvSpPr>
          <p:spPr>
            <a:xfrm>
              <a:off x="3593752" y="1012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5" name="Flowchart: Connector 404"/>
            <p:cNvSpPr/>
            <p:nvPr/>
          </p:nvSpPr>
          <p:spPr>
            <a:xfrm>
              <a:off x="3927261" y="7441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6" name="Flowchart: Connector 405"/>
            <p:cNvSpPr/>
            <p:nvPr/>
          </p:nvSpPr>
          <p:spPr>
            <a:xfrm>
              <a:off x="3951573" y="10662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Flowchart: Connector 406"/>
            <p:cNvSpPr/>
            <p:nvPr/>
          </p:nvSpPr>
          <p:spPr>
            <a:xfrm>
              <a:off x="4128871" y="7681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lowchart: Connector 407"/>
            <p:cNvSpPr/>
            <p:nvPr/>
          </p:nvSpPr>
          <p:spPr>
            <a:xfrm>
              <a:off x="4363062" y="10905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lowchart: Connector 408"/>
            <p:cNvSpPr/>
            <p:nvPr/>
          </p:nvSpPr>
          <p:spPr>
            <a:xfrm>
              <a:off x="4066544" y="981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Flowchart: Connector 409"/>
            <p:cNvSpPr/>
            <p:nvPr/>
          </p:nvSpPr>
          <p:spPr>
            <a:xfrm>
              <a:off x="3433481" y="812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Flowchart: Connector 410"/>
            <p:cNvSpPr/>
            <p:nvPr/>
          </p:nvSpPr>
          <p:spPr>
            <a:xfrm>
              <a:off x="3635091" y="836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Flowchart: Connector 411"/>
            <p:cNvSpPr/>
            <p:nvPr/>
          </p:nvSpPr>
          <p:spPr>
            <a:xfrm>
              <a:off x="2430687" y="111901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lowchart: Connector 412"/>
            <p:cNvSpPr/>
            <p:nvPr/>
          </p:nvSpPr>
          <p:spPr>
            <a:xfrm>
              <a:off x="2617256" y="12881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Flowchart: Connector 413"/>
            <p:cNvSpPr/>
            <p:nvPr/>
          </p:nvSpPr>
          <p:spPr>
            <a:xfrm>
              <a:off x="2794554" y="99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" name="Flowchart: Connector 414"/>
            <p:cNvSpPr/>
            <p:nvPr/>
          </p:nvSpPr>
          <p:spPr>
            <a:xfrm>
              <a:off x="3288052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6" name="Flowchart: Connector 415"/>
            <p:cNvSpPr/>
            <p:nvPr/>
          </p:nvSpPr>
          <p:spPr>
            <a:xfrm>
              <a:off x="3266606" y="13334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lowchart: Connector 416"/>
            <p:cNvSpPr/>
            <p:nvPr/>
          </p:nvSpPr>
          <p:spPr>
            <a:xfrm>
              <a:off x="3443904" y="10354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8" name="Flowchart: Connector 417"/>
            <p:cNvSpPr/>
            <p:nvPr/>
          </p:nvSpPr>
          <p:spPr>
            <a:xfrm>
              <a:off x="3701745" y="133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lowchart: Connector 418"/>
            <p:cNvSpPr/>
            <p:nvPr/>
          </p:nvSpPr>
          <p:spPr>
            <a:xfrm>
              <a:off x="3381577" y="12488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lowchart: Connector 419"/>
            <p:cNvSpPr/>
            <p:nvPr/>
          </p:nvSpPr>
          <p:spPr>
            <a:xfrm>
              <a:off x="2748514" y="10797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1" name="Flowchart: Connector 420"/>
            <p:cNvSpPr/>
            <p:nvPr/>
          </p:nvSpPr>
          <p:spPr>
            <a:xfrm>
              <a:off x="2950124" y="11037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Flowchart: Connector 421"/>
            <p:cNvSpPr/>
            <p:nvPr/>
          </p:nvSpPr>
          <p:spPr>
            <a:xfrm>
              <a:off x="4752748" y="755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Flowchart: Connector 422"/>
            <p:cNvSpPr/>
            <p:nvPr/>
          </p:nvSpPr>
          <p:spPr>
            <a:xfrm>
              <a:off x="4446654" y="7909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Flowchart: Connector 423"/>
            <p:cNvSpPr/>
            <p:nvPr/>
          </p:nvSpPr>
          <p:spPr>
            <a:xfrm>
              <a:off x="4648264" y="815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Flowchart: Connector 424"/>
            <p:cNvSpPr/>
            <p:nvPr/>
          </p:nvSpPr>
          <p:spPr>
            <a:xfrm>
              <a:off x="4219780" y="9056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Flowchart: Connector 425"/>
            <p:cNvSpPr/>
            <p:nvPr/>
          </p:nvSpPr>
          <p:spPr>
            <a:xfrm>
              <a:off x="4528627" y="8845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Flowchart: Connector 426"/>
            <p:cNvSpPr/>
            <p:nvPr/>
          </p:nvSpPr>
          <p:spPr>
            <a:xfrm>
              <a:off x="4255639" y="103497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Flowchart: Connector 427"/>
            <p:cNvSpPr/>
            <p:nvPr/>
          </p:nvSpPr>
          <p:spPr>
            <a:xfrm>
              <a:off x="4670308" y="8991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Flowchart: Connector 428"/>
            <p:cNvSpPr/>
            <p:nvPr/>
          </p:nvSpPr>
          <p:spPr>
            <a:xfrm>
              <a:off x="2479422" y="12330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" name="Flowchart: Connector 429"/>
            <p:cNvSpPr/>
            <p:nvPr/>
          </p:nvSpPr>
          <p:spPr>
            <a:xfrm>
              <a:off x="2650997" y="1157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1" name="Flowchart: Connector 430"/>
            <p:cNvSpPr/>
            <p:nvPr/>
          </p:nvSpPr>
          <p:spPr>
            <a:xfrm>
              <a:off x="2292141" y="1263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Flowchart: Connector 431"/>
            <p:cNvSpPr/>
            <p:nvPr/>
          </p:nvSpPr>
          <p:spPr>
            <a:xfrm>
              <a:off x="2501466" y="13171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Flowchart: Connector 432"/>
            <p:cNvSpPr/>
            <p:nvPr/>
          </p:nvSpPr>
          <p:spPr>
            <a:xfrm>
              <a:off x="2703076" y="13412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Flowchart: Connector 433"/>
            <p:cNvSpPr/>
            <p:nvPr/>
          </p:nvSpPr>
          <p:spPr>
            <a:xfrm>
              <a:off x="2109385" y="1589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Flowchart: Connector 434"/>
            <p:cNvSpPr/>
            <p:nvPr/>
          </p:nvSpPr>
          <p:spPr>
            <a:xfrm>
              <a:off x="2821457" y="15985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Flowchart: Connector 435"/>
            <p:cNvSpPr/>
            <p:nvPr/>
          </p:nvSpPr>
          <p:spPr>
            <a:xfrm>
              <a:off x="2440338" y="16346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Flowchart: Connector 436"/>
            <p:cNvSpPr/>
            <p:nvPr/>
          </p:nvSpPr>
          <p:spPr>
            <a:xfrm>
              <a:off x="3082358" y="1672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Flowchart: Connector 437"/>
            <p:cNvSpPr/>
            <p:nvPr/>
          </p:nvSpPr>
          <p:spPr>
            <a:xfrm>
              <a:off x="2348499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Flowchart: Connector 438"/>
            <p:cNvSpPr/>
            <p:nvPr/>
          </p:nvSpPr>
          <p:spPr>
            <a:xfrm>
              <a:off x="4564268" y="25208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lowchart: Connector 439"/>
            <p:cNvSpPr/>
            <p:nvPr/>
          </p:nvSpPr>
          <p:spPr>
            <a:xfrm>
              <a:off x="4678600" y="23840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1" name="Flowchart: Connector 440"/>
            <p:cNvSpPr/>
            <p:nvPr/>
          </p:nvSpPr>
          <p:spPr>
            <a:xfrm>
              <a:off x="4411927" y="17734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2" name="Flowchart: Connector 441"/>
            <p:cNvSpPr/>
            <p:nvPr/>
          </p:nvSpPr>
          <p:spPr>
            <a:xfrm>
              <a:off x="2457525" y="2614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Flowchart: Connector 442"/>
            <p:cNvSpPr/>
            <p:nvPr/>
          </p:nvSpPr>
          <p:spPr>
            <a:xfrm>
              <a:off x="4619375" y="1879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Flowchart: Connector 443"/>
            <p:cNvSpPr/>
            <p:nvPr/>
          </p:nvSpPr>
          <p:spPr>
            <a:xfrm>
              <a:off x="3351686" y="287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Flowchart: Connector 444"/>
            <p:cNvSpPr/>
            <p:nvPr/>
          </p:nvSpPr>
          <p:spPr>
            <a:xfrm>
              <a:off x="3557713" y="2704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Flowchart: Connector 445"/>
            <p:cNvSpPr/>
            <p:nvPr/>
          </p:nvSpPr>
          <p:spPr>
            <a:xfrm>
              <a:off x="3641729" y="29096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Flowchart: Connector 446"/>
            <p:cNvSpPr/>
            <p:nvPr/>
          </p:nvSpPr>
          <p:spPr>
            <a:xfrm>
              <a:off x="3709011" y="2590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Flowchart: Connector 447"/>
            <p:cNvSpPr/>
            <p:nvPr/>
          </p:nvSpPr>
          <p:spPr>
            <a:xfrm>
              <a:off x="2954503" y="39917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lowchart: Connector 448"/>
            <p:cNvSpPr/>
            <p:nvPr/>
          </p:nvSpPr>
          <p:spPr>
            <a:xfrm>
              <a:off x="3117255" y="36394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lowchart: Connector 449"/>
            <p:cNvSpPr/>
            <p:nvPr/>
          </p:nvSpPr>
          <p:spPr>
            <a:xfrm>
              <a:off x="3831944" y="3793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lowchart: Connector 450"/>
            <p:cNvSpPr/>
            <p:nvPr/>
          </p:nvSpPr>
          <p:spPr>
            <a:xfrm>
              <a:off x="3429702" y="3544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Flowchart: Connector 451"/>
            <p:cNvSpPr/>
            <p:nvPr/>
          </p:nvSpPr>
          <p:spPr>
            <a:xfrm>
              <a:off x="2307282" y="27879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Flowchart: Connector 452"/>
            <p:cNvSpPr/>
            <p:nvPr/>
          </p:nvSpPr>
          <p:spPr>
            <a:xfrm>
              <a:off x="2136475" y="30269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Flowchart: Connector 453"/>
            <p:cNvSpPr/>
            <p:nvPr/>
          </p:nvSpPr>
          <p:spPr>
            <a:xfrm>
              <a:off x="2544062" y="32964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Flowchart: Connector 454"/>
            <p:cNvSpPr/>
            <p:nvPr/>
          </p:nvSpPr>
          <p:spPr>
            <a:xfrm>
              <a:off x="2170205" y="2632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Flowchart: Connector 455"/>
            <p:cNvSpPr/>
            <p:nvPr/>
          </p:nvSpPr>
          <p:spPr>
            <a:xfrm>
              <a:off x="2409319" y="30948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Flowchart: Connector 456"/>
            <p:cNvSpPr/>
            <p:nvPr/>
          </p:nvSpPr>
          <p:spPr>
            <a:xfrm>
              <a:off x="2236251" y="34604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Flowchart: Connector 457"/>
            <p:cNvSpPr/>
            <p:nvPr/>
          </p:nvSpPr>
          <p:spPr>
            <a:xfrm>
              <a:off x="4592148" y="2824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Flowchart: Connector 458"/>
            <p:cNvSpPr/>
            <p:nvPr/>
          </p:nvSpPr>
          <p:spPr>
            <a:xfrm>
              <a:off x="4507017" y="30586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0" name="Flowchart: Connector 459"/>
            <p:cNvSpPr/>
            <p:nvPr/>
          </p:nvSpPr>
          <p:spPr>
            <a:xfrm>
              <a:off x="4531329" y="3380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1" name="Flowchart: Connector 460"/>
            <p:cNvSpPr/>
            <p:nvPr/>
          </p:nvSpPr>
          <p:spPr>
            <a:xfrm>
              <a:off x="4464347" y="27324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2" name="Flowchart: Connector 461"/>
            <p:cNvSpPr/>
            <p:nvPr/>
          </p:nvSpPr>
          <p:spPr>
            <a:xfrm>
              <a:off x="4703461" y="31944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Flowchart: Connector 462"/>
            <p:cNvSpPr/>
            <p:nvPr/>
          </p:nvSpPr>
          <p:spPr>
            <a:xfrm>
              <a:off x="4530393" y="35600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Flowchart: Connector 463"/>
            <p:cNvSpPr/>
            <p:nvPr/>
          </p:nvSpPr>
          <p:spPr>
            <a:xfrm>
              <a:off x="4766702" y="2626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5" name="Flowchart: Connector 464"/>
            <p:cNvSpPr/>
            <p:nvPr/>
          </p:nvSpPr>
          <p:spPr>
            <a:xfrm>
              <a:off x="4681571" y="2860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Flowchart: Connector 465"/>
            <p:cNvSpPr/>
            <p:nvPr/>
          </p:nvSpPr>
          <p:spPr>
            <a:xfrm>
              <a:off x="4751794" y="3350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Flowchart: Connector 466"/>
            <p:cNvSpPr/>
            <p:nvPr/>
          </p:nvSpPr>
          <p:spPr>
            <a:xfrm>
              <a:off x="4878015" y="29963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8" name="Flowchart: Connector 467"/>
            <p:cNvSpPr/>
            <p:nvPr/>
          </p:nvSpPr>
          <p:spPr>
            <a:xfrm>
              <a:off x="4036231" y="25954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Flowchart: Connector 468"/>
            <p:cNvSpPr/>
            <p:nvPr/>
          </p:nvSpPr>
          <p:spPr>
            <a:xfrm>
              <a:off x="3951100" y="28295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Flowchart: Connector 469"/>
            <p:cNvSpPr/>
            <p:nvPr/>
          </p:nvSpPr>
          <p:spPr>
            <a:xfrm>
              <a:off x="3975412" y="31517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Flowchart: Connector 470"/>
            <p:cNvSpPr/>
            <p:nvPr/>
          </p:nvSpPr>
          <p:spPr>
            <a:xfrm>
              <a:off x="4147544" y="29654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Flowchart: Connector 471"/>
            <p:cNvSpPr/>
            <p:nvPr/>
          </p:nvSpPr>
          <p:spPr>
            <a:xfrm>
              <a:off x="2825563" y="250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Flowchart: Connector 472"/>
            <p:cNvSpPr/>
            <p:nvPr/>
          </p:nvSpPr>
          <p:spPr>
            <a:xfrm>
              <a:off x="2740432" y="2739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Flowchart: Connector 473"/>
            <p:cNvSpPr/>
            <p:nvPr/>
          </p:nvSpPr>
          <p:spPr>
            <a:xfrm>
              <a:off x="2764744" y="3061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5" name="Flowchart: Connector 474"/>
            <p:cNvSpPr/>
            <p:nvPr/>
          </p:nvSpPr>
          <p:spPr>
            <a:xfrm>
              <a:off x="2936876" y="28750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Flowchart: Connector 475"/>
            <p:cNvSpPr/>
            <p:nvPr/>
          </p:nvSpPr>
          <p:spPr>
            <a:xfrm>
              <a:off x="2547074" y="35139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Flowchart: Connector 476"/>
            <p:cNvSpPr/>
            <p:nvPr/>
          </p:nvSpPr>
          <p:spPr>
            <a:xfrm>
              <a:off x="2168496" y="38288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8" name="Flowchart: Connector 477"/>
            <p:cNvSpPr/>
            <p:nvPr/>
          </p:nvSpPr>
          <p:spPr>
            <a:xfrm>
              <a:off x="2546532" y="3756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9" name="Flowchart: Connector 478"/>
            <p:cNvSpPr/>
            <p:nvPr/>
          </p:nvSpPr>
          <p:spPr>
            <a:xfrm>
              <a:off x="2396174" y="40535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" name="TextBox 480"/>
          <p:cNvSpPr txBox="1"/>
          <p:nvPr/>
        </p:nvSpPr>
        <p:spPr>
          <a:xfrm>
            <a:off x="4769843" y="3384233"/>
            <a:ext cx="3257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Snowman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7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:fade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9" dur="20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34118" y="2713542"/>
            <a:ext cx="5601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Comming soon</a:t>
            </a:r>
          </a:p>
          <a:p>
            <a:pPr algn="ctr"/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25.12.2018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5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 advClick="0" advTm="10000">
        <p:fade/>
      </p:transition>
    </mc:Choice>
    <mc:Fallback>
      <p:transition spd="slow" advClick="0" advTm="1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5" name="Group 1454"/>
          <p:cNvGrpSpPr/>
          <p:nvPr/>
        </p:nvGrpSpPr>
        <p:grpSpPr>
          <a:xfrm>
            <a:off x="0" y="0"/>
            <a:ext cx="12192000" cy="6858000"/>
            <a:chOff x="-2562225" y="-647700"/>
            <a:chExt cx="12192000" cy="6858000"/>
          </a:xfrm>
        </p:grpSpPr>
        <p:sp>
          <p:nvSpPr>
            <p:cNvPr id="489" name="Rectangle 488"/>
            <p:cNvSpPr/>
            <p:nvPr/>
          </p:nvSpPr>
          <p:spPr>
            <a:xfrm>
              <a:off x="-2562225" y="-647700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9" name="Cube 1448"/>
            <p:cNvSpPr/>
            <p:nvPr/>
          </p:nvSpPr>
          <p:spPr>
            <a:xfrm>
              <a:off x="1973268" y="677054"/>
              <a:ext cx="3102235" cy="4171950"/>
            </a:xfrm>
            <a:prstGeom prst="cube">
              <a:avLst/>
            </a:prstGeom>
            <a:solidFill>
              <a:srgbClr val="FFC000">
                <a:alpha val="72000"/>
              </a:srgb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50" name="Straight Connector 1449"/>
            <p:cNvCxnSpPr/>
            <p:nvPr/>
          </p:nvCxnSpPr>
          <p:spPr>
            <a:xfrm flipV="1">
              <a:off x="2048430" y="4120671"/>
              <a:ext cx="847025" cy="692526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1" name="Straight Connector 1450"/>
            <p:cNvCxnSpPr/>
            <p:nvPr/>
          </p:nvCxnSpPr>
          <p:spPr>
            <a:xfrm>
              <a:off x="2854972" y="695325"/>
              <a:ext cx="33123" cy="342695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2" name="Straight Connector 1451"/>
            <p:cNvCxnSpPr/>
            <p:nvPr/>
          </p:nvCxnSpPr>
          <p:spPr>
            <a:xfrm flipV="1">
              <a:off x="2814217" y="4066594"/>
              <a:ext cx="2289028" cy="68529"/>
            </a:xfrm>
            <a:prstGeom prst="line">
              <a:avLst/>
            </a:prstGeom>
            <a:ln w="19050">
              <a:noFill/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7" name="Flowchart: Connector 1446"/>
            <p:cNvSpPr/>
            <p:nvPr/>
          </p:nvSpPr>
          <p:spPr>
            <a:xfrm>
              <a:off x="3059667" y="2854010"/>
              <a:ext cx="838056" cy="729894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1448" name="Flowchart: Connector 1447"/>
            <p:cNvSpPr/>
            <p:nvPr/>
          </p:nvSpPr>
          <p:spPr>
            <a:xfrm>
              <a:off x="2895454" y="3405782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4" name="Flowchart: Connector 1453"/>
            <p:cNvSpPr/>
            <p:nvPr/>
          </p:nvSpPr>
          <p:spPr>
            <a:xfrm>
              <a:off x="2909134" y="3407759"/>
              <a:ext cx="1166483" cy="1170590"/>
            </a:xfrm>
            <a:prstGeom prst="flowChartConnector">
              <a:avLst/>
            </a:prstGeom>
            <a:solidFill>
              <a:schemeClr val="bg1">
                <a:alpha val="9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" name="Flowchart: Connector 1435"/>
            <p:cNvSpPr/>
            <p:nvPr/>
          </p:nvSpPr>
          <p:spPr>
            <a:xfrm>
              <a:off x="3264354" y="3105626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7" name="Flowchart: Connector 1436"/>
            <p:cNvSpPr/>
            <p:nvPr/>
          </p:nvSpPr>
          <p:spPr>
            <a:xfrm>
              <a:off x="3561968" y="3105132"/>
              <a:ext cx="126040" cy="146225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8" name="Flowchart: Connector 1437"/>
            <p:cNvSpPr/>
            <p:nvPr/>
          </p:nvSpPr>
          <p:spPr>
            <a:xfrm>
              <a:off x="3390394" y="4096264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9" name="Flowchart: Connector 1438"/>
            <p:cNvSpPr/>
            <p:nvPr/>
          </p:nvSpPr>
          <p:spPr>
            <a:xfrm>
              <a:off x="3390394" y="3734047"/>
              <a:ext cx="194791" cy="198249"/>
            </a:xfrm>
            <a:prstGeom prst="flowChartConnecto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0" name="Flowchart: Extract 1439"/>
            <p:cNvSpPr/>
            <p:nvPr/>
          </p:nvSpPr>
          <p:spPr>
            <a:xfrm rot="14895034">
              <a:off x="3352131" y="3280842"/>
              <a:ext cx="118873" cy="172612"/>
            </a:xfrm>
            <a:prstGeom prst="flowChartExtra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1" name="Wave 1440"/>
            <p:cNvSpPr/>
            <p:nvPr/>
          </p:nvSpPr>
          <p:spPr>
            <a:xfrm>
              <a:off x="3081785" y="3448185"/>
              <a:ext cx="739033" cy="218175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2" name="Wave 1441"/>
            <p:cNvSpPr/>
            <p:nvPr/>
          </p:nvSpPr>
          <p:spPr>
            <a:xfrm rot="17275180">
              <a:off x="2679968" y="3728601"/>
              <a:ext cx="758888" cy="269989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3" name="Wave 1442"/>
            <p:cNvSpPr/>
            <p:nvPr/>
          </p:nvSpPr>
          <p:spPr>
            <a:xfrm rot="15304216">
              <a:off x="3461010" y="3730807"/>
              <a:ext cx="758888" cy="271337"/>
            </a:xfrm>
            <a:prstGeom prst="wav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4" name="Flowchart: Extract 1443"/>
            <p:cNvSpPr/>
            <p:nvPr/>
          </p:nvSpPr>
          <p:spPr>
            <a:xfrm rot="1205921">
              <a:off x="3352883" y="2436466"/>
              <a:ext cx="663340" cy="572112"/>
            </a:xfrm>
            <a:prstGeom prst="flowChartExtra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5" name="Moon 1444"/>
            <p:cNvSpPr/>
            <p:nvPr/>
          </p:nvSpPr>
          <p:spPr>
            <a:xfrm rot="6673041">
              <a:off x="3405763" y="2591386"/>
              <a:ext cx="342724" cy="816906"/>
            </a:xfrm>
            <a:prstGeom prst="mo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6" name="Flowchart: Connector 1445"/>
            <p:cNvSpPr/>
            <p:nvPr/>
          </p:nvSpPr>
          <p:spPr>
            <a:xfrm>
              <a:off x="3757798" y="2407625"/>
              <a:ext cx="126040" cy="146225"/>
            </a:xfrm>
            <a:prstGeom prst="flowChart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4" name="Flowchart: Connector 973"/>
            <p:cNvSpPr/>
            <p:nvPr/>
          </p:nvSpPr>
          <p:spPr>
            <a:xfrm>
              <a:off x="2200893" y="47520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5" name="Flowchart: Connector 974"/>
            <p:cNvSpPr/>
            <p:nvPr/>
          </p:nvSpPr>
          <p:spPr>
            <a:xfrm>
              <a:off x="2435345" y="46731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6" name="Flowchart: Connector 975"/>
            <p:cNvSpPr/>
            <p:nvPr/>
          </p:nvSpPr>
          <p:spPr>
            <a:xfrm>
              <a:off x="2356685" y="46425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7" name="Flowchart: Connector 976"/>
            <p:cNvSpPr/>
            <p:nvPr/>
          </p:nvSpPr>
          <p:spPr>
            <a:xfrm>
              <a:off x="2092767" y="4581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8" name="Flowchart: Connector 977"/>
            <p:cNvSpPr/>
            <p:nvPr/>
          </p:nvSpPr>
          <p:spPr>
            <a:xfrm>
              <a:off x="2237490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9" name="Flowchart: Connector 978"/>
            <p:cNvSpPr/>
            <p:nvPr/>
          </p:nvSpPr>
          <p:spPr>
            <a:xfrm>
              <a:off x="2039334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0" name="Flowchart: Connector 979"/>
            <p:cNvSpPr/>
            <p:nvPr/>
          </p:nvSpPr>
          <p:spPr>
            <a:xfrm>
              <a:off x="2210602" y="45457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1" name="Flowchart: Connector 980"/>
            <p:cNvSpPr/>
            <p:nvPr/>
          </p:nvSpPr>
          <p:spPr>
            <a:xfrm>
              <a:off x="2429578" y="45483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2" name="Flowchart: Connector 981"/>
            <p:cNvSpPr/>
            <p:nvPr/>
          </p:nvSpPr>
          <p:spPr>
            <a:xfrm>
              <a:off x="2368872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3" name="Flowchart: Connector 982"/>
            <p:cNvSpPr/>
            <p:nvPr/>
          </p:nvSpPr>
          <p:spPr>
            <a:xfrm>
              <a:off x="2130013" y="47562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4" name="Flowchart: Connector 983"/>
            <p:cNvSpPr/>
            <p:nvPr/>
          </p:nvSpPr>
          <p:spPr>
            <a:xfrm>
              <a:off x="2150961" y="46808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5" name="Flowchart: Connector 984"/>
            <p:cNvSpPr/>
            <p:nvPr/>
          </p:nvSpPr>
          <p:spPr>
            <a:xfrm>
              <a:off x="2316506" y="46069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6" name="Flowchart: Connector 985"/>
            <p:cNvSpPr/>
            <p:nvPr/>
          </p:nvSpPr>
          <p:spPr>
            <a:xfrm>
              <a:off x="2187071" y="46246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7" name="Flowchart: Connector 986"/>
            <p:cNvSpPr/>
            <p:nvPr/>
          </p:nvSpPr>
          <p:spPr>
            <a:xfrm>
              <a:off x="2295678" y="47584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8" name="Flowchart: Connector 987"/>
            <p:cNvSpPr/>
            <p:nvPr/>
          </p:nvSpPr>
          <p:spPr>
            <a:xfrm>
              <a:off x="2316205" y="46915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9" name="Flowchart: Connector 988"/>
            <p:cNvSpPr/>
            <p:nvPr/>
          </p:nvSpPr>
          <p:spPr>
            <a:xfrm>
              <a:off x="2098904" y="47032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0" name="Flowchart: Connector 989"/>
            <p:cNvSpPr/>
            <p:nvPr/>
          </p:nvSpPr>
          <p:spPr>
            <a:xfrm>
              <a:off x="2025710" y="47584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1" name="Flowchart: Connector 990"/>
            <p:cNvSpPr/>
            <p:nvPr/>
          </p:nvSpPr>
          <p:spPr>
            <a:xfrm>
              <a:off x="2124987" y="4630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2" name="Flowchart: Connector 991"/>
            <p:cNvSpPr/>
            <p:nvPr/>
          </p:nvSpPr>
          <p:spPr>
            <a:xfrm>
              <a:off x="2263251" y="4599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3" name="Flowchart: Connector 992"/>
            <p:cNvSpPr/>
            <p:nvPr/>
          </p:nvSpPr>
          <p:spPr>
            <a:xfrm>
              <a:off x="2484485" y="4594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4" name="Flowchart: Connector 993"/>
            <p:cNvSpPr/>
            <p:nvPr/>
          </p:nvSpPr>
          <p:spPr>
            <a:xfrm>
              <a:off x="2018224" y="46151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5" name="Flowchart: Connector 994"/>
            <p:cNvSpPr/>
            <p:nvPr/>
          </p:nvSpPr>
          <p:spPr>
            <a:xfrm>
              <a:off x="2478663" y="4774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6" name="Flowchart: Connector 995"/>
            <p:cNvSpPr/>
            <p:nvPr/>
          </p:nvSpPr>
          <p:spPr>
            <a:xfrm>
              <a:off x="2389935" y="472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7" name="Flowchart: Connector 996"/>
            <p:cNvSpPr/>
            <p:nvPr/>
          </p:nvSpPr>
          <p:spPr>
            <a:xfrm>
              <a:off x="2467545" y="47202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8" name="Flowchart: Connector 997"/>
            <p:cNvSpPr/>
            <p:nvPr/>
          </p:nvSpPr>
          <p:spPr>
            <a:xfrm>
              <a:off x="2409033" y="4608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9" name="Flowchart: Connector 998"/>
            <p:cNvSpPr/>
            <p:nvPr/>
          </p:nvSpPr>
          <p:spPr>
            <a:xfrm>
              <a:off x="2534043" y="46609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0" name="Flowchart: Connector 999"/>
            <p:cNvSpPr/>
            <p:nvPr/>
          </p:nvSpPr>
          <p:spPr>
            <a:xfrm>
              <a:off x="2551671" y="47649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1" name="Flowchart: Connector 1000"/>
            <p:cNvSpPr/>
            <p:nvPr/>
          </p:nvSpPr>
          <p:spPr>
            <a:xfrm>
              <a:off x="2540553" y="47102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2" name="Flowchart: Connector 1001"/>
            <p:cNvSpPr/>
            <p:nvPr/>
          </p:nvSpPr>
          <p:spPr>
            <a:xfrm>
              <a:off x="2561477" y="46090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3" name="Flowchart: Connector 1002"/>
            <p:cNvSpPr/>
            <p:nvPr/>
          </p:nvSpPr>
          <p:spPr>
            <a:xfrm>
              <a:off x="2637404" y="47527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4" name="Flowchart: Connector 1003"/>
            <p:cNvSpPr/>
            <p:nvPr/>
          </p:nvSpPr>
          <p:spPr>
            <a:xfrm>
              <a:off x="2107232" y="45187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5" name="Flowchart: Connector 1004"/>
            <p:cNvSpPr/>
            <p:nvPr/>
          </p:nvSpPr>
          <p:spPr>
            <a:xfrm>
              <a:off x="2012210" y="454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6" name="Flowchart: Connector 1005"/>
            <p:cNvSpPr/>
            <p:nvPr/>
          </p:nvSpPr>
          <p:spPr>
            <a:xfrm>
              <a:off x="2328437" y="45279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7" name="Flowchart: Connector 1006"/>
            <p:cNvSpPr/>
            <p:nvPr/>
          </p:nvSpPr>
          <p:spPr>
            <a:xfrm>
              <a:off x="2530719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8" name="Flowchart: Connector 1007"/>
            <p:cNvSpPr/>
            <p:nvPr/>
          </p:nvSpPr>
          <p:spPr>
            <a:xfrm>
              <a:off x="2421693" y="44718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9" name="Flowchart: Connector 1008"/>
            <p:cNvSpPr/>
            <p:nvPr/>
          </p:nvSpPr>
          <p:spPr>
            <a:xfrm>
              <a:off x="2815899" y="47508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0" name="Flowchart: Connector 1009"/>
            <p:cNvSpPr/>
            <p:nvPr/>
          </p:nvSpPr>
          <p:spPr>
            <a:xfrm>
              <a:off x="3050351" y="4671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1" name="Flowchart: Connector 1010"/>
            <p:cNvSpPr/>
            <p:nvPr/>
          </p:nvSpPr>
          <p:spPr>
            <a:xfrm>
              <a:off x="2971691" y="4641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2" name="Flowchart: Connector 1011"/>
            <p:cNvSpPr/>
            <p:nvPr/>
          </p:nvSpPr>
          <p:spPr>
            <a:xfrm>
              <a:off x="2707773" y="458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3" name="Flowchart: Connector 1012"/>
            <p:cNvSpPr/>
            <p:nvPr/>
          </p:nvSpPr>
          <p:spPr>
            <a:xfrm>
              <a:off x="2852496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4" name="Flowchart: Connector 1013"/>
            <p:cNvSpPr/>
            <p:nvPr/>
          </p:nvSpPr>
          <p:spPr>
            <a:xfrm>
              <a:off x="2622560" y="4689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5" name="Flowchart: Connector 1014"/>
            <p:cNvSpPr/>
            <p:nvPr/>
          </p:nvSpPr>
          <p:spPr>
            <a:xfrm>
              <a:off x="2825608" y="4544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6" name="Flowchart: Connector 1015"/>
            <p:cNvSpPr/>
            <p:nvPr/>
          </p:nvSpPr>
          <p:spPr>
            <a:xfrm>
              <a:off x="3044584" y="4547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7" name="Flowchart: Connector 1016"/>
            <p:cNvSpPr/>
            <p:nvPr/>
          </p:nvSpPr>
          <p:spPr>
            <a:xfrm>
              <a:off x="2983878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8" name="Flowchart: Connector 1017"/>
            <p:cNvSpPr/>
            <p:nvPr/>
          </p:nvSpPr>
          <p:spPr>
            <a:xfrm>
              <a:off x="2723956" y="4772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9" name="Flowchart: Connector 1018"/>
            <p:cNvSpPr/>
            <p:nvPr/>
          </p:nvSpPr>
          <p:spPr>
            <a:xfrm>
              <a:off x="2765967" y="46796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0" name="Flowchart: Connector 1019"/>
            <p:cNvSpPr/>
            <p:nvPr/>
          </p:nvSpPr>
          <p:spPr>
            <a:xfrm>
              <a:off x="2931512" y="460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1" name="Flowchart: Connector 1020"/>
            <p:cNvSpPr/>
            <p:nvPr/>
          </p:nvSpPr>
          <p:spPr>
            <a:xfrm>
              <a:off x="2802077" y="4623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2" name="Flowchart: Connector 1021"/>
            <p:cNvSpPr/>
            <p:nvPr/>
          </p:nvSpPr>
          <p:spPr>
            <a:xfrm>
              <a:off x="2910684" y="4757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3" name="Flowchart: Connector 1022"/>
            <p:cNvSpPr/>
            <p:nvPr/>
          </p:nvSpPr>
          <p:spPr>
            <a:xfrm>
              <a:off x="2931211" y="46903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Flowchart: Connector 1023"/>
            <p:cNvSpPr/>
            <p:nvPr/>
          </p:nvSpPr>
          <p:spPr>
            <a:xfrm>
              <a:off x="2713910" y="47020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Flowchart: Connector 1024"/>
            <p:cNvSpPr/>
            <p:nvPr/>
          </p:nvSpPr>
          <p:spPr>
            <a:xfrm>
              <a:off x="2640716" y="4757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6" name="Flowchart: Connector 1025"/>
            <p:cNvSpPr/>
            <p:nvPr/>
          </p:nvSpPr>
          <p:spPr>
            <a:xfrm>
              <a:off x="2739993" y="4629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Flowchart: Connector 1026"/>
            <p:cNvSpPr/>
            <p:nvPr/>
          </p:nvSpPr>
          <p:spPr>
            <a:xfrm>
              <a:off x="2878257" y="45985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8" name="Flowchart: Connector 1027"/>
            <p:cNvSpPr/>
            <p:nvPr/>
          </p:nvSpPr>
          <p:spPr>
            <a:xfrm>
              <a:off x="3099491" y="45930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Flowchart: Connector 1028"/>
            <p:cNvSpPr/>
            <p:nvPr/>
          </p:nvSpPr>
          <p:spPr>
            <a:xfrm>
              <a:off x="2633230" y="46139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Flowchart: Connector 1029"/>
            <p:cNvSpPr/>
            <p:nvPr/>
          </p:nvSpPr>
          <p:spPr>
            <a:xfrm>
              <a:off x="3093669" y="4772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Flowchart: Connector 1030"/>
            <p:cNvSpPr/>
            <p:nvPr/>
          </p:nvSpPr>
          <p:spPr>
            <a:xfrm>
              <a:off x="3004941" y="471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2" name="Flowchart: Connector 1031"/>
            <p:cNvSpPr/>
            <p:nvPr/>
          </p:nvSpPr>
          <p:spPr>
            <a:xfrm>
              <a:off x="3082551" y="47190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lowchart: Connector 1032"/>
            <p:cNvSpPr/>
            <p:nvPr/>
          </p:nvSpPr>
          <p:spPr>
            <a:xfrm>
              <a:off x="3024039" y="46073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4" name="Flowchart: Connector 1033"/>
            <p:cNvSpPr/>
            <p:nvPr/>
          </p:nvSpPr>
          <p:spPr>
            <a:xfrm>
              <a:off x="3149049" y="46597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Flowchart: Connector 1034"/>
            <p:cNvSpPr/>
            <p:nvPr/>
          </p:nvSpPr>
          <p:spPr>
            <a:xfrm>
              <a:off x="3166677" y="47637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6" name="Flowchart: Connector 1035"/>
            <p:cNvSpPr/>
            <p:nvPr/>
          </p:nvSpPr>
          <p:spPr>
            <a:xfrm>
              <a:off x="3155559" y="47090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lowchart: Connector 1036"/>
            <p:cNvSpPr/>
            <p:nvPr/>
          </p:nvSpPr>
          <p:spPr>
            <a:xfrm>
              <a:off x="3176483" y="4607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lowchart: Connector 1037"/>
            <p:cNvSpPr/>
            <p:nvPr/>
          </p:nvSpPr>
          <p:spPr>
            <a:xfrm>
              <a:off x="3252410" y="475160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Flowchart: Connector 1038"/>
            <p:cNvSpPr/>
            <p:nvPr/>
          </p:nvSpPr>
          <p:spPr>
            <a:xfrm>
              <a:off x="2722238" y="4517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Flowchart: Connector 1039"/>
            <p:cNvSpPr/>
            <p:nvPr/>
          </p:nvSpPr>
          <p:spPr>
            <a:xfrm>
              <a:off x="2627216" y="45422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Flowchart: Connector 1040"/>
            <p:cNvSpPr/>
            <p:nvPr/>
          </p:nvSpPr>
          <p:spPr>
            <a:xfrm>
              <a:off x="2943443" y="45267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Flowchart: Connector 1041"/>
            <p:cNvSpPr/>
            <p:nvPr/>
          </p:nvSpPr>
          <p:spPr>
            <a:xfrm>
              <a:off x="3145725" y="45341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lowchart: Connector 1042"/>
            <p:cNvSpPr/>
            <p:nvPr/>
          </p:nvSpPr>
          <p:spPr>
            <a:xfrm>
              <a:off x="3036699" y="44706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lowchart: Connector 1043"/>
            <p:cNvSpPr/>
            <p:nvPr/>
          </p:nvSpPr>
          <p:spPr>
            <a:xfrm>
              <a:off x="3395433" y="47457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lowchart: Connector 1044"/>
            <p:cNvSpPr/>
            <p:nvPr/>
          </p:nvSpPr>
          <p:spPr>
            <a:xfrm>
              <a:off x="3629885" y="46668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lowchart: Connector 1045"/>
            <p:cNvSpPr/>
            <p:nvPr/>
          </p:nvSpPr>
          <p:spPr>
            <a:xfrm>
              <a:off x="3551225" y="46362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lowchart: Connector 1046"/>
            <p:cNvSpPr/>
            <p:nvPr/>
          </p:nvSpPr>
          <p:spPr>
            <a:xfrm>
              <a:off x="3287307" y="4575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lowchart: Connector 1047"/>
            <p:cNvSpPr/>
            <p:nvPr/>
          </p:nvSpPr>
          <p:spPr>
            <a:xfrm>
              <a:off x="3432030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lowchart: Connector 1048"/>
            <p:cNvSpPr/>
            <p:nvPr/>
          </p:nvSpPr>
          <p:spPr>
            <a:xfrm>
              <a:off x="3233874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lowchart: Connector 1049"/>
            <p:cNvSpPr/>
            <p:nvPr/>
          </p:nvSpPr>
          <p:spPr>
            <a:xfrm>
              <a:off x="3405142" y="45395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lowchart: Connector 1050"/>
            <p:cNvSpPr/>
            <p:nvPr/>
          </p:nvSpPr>
          <p:spPr>
            <a:xfrm>
              <a:off x="3624118" y="454209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lowchart: Connector 1051"/>
            <p:cNvSpPr/>
            <p:nvPr/>
          </p:nvSpPr>
          <p:spPr>
            <a:xfrm>
              <a:off x="3563412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3" name="Flowchart: Connector 1052"/>
            <p:cNvSpPr/>
            <p:nvPr/>
          </p:nvSpPr>
          <p:spPr>
            <a:xfrm>
              <a:off x="3303490" y="47677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Flowchart: Connector 1053"/>
            <p:cNvSpPr/>
            <p:nvPr/>
          </p:nvSpPr>
          <p:spPr>
            <a:xfrm>
              <a:off x="3345501" y="4674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Flowchart: Connector 1054"/>
            <p:cNvSpPr/>
            <p:nvPr/>
          </p:nvSpPr>
          <p:spPr>
            <a:xfrm>
              <a:off x="3511046" y="46006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Flowchart: Connector 1055"/>
            <p:cNvSpPr/>
            <p:nvPr/>
          </p:nvSpPr>
          <p:spPr>
            <a:xfrm>
              <a:off x="3381611" y="4618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Flowchart: Connector 1056"/>
            <p:cNvSpPr/>
            <p:nvPr/>
          </p:nvSpPr>
          <p:spPr>
            <a:xfrm>
              <a:off x="3490218" y="47521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Flowchart: Connector 1057"/>
            <p:cNvSpPr/>
            <p:nvPr/>
          </p:nvSpPr>
          <p:spPr>
            <a:xfrm>
              <a:off x="3510745" y="46852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Flowchart: Connector 1058"/>
            <p:cNvSpPr/>
            <p:nvPr/>
          </p:nvSpPr>
          <p:spPr>
            <a:xfrm>
              <a:off x="3293444" y="4696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Flowchart: Connector 1059"/>
            <p:cNvSpPr/>
            <p:nvPr/>
          </p:nvSpPr>
          <p:spPr>
            <a:xfrm>
              <a:off x="3220250" y="4752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Flowchart: Connector 1060"/>
            <p:cNvSpPr/>
            <p:nvPr/>
          </p:nvSpPr>
          <p:spPr>
            <a:xfrm>
              <a:off x="3319527" y="4624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Flowchart: Connector 1061"/>
            <p:cNvSpPr/>
            <p:nvPr/>
          </p:nvSpPr>
          <p:spPr>
            <a:xfrm>
              <a:off x="3457791" y="4593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Flowchart: Connector 1062"/>
            <p:cNvSpPr/>
            <p:nvPr/>
          </p:nvSpPr>
          <p:spPr>
            <a:xfrm>
              <a:off x="3679025" y="45879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Flowchart: Connector 1063"/>
            <p:cNvSpPr/>
            <p:nvPr/>
          </p:nvSpPr>
          <p:spPr>
            <a:xfrm>
              <a:off x="3212764" y="46088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Flowchart: Connector 1064"/>
            <p:cNvSpPr/>
            <p:nvPr/>
          </p:nvSpPr>
          <p:spPr>
            <a:xfrm>
              <a:off x="3673203" y="47677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6" name="Flowchart: Connector 1065"/>
            <p:cNvSpPr/>
            <p:nvPr/>
          </p:nvSpPr>
          <p:spPr>
            <a:xfrm>
              <a:off x="3584475" y="471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7" name="Flowchart: Connector 1066"/>
            <p:cNvSpPr/>
            <p:nvPr/>
          </p:nvSpPr>
          <p:spPr>
            <a:xfrm>
              <a:off x="3662085" y="4713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Flowchart: Connector 1067"/>
            <p:cNvSpPr/>
            <p:nvPr/>
          </p:nvSpPr>
          <p:spPr>
            <a:xfrm>
              <a:off x="3603573" y="46022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9" name="Flowchart: Connector 1068"/>
            <p:cNvSpPr/>
            <p:nvPr/>
          </p:nvSpPr>
          <p:spPr>
            <a:xfrm>
              <a:off x="3728583" y="46546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0" name="Flowchart: Connector 1069"/>
            <p:cNvSpPr/>
            <p:nvPr/>
          </p:nvSpPr>
          <p:spPr>
            <a:xfrm>
              <a:off x="3746211" y="47586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1" name="Flowchart: Connector 1070"/>
            <p:cNvSpPr/>
            <p:nvPr/>
          </p:nvSpPr>
          <p:spPr>
            <a:xfrm>
              <a:off x="3735093" y="470394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Flowchart: Connector 1071"/>
            <p:cNvSpPr/>
            <p:nvPr/>
          </p:nvSpPr>
          <p:spPr>
            <a:xfrm>
              <a:off x="3756017" y="46027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3" name="Flowchart: Connector 1072"/>
            <p:cNvSpPr/>
            <p:nvPr/>
          </p:nvSpPr>
          <p:spPr>
            <a:xfrm>
              <a:off x="3831944" y="47465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4" name="Flowchart: Connector 1073"/>
            <p:cNvSpPr/>
            <p:nvPr/>
          </p:nvSpPr>
          <p:spPr>
            <a:xfrm>
              <a:off x="3301772" y="4512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5" name="Flowchart: Connector 1074"/>
            <p:cNvSpPr/>
            <p:nvPr/>
          </p:nvSpPr>
          <p:spPr>
            <a:xfrm>
              <a:off x="3206750" y="453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Flowchart: Connector 1075"/>
            <p:cNvSpPr/>
            <p:nvPr/>
          </p:nvSpPr>
          <p:spPr>
            <a:xfrm>
              <a:off x="3522977" y="45217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Flowchart: Connector 1076"/>
            <p:cNvSpPr/>
            <p:nvPr/>
          </p:nvSpPr>
          <p:spPr>
            <a:xfrm>
              <a:off x="3725259" y="452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Flowchart: Connector 1077"/>
            <p:cNvSpPr/>
            <p:nvPr/>
          </p:nvSpPr>
          <p:spPr>
            <a:xfrm>
              <a:off x="3568161" y="4451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Flowchart: Connector 1078"/>
            <p:cNvSpPr/>
            <p:nvPr/>
          </p:nvSpPr>
          <p:spPr>
            <a:xfrm>
              <a:off x="3787224" y="47345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Flowchart: Connector 1079"/>
            <p:cNvSpPr/>
            <p:nvPr/>
          </p:nvSpPr>
          <p:spPr>
            <a:xfrm>
              <a:off x="3979298" y="46651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Flowchart: Connector 1080"/>
            <p:cNvSpPr/>
            <p:nvPr/>
          </p:nvSpPr>
          <p:spPr>
            <a:xfrm>
              <a:off x="3900638" y="46345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2" name="Flowchart: Connector 1081"/>
            <p:cNvSpPr/>
            <p:nvPr/>
          </p:nvSpPr>
          <p:spPr>
            <a:xfrm>
              <a:off x="3636720" y="45733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3" name="Flowchart: Connector 1082"/>
            <p:cNvSpPr/>
            <p:nvPr/>
          </p:nvSpPr>
          <p:spPr>
            <a:xfrm>
              <a:off x="3781443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Flowchart: Connector 1083"/>
            <p:cNvSpPr/>
            <p:nvPr/>
          </p:nvSpPr>
          <p:spPr>
            <a:xfrm>
              <a:off x="3583287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Flowchart: Connector 1084"/>
            <p:cNvSpPr/>
            <p:nvPr/>
          </p:nvSpPr>
          <p:spPr>
            <a:xfrm>
              <a:off x="3816684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Flowchart: Connector 1085"/>
            <p:cNvSpPr/>
            <p:nvPr/>
          </p:nvSpPr>
          <p:spPr>
            <a:xfrm>
              <a:off x="3973531" y="4540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7" name="Flowchart: Connector 1086"/>
            <p:cNvSpPr/>
            <p:nvPr/>
          </p:nvSpPr>
          <p:spPr>
            <a:xfrm>
              <a:off x="3912825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Flowchart: Connector 1087"/>
            <p:cNvSpPr/>
            <p:nvPr/>
          </p:nvSpPr>
          <p:spPr>
            <a:xfrm>
              <a:off x="4142670" y="425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Flowchart: Connector 1088"/>
            <p:cNvSpPr/>
            <p:nvPr/>
          </p:nvSpPr>
          <p:spPr>
            <a:xfrm>
              <a:off x="3694914" y="46728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Flowchart: Connector 1089"/>
            <p:cNvSpPr/>
            <p:nvPr/>
          </p:nvSpPr>
          <p:spPr>
            <a:xfrm>
              <a:off x="3860459" y="45990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Flowchart: Connector 1090"/>
            <p:cNvSpPr/>
            <p:nvPr/>
          </p:nvSpPr>
          <p:spPr>
            <a:xfrm>
              <a:off x="3731024" y="46166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Flowchart: Connector 1091"/>
            <p:cNvSpPr/>
            <p:nvPr/>
          </p:nvSpPr>
          <p:spPr>
            <a:xfrm>
              <a:off x="3839631" y="47504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Flowchart: Connector 1092"/>
            <p:cNvSpPr/>
            <p:nvPr/>
          </p:nvSpPr>
          <p:spPr>
            <a:xfrm>
              <a:off x="3860158" y="46835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Flowchart: Connector 1093"/>
            <p:cNvSpPr/>
            <p:nvPr/>
          </p:nvSpPr>
          <p:spPr>
            <a:xfrm>
              <a:off x="3642857" y="46952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Flowchart: Connector 1094"/>
            <p:cNvSpPr/>
            <p:nvPr/>
          </p:nvSpPr>
          <p:spPr>
            <a:xfrm>
              <a:off x="3569663" y="47504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Flowchart: Connector 1095"/>
            <p:cNvSpPr/>
            <p:nvPr/>
          </p:nvSpPr>
          <p:spPr>
            <a:xfrm>
              <a:off x="3668940" y="46228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Flowchart: Connector 1096"/>
            <p:cNvSpPr/>
            <p:nvPr/>
          </p:nvSpPr>
          <p:spPr>
            <a:xfrm>
              <a:off x="3807204" y="4591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Flowchart: Connector 1097"/>
            <p:cNvSpPr/>
            <p:nvPr/>
          </p:nvSpPr>
          <p:spPr>
            <a:xfrm>
              <a:off x="4028438" y="45862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Flowchart: Connector 1098"/>
            <p:cNvSpPr/>
            <p:nvPr/>
          </p:nvSpPr>
          <p:spPr>
            <a:xfrm>
              <a:off x="3562177" y="46072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0" name="Flowchart: Connector 1099"/>
            <p:cNvSpPr/>
            <p:nvPr/>
          </p:nvSpPr>
          <p:spPr>
            <a:xfrm>
              <a:off x="4022616" y="47660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1" name="Flowchart: Connector 1100"/>
            <p:cNvSpPr/>
            <p:nvPr/>
          </p:nvSpPr>
          <p:spPr>
            <a:xfrm>
              <a:off x="3933888" y="47122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2" name="Flowchart: Connector 1101"/>
            <p:cNvSpPr/>
            <p:nvPr/>
          </p:nvSpPr>
          <p:spPr>
            <a:xfrm>
              <a:off x="4053297" y="47057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3" name="Flowchart: Connector 1102"/>
            <p:cNvSpPr/>
            <p:nvPr/>
          </p:nvSpPr>
          <p:spPr>
            <a:xfrm>
              <a:off x="3952986" y="460060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4" name="Flowchart: Connector 1103"/>
            <p:cNvSpPr/>
            <p:nvPr/>
          </p:nvSpPr>
          <p:spPr>
            <a:xfrm>
              <a:off x="4077996" y="46529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5" name="Flowchart: Connector 1104"/>
            <p:cNvSpPr/>
            <p:nvPr/>
          </p:nvSpPr>
          <p:spPr>
            <a:xfrm>
              <a:off x="4095624" y="47569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Flowchart: Connector 1105"/>
            <p:cNvSpPr/>
            <p:nvPr/>
          </p:nvSpPr>
          <p:spPr>
            <a:xfrm>
              <a:off x="4095624" y="45980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Flowchart: Connector 1106"/>
            <p:cNvSpPr/>
            <p:nvPr/>
          </p:nvSpPr>
          <p:spPr>
            <a:xfrm>
              <a:off x="4179306" y="4649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8" name="Flowchart: Connector 1107"/>
            <p:cNvSpPr/>
            <p:nvPr/>
          </p:nvSpPr>
          <p:spPr>
            <a:xfrm>
              <a:off x="4181357" y="47448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Flowchart: Connector 1108"/>
            <p:cNvSpPr/>
            <p:nvPr/>
          </p:nvSpPr>
          <p:spPr>
            <a:xfrm>
              <a:off x="3684656" y="449245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0" name="Flowchart: Connector 1109"/>
            <p:cNvSpPr/>
            <p:nvPr/>
          </p:nvSpPr>
          <p:spPr>
            <a:xfrm>
              <a:off x="3705755" y="44212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Flowchart: Connector 1110"/>
            <p:cNvSpPr/>
            <p:nvPr/>
          </p:nvSpPr>
          <p:spPr>
            <a:xfrm>
              <a:off x="3872390" y="4520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2" name="Flowchart: Connector 1111"/>
            <p:cNvSpPr/>
            <p:nvPr/>
          </p:nvSpPr>
          <p:spPr>
            <a:xfrm>
              <a:off x="4074672" y="45273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3" name="Flowchart: Connector 1112"/>
            <p:cNvSpPr/>
            <p:nvPr/>
          </p:nvSpPr>
          <p:spPr>
            <a:xfrm>
              <a:off x="3965646" y="44639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4" name="Flowchart: Connector 1113"/>
            <p:cNvSpPr/>
            <p:nvPr/>
          </p:nvSpPr>
          <p:spPr>
            <a:xfrm>
              <a:off x="2892665" y="4627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5" name="Flowchart: Connector 1114"/>
            <p:cNvSpPr/>
            <p:nvPr/>
          </p:nvSpPr>
          <p:spPr>
            <a:xfrm>
              <a:off x="3127117" y="4548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6" name="Flowchart: Connector 1115"/>
            <p:cNvSpPr/>
            <p:nvPr/>
          </p:nvSpPr>
          <p:spPr>
            <a:xfrm>
              <a:off x="3048457" y="45179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7" name="Flowchart: Connector 1116"/>
            <p:cNvSpPr/>
            <p:nvPr/>
          </p:nvSpPr>
          <p:spPr>
            <a:xfrm>
              <a:off x="2784539" y="44567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8" name="Flowchart: Connector 1117"/>
            <p:cNvSpPr/>
            <p:nvPr/>
          </p:nvSpPr>
          <p:spPr>
            <a:xfrm>
              <a:off x="2929262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9" name="Flowchart: Connector 1118"/>
            <p:cNvSpPr/>
            <p:nvPr/>
          </p:nvSpPr>
          <p:spPr>
            <a:xfrm>
              <a:off x="2731106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0" name="Flowchart: Connector 1119"/>
            <p:cNvSpPr/>
            <p:nvPr/>
          </p:nvSpPr>
          <p:spPr>
            <a:xfrm>
              <a:off x="2902374" y="44211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1" name="Flowchart: Connector 1120"/>
            <p:cNvSpPr/>
            <p:nvPr/>
          </p:nvSpPr>
          <p:spPr>
            <a:xfrm>
              <a:off x="3121350" y="4423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2" name="Flowchart: Connector 1121"/>
            <p:cNvSpPr/>
            <p:nvPr/>
          </p:nvSpPr>
          <p:spPr>
            <a:xfrm>
              <a:off x="3060644" y="46403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3" name="Flowchart: Connector 1122"/>
            <p:cNvSpPr/>
            <p:nvPr/>
          </p:nvSpPr>
          <p:spPr>
            <a:xfrm>
              <a:off x="2800722" y="46494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Flowchart: Connector 1123"/>
            <p:cNvSpPr/>
            <p:nvPr/>
          </p:nvSpPr>
          <p:spPr>
            <a:xfrm>
              <a:off x="2842733" y="45562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Flowchart: Connector 1124"/>
            <p:cNvSpPr/>
            <p:nvPr/>
          </p:nvSpPr>
          <p:spPr>
            <a:xfrm>
              <a:off x="3008278" y="44823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Flowchart: Connector 1125"/>
            <p:cNvSpPr/>
            <p:nvPr/>
          </p:nvSpPr>
          <p:spPr>
            <a:xfrm>
              <a:off x="2878843" y="45000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Flowchart: Connector 1126"/>
            <p:cNvSpPr/>
            <p:nvPr/>
          </p:nvSpPr>
          <p:spPr>
            <a:xfrm>
              <a:off x="2987450" y="4633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Flowchart: Connector 1127"/>
            <p:cNvSpPr/>
            <p:nvPr/>
          </p:nvSpPr>
          <p:spPr>
            <a:xfrm>
              <a:off x="3007977" y="45669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Flowchart: Connector 1128"/>
            <p:cNvSpPr/>
            <p:nvPr/>
          </p:nvSpPr>
          <p:spPr>
            <a:xfrm>
              <a:off x="2790676" y="45786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0" name="Flowchart: Connector 1129"/>
            <p:cNvSpPr/>
            <p:nvPr/>
          </p:nvSpPr>
          <p:spPr>
            <a:xfrm>
              <a:off x="2717482" y="46338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1" name="Flowchart: Connector 1130"/>
            <p:cNvSpPr/>
            <p:nvPr/>
          </p:nvSpPr>
          <p:spPr>
            <a:xfrm>
              <a:off x="2816759" y="45061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2" name="Flowchart: Connector 1131"/>
            <p:cNvSpPr/>
            <p:nvPr/>
          </p:nvSpPr>
          <p:spPr>
            <a:xfrm>
              <a:off x="2955489" y="44465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Flowchart: Connector 1132"/>
            <p:cNvSpPr/>
            <p:nvPr/>
          </p:nvSpPr>
          <p:spPr>
            <a:xfrm>
              <a:off x="3176257" y="44696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Flowchart: Connector 1133"/>
            <p:cNvSpPr/>
            <p:nvPr/>
          </p:nvSpPr>
          <p:spPr>
            <a:xfrm>
              <a:off x="270999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Flowchart: Connector 1134"/>
            <p:cNvSpPr/>
            <p:nvPr/>
          </p:nvSpPr>
          <p:spPr>
            <a:xfrm>
              <a:off x="3332922" y="4558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Flowchart: Connector 1135"/>
            <p:cNvSpPr/>
            <p:nvPr/>
          </p:nvSpPr>
          <p:spPr>
            <a:xfrm>
              <a:off x="3081707" y="45956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Flowchart: Connector 1136"/>
            <p:cNvSpPr/>
            <p:nvPr/>
          </p:nvSpPr>
          <p:spPr>
            <a:xfrm>
              <a:off x="3451609" y="46439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Flowchart: Connector 1137"/>
            <p:cNvSpPr/>
            <p:nvPr/>
          </p:nvSpPr>
          <p:spPr>
            <a:xfrm>
              <a:off x="3100805" y="44839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Flowchart: Connector 1138"/>
            <p:cNvSpPr/>
            <p:nvPr/>
          </p:nvSpPr>
          <p:spPr>
            <a:xfrm>
              <a:off x="3225815" y="45363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Flowchart: Connector 1139"/>
            <p:cNvSpPr/>
            <p:nvPr/>
          </p:nvSpPr>
          <p:spPr>
            <a:xfrm>
              <a:off x="4070010" y="4257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Flowchart: Connector 1140"/>
            <p:cNvSpPr/>
            <p:nvPr/>
          </p:nvSpPr>
          <p:spPr>
            <a:xfrm>
              <a:off x="3440743" y="4745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Flowchart: Connector 1141"/>
            <p:cNvSpPr/>
            <p:nvPr/>
          </p:nvSpPr>
          <p:spPr>
            <a:xfrm>
              <a:off x="3358573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Flowchart: Connector 1142"/>
            <p:cNvSpPr/>
            <p:nvPr/>
          </p:nvSpPr>
          <p:spPr>
            <a:xfrm>
              <a:off x="3329176" y="4628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Flowchart: Connector 1143"/>
            <p:cNvSpPr/>
            <p:nvPr/>
          </p:nvSpPr>
          <p:spPr>
            <a:xfrm>
              <a:off x="2799004" y="43941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Flowchart: Connector 1144"/>
            <p:cNvSpPr/>
            <p:nvPr/>
          </p:nvSpPr>
          <p:spPr>
            <a:xfrm>
              <a:off x="2703982" y="44187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Flowchart: Connector 1145"/>
            <p:cNvSpPr/>
            <p:nvPr/>
          </p:nvSpPr>
          <p:spPr>
            <a:xfrm>
              <a:off x="3020209" y="4403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Flowchart: Connector 1146"/>
            <p:cNvSpPr/>
            <p:nvPr/>
          </p:nvSpPr>
          <p:spPr>
            <a:xfrm>
              <a:off x="3222491" y="4410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Flowchart: Connector 1147"/>
            <p:cNvSpPr/>
            <p:nvPr/>
          </p:nvSpPr>
          <p:spPr>
            <a:xfrm>
              <a:off x="3315358" y="43981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Flowchart: Connector 1148"/>
            <p:cNvSpPr/>
            <p:nvPr/>
          </p:nvSpPr>
          <p:spPr>
            <a:xfrm>
              <a:off x="2330055" y="4591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Flowchart: Connector 1149"/>
            <p:cNvSpPr/>
            <p:nvPr/>
          </p:nvSpPr>
          <p:spPr>
            <a:xfrm>
              <a:off x="2564507" y="451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Flowchart: Connector 1150"/>
            <p:cNvSpPr/>
            <p:nvPr/>
          </p:nvSpPr>
          <p:spPr>
            <a:xfrm>
              <a:off x="2485847" y="44820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Flowchart: Connector 1151"/>
            <p:cNvSpPr/>
            <p:nvPr/>
          </p:nvSpPr>
          <p:spPr>
            <a:xfrm>
              <a:off x="2221929" y="44209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Flowchart: Connector 1152"/>
            <p:cNvSpPr/>
            <p:nvPr/>
          </p:nvSpPr>
          <p:spPr>
            <a:xfrm>
              <a:off x="2366652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Flowchart: Connector 1153"/>
            <p:cNvSpPr/>
            <p:nvPr/>
          </p:nvSpPr>
          <p:spPr>
            <a:xfrm>
              <a:off x="2168496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Flowchart: Connector 1154"/>
            <p:cNvSpPr/>
            <p:nvPr/>
          </p:nvSpPr>
          <p:spPr>
            <a:xfrm>
              <a:off x="2339764" y="4385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Flowchart: Connector 1155"/>
            <p:cNvSpPr/>
            <p:nvPr/>
          </p:nvSpPr>
          <p:spPr>
            <a:xfrm>
              <a:off x="2558740" y="43879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Flowchart: Connector 1156"/>
            <p:cNvSpPr/>
            <p:nvPr/>
          </p:nvSpPr>
          <p:spPr>
            <a:xfrm>
              <a:off x="2498034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Flowchart: Connector 1157"/>
            <p:cNvSpPr/>
            <p:nvPr/>
          </p:nvSpPr>
          <p:spPr>
            <a:xfrm>
              <a:off x="3267502" y="446765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Flowchart: Connector 1158"/>
            <p:cNvSpPr/>
            <p:nvPr/>
          </p:nvSpPr>
          <p:spPr>
            <a:xfrm>
              <a:off x="2280123" y="45203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Flowchart: Connector 1159"/>
            <p:cNvSpPr/>
            <p:nvPr/>
          </p:nvSpPr>
          <p:spPr>
            <a:xfrm>
              <a:off x="2411429" y="442091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Flowchart: Connector 1160"/>
            <p:cNvSpPr/>
            <p:nvPr/>
          </p:nvSpPr>
          <p:spPr>
            <a:xfrm>
              <a:off x="2316233" y="4464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Flowchart: Connector 1161"/>
            <p:cNvSpPr/>
            <p:nvPr/>
          </p:nvSpPr>
          <p:spPr>
            <a:xfrm>
              <a:off x="3426119" y="44094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Flowchart: Connector 1162"/>
            <p:cNvSpPr/>
            <p:nvPr/>
          </p:nvSpPr>
          <p:spPr>
            <a:xfrm>
              <a:off x="3996989" y="43944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Flowchart: Connector 1163"/>
            <p:cNvSpPr/>
            <p:nvPr/>
          </p:nvSpPr>
          <p:spPr>
            <a:xfrm>
              <a:off x="2228066" y="45428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Flowchart: Connector 1164"/>
            <p:cNvSpPr/>
            <p:nvPr/>
          </p:nvSpPr>
          <p:spPr>
            <a:xfrm>
              <a:off x="2154872" y="45980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Flowchart: Connector 1165"/>
            <p:cNvSpPr/>
            <p:nvPr/>
          </p:nvSpPr>
          <p:spPr>
            <a:xfrm>
              <a:off x="2254149" y="44703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Flowchart: Connector 1166"/>
            <p:cNvSpPr/>
            <p:nvPr/>
          </p:nvSpPr>
          <p:spPr>
            <a:xfrm>
              <a:off x="3643862" y="44066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Flowchart: Connector 1167"/>
            <p:cNvSpPr/>
            <p:nvPr/>
          </p:nvSpPr>
          <p:spPr>
            <a:xfrm>
              <a:off x="2613647" y="44338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Flowchart: Connector 1168"/>
            <p:cNvSpPr/>
            <p:nvPr/>
          </p:nvSpPr>
          <p:spPr>
            <a:xfrm>
              <a:off x="2147386" y="4454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Flowchart: Connector 1169"/>
            <p:cNvSpPr/>
            <p:nvPr/>
          </p:nvSpPr>
          <p:spPr>
            <a:xfrm>
              <a:off x="2607825" y="46136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Flowchart: Connector 1170"/>
            <p:cNvSpPr/>
            <p:nvPr/>
          </p:nvSpPr>
          <p:spPr>
            <a:xfrm>
              <a:off x="2519097" y="455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Flowchart: Connector 1171"/>
            <p:cNvSpPr/>
            <p:nvPr/>
          </p:nvSpPr>
          <p:spPr>
            <a:xfrm>
              <a:off x="3839111" y="44138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Flowchart: Connector 1172"/>
            <p:cNvSpPr/>
            <p:nvPr/>
          </p:nvSpPr>
          <p:spPr>
            <a:xfrm>
              <a:off x="2538195" y="44481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Flowchart: Connector 1173"/>
            <p:cNvSpPr/>
            <p:nvPr/>
          </p:nvSpPr>
          <p:spPr>
            <a:xfrm>
              <a:off x="2663205" y="4500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Flowchart: Connector 1174"/>
            <p:cNvSpPr/>
            <p:nvPr/>
          </p:nvSpPr>
          <p:spPr>
            <a:xfrm>
              <a:off x="2680833" y="46044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Flowchart: Connector 1175"/>
            <p:cNvSpPr/>
            <p:nvPr/>
          </p:nvSpPr>
          <p:spPr>
            <a:xfrm>
              <a:off x="2669715" y="45497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Flowchart: Connector 1176"/>
            <p:cNvSpPr/>
            <p:nvPr/>
          </p:nvSpPr>
          <p:spPr>
            <a:xfrm>
              <a:off x="3940428" y="43512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Flowchart: Connector 1177"/>
            <p:cNvSpPr/>
            <p:nvPr/>
          </p:nvSpPr>
          <p:spPr>
            <a:xfrm>
              <a:off x="2833110" y="44542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Flowchart: Connector 1178"/>
            <p:cNvSpPr/>
            <p:nvPr/>
          </p:nvSpPr>
          <p:spPr>
            <a:xfrm>
              <a:off x="2070009" y="44001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Flowchart: Connector 1179"/>
            <p:cNvSpPr/>
            <p:nvPr/>
          </p:nvSpPr>
          <p:spPr>
            <a:xfrm>
              <a:off x="2067751" y="44552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Flowchart: Connector 1180"/>
            <p:cNvSpPr/>
            <p:nvPr/>
          </p:nvSpPr>
          <p:spPr>
            <a:xfrm>
              <a:off x="2457599" y="43675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Flowchart: Connector 1181"/>
            <p:cNvSpPr/>
            <p:nvPr/>
          </p:nvSpPr>
          <p:spPr>
            <a:xfrm>
              <a:off x="2659881" y="4374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Flowchart: Connector 1182"/>
            <p:cNvSpPr/>
            <p:nvPr/>
          </p:nvSpPr>
          <p:spPr>
            <a:xfrm>
              <a:off x="2731302" y="434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Flowchart: Connector 1183"/>
            <p:cNvSpPr/>
            <p:nvPr/>
          </p:nvSpPr>
          <p:spPr>
            <a:xfrm>
              <a:off x="4153843" y="45471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Flowchart: Connector 1184"/>
            <p:cNvSpPr/>
            <p:nvPr/>
          </p:nvSpPr>
          <p:spPr>
            <a:xfrm>
              <a:off x="4046831" y="44607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Flowchart: Connector 1185"/>
            <p:cNvSpPr/>
            <p:nvPr/>
          </p:nvSpPr>
          <p:spPr>
            <a:xfrm>
              <a:off x="4126618" y="43877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Flowchart: Connector 1186"/>
            <p:cNvSpPr/>
            <p:nvPr/>
          </p:nvSpPr>
          <p:spPr>
            <a:xfrm>
              <a:off x="4181525" y="44336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Flowchart: Connector 1187"/>
            <p:cNvSpPr/>
            <p:nvPr/>
          </p:nvSpPr>
          <p:spPr>
            <a:xfrm>
              <a:off x="4106073" y="44479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Flowchart: Connector 1188"/>
            <p:cNvSpPr/>
            <p:nvPr/>
          </p:nvSpPr>
          <p:spPr>
            <a:xfrm>
              <a:off x="4118733" y="43112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Flowchart: Connector 1189"/>
            <p:cNvSpPr/>
            <p:nvPr/>
          </p:nvSpPr>
          <p:spPr>
            <a:xfrm>
              <a:off x="3838329" y="448821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Flowchart: Connector 1190"/>
            <p:cNvSpPr/>
            <p:nvPr/>
          </p:nvSpPr>
          <p:spPr>
            <a:xfrm>
              <a:off x="3793379" y="4429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Flowchart: Connector 1191"/>
            <p:cNvSpPr/>
            <p:nvPr/>
          </p:nvSpPr>
          <p:spPr>
            <a:xfrm>
              <a:off x="3074364" y="4362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Flowchart: Connector 1192"/>
            <p:cNvSpPr/>
            <p:nvPr/>
          </p:nvSpPr>
          <p:spPr>
            <a:xfrm>
              <a:off x="3898491" y="44340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Flowchart: Connector 1193"/>
            <p:cNvSpPr/>
            <p:nvPr/>
          </p:nvSpPr>
          <p:spPr>
            <a:xfrm>
              <a:off x="2928154" y="43685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5" name="Flowchart: Connector 1194"/>
            <p:cNvSpPr/>
            <p:nvPr/>
          </p:nvSpPr>
          <p:spPr>
            <a:xfrm>
              <a:off x="3463845" y="44634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6" name="Flowchart: Connector 1195"/>
            <p:cNvSpPr/>
            <p:nvPr/>
          </p:nvSpPr>
          <p:spPr>
            <a:xfrm>
              <a:off x="4343904" y="44301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7" name="Flowchart: Connector 1196"/>
            <p:cNvSpPr/>
            <p:nvPr/>
          </p:nvSpPr>
          <p:spPr>
            <a:xfrm>
              <a:off x="4373431" y="43672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8" name="Flowchart: Connector 1197"/>
            <p:cNvSpPr/>
            <p:nvPr/>
          </p:nvSpPr>
          <p:spPr>
            <a:xfrm>
              <a:off x="4342673" y="42935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9" name="Flowchart: Connector 1198"/>
            <p:cNvSpPr/>
            <p:nvPr/>
          </p:nvSpPr>
          <p:spPr>
            <a:xfrm>
              <a:off x="4519727" y="433836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0" name="Flowchart: Connector 1199"/>
            <p:cNvSpPr/>
            <p:nvPr/>
          </p:nvSpPr>
          <p:spPr>
            <a:xfrm>
              <a:off x="4434514" y="44473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1" name="Flowchart: Connector 1200"/>
            <p:cNvSpPr/>
            <p:nvPr/>
          </p:nvSpPr>
          <p:spPr>
            <a:xfrm>
              <a:off x="4542042" y="44119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2" name="Flowchart: Connector 1201"/>
            <p:cNvSpPr/>
            <p:nvPr/>
          </p:nvSpPr>
          <p:spPr>
            <a:xfrm>
              <a:off x="4445184" y="43721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3" name="Flowchart: Connector 1202"/>
            <p:cNvSpPr/>
            <p:nvPr/>
          </p:nvSpPr>
          <p:spPr>
            <a:xfrm>
              <a:off x="4534192" y="427573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4" name="Flowchart: Connector 1203"/>
            <p:cNvSpPr/>
            <p:nvPr/>
          </p:nvSpPr>
          <p:spPr>
            <a:xfrm>
              <a:off x="4439170" y="4300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5" name="Flowchart: Connector 1204"/>
            <p:cNvSpPr/>
            <p:nvPr/>
          </p:nvSpPr>
          <p:spPr>
            <a:xfrm>
              <a:off x="4406255" y="42537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6" name="Flowchart: Connector 1205"/>
            <p:cNvSpPr/>
            <p:nvPr/>
          </p:nvSpPr>
          <p:spPr>
            <a:xfrm>
              <a:off x="4327925" y="4562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7" name="Flowchart: Connector 1206"/>
            <p:cNvSpPr/>
            <p:nvPr/>
          </p:nvSpPr>
          <p:spPr>
            <a:xfrm>
              <a:off x="4461329" y="42305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8" name="Flowchart: Connector 1207"/>
            <p:cNvSpPr/>
            <p:nvPr/>
          </p:nvSpPr>
          <p:spPr>
            <a:xfrm>
              <a:off x="4515936" y="41769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9" name="Flowchart: Connector 1208"/>
            <p:cNvSpPr/>
            <p:nvPr/>
          </p:nvSpPr>
          <p:spPr>
            <a:xfrm>
              <a:off x="4365976" y="4490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0" name="Flowchart: Connector 1209"/>
            <p:cNvSpPr/>
            <p:nvPr/>
          </p:nvSpPr>
          <p:spPr>
            <a:xfrm>
              <a:off x="4401846" y="41748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1" name="Flowchart: Connector 1210"/>
            <p:cNvSpPr/>
            <p:nvPr/>
          </p:nvSpPr>
          <p:spPr>
            <a:xfrm>
              <a:off x="4606434" y="4344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2" name="Flowchart: Connector 1211"/>
            <p:cNvSpPr/>
            <p:nvPr/>
          </p:nvSpPr>
          <p:spPr>
            <a:xfrm>
              <a:off x="4401846" y="45726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3" name="Flowchart: Connector 1212"/>
            <p:cNvSpPr/>
            <p:nvPr/>
          </p:nvSpPr>
          <p:spPr>
            <a:xfrm>
              <a:off x="4331028" y="42425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4" name="Flowchart: Connector 1213"/>
            <p:cNvSpPr/>
            <p:nvPr/>
          </p:nvSpPr>
          <p:spPr>
            <a:xfrm>
              <a:off x="4489464" y="4467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5" name="Flowchart: Connector 1214"/>
            <p:cNvSpPr/>
            <p:nvPr/>
          </p:nvSpPr>
          <p:spPr>
            <a:xfrm>
              <a:off x="4442721" y="45353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6" name="Flowchart: Connector 1215"/>
            <p:cNvSpPr/>
            <p:nvPr/>
          </p:nvSpPr>
          <p:spPr>
            <a:xfrm>
              <a:off x="4335216" y="46413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7" name="Flowchart: Connector 1216"/>
            <p:cNvSpPr/>
            <p:nvPr/>
          </p:nvSpPr>
          <p:spPr>
            <a:xfrm>
              <a:off x="4471835" y="4133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8" name="Flowchart: Connector 1217"/>
            <p:cNvSpPr/>
            <p:nvPr/>
          </p:nvSpPr>
          <p:spPr>
            <a:xfrm>
              <a:off x="4661627" y="4207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9" name="Flowchart: Connector 1218"/>
            <p:cNvSpPr/>
            <p:nvPr/>
          </p:nvSpPr>
          <p:spPr>
            <a:xfrm>
              <a:off x="4676092" y="414448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0" name="Flowchart: Connector 1219"/>
            <p:cNvSpPr/>
            <p:nvPr/>
          </p:nvSpPr>
          <p:spPr>
            <a:xfrm>
              <a:off x="4737332" y="4117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1" name="Flowchart: Connector 1220"/>
            <p:cNvSpPr/>
            <p:nvPr/>
          </p:nvSpPr>
          <p:spPr>
            <a:xfrm>
              <a:off x="4548155" y="4122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2" name="Flowchart: Connector 1221"/>
            <p:cNvSpPr/>
            <p:nvPr/>
          </p:nvSpPr>
          <p:spPr>
            <a:xfrm>
              <a:off x="4603229" y="40993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3" name="Flowchart: Connector 1222"/>
            <p:cNvSpPr/>
            <p:nvPr/>
          </p:nvSpPr>
          <p:spPr>
            <a:xfrm>
              <a:off x="4748334" y="42133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4" name="Flowchart: Connector 1223"/>
            <p:cNvSpPr/>
            <p:nvPr/>
          </p:nvSpPr>
          <p:spPr>
            <a:xfrm>
              <a:off x="4601703" y="42753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5" name="Flowchart: Connector 1224"/>
            <p:cNvSpPr/>
            <p:nvPr/>
          </p:nvSpPr>
          <p:spPr>
            <a:xfrm>
              <a:off x="4829003" y="41295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6" name="Flowchart: Connector 1225"/>
            <p:cNvSpPr/>
            <p:nvPr/>
          </p:nvSpPr>
          <p:spPr>
            <a:xfrm>
              <a:off x="4796061" y="4165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7" name="Flowchart: Connector 1226"/>
            <p:cNvSpPr/>
            <p:nvPr/>
          </p:nvSpPr>
          <p:spPr>
            <a:xfrm>
              <a:off x="4883953" y="40999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8" name="Flowchart: Connector 1227"/>
            <p:cNvSpPr/>
            <p:nvPr/>
          </p:nvSpPr>
          <p:spPr>
            <a:xfrm>
              <a:off x="4605406" y="41980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" name="Flowchart: Connector 1228"/>
            <p:cNvSpPr/>
            <p:nvPr/>
          </p:nvSpPr>
          <p:spPr>
            <a:xfrm>
              <a:off x="4688410" y="4281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0" name="Flowchart: Connector 1229"/>
            <p:cNvSpPr/>
            <p:nvPr/>
          </p:nvSpPr>
          <p:spPr>
            <a:xfrm>
              <a:off x="4721899" y="4039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1" name="Flowchart: Connector 1230"/>
            <p:cNvSpPr/>
            <p:nvPr/>
          </p:nvSpPr>
          <p:spPr>
            <a:xfrm>
              <a:off x="4773929" y="40350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2" name="Flowchart: Connector 1231"/>
            <p:cNvSpPr/>
            <p:nvPr/>
          </p:nvSpPr>
          <p:spPr>
            <a:xfrm>
              <a:off x="3896755" y="4362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3" name="Flowchart: Connector 1232"/>
            <p:cNvSpPr/>
            <p:nvPr/>
          </p:nvSpPr>
          <p:spPr>
            <a:xfrm>
              <a:off x="4919620" y="40652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4" name="Flowchart: Connector 1233"/>
            <p:cNvSpPr/>
            <p:nvPr/>
          </p:nvSpPr>
          <p:spPr>
            <a:xfrm>
              <a:off x="4863399" y="40561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5" name="Flowchart: Connector 1234"/>
            <p:cNvSpPr/>
            <p:nvPr/>
          </p:nvSpPr>
          <p:spPr>
            <a:xfrm>
              <a:off x="4400567" y="410708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6" name="Flowchart: Connector 1235"/>
            <p:cNvSpPr/>
            <p:nvPr/>
          </p:nvSpPr>
          <p:spPr>
            <a:xfrm>
              <a:off x="4455174" y="405352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7" name="Flowchart: Connector 1236"/>
            <p:cNvSpPr/>
            <p:nvPr/>
          </p:nvSpPr>
          <p:spPr>
            <a:xfrm>
              <a:off x="4341084" y="40513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8" name="Flowchart: Connector 1237"/>
            <p:cNvSpPr/>
            <p:nvPr/>
          </p:nvSpPr>
          <p:spPr>
            <a:xfrm>
              <a:off x="4957391" y="38661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9" name="Flowchart: Connector 1238"/>
            <p:cNvSpPr/>
            <p:nvPr/>
          </p:nvSpPr>
          <p:spPr>
            <a:xfrm>
              <a:off x="4016299" y="429904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" name="Flowchart: Connector 1239"/>
            <p:cNvSpPr/>
            <p:nvPr/>
          </p:nvSpPr>
          <p:spPr>
            <a:xfrm>
              <a:off x="4787275" y="39819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" name="Flowchart: Connector 1240"/>
            <p:cNvSpPr/>
            <p:nvPr/>
          </p:nvSpPr>
          <p:spPr>
            <a:xfrm>
              <a:off x="4855989" y="39534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2" name="Flowchart: Connector 1241"/>
            <p:cNvSpPr/>
            <p:nvPr/>
          </p:nvSpPr>
          <p:spPr>
            <a:xfrm>
              <a:off x="4180140" y="43433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3" name="Flowchart: Connector 1242"/>
            <p:cNvSpPr/>
            <p:nvPr/>
          </p:nvSpPr>
          <p:spPr>
            <a:xfrm>
              <a:off x="4949242" y="399685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4" name="Flowchart: Connector 1243"/>
            <p:cNvSpPr/>
            <p:nvPr/>
          </p:nvSpPr>
          <p:spPr>
            <a:xfrm>
              <a:off x="4891684" y="39682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5" name="Flowchart: Connector 1244"/>
            <p:cNvSpPr/>
            <p:nvPr/>
          </p:nvSpPr>
          <p:spPr>
            <a:xfrm>
              <a:off x="4345039" y="41547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6" name="Flowchart: Connector 1245"/>
            <p:cNvSpPr/>
            <p:nvPr/>
          </p:nvSpPr>
          <p:spPr>
            <a:xfrm>
              <a:off x="4456097" y="39961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7" name="Flowchart: Connector 1246"/>
            <p:cNvSpPr/>
            <p:nvPr/>
          </p:nvSpPr>
          <p:spPr>
            <a:xfrm>
              <a:off x="4535501" y="39992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8" name="Flowchart: Connector 1247"/>
            <p:cNvSpPr/>
            <p:nvPr/>
          </p:nvSpPr>
          <p:spPr>
            <a:xfrm>
              <a:off x="3956399" y="42932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9" name="Flowchart: Connector 1248"/>
            <p:cNvSpPr/>
            <p:nvPr/>
          </p:nvSpPr>
          <p:spPr>
            <a:xfrm>
              <a:off x="4064728" y="43587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0" name="Flowchart: Connector 1249"/>
            <p:cNvSpPr/>
            <p:nvPr/>
          </p:nvSpPr>
          <p:spPr>
            <a:xfrm>
              <a:off x="4661544" y="39875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1" name="Flowchart: Connector 1250"/>
            <p:cNvSpPr/>
            <p:nvPr/>
          </p:nvSpPr>
          <p:spPr>
            <a:xfrm>
              <a:off x="4716151" y="3934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2" name="Flowchart: Connector 1251"/>
            <p:cNvSpPr/>
            <p:nvPr/>
          </p:nvSpPr>
          <p:spPr>
            <a:xfrm>
              <a:off x="4600865" y="3969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3" name="Flowchart: Connector 1252"/>
            <p:cNvSpPr/>
            <p:nvPr/>
          </p:nvSpPr>
          <p:spPr>
            <a:xfrm>
              <a:off x="4842631" y="39008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4" name="Flowchart: Connector 1253"/>
            <p:cNvSpPr/>
            <p:nvPr/>
          </p:nvSpPr>
          <p:spPr>
            <a:xfrm>
              <a:off x="4601703" y="40254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5" name="Flowchart: Connector 1254"/>
            <p:cNvSpPr/>
            <p:nvPr/>
          </p:nvSpPr>
          <p:spPr>
            <a:xfrm>
              <a:off x="4531387" y="394518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6" name="Flowchart: Connector 1255"/>
            <p:cNvSpPr/>
            <p:nvPr/>
          </p:nvSpPr>
          <p:spPr>
            <a:xfrm>
              <a:off x="4649462" y="392790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7" name="Flowchart: Connector 1256"/>
            <p:cNvSpPr/>
            <p:nvPr/>
          </p:nvSpPr>
          <p:spPr>
            <a:xfrm>
              <a:off x="4466388" y="39312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8" name="Flowchart: Connector 1257"/>
            <p:cNvSpPr/>
            <p:nvPr/>
          </p:nvSpPr>
          <p:spPr>
            <a:xfrm>
              <a:off x="4356431" y="3988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9" name="Flowchart: Connector 1258"/>
            <p:cNvSpPr/>
            <p:nvPr/>
          </p:nvSpPr>
          <p:spPr>
            <a:xfrm>
              <a:off x="4917988" y="39071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0" name="Flowchart: Connector 1259"/>
            <p:cNvSpPr/>
            <p:nvPr/>
          </p:nvSpPr>
          <p:spPr>
            <a:xfrm>
              <a:off x="4761416" y="38823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1" name="Flowchart: Connector 1260"/>
            <p:cNvSpPr/>
            <p:nvPr/>
          </p:nvSpPr>
          <p:spPr>
            <a:xfrm>
              <a:off x="4159869" y="41786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2" name="Flowchart: Connector 1261"/>
            <p:cNvSpPr/>
            <p:nvPr/>
          </p:nvSpPr>
          <p:spPr>
            <a:xfrm>
              <a:off x="4080662" y="4182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3" name="Flowchart: Connector 1262"/>
            <p:cNvSpPr/>
            <p:nvPr/>
          </p:nvSpPr>
          <p:spPr>
            <a:xfrm>
              <a:off x="4142203" y="41279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4" name="Flowchart: Connector 1263"/>
            <p:cNvSpPr/>
            <p:nvPr/>
          </p:nvSpPr>
          <p:spPr>
            <a:xfrm>
              <a:off x="4026657" y="42296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5" name="Flowchart: Connector 1264"/>
            <p:cNvSpPr/>
            <p:nvPr/>
          </p:nvSpPr>
          <p:spPr>
            <a:xfrm>
              <a:off x="4813795" y="38458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6" name="Flowchart: Connector 1265"/>
            <p:cNvSpPr/>
            <p:nvPr/>
          </p:nvSpPr>
          <p:spPr>
            <a:xfrm>
              <a:off x="4944623" y="37989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7" name="Flowchart: Connector 1266"/>
            <p:cNvSpPr/>
            <p:nvPr/>
          </p:nvSpPr>
          <p:spPr>
            <a:xfrm>
              <a:off x="4874903" y="38331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8" name="Flowchart: Connector 1267"/>
            <p:cNvSpPr/>
            <p:nvPr/>
          </p:nvSpPr>
          <p:spPr>
            <a:xfrm>
              <a:off x="4954353" y="37366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9" name="Flowchart: Connector 1268"/>
            <p:cNvSpPr/>
            <p:nvPr/>
          </p:nvSpPr>
          <p:spPr>
            <a:xfrm>
              <a:off x="2146581" y="43803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0" name="Flowchart: Connector 1269"/>
            <p:cNvSpPr/>
            <p:nvPr/>
          </p:nvSpPr>
          <p:spPr>
            <a:xfrm>
              <a:off x="2585543" y="42356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1" name="Flowchart: Connector 1270"/>
            <p:cNvSpPr/>
            <p:nvPr/>
          </p:nvSpPr>
          <p:spPr>
            <a:xfrm>
              <a:off x="2567727" y="4325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2" name="Flowchart: Connector 1271"/>
            <p:cNvSpPr/>
            <p:nvPr/>
          </p:nvSpPr>
          <p:spPr>
            <a:xfrm>
              <a:off x="2720038" y="42092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3" name="Flowchart: Connector 1272"/>
            <p:cNvSpPr/>
            <p:nvPr/>
          </p:nvSpPr>
          <p:spPr>
            <a:xfrm>
              <a:off x="2858054" y="4226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4" name="Flowchart: Connector 1273"/>
            <p:cNvSpPr/>
            <p:nvPr/>
          </p:nvSpPr>
          <p:spPr>
            <a:xfrm>
              <a:off x="2139770" y="42845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5" name="Flowchart: Connector 1274"/>
            <p:cNvSpPr/>
            <p:nvPr/>
          </p:nvSpPr>
          <p:spPr>
            <a:xfrm>
              <a:off x="2241510" y="43816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6" name="Flowchart: Connector 1275"/>
            <p:cNvSpPr/>
            <p:nvPr/>
          </p:nvSpPr>
          <p:spPr>
            <a:xfrm>
              <a:off x="2026493" y="435837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7" name="Flowchart: Connector 1276"/>
            <p:cNvSpPr/>
            <p:nvPr/>
          </p:nvSpPr>
          <p:spPr>
            <a:xfrm>
              <a:off x="3011320" y="43334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8" name="Flowchart: Connector 1277"/>
            <p:cNvSpPr/>
            <p:nvPr/>
          </p:nvSpPr>
          <p:spPr>
            <a:xfrm>
              <a:off x="2831303" y="431429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9" name="Flowchart: Connector 1278"/>
            <p:cNvSpPr/>
            <p:nvPr/>
          </p:nvSpPr>
          <p:spPr>
            <a:xfrm>
              <a:off x="2764107" y="42788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0" name="Flowchart: Connector 1279"/>
            <p:cNvSpPr/>
            <p:nvPr/>
          </p:nvSpPr>
          <p:spPr>
            <a:xfrm>
              <a:off x="2307542" y="4264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1" name="Flowchart: Connector 1280"/>
            <p:cNvSpPr/>
            <p:nvPr/>
          </p:nvSpPr>
          <p:spPr>
            <a:xfrm>
              <a:off x="2421693" y="42975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2" name="Flowchart: Connector 1281"/>
            <p:cNvSpPr/>
            <p:nvPr/>
          </p:nvSpPr>
          <p:spPr>
            <a:xfrm>
              <a:off x="2271051" y="433269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3" name="Flowchart: Connector 1282"/>
            <p:cNvSpPr/>
            <p:nvPr/>
          </p:nvSpPr>
          <p:spPr>
            <a:xfrm>
              <a:off x="2507107" y="42731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4" name="Flowchart: Connector 1283"/>
            <p:cNvSpPr/>
            <p:nvPr/>
          </p:nvSpPr>
          <p:spPr>
            <a:xfrm>
              <a:off x="2621226" y="42809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5" name="Flowchart: Connector 1284"/>
            <p:cNvSpPr/>
            <p:nvPr/>
          </p:nvSpPr>
          <p:spPr>
            <a:xfrm>
              <a:off x="2432602" y="42390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Flowchart: Connector 1285"/>
            <p:cNvSpPr/>
            <p:nvPr/>
          </p:nvSpPr>
          <p:spPr>
            <a:xfrm>
              <a:off x="2663065" y="427724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Flowchart: Connector 1286"/>
            <p:cNvSpPr/>
            <p:nvPr/>
          </p:nvSpPr>
          <p:spPr>
            <a:xfrm>
              <a:off x="2745512" y="42101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Flowchart: Connector 1287"/>
            <p:cNvSpPr/>
            <p:nvPr/>
          </p:nvSpPr>
          <p:spPr>
            <a:xfrm>
              <a:off x="2237186" y="16815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Flowchart: Connector 1288"/>
            <p:cNvSpPr/>
            <p:nvPr/>
          </p:nvSpPr>
          <p:spPr>
            <a:xfrm>
              <a:off x="2052846" y="42927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Flowchart: Connector 1289"/>
            <p:cNvSpPr/>
            <p:nvPr/>
          </p:nvSpPr>
          <p:spPr>
            <a:xfrm>
              <a:off x="2170681" y="42571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Flowchart: Connector 1290"/>
            <p:cNvSpPr/>
            <p:nvPr/>
          </p:nvSpPr>
          <p:spPr>
            <a:xfrm>
              <a:off x="2147150" y="433602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2" name="Flowchart: Connector 1291"/>
            <p:cNvSpPr/>
            <p:nvPr/>
          </p:nvSpPr>
          <p:spPr>
            <a:xfrm>
              <a:off x="2371289" y="433283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3" name="Flowchart: Connector 1292"/>
            <p:cNvSpPr/>
            <p:nvPr/>
          </p:nvSpPr>
          <p:spPr>
            <a:xfrm>
              <a:off x="2631741" y="41911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4" name="Flowchart: Connector 1293"/>
            <p:cNvSpPr/>
            <p:nvPr/>
          </p:nvSpPr>
          <p:spPr>
            <a:xfrm>
              <a:off x="3530262" y="43850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5" name="Flowchart: Connector 1294"/>
            <p:cNvSpPr/>
            <p:nvPr/>
          </p:nvSpPr>
          <p:spPr>
            <a:xfrm>
              <a:off x="2127835" y="42508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6" name="Flowchart: Connector 1295"/>
            <p:cNvSpPr/>
            <p:nvPr/>
          </p:nvSpPr>
          <p:spPr>
            <a:xfrm>
              <a:off x="2634927" y="42349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7" name="Flowchart: Connector 1296"/>
            <p:cNvSpPr/>
            <p:nvPr/>
          </p:nvSpPr>
          <p:spPr>
            <a:xfrm>
              <a:off x="2752762" y="419940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8" name="Flowchart: Connector 1297"/>
            <p:cNvSpPr/>
            <p:nvPr/>
          </p:nvSpPr>
          <p:spPr>
            <a:xfrm>
              <a:off x="2869261" y="427259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9" name="Flowchart: Connector 1298"/>
            <p:cNvSpPr/>
            <p:nvPr/>
          </p:nvSpPr>
          <p:spPr>
            <a:xfrm>
              <a:off x="2667147" y="42843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0" name="Flowchart: Connector 1299"/>
            <p:cNvSpPr/>
            <p:nvPr/>
          </p:nvSpPr>
          <p:spPr>
            <a:xfrm>
              <a:off x="2996791" y="42830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1" name="Flowchart: Connector 1300"/>
            <p:cNvSpPr/>
            <p:nvPr/>
          </p:nvSpPr>
          <p:spPr>
            <a:xfrm>
              <a:off x="3171918" y="43390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2" name="Flowchart: Connector 1301"/>
            <p:cNvSpPr/>
            <p:nvPr/>
          </p:nvSpPr>
          <p:spPr>
            <a:xfrm>
              <a:off x="3281157" y="433905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Flowchart: Connector 1302"/>
            <p:cNvSpPr/>
            <p:nvPr/>
          </p:nvSpPr>
          <p:spPr>
            <a:xfrm>
              <a:off x="2152055" y="19156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Flowchart: Connector 1303"/>
            <p:cNvSpPr/>
            <p:nvPr/>
          </p:nvSpPr>
          <p:spPr>
            <a:xfrm>
              <a:off x="2472885" y="23468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Flowchart: Connector 1304"/>
            <p:cNvSpPr/>
            <p:nvPr/>
          </p:nvSpPr>
          <p:spPr>
            <a:xfrm>
              <a:off x="2176367" y="223780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Flowchart: Connector 1305"/>
            <p:cNvSpPr/>
            <p:nvPr/>
          </p:nvSpPr>
          <p:spPr>
            <a:xfrm>
              <a:off x="2487367" y="197687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Flowchart: Connector 1306"/>
            <p:cNvSpPr/>
            <p:nvPr/>
          </p:nvSpPr>
          <p:spPr>
            <a:xfrm>
              <a:off x="2740919" y="17059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Flowchart: Connector 1307"/>
            <p:cNvSpPr/>
            <p:nvPr/>
          </p:nvSpPr>
          <p:spPr>
            <a:xfrm>
              <a:off x="2655788" y="19400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9" name="Flowchart: Connector 1308"/>
            <p:cNvSpPr/>
            <p:nvPr/>
          </p:nvSpPr>
          <p:spPr>
            <a:xfrm>
              <a:off x="2976618" y="23711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0" name="Flowchart: Connector 1309"/>
            <p:cNvSpPr/>
            <p:nvPr/>
          </p:nvSpPr>
          <p:spPr>
            <a:xfrm>
              <a:off x="2680100" y="22621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1" name="Flowchart: Connector 1310"/>
            <p:cNvSpPr/>
            <p:nvPr/>
          </p:nvSpPr>
          <p:spPr>
            <a:xfrm>
              <a:off x="2991100" y="200125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2" name="Flowchart: Connector 1311"/>
            <p:cNvSpPr/>
            <p:nvPr/>
          </p:nvSpPr>
          <p:spPr>
            <a:xfrm>
              <a:off x="3334294" y="159856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3" name="Flowchart: Connector 1312"/>
            <p:cNvSpPr/>
            <p:nvPr/>
          </p:nvSpPr>
          <p:spPr>
            <a:xfrm>
              <a:off x="3249163" y="183268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4" name="Flowchart: Connector 1313"/>
            <p:cNvSpPr/>
            <p:nvPr/>
          </p:nvSpPr>
          <p:spPr>
            <a:xfrm>
              <a:off x="3569993" y="22638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5" name="Flowchart: Connector 1314"/>
            <p:cNvSpPr/>
            <p:nvPr/>
          </p:nvSpPr>
          <p:spPr>
            <a:xfrm>
              <a:off x="3273475" y="21548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6" name="Flowchart: Connector 1315"/>
            <p:cNvSpPr/>
            <p:nvPr/>
          </p:nvSpPr>
          <p:spPr>
            <a:xfrm>
              <a:off x="3584475" y="189387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7" name="Flowchart: Connector 1316"/>
            <p:cNvSpPr/>
            <p:nvPr/>
          </p:nvSpPr>
          <p:spPr>
            <a:xfrm>
              <a:off x="3827815" y="158951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8" name="Flowchart: Connector 1317"/>
            <p:cNvSpPr/>
            <p:nvPr/>
          </p:nvSpPr>
          <p:spPr>
            <a:xfrm>
              <a:off x="3742684" y="182364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9" name="Flowchart: Connector 1318"/>
            <p:cNvSpPr/>
            <p:nvPr/>
          </p:nvSpPr>
          <p:spPr>
            <a:xfrm>
              <a:off x="4063514" y="2254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0" name="Flowchart: Connector 1319"/>
            <p:cNvSpPr/>
            <p:nvPr/>
          </p:nvSpPr>
          <p:spPr>
            <a:xfrm>
              <a:off x="3766996" y="214576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1" name="Flowchart: Connector 1320"/>
            <p:cNvSpPr/>
            <p:nvPr/>
          </p:nvSpPr>
          <p:spPr>
            <a:xfrm>
              <a:off x="4077996" y="18848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2" name="Flowchart: Connector 1321"/>
            <p:cNvSpPr/>
            <p:nvPr/>
          </p:nvSpPr>
          <p:spPr>
            <a:xfrm>
              <a:off x="4508315" y="1386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3" name="Flowchart: Connector 1322"/>
            <p:cNvSpPr/>
            <p:nvPr/>
          </p:nvSpPr>
          <p:spPr>
            <a:xfrm>
              <a:off x="4423184" y="162037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4" name="Flowchart: Connector 1323"/>
            <p:cNvSpPr/>
            <p:nvPr/>
          </p:nvSpPr>
          <p:spPr>
            <a:xfrm>
              <a:off x="4744014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5" name="Flowchart: Connector 1324"/>
            <p:cNvSpPr/>
            <p:nvPr/>
          </p:nvSpPr>
          <p:spPr>
            <a:xfrm>
              <a:off x="3487789" y="24233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6" name="Flowchart: Connector 1325"/>
            <p:cNvSpPr/>
            <p:nvPr/>
          </p:nvSpPr>
          <p:spPr>
            <a:xfrm>
              <a:off x="4850392" y="18035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7" name="Flowchart: Connector 1326"/>
            <p:cNvSpPr/>
            <p:nvPr/>
          </p:nvSpPr>
          <p:spPr>
            <a:xfrm>
              <a:off x="4813162" y="13476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8" name="Flowchart: Connector 1327"/>
            <p:cNvSpPr/>
            <p:nvPr/>
          </p:nvSpPr>
          <p:spPr>
            <a:xfrm>
              <a:off x="4666516" y="12477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9" name="Flowchart: Connector 1328"/>
            <p:cNvSpPr/>
            <p:nvPr/>
          </p:nvSpPr>
          <p:spPr>
            <a:xfrm>
              <a:off x="4842631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0" name="Flowchart: Connector 1329"/>
            <p:cNvSpPr/>
            <p:nvPr/>
          </p:nvSpPr>
          <p:spPr>
            <a:xfrm>
              <a:off x="4624794" y="16444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1" name="Flowchart: Connector 1330"/>
            <p:cNvSpPr/>
            <p:nvPr/>
          </p:nvSpPr>
          <p:spPr>
            <a:xfrm>
              <a:off x="4895273" y="154222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" name="Flowchart: Connector 1331"/>
            <p:cNvSpPr/>
            <p:nvPr/>
          </p:nvSpPr>
          <p:spPr>
            <a:xfrm>
              <a:off x="4414858" y="21460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3" name="Flowchart: Connector 1332"/>
            <p:cNvSpPr/>
            <p:nvPr/>
          </p:nvSpPr>
          <p:spPr>
            <a:xfrm>
              <a:off x="4863531" y="23630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4" name="Flowchart: Connector 1333"/>
            <p:cNvSpPr/>
            <p:nvPr/>
          </p:nvSpPr>
          <p:spPr>
            <a:xfrm>
              <a:off x="4407818" y="236916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5" name="Flowchart: Connector 1334"/>
            <p:cNvSpPr/>
            <p:nvPr/>
          </p:nvSpPr>
          <p:spPr>
            <a:xfrm>
              <a:off x="4616468" y="2170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6" name="Flowchart: Connector 1335"/>
            <p:cNvSpPr/>
            <p:nvPr/>
          </p:nvSpPr>
          <p:spPr>
            <a:xfrm>
              <a:off x="2700813" y="9424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7" name="Flowchart: Connector 1336"/>
            <p:cNvSpPr/>
            <p:nvPr/>
          </p:nvSpPr>
          <p:spPr>
            <a:xfrm>
              <a:off x="3021643" y="13736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8" name="Flowchart: Connector 1337"/>
            <p:cNvSpPr/>
            <p:nvPr/>
          </p:nvSpPr>
          <p:spPr>
            <a:xfrm>
              <a:off x="2725125" y="126461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" name="Flowchart: Connector 1338"/>
            <p:cNvSpPr/>
            <p:nvPr/>
          </p:nvSpPr>
          <p:spPr>
            <a:xfrm>
              <a:off x="2902423" y="96658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0" name="Flowchart: Connector 1339"/>
            <p:cNvSpPr/>
            <p:nvPr/>
          </p:nvSpPr>
          <p:spPr>
            <a:xfrm>
              <a:off x="3064680" y="8136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1" name="Flowchart: Connector 1340"/>
            <p:cNvSpPr/>
            <p:nvPr/>
          </p:nvSpPr>
          <p:spPr>
            <a:xfrm>
              <a:off x="3385510" y="124477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2" name="Flowchart: Connector 1341"/>
            <p:cNvSpPr/>
            <p:nvPr/>
          </p:nvSpPr>
          <p:spPr>
            <a:xfrm>
              <a:off x="3088992" y="11357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3" name="Flowchart: Connector 1342"/>
            <p:cNvSpPr/>
            <p:nvPr/>
          </p:nvSpPr>
          <p:spPr>
            <a:xfrm>
              <a:off x="3266290" y="83773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4" name="Flowchart: Connector 1343"/>
            <p:cNvSpPr/>
            <p:nvPr/>
          </p:nvSpPr>
          <p:spPr>
            <a:xfrm>
              <a:off x="3714030" y="8589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5" name="Flowchart: Connector 1344"/>
            <p:cNvSpPr/>
            <p:nvPr/>
          </p:nvSpPr>
          <p:spPr>
            <a:xfrm>
              <a:off x="4034860" y="129007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6" name="Flowchart: Connector 1345"/>
            <p:cNvSpPr/>
            <p:nvPr/>
          </p:nvSpPr>
          <p:spPr>
            <a:xfrm>
              <a:off x="3738342" y="118106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7" name="Flowchart: Connector 1346"/>
            <p:cNvSpPr/>
            <p:nvPr/>
          </p:nvSpPr>
          <p:spPr>
            <a:xfrm>
              <a:off x="3717056" y="10217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8" name="Flowchart: Connector 1347"/>
            <p:cNvSpPr/>
            <p:nvPr/>
          </p:nvSpPr>
          <p:spPr>
            <a:xfrm>
              <a:off x="3829001" y="7742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9" name="Flowchart: Connector 1348"/>
            <p:cNvSpPr/>
            <p:nvPr/>
          </p:nvSpPr>
          <p:spPr>
            <a:xfrm>
              <a:off x="4149831" y="12054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0" name="Flowchart: Connector 1349"/>
            <p:cNvSpPr/>
            <p:nvPr/>
          </p:nvSpPr>
          <p:spPr>
            <a:xfrm>
              <a:off x="3853313" y="109639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1" name="Flowchart: Connector 1350"/>
            <p:cNvSpPr/>
            <p:nvPr/>
          </p:nvSpPr>
          <p:spPr>
            <a:xfrm>
              <a:off x="4030611" y="79836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2" name="Flowchart: Connector 1351"/>
            <p:cNvSpPr/>
            <p:nvPr/>
          </p:nvSpPr>
          <p:spPr>
            <a:xfrm>
              <a:off x="3220250" y="9272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3" name="Flowchart: Connector 1352"/>
            <p:cNvSpPr/>
            <p:nvPr/>
          </p:nvSpPr>
          <p:spPr>
            <a:xfrm>
              <a:off x="3541080" y="13584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4" name="Flowchart: Connector 1353"/>
            <p:cNvSpPr/>
            <p:nvPr/>
          </p:nvSpPr>
          <p:spPr>
            <a:xfrm>
              <a:off x="3244562" y="124940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5" name="Flowchart: Connector 1354"/>
            <p:cNvSpPr/>
            <p:nvPr/>
          </p:nvSpPr>
          <p:spPr>
            <a:xfrm>
              <a:off x="3421860" y="9513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6" name="Flowchart: Connector 1355"/>
            <p:cNvSpPr/>
            <p:nvPr/>
          </p:nvSpPr>
          <p:spPr>
            <a:xfrm>
              <a:off x="3032969" y="9578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7" name="Flowchart: Connector 1356"/>
            <p:cNvSpPr/>
            <p:nvPr/>
          </p:nvSpPr>
          <p:spPr>
            <a:xfrm>
              <a:off x="2790853" y="8215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8" name="Flowchart: Connector 1357"/>
            <p:cNvSpPr/>
            <p:nvPr/>
          </p:nvSpPr>
          <p:spPr>
            <a:xfrm>
              <a:off x="3593752" y="10125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9" name="Flowchart: Connector 1358"/>
            <p:cNvSpPr/>
            <p:nvPr/>
          </p:nvSpPr>
          <p:spPr>
            <a:xfrm>
              <a:off x="3927261" y="7441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0" name="Flowchart: Connector 1359"/>
            <p:cNvSpPr/>
            <p:nvPr/>
          </p:nvSpPr>
          <p:spPr>
            <a:xfrm>
              <a:off x="3951573" y="106622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1" name="Flowchart: Connector 1360"/>
            <p:cNvSpPr/>
            <p:nvPr/>
          </p:nvSpPr>
          <p:spPr>
            <a:xfrm>
              <a:off x="4128871" y="7681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2" name="Flowchart: Connector 1361"/>
            <p:cNvSpPr/>
            <p:nvPr/>
          </p:nvSpPr>
          <p:spPr>
            <a:xfrm>
              <a:off x="4363062" y="10905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3" name="Flowchart: Connector 1362"/>
            <p:cNvSpPr/>
            <p:nvPr/>
          </p:nvSpPr>
          <p:spPr>
            <a:xfrm>
              <a:off x="4066544" y="98155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4" name="Flowchart: Connector 1363"/>
            <p:cNvSpPr/>
            <p:nvPr/>
          </p:nvSpPr>
          <p:spPr>
            <a:xfrm>
              <a:off x="3433481" y="8124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5" name="Flowchart: Connector 1364"/>
            <p:cNvSpPr/>
            <p:nvPr/>
          </p:nvSpPr>
          <p:spPr>
            <a:xfrm>
              <a:off x="3635091" y="8365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6" name="Flowchart: Connector 1365"/>
            <p:cNvSpPr/>
            <p:nvPr/>
          </p:nvSpPr>
          <p:spPr>
            <a:xfrm>
              <a:off x="2430687" y="111901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7" name="Flowchart: Connector 1366"/>
            <p:cNvSpPr/>
            <p:nvPr/>
          </p:nvSpPr>
          <p:spPr>
            <a:xfrm>
              <a:off x="2617256" y="128819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8" name="Flowchart: Connector 1367"/>
            <p:cNvSpPr/>
            <p:nvPr/>
          </p:nvSpPr>
          <p:spPr>
            <a:xfrm>
              <a:off x="2794554" y="99016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9" name="Flowchart: Connector 1368"/>
            <p:cNvSpPr/>
            <p:nvPr/>
          </p:nvSpPr>
          <p:spPr>
            <a:xfrm>
              <a:off x="3288052" y="10885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0" name="Flowchart: Connector 1369"/>
            <p:cNvSpPr/>
            <p:nvPr/>
          </p:nvSpPr>
          <p:spPr>
            <a:xfrm>
              <a:off x="3266606" y="133349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1" name="Flowchart: Connector 1370"/>
            <p:cNvSpPr/>
            <p:nvPr/>
          </p:nvSpPr>
          <p:spPr>
            <a:xfrm>
              <a:off x="3443904" y="103546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2" name="Flowchart: Connector 1371"/>
            <p:cNvSpPr/>
            <p:nvPr/>
          </p:nvSpPr>
          <p:spPr>
            <a:xfrm>
              <a:off x="3701745" y="133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3" name="Flowchart: Connector 1372"/>
            <p:cNvSpPr/>
            <p:nvPr/>
          </p:nvSpPr>
          <p:spPr>
            <a:xfrm>
              <a:off x="3381577" y="124882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4" name="Flowchart: Connector 1373"/>
            <p:cNvSpPr/>
            <p:nvPr/>
          </p:nvSpPr>
          <p:spPr>
            <a:xfrm>
              <a:off x="2748514" y="107970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5" name="Flowchart: Connector 1374"/>
            <p:cNvSpPr/>
            <p:nvPr/>
          </p:nvSpPr>
          <p:spPr>
            <a:xfrm>
              <a:off x="2950124" y="110379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6" name="Flowchart: Connector 1375"/>
            <p:cNvSpPr/>
            <p:nvPr/>
          </p:nvSpPr>
          <p:spPr>
            <a:xfrm>
              <a:off x="4752748" y="755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7" name="Flowchart: Connector 1376"/>
            <p:cNvSpPr/>
            <p:nvPr/>
          </p:nvSpPr>
          <p:spPr>
            <a:xfrm>
              <a:off x="4446654" y="7909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8" name="Flowchart: Connector 1377"/>
            <p:cNvSpPr/>
            <p:nvPr/>
          </p:nvSpPr>
          <p:spPr>
            <a:xfrm>
              <a:off x="4648264" y="81501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9" name="Flowchart: Connector 1378"/>
            <p:cNvSpPr/>
            <p:nvPr/>
          </p:nvSpPr>
          <p:spPr>
            <a:xfrm>
              <a:off x="4219780" y="90561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0" name="Flowchart: Connector 1379"/>
            <p:cNvSpPr/>
            <p:nvPr/>
          </p:nvSpPr>
          <p:spPr>
            <a:xfrm>
              <a:off x="4528627" y="88457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1" name="Flowchart: Connector 1380"/>
            <p:cNvSpPr/>
            <p:nvPr/>
          </p:nvSpPr>
          <p:spPr>
            <a:xfrm>
              <a:off x="4255639" y="103497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2" name="Flowchart: Connector 1381"/>
            <p:cNvSpPr/>
            <p:nvPr/>
          </p:nvSpPr>
          <p:spPr>
            <a:xfrm>
              <a:off x="4670308" y="8991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3" name="Flowchart: Connector 1382"/>
            <p:cNvSpPr/>
            <p:nvPr/>
          </p:nvSpPr>
          <p:spPr>
            <a:xfrm>
              <a:off x="2479422" y="123303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4" name="Flowchart: Connector 1383"/>
            <p:cNvSpPr/>
            <p:nvPr/>
          </p:nvSpPr>
          <p:spPr>
            <a:xfrm>
              <a:off x="2650997" y="11575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5" name="Flowchart: Connector 1384"/>
            <p:cNvSpPr/>
            <p:nvPr/>
          </p:nvSpPr>
          <p:spPr>
            <a:xfrm>
              <a:off x="2292141" y="12636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6" name="Flowchart: Connector 1385"/>
            <p:cNvSpPr/>
            <p:nvPr/>
          </p:nvSpPr>
          <p:spPr>
            <a:xfrm>
              <a:off x="2501466" y="13171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7" name="Flowchart: Connector 1386"/>
            <p:cNvSpPr/>
            <p:nvPr/>
          </p:nvSpPr>
          <p:spPr>
            <a:xfrm>
              <a:off x="2703076" y="13412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8" name="Flowchart: Connector 1387"/>
            <p:cNvSpPr/>
            <p:nvPr/>
          </p:nvSpPr>
          <p:spPr>
            <a:xfrm>
              <a:off x="2109385" y="15895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9" name="Flowchart: Connector 1388"/>
            <p:cNvSpPr/>
            <p:nvPr/>
          </p:nvSpPr>
          <p:spPr>
            <a:xfrm>
              <a:off x="2821457" y="15985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0" name="Flowchart: Connector 1389"/>
            <p:cNvSpPr/>
            <p:nvPr/>
          </p:nvSpPr>
          <p:spPr>
            <a:xfrm>
              <a:off x="2440338" y="16346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1" name="Flowchart: Connector 1390"/>
            <p:cNvSpPr/>
            <p:nvPr/>
          </p:nvSpPr>
          <p:spPr>
            <a:xfrm>
              <a:off x="3082358" y="167277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2" name="Flowchart: Connector 1391"/>
            <p:cNvSpPr/>
            <p:nvPr/>
          </p:nvSpPr>
          <p:spPr>
            <a:xfrm>
              <a:off x="2348499" y="20515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3" name="Flowchart: Connector 1392"/>
            <p:cNvSpPr/>
            <p:nvPr/>
          </p:nvSpPr>
          <p:spPr>
            <a:xfrm>
              <a:off x="4564268" y="252082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4" name="Flowchart: Connector 1393"/>
            <p:cNvSpPr/>
            <p:nvPr/>
          </p:nvSpPr>
          <p:spPr>
            <a:xfrm>
              <a:off x="4678600" y="238405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5" name="Flowchart: Connector 1394"/>
            <p:cNvSpPr/>
            <p:nvPr/>
          </p:nvSpPr>
          <p:spPr>
            <a:xfrm>
              <a:off x="4411927" y="177345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6" name="Flowchart: Connector 1395"/>
            <p:cNvSpPr/>
            <p:nvPr/>
          </p:nvSpPr>
          <p:spPr>
            <a:xfrm>
              <a:off x="2457525" y="261445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7" name="Flowchart: Connector 1396"/>
            <p:cNvSpPr/>
            <p:nvPr/>
          </p:nvSpPr>
          <p:spPr>
            <a:xfrm>
              <a:off x="4619375" y="187908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8" name="Flowchart: Connector 1397"/>
            <p:cNvSpPr/>
            <p:nvPr/>
          </p:nvSpPr>
          <p:spPr>
            <a:xfrm>
              <a:off x="3351686" y="287905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9" name="Flowchart: Connector 1398"/>
            <p:cNvSpPr/>
            <p:nvPr/>
          </p:nvSpPr>
          <p:spPr>
            <a:xfrm>
              <a:off x="3557713" y="270418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0" name="Flowchart: Connector 1399"/>
            <p:cNvSpPr/>
            <p:nvPr/>
          </p:nvSpPr>
          <p:spPr>
            <a:xfrm>
              <a:off x="3641729" y="290964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1" name="Flowchart: Connector 1400"/>
            <p:cNvSpPr/>
            <p:nvPr/>
          </p:nvSpPr>
          <p:spPr>
            <a:xfrm>
              <a:off x="3709011" y="259041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2" name="Flowchart: Connector 1401"/>
            <p:cNvSpPr/>
            <p:nvPr/>
          </p:nvSpPr>
          <p:spPr>
            <a:xfrm>
              <a:off x="2954503" y="399170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3" name="Flowchart: Connector 1402"/>
            <p:cNvSpPr/>
            <p:nvPr/>
          </p:nvSpPr>
          <p:spPr>
            <a:xfrm>
              <a:off x="3117255" y="363944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4" name="Flowchart: Connector 1403"/>
            <p:cNvSpPr/>
            <p:nvPr/>
          </p:nvSpPr>
          <p:spPr>
            <a:xfrm>
              <a:off x="3831944" y="379388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5" name="Flowchart: Connector 1404"/>
            <p:cNvSpPr/>
            <p:nvPr/>
          </p:nvSpPr>
          <p:spPr>
            <a:xfrm>
              <a:off x="3429702" y="354434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6" name="Flowchart: Connector 1405"/>
            <p:cNvSpPr/>
            <p:nvPr/>
          </p:nvSpPr>
          <p:spPr>
            <a:xfrm>
              <a:off x="2307282" y="278793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7" name="Flowchart: Connector 1406"/>
            <p:cNvSpPr/>
            <p:nvPr/>
          </p:nvSpPr>
          <p:spPr>
            <a:xfrm>
              <a:off x="2136475" y="302693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8" name="Flowchart: Connector 1407"/>
            <p:cNvSpPr/>
            <p:nvPr/>
          </p:nvSpPr>
          <p:spPr>
            <a:xfrm>
              <a:off x="2544062" y="329648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9" name="Flowchart: Connector 1408"/>
            <p:cNvSpPr/>
            <p:nvPr/>
          </p:nvSpPr>
          <p:spPr>
            <a:xfrm>
              <a:off x="2170205" y="26328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0" name="Flowchart: Connector 1409"/>
            <p:cNvSpPr/>
            <p:nvPr/>
          </p:nvSpPr>
          <p:spPr>
            <a:xfrm>
              <a:off x="2409319" y="30948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1" name="Flowchart: Connector 1410"/>
            <p:cNvSpPr/>
            <p:nvPr/>
          </p:nvSpPr>
          <p:spPr>
            <a:xfrm>
              <a:off x="2236251" y="3460421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2" name="Flowchart: Connector 1411"/>
            <p:cNvSpPr/>
            <p:nvPr/>
          </p:nvSpPr>
          <p:spPr>
            <a:xfrm>
              <a:off x="4592148" y="282448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3" name="Flowchart: Connector 1412"/>
            <p:cNvSpPr/>
            <p:nvPr/>
          </p:nvSpPr>
          <p:spPr>
            <a:xfrm>
              <a:off x="4507017" y="30586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4" name="Flowchart: Connector 1413"/>
            <p:cNvSpPr/>
            <p:nvPr/>
          </p:nvSpPr>
          <p:spPr>
            <a:xfrm>
              <a:off x="4531329" y="338072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5" name="Flowchart: Connector 1414"/>
            <p:cNvSpPr/>
            <p:nvPr/>
          </p:nvSpPr>
          <p:spPr>
            <a:xfrm>
              <a:off x="4464347" y="2732438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6" name="Flowchart: Connector 1415"/>
            <p:cNvSpPr/>
            <p:nvPr/>
          </p:nvSpPr>
          <p:spPr>
            <a:xfrm>
              <a:off x="4703461" y="319442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7" name="Flowchart: Connector 1416"/>
            <p:cNvSpPr/>
            <p:nvPr/>
          </p:nvSpPr>
          <p:spPr>
            <a:xfrm>
              <a:off x="4530393" y="3560034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8" name="Flowchart: Connector 1417"/>
            <p:cNvSpPr/>
            <p:nvPr/>
          </p:nvSpPr>
          <p:spPr>
            <a:xfrm>
              <a:off x="4766702" y="2626403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9" name="Flowchart: Connector 1418"/>
            <p:cNvSpPr/>
            <p:nvPr/>
          </p:nvSpPr>
          <p:spPr>
            <a:xfrm>
              <a:off x="4681571" y="286053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0" name="Flowchart: Connector 1419"/>
            <p:cNvSpPr/>
            <p:nvPr/>
          </p:nvSpPr>
          <p:spPr>
            <a:xfrm>
              <a:off x="4751794" y="3350137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1" name="Flowchart: Connector 1420"/>
            <p:cNvSpPr/>
            <p:nvPr/>
          </p:nvSpPr>
          <p:spPr>
            <a:xfrm>
              <a:off x="4878015" y="2996345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2" name="Flowchart: Connector 1421"/>
            <p:cNvSpPr/>
            <p:nvPr/>
          </p:nvSpPr>
          <p:spPr>
            <a:xfrm>
              <a:off x="4036231" y="259547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3" name="Flowchart: Connector 1422"/>
            <p:cNvSpPr/>
            <p:nvPr/>
          </p:nvSpPr>
          <p:spPr>
            <a:xfrm>
              <a:off x="3951100" y="282959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4" name="Flowchart: Connector 1423"/>
            <p:cNvSpPr/>
            <p:nvPr/>
          </p:nvSpPr>
          <p:spPr>
            <a:xfrm>
              <a:off x="3975412" y="315171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5" name="Flowchart: Connector 1424"/>
            <p:cNvSpPr/>
            <p:nvPr/>
          </p:nvSpPr>
          <p:spPr>
            <a:xfrm>
              <a:off x="4147544" y="296541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6" name="Flowchart: Connector 1425"/>
            <p:cNvSpPr/>
            <p:nvPr/>
          </p:nvSpPr>
          <p:spPr>
            <a:xfrm>
              <a:off x="2825563" y="250512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7" name="Flowchart: Connector 1426"/>
            <p:cNvSpPr/>
            <p:nvPr/>
          </p:nvSpPr>
          <p:spPr>
            <a:xfrm>
              <a:off x="2740432" y="2739249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8" name="Flowchart: Connector 1427"/>
            <p:cNvSpPr/>
            <p:nvPr/>
          </p:nvSpPr>
          <p:spPr>
            <a:xfrm>
              <a:off x="2764744" y="3061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9" name="Flowchart: Connector 1428"/>
            <p:cNvSpPr/>
            <p:nvPr/>
          </p:nvSpPr>
          <p:spPr>
            <a:xfrm>
              <a:off x="2936876" y="287506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0" name="Flowchart: Connector 1429"/>
            <p:cNvSpPr/>
            <p:nvPr/>
          </p:nvSpPr>
          <p:spPr>
            <a:xfrm>
              <a:off x="2547074" y="3513942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1" name="Flowchart: Connector 1430"/>
            <p:cNvSpPr/>
            <p:nvPr/>
          </p:nvSpPr>
          <p:spPr>
            <a:xfrm>
              <a:off x="2168496" y="3828890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2" name="Flowchart: Connector 1431"/>
            <p:cNvSpPr/>
            <p:nvPr/>
          </p:nvSpPr>
          <p:spPr>
            <a:xfrm>
              <a:off x="2546532" y="375636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3" name="Flowchart: Connector 1432"/>
            <p:cNvSpPr/>
            <p:nvPr/>
          </p:nvSpPr>
          <p:spPr>
            <a:xfrm>
              <a:off x="2396174" y="4053506"/>
              <a:ext cx="73194" cy="61183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242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4000">
        <p:split orient="vert"/>
      </p:transition>
    </mc:Choice>
    <mc:Fallback>
      <p:transition spd="slow" advClick="0" advTm="4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31</Words>
  <Application>Microsoft Office PowerPoint</Application>
  <PresentationFormat>Widescreen</PresentationFormat>
  <Paragraphs>13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NC TIÊN GH</dc:creator>
  <cp:lastModifiedBy>NC TIÊN GH</cp:lastModifiedBy>
  <cp:revision>22</cp:revision>
  <dcterms:created xsi:type="dcterms:W3CDTF">2018-12-11T01:45:35Z</dcterms:created>
  <dcterms:modified xsi:type="dcterms:W3CDTF">2018-12-16T17:04:37Z</dcterms:modified>
</cp:coreProperties>
</file>