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13"/>
  </p:notes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3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2E8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77AD1B-E66A-49E7-A491-8889598CCE9B}" v="1" dt="2022-04-23T10:29:12.457"/>
  </p1510:revLst>
</p1510:revInfo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E12F2D-3345-4643-A4C3-66B131A783E4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6DDBD-D58D-4602-BBAF-D45BA155E9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9523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6DDBD-D58D-4602-BBAF-D45BA155E9D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317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593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4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06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78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6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55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4/27/2022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549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74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4/27/2022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8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87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970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=""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=""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=""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=""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=""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=""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=""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=""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=""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=""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=""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=""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=""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=""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=""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=""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4/27/2022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551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733E0473-C315-42D8-A82A-A2FE49DC67D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AD23A251-68F2-43E5-812B-4BBAE1AF535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Абстрактный размытый голубой фон с эффектом боке">
            <a:extLst>
              <a:ext uri="{FF2B5EF4-FFF2-40B4-BE49-F238E27FC236}">
                <a16:creationId xmlns="" xmlns:a16="http://schemas.microsoft.com/office/drawing/2014/main" id="{E0F8EC85-A356-D79A-2D04-E27FFDB9D5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4264" r="6" b="6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="" xmlns:a16="http://schemas.microsoft.com/office/drawing/2014/main" id="{0350AF23-2606-421F-AB7B-23D9B48F3E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526A544A-3C76-4502-A741-F4DB0E2CD2F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="" xmlns:a16="http://schemas.microsoft.com/office/drawing/2014/main" id="{017B8593-D171-47B5-8D1A-E34E7B13847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="" xmlns:a16="http://schemas.microsoft.com/office/drawing/2014/main" id="{1FEF60D4-64F6-450F-B86D-383EEA1C843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="" xmlns:a16="http://schemas.microsoft.com/office/drawing/2014/main" id="{A97D4A7C-B520-46CB-9A94-711F53997BD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="" xmlns:a16="http://schemas.microsoft.com/office/drawing/2014/main" id="{2B7B976F-E84B-4936-90D7-C8298A5E7BD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="" xmlns:a16="http://schemas.microsoft.com/office/drawing/2014/main" id="{DC91FFEC-59DF-4D22-A925-F5152076924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="" xmlns:a16="http://schemas.microsoft.com/office/drawing/2014/main" id="{58931E95-0847-47E4-8AEC-312312A0323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3C094915-EF93-49A0-9B90-C44FB9B5007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4303552" cy="1460009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rgbClr val="E7E2E8"/>
                </a:solidFill>
                <a:latin typeface="Times New Roman"/>
                <a:cs typeface="Calibri Light"/>
              </a:rPr>
              <a:t>Лицей Академии Яндекса</a:t>
            </a:r>
            <a:endParaRPr lang="ru-RU" sz="3200" dirty="0">
              <a:solidFill>
                <a:srgbClr val="E7E2E8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200929" y="6408628"/>
            <a:ext cx="6850832" cy="1670994"/>
          </a:xfrm>
        </p:spPr>
        <p:txBody>
          <a:bodyPr>
            <a:normAutofit/>
          </a:bodyPr>
          <a:lstStyle/>
          <a:p>
            <a:r>
              <a:rPr lang="ru-RU" sz="1800" dirty="0" smtClean="0">
                <a:solidFill>
                  <a:srgbClr val="E7E2E8"/>
                </a:solidFill>
                <a:latin typeface="Times New Roman"/>
                <a:cs typeface="Calibri"/>
              </a:rPr>
              <a:t>Разработчики: </a:t>
            </a:r>
            <a:r>
              <a:rPr lang="ru-RU" sz="1800" dirty="0" err="1">
                <a:solidFill>
                  <a:srgbClr val="E7E2E8"/>
                </a:solidFill>
                <a:latin typeface="Times New Roman"/>
                <a:cs typeface="Calibri"/>
              </a:rPr>
              <a:t>Добролежа</a:t>
            </a:r>
            <a:r>
              <a:rPr lang="ru-RU" sz="1800" dirty="0">
                <a:solidFill>
                  <a:srgbClr val="E7E2E8"/>
                </a:solidFill>
                <a:latin typeface="Times New Roman"/>
                <a:cs typeface="Calibri"/>
              </a:rPr>
              <a:t> Олеся, Иванов Максим</a:t>
            </a:r>
            <a:endParaRPr lang="ru-RU" sz="1800" dirty="0">
              <a:solidFill>
                <a:srgbClr val="E7E2E8"/>
              </a:solidFill>
              <a:latin typeface="Times New Roman"/>
              <a:cs typeface="Times New Roman"/>
            </a:endParaRPr>
          </a:p>
          <a:p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17157" y="3219219"/>
            <a:ext cx="33546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Discord-</a:t>
            </a:r>
            <a:r>
              <a:rPr lang="ru-RU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бот «Кот»</a:t>
            </a:r>
            <a:endParaRPr lang="ru-RU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2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86080" y="2215979"/>
            <a:ext cx="2496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Проигрывание музыки: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3786" y="1594475"/>
            <a:ext cx="4761905" cy="476190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434" y="2780036"/>
            <a:ext cx="4791744" cy="1495634"/>
          </a:xfrm>
          <a:prstGeom prst="rect">
            <a:avLst/>
          </a:prstGeom>
        </p:spPr>
      </p:pic>
      <p:sp>
        <p:nvSpPr>
          <p:cNvPr id="11" name="Скругленная прямоугольная выноска 10"/>
          <p:cNvSpPr/>
          <p:nvPr/>
        </p:nvSpPr>
        <p:spPr>
          <a:xfrm>
            <a:off x="3723503" y="1408671"/>
            <a:ext cx="2100647" cy="612648"/>
          </a:xfrm>
          <a:prstGeom prst="wedgeRoundRectCallout">
            <a:avLst>
              <a:gd name="adj1" fmla="val -44428"/>
              <a:gd name="adj2" fmla="val 81325"/>
              <a:gd name="adj3" fmla="val 16667"/>
            </a:avLst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Панки </a:t>
            </a:r>
            <a:r>
              <a:rPr lang="ru-RU" dirty="0" err="1" smtClean="0">
                <a:solidFill>
                  <a:schemeClr val="bg2">
                    <a:lumMod val="50000"/>
                  </a:schemeClr>
                </a:solidFill>
              </a:rPr>
              <a:t>хой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!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27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88419" y="422789"/>
            <a:ext cx="7337030" cy="1325563"/>
          </a:xfrm>
        </p:spPr>
        <p:txBody>
          <a:bodyPr/>
          <a:lstStyle/>
          <a:p>
            <a:r>
              <a:rPr lang="ru-RU" dirty="0" smtClean="0"/>
              <a:t>Спасибо за просмотр!</a:t>
            </a:r>
            <a:endParaRPr lang="ru-RU" dirty="0"/>
          </a:p>
        </p:txBody>
      </p:sp>
      <p:pic>
        <p:nvPicPr>
          <p:cNvPr id="5132" name="Picture 12" descr="Леонардо Ди Каприо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999" y="2273342"/>
            <a:ext cx="6883869" cy="4584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31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/>
                <a:cs typeface="Calibri Light"/>
              </a:rPr>
              <a:t>Идея проекта: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7240" y="2430161"/>
            <a:ext cx="10659110" cy="3746801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/>
                <a:cs typeface="Calibri"/>
              </a:rPr>
              <a:t>Создать </a:t>
            </a:r>
            <a:r>
              <a:rPr lang="en-US" sz="3200" dirty="0">
                <a:latin typeface="Times New Roman"/>
                <a:cs typeface="Calibri"/>
              </a:rPr>
              <a:t>Discord-</a:t>
            </a:r>
            <a:r>
              <a:rPr lang="ru-RU" sz="3200" dirty="0">
                <a:latin typeface="Times New Roman"/>
                <a:cs typeface="Calibri"/>
              </a:rPr>
              <a:t>бота в помощь администраторам </a:t>
            </a:r>
            <a:r>
              <a:rPr lang="ru-RU" sz="3200" dirty="0" smtClean="0">
                <a:latin typeface="Times New Roman"/>
                <a:cs typeface="Calibri"/>
              </a:rPr>
              <a:t>сервера</a:t>
            </a:r>
          </a:p>
          <a:p>
            <a:pPr marL="0" indent="0">
              <a:spcBef>
                <a:spcPts val="3600"/>
              </a:spcBef>
              <a:buNone/>
            </a:pPr>
            <a:r>
              <a:rPr lang="ru-RU" sz="2800" dirty="0" smtClean="0">
                <a:latin typeface="Times New Roman"/>
                <a:cs typeface="Calibri"/>
              </a:rPr>
              <a:t>Бот обладает правами администратора на сервере и может банить</a:t>
            </a:r>
            <a:r>
              <a:rPr lang="en-US" sz="2800" dirty="0" smtClean="0">
                <a:latin typeface="Times New Roman"/>
                <a:cs typeface="Calibri"/>
              </a:rPr>
              <a:t>/</a:t>
            </a:r>
            <a:r>
              <a:rPr lang="ru-RU" sz="2800" dirty="0" smtClean="0">
                <a:latin typeface="Times New Roman"/>
                <a:cs typeface="Calibri"/>
              </a:rPr>
              <a:t>мутить пользователей по команде или самостоятельно, за нарушений правил.</a:t>
            </a:r>
            <a:endParaRPr lang="ru-RU" sz="2800" dirty="0">
              <a:latin typeface="Times New Roman"/>
              <a:cs typeface="Times New Roman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Бот может помочь сделать выбор, отправив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gif-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ку, выражающую одобрение или же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неодобрение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проигрывать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музыку, предоставить сведения о погоде в указанном городе.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79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46083" y="455741"/>
            <a:ext cx="6653290" cy="1325563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/>
                <a:cs typeface="Times New Roman"/>
              </a:rPr>
              <a:t>Объём кода: </a:t>
            </a:r>
            <a:r>
              <a:rPr lang="ru-RU" dirty="0" smtClean="0">
                <a:latin typeface="Times New Roman"/>
                <a:cs typeface="Times New Roman"/>
              </a:rPr>
              <a:t>112</a:t>
            </a:r>
            <a:r>
              <a:rPr lang="ru-RU" dirty="0" smtClean="0">
                <a:latin typeface="Times New Roman"/>
                <a:cs typeface="Times New Roman"/>
              </a:rPr>
              <a:t> </a:t>
            </a:r>
            <a:r>
              <a:rPr lang="ru-RU" dirty="0">
                <a:latin typeface="Times New Roman"/>
                <a:cs typeface="Times New Roman"/>
              </a:rPr>
              <a:t>строк</a:t>
            </a:r>
            <a:r>
              <a:rPr lang="ru-RU" dirty="0" smtClean="0">
                <a:latin typeface="Times New Roman"/>
                <a:cs typeface="Times New Roman"/>
              </a:rPr>
              <a:t>.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492780"/>
              </p:ext>
            </p:extLst>
          </p:nvPr>
        </p:nvGraphicFramePr>
        <p:xfrm>
          <a:off x="148280" y="2594918"/>
          <a:ext cx="11780109" cy="1808206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359245"/>
                <a:gridCol w="1201650"/>
                <a:gridCol w="1733527"/>
                <a:gridCol w="2718486"/>
                <a:gridCol w="1733527"/>
                <a:gridCol w="1713829"/>
                <a:gridCol w="1319845"/>
              </a:tblGrid>
              <a:tr h="13674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requirements.txt</a:t>
                      </a:r>
                      <a:endParaRPr lang="en-US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ORM-</a:t>
                      </a:r>
                      <a:r>
                        <a:rPr lang="ru-RU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модели</a:t>
                      </a:r>
                      <a:endParaRPr lang="ru-RU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работа с контекстом пользователя</a:t>
                      </a:r>
                      <a:endParaRPr lang="ru-RU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загрузка и использование файлов навыком: картинки, музыка</a:t>
                      </a:r>
                      <a:endParaRPr lang="ru-RU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использование стороннего </a:t>
                      </a:r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API</a:t>
                      </a:r>
                      <a:endParaRPr lang="en-US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Хранение данных (</a:t>
                      </a:r>
                      <a:r>
                        <a:rPr lang="ru-RU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txt</a:t>
                      </a:r>
                      <a:r>
                        <a:rPr lang="ru-RU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csv</a:t>
                      </a:r>
                      <a:r>
                        <a:rPr lang="ru-RU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или БД)</a:t>
                      </a:r>
                      <a:endParaRPr lang="ru-RU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Хостинг (</a:t>
                      </a:r>
                      <a:r>
                        <a:rPr lang="en-US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heroku</a:t>
                      </a:r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</a:tr>
              <a:tr h="440724"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343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92626" y="365125"/>
            <a:ext cx="6178379" cy="5706161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Что умеет наш бот: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680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735" y="3200989"/>
            <a:ext cx="5179181" cy="1228310"/>
          </a:xfrm>
          <a:prstGeom prst="rect">
            <a:avLst/>
          </a:prstGeom>
        </p:spPr>
      </p:pic>
      <p:sp>
        <p:nvSpPr>
          <p:cNvPr id="6" name="Скругленная прямоугольная выноска 5"/>
          <p:cNvSpPr/>
          <p:nvPr/>
        </p:nvSpPr>
        <p:spPr>
          <a:xfrm>
            <a:off x="2426411" y="955010"/>
            <a:ext cx="2652584" cy="949760"/>
          </a:xfrm>
          <a:prstGeom prst="wedgeRoundRectCallout">
            <a:avLst>
              <a:gd name="adj1" fmla="val -31392"/>
              <a:gd name="adj2" fmla="val 87654"/>
              <a:gd name="adj3" fmla="val 16667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Люблю поговорить)</a:t>
            </a:r>
            <a:endParaRPr lang="ru-RU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Человечек без фона ПНГ на Прозрачном Фоне • Скачать PNG Человечек без фона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42718"/>
            <a:ext cx="4408416" cy="440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399660" y="2448467"/>
            <a:ext cx="1967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Предупреждения: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35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ая прямоугольная выноска 14"/>
          <p:cNvSpPr/>
          <p:nvPr/>
        </p:nvSpPr>
        <p:spPr>
          <a:xfrm>
            <a:off x="3698404" y="1126815"/>
            <a:ext cx="1697379" cy="612648"/>
          </a:xfrm>
          <a:prstGeom prst="wedgeRoundRectCallout">
            <a:avLst>
              <a:gd name="adj1" fmla="val -36849"/>
              <a:gd name="adj2" fmla="val 116285"/>
              <a:gd name="adj3" fmla="val 16667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940" y="2516665"/>
            <a:ext cx="5010849" cy="177859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783679" y="1248473"/>
            <a:ext cx="1526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Договорился(</a:t>
            </a:r>
            <a:endParaRPr lang="ru-RU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69" y="2010032"/>
            <a:ext cx="3268877" cy="326887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459037" y="1943398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Бан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23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ая прямоугольная выноска 5"/>
          <p:cNvSpPr/>
          <p:nvPr/>
        </p:nvSpPr>
        <p:spPr>
          <a:xfrm>
            <a:off x="3804733" y="1405578"/>
            <a:ext cx="3816439" cy="612648"/>
          </a:xfrm>
          <a:prstGeom prst="wedgeRoundRectCallout">
            <a:avLst>
              <a:gd name="adj1" fmla="val -47429"/>
              <a:gd name="adj2" fmla="val 110907"/>
              <a:gd name="adj3" fmla="val 16667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209" y="2813811"/>
            <a:ext cx="4240408" cy="22797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92998" y="2164144"/>
            <a:ext cx="2090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Запрет сообщений: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Пин от пользователя Jose Antonio Granados Tornero на доске Человечки для  презентации | Презентация, Проекты, Деятельность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56" y="1496194"/>
            <a:ext cx="3971581" cy="529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886983" y="1511385"/>
            <a:ext cx="3706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 Вас есть право хранить молчание</a:t>
            </a:r>
            <a:endParaRPr lang="ru-RU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44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57" y="2718487"/>
            <a:ext cx="3739012" cy="22662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967" y="2720495"/>
            <a:ext cx="3739012" cy="22642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89268" y="609600"/>
            <a:ext cx="3839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Поможет сделать трудный выбор: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409" y="2158314"/>
            <a:ext cx="3375576" cy="337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7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6" name="Picture 22" descr="Белый Человечек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772" y="1688755"/>
            <a:ext cx="4078523" cy="407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Скругленная прямоугольная выноска 7"/>
          <p:cNvSpPr/>
          <p:nvPr/>
        </p:nvSpPr>
        <p:spPr>
          <a:xfrm>
            <a:off x="3558746" y="1076107"/>
            <a:ext cx="4522573" cy="612648"/>
          </a:xfrm>
          <a:prstGeom prst="wedgeRoundRectCallout">
            <a:avLst>
              <a:gd name="adj1" fmla="val -44330"/>
              <a:gd name="adj2" fmla="val 127043"/>
              <a:gd name="adj3" fmla="val 16667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А сегодня в Омске от +2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0</a:t>
            </a:r>
            <a:r>
              <a:rPr lang="he-IL" dirty="0" smtClean="0">
                <a:solidFill>
                  <a:schemeClr val="bg2">
                    <a:lumMod val="50000"/>
                  </a:schemeClr>
                </a:solidFill>
              </a:rPr>
              <a:t>֯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C 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до +24</a:t>
            </a:r>
            <a:r>
              <a:rPr lang="he-IL" dirty="0" smtClean="0">
                <a:solidFill>
                  <a:schemeClr val="bg2">
                    <a:lumMod val="50000"/>
                  </a:schemeClr>
                </a:solidFill>
              </a:rPr>
              <a:t>֯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C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445" y="2937412"/>
            <a:ext cx="3258005" cy="21529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061593" y="2421924"/>
            <a:ext cx="199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погоды: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71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fettiVTI">
  <a:themeElements>
    <a:clrScheme name="AnalogousFromLightSeedRightStep">
      <a:dk1>
        <a:srgbClr val="000000"/>
      </a:dk1>
      <a:lt1>
        <a:srgbClr val="FFFFFF"/>
      </a:lt1>
      <a:dk2>
        <a:srgbClr val="223A3D"/>
      </a:dk2>
      <a:lt2>
        <a:srgbClr val="E7E2E8"/>
      </a:lt2>
      <a:accent1>
        <a:srgbClr val="45B833"/>
      </a:accent1>
      <a:accent2>
        <a:srgbClr val="31B757"/>
      </a:accent2>
      <a:accent3>
        <a:srgbClr val="36B38E"/>
      </a:accent3>
      <a:accent4>
        <a:srgbClr val="2EB0C2"/>
      </a:accent4>
      <a:accent5>
        <a:srgbClr val="64A3EC"/>
      </a:accent5>
      <a:accent6>
        <a:srgbClr val="4F57EA"/>
      </a:accent6>
      <a:hlink>
        <a:srgbClr val="A569AE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175</Words>
  <Application>Microsoft Office PowerPoint</Application>
  <PresentationFormat>Широкоэкранный</PresentationFormat>
  <Paragraphs>36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Gill Sans Nova</vt:lpstr>
      <vt:lpstr>Times New Roman</vt:lpstr>
      <vt:lpstr>ConfettiVTI</vt:lpstr>
      <vt:lpstr>Лицей Академии Яндекса</vt:lpstr>
      <vt:lpstr>Идея проекта:</vt:lpstr>
      <vt:lpstr>Объём кода: 112 строк.</vt:lpstr>
      <vt:lpstr>Что умеет наш бот: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просмотр!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Учетная запись Майкрософт</cp:lastModifiedBy>
  <cp:revision>19</cp:revision>
  <dcterms:created xsi:type="dcterms:W3CDTF">2022-04-23T10:28:25Z</dcterms:created>
  <dcterms:modified xsi:type="dcterms:W3CDTF">2022-04-27T10:30:00Z</dcterms:modified>
</cp:coreProperties>
</file>