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5"/>
  </p:notesMasterIdLst>
  <p:sldIdLst>
    <p:sldId id="277" r:id="rId4"/>
    <p:sldId id="278" r:id="rId6"/>
    <p:sldId id="279" r:id="rId7"/>
    <p:sldId id="280" r:id="rId8"/>
    <p:sldId id="311" r:id="rId9"/>
    <p:sldId id="296" r:id="rId10"/>
    <p:sldId id="263" r:id="rId11"/>
    <p:sldId id="265" r:id="rId12"/>
    <p:sldId id="342" r:id="rId13"/>
    <p:sldId id="328" r:id="rId14"/>
    <p:sldId id="343" r:id="rId15"/>
    <p:sldId id="271" r:id="rId16"/>
    <p:sldId id="312" r:id="rId17"/>
    <p:sldId id="333" r:id="rId18"/>
    <p:sldId id="335" r:id="rId19"/>
    <p:sldId id="329" r:id="rId20"/>
    <p:sldId id="313" r:id="rId21"/>
    <p:sldId id="284" r:id="rId22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AC7D"/>
    <a:srgbClr val="FFFFFF"/>
    <a:srgbClr val="FFF2CC"/>
    <a:srgbClr val="5B8370"/>
    <a:srgbClr val="E0EAE6"/>
    <a:srgbClr val="C6D7CF"/>
    <a:srgbClr val="1C4885"/>
    <a:srgbClr val="20B3A1"/>
    <a:srgbClr val="D6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14" autoAdjust="0"/>
    <p:restoredTop sz="95662" autoAdjust="0"/>
  </p:normalViewPr>
  <p:slideViewPr>
    <p:cSldViewPr snapToGrid="0" showGuides="1">
      <p:cViewPr>
        <p:scale>
          <a:sx n="66" d="100"/>
          <a:sy n="66" d="100"/>
        </p:scale>
        <p:origin x="2022" y="1140"/>
      </p:cViewPr>
      <p:guideLst>
        <p:guide orient="horz" pos="2176"/>
        <p:guide pos="3844"/>
        <p:guide pos="7011"/>
        <p:guide pos="6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gs" Target="tags/tag5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B725A-BFDD-44D0-A8D3-61766B07B7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 PP T</a:t>
            </a:r>
            <a:r>
              <a:rPr lang="zh-CN" altLang="en-US" dirty="0"/>
              <a:t>模板网     </a:t>
            </a:r>
            <a:r>
              <a:rPr lang="en-US" altLang="zh-CN" dirty="0"/>
              <a:t>www.51 p 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 PP T</a:t>
            </a:r>
            <a:r>
              <a:rPr lang="zh-CN" altLang="en-US" dirty="0"/>
              <a:t>模板网     </a:t>
            </a:r>
            <a:r>
              <a:rPr lang="en-US" altLang="zh-CN" dirty="0"/>
              <a:t>www.51 p 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 PP T</a:t>
            </a:r>
            <a:r>
              <a:rPr lang="zh-CN" altLang="en-US" dirty="0"/>
              <a:t>模板网     </a:t>
            </a:r>
            <a:r>
              <a:rPr lang="en-US" altLang="zh-CN" dirty="0"/>
              <a:t>www.51 p 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 PP T</a:t>
            </a:r>
            <a:r>
              <a:rPr lang="zh-CN" altLang="en-US" dirty="0"/>
              <a:t>模板网     </a:t>
            </a:r>
            <a:r>
              <a:rPr lang="en-US" altLang="zh-CN" dirty="0"/>
              <a:t>www.51 p 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127000" y="4786848"/>
            <a:ext cx="3305629" cy="2320974"/>
            <a:chOff x="-228600" y="3111500"/>
            <a:chExt cx="5969000" cy="4191000"/>
          </a:xfrm>
        </p:grpSpPr>
        <p:sp>
          <p:nvSpPr>
            <p:cNvPr id="8" name="任意多边形: 形状 7"/>
            <p:cNvSpPr/>
            <p:nvPr/>
          </p:nvSpPr>
          <p:spPr>
            <a:xfrm>
              <a:off x="-114300" y="3111500"/>
              <a:ext cx="5854700" cy="3987800"/>
            </a:xfrm>
            <a:custGeom>
              <a:avLst/>
              <a:gdLst>
                <a:gd name="connsiteX0" fmla="*/ 0 w 5854700"/>
                <a:gd name="connsiteY0" fmla="*/ 0 h 3987800"/>
                <a:gd name="connsiteX1" fmla="*/ 800100 w 5854700"/>
                <a:gd name="connsiteY1" fmla="*/ 431800 h 3987800"/>
                <a:gd name="connsiteX2" fmla="*/ 1828800 w 5854700"/>
                <a:gd name="connsiteY2" fmla="*/ 711200 h 3987800"/>
                <a:gd name="connsiteX3" fmla="*/ 2514600 w 5854700"/>
                <a:gd name="connsiteY3" fmla="*/ 1168400 h 3987800"/>
                <a:gd name="connsiteX4" fmla="*/ 3835400 w 5854700"/>
                <a:gd name="connsiteY4" fmla="*/ 1968500 h 3987800"/>
                <a:gd name="connsiteX5" fmla="*/ 4660900 w 5854700"/>
                <a:gd name="connsiteY5" fmla="*/ 2882900 h 3987800"/>
                <a:gd name="connsiteX6" fmla="*/ 5461000 w 5854700"/>
                <a:gd name="connsiteY6" fmla="*/ 3365500 h 3987800"/>
                <a:gd name="connsiteX7" fmla="*/ 5854700 w 5854700"/>
                <a:gd name="connsiteY7" fmla="*/ 3987800 h 398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54700" h="3987800">
                  <a:moveTo>
                    <a:pt x="0" y="0"/>
                  </a:moveTo>
                  <a:cubicBezTo>
                    <a:pt x="247650" y="156633"/>
                    <a:pt x="495300" y="313267"/>
                    <a:pt x="800100" y="431800"/>
                  </a:cubicBezTo>
                  <a:cubicBezTo>
                    <a:pt x="1104900" y="550333"/>
                    <a:pt x="1543050" y="588433"/>
                    <a:pt x="1828800" y="711200"/>
                  </a:cubicBezTo>
                  <a:cubicBezTo>
                    <a:pt x="2114550" y="833967"/>
                    <a:pt x="2180167" y="958850"/>
                    <a:pt x="2514600" y="1168400"/>
                  </a:cubicBezTo>
                  <a:cubicBezTo>
                    <a:pt x="2849033" y="1377950"/>
                    <a:pt x="3477683" y="1682750"/>
                    <a:pt x="3835400" y="1968500"/>
                  </a:cubicBezTo>
                  <a:cubicBezTo>
                    <a:pt x="4193117" y="2254250"/>
                    <a:pt x="4389967" y="2650067"/>
                    <a:pt x="4660900" y="2882900"/>
                  </a:cubicBezTo>
                  <a:cubicBezTo>
                    <a:pt x="4931833" y="3115733"/>
                    <a:pt x="5262033" y="3181350"/>
                    <a:pt x="5461000" y="3365500"/>
                  </a:cubicBezTo>
                  <a:cubicBezTo>
                    <a:pt x="5659967" y="3549650"/>
                    <a:pt x="5757333" y="3768725"/>
                    <a:pt x="5854700" y="3987800"/>
                  </a:cubicBezTo>
                </a:path>
              </a:pathLst>
            </a:custGeom>
            <a:noFill/>
            <a:ln w="25400">
              <a:solidFill>
                <a:srgbClr val="C3AC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0" y="4040490"/>
              <a:ext cx="4096111" cy="2817510"/>
            </a:xfrm>
            <a:custGeom>
              <a:avLst/>
              <a:gdLst>
                <a:gd name="connsiteX0" fmla="*/ 993205 w 4096111"/>
                <a:gd name="connsiteY0" fmla="*/ 479 h 2817510"/>
                <a:gd name="connsiteX1" fmla="*/ 1168400 w 4096111"/>
                <a:gd name="connsiteY1" fmla="*/ 10810 h 2817510"/>
                <a:gd name="connsiteX2" fmla="*/ 2540000 w 4096111"/>
                <a:gd name="connsiteY2" fmla="*/ 468010 h 2817510"/>
                <a:gd name="connsiteX3" fmla="*/ 3454400 w 4096111"/>
                <a:gd name="connsiteY3" fmla="*/ 531510 h 2817510"/>
                <a:gd name="connsiteX4" fmla="*/ 4089400 w 4096111"/>
                <a:gd name="connsiteY4" fmla="*/ 963310 h 2817510"/>
                <a:gd name="connsiteX5" fmla="*/ 3797300 w 4096111"/>
                <a:gd name="connsiteY5" fmla="*/ 1509410 h 2817510"/>
                <a:gd name="connsiteX6" fmla="*/ 3949700 w 4096111"/>
                <a:gd name="connsiteY6" fmla="*/ 2677810 h 2817510"/>
                <a:gd name="connsiteX7" fmla="*/ 3914440 w 4096111"/>
                <a:gd name="connsiteY7" fmla="*/ 2762996 h 2817510"/>
                <a:gd name="connsiteX8" fmla="*/ 3874214 w 4096111"/>
                <a:gd name="connsiteY8" fmla="*/ 2817510 h 2817510"/>
                <a:gd name="connsiteX9" fmla="*/ 0 w 4096111"/>
                <a:gd name="connsiteY9" fmla="*/ 2817510 h 2817510"/>
                <a:gd name="connsiteX10" fmla="*/ 0 w 4096111"/>
                <a:gd name="connsiteY10" fmla="*/ 130768 h 2817510"/>
                <a:gd name="connsiteX11" fmla="*/ 104577 w 4096111"/>
                <a:gd name="connsiteY11" fmla="*/ 106953 h 2817510"/>
                <a:gd name="connsiteX12" fmla="*/ 993205 w 4096111"/>
                <a:gd name="connsiteY12" fmla="*/ 479 h 2817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96111" h="2817510">
                  <a:moveTo>
                    <a:pt x="993205" y="479"/>
                  </a:moveTo>
                  <a:cubicBezTo>
                    <a:pt x="1051785" y="1649"/>
                    <a:pt x="1110192" y="4989"/>
                    <a:pt x="1168400" y="10810"/>
                  </a:cubicBezTo>
                  <a:cubicBezTo>
                    <a:pt x="1634067" y="57377"/>
                    <a:pt x="2159000" y="381227"/>
                    <a:pt x="2540000" y="468010"/>
                  </a:cubicBezTo>
                  <a:cubicBezTo>
                    <a:pt x="2921000" y="554793"/>
                    <a:pt x="3196167" y="448960"/>
                    <a:pt x="3454400" y="531510"/>
                  </a:cubicBezTo>
                  <a:cubicBezTo>
                    <a:pt x="3712633" y="614060"/>
                    <a:pt x="4032250" y="800327"/>
                    <a:pt x="4089400" y="963310"/>
                  </a:cubicBezTo>
                  <a:cubicBezTo>
                    <a:pt x="4146550" y="1126293"/>
                    <a:pt x="3820583" y="1223660"/>
                    <a:pt x="3797300" y="1509410"/>
                  </a:cubicBezTo>
                  <a:cubicBezTo>
                    <a:pt x="3774017" y="1795160"/>
                    <a:pt x="4021667" y="2425927"/>
                    <a:pt x="3949700" y="2677810"/>
                  </a:cubicBezTo>
                  <a:cubicBezTo>
                    <a:pt x="3940705" y="2709296"/>
                    <a:pt x="3928831" y="2737556"/>
                    <a:pt x="3914440" y="2762996"/>
                  </a:cubicBezTo>
                  <a:lnTo>
                    <a:pt x="3874214" y="2817510"/>
                  </a:lnTo>
                  <a:lnTo>
                    <a:pt x="0" y="2817510"/>
                  </a:lnTo>
                  <a:lnTo>
                    <a:pt x="0" y="130768"/>
                  </a:lnTo>
                  <a:lnTo>
                    <a:pt x="104577" y="106953"/>
                  </a:lnTo>
                  <a:cubicBezTo>
                    <a:pt x="403059" y="43039"/>
                    <a:pt x="700302" y="-5371"/>
                    <a:pt x="993205" y="479"/>
                  </a:cubicBezTo>
                  <a:close/>
                </a:path>
              </a:pathLst>
            </a:custGeom>
            <a:solidFill>
              <a:srgbClr val="C6D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>
              <a:off x="-228600" y="3340100"/>
              <a:ext cx="5041900" cy="3962400"/>
            </a:xfrm>
            <a:custGeom>
              <a:avLst/>
              <a:gdLst>
                <a:gd name="connsiteX0" fmla="*/ 0 w 5041900"/>
                <a:gd name="connsiteY0" fmla="*/ 0 h 3962400"/>
                <a:gd name="connsiteX1" fmla="*/ 1498600 w 5041900"/>
                <a:gd name="connsiteY1" fmla="*/ 1765300 h 3962400"/>
                <a:gd name="connsiteX2" fmla="*/ 3327400 w 5041900"/>
                <a:gd name="connsiteY2" fmla="*/ 2235200 h 3962400"/>
                <a:gd name="connsiteX3" fmla="*/ 5041900 w 5041900"/>
                <a:gd name="connsiteY3" fmla="*/ 3962400 h 39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1900" h="3962400">
                  <a:moveTo>
                    <a:pt x="0" y="0"/>
                  </a:moveTo>
                  <a:cubicBezTo>
                    <a:pt x="472016" y="696383"/>
                    <a:pt x="944033" y="1392767"/>
                    <a:pt x="1498600" y="1765300"/>
                  </a:cubicBezTo>
                  <a:cubicBezTo>
                    <a:pt x="2053167" y="2137833"/>
                    <a:pt x="2736850" y="1869017"/>
                    <a:pt x="3327400" y="2235200"/>
                  </a:cubicBezTo>
                  <a:cubicBezTo>
                    <a:pt x="3917950" y="2601383"/>
                    <a:pt x="4479925" y="3281891"/>
                    <a:pt x="5041900" y="3962400"/>
                  </a:cubicBezTo>
                </a:path>
              </a:pathLst>
            </a:custGeom>
            <a:noFill/>
            <a:ln w="25400">
              <a:solidFill>
                <a:srgbClr val="C3AC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>
              <a:off x="1" y="4627344"/>
              <a:ext cx="2996343" cy="2230656"/>
            </a:xfrm>
            <a:custGeom>
              <a:avLst/>
              <a:gdLst>
                <a:gd name="connsiteX0" fmla="*/ 1223467 w 2996343"/>
                <a:gd name="connsiteY0" fmla="*/ 715 h 2230656"/>
                <a:gd name="connsiteX1" fmla="*/ 1701800 w 2996343"/>
                <a:gd name="connsiteY1" fmla="*/ 84356 h 2230656"/>
                <a:gd name="connsiteX2" fmla="*/ 1917700 w 2996343"/>
                <a:gd name="connsiteY2" fmla="*/ 1494056 h 2230656"/>
                <a:gd name="connsiteX3" fmla="*/ 2923840 w 2996343"/>
                <a:gd name="connsiteY3" fmla="*/ 2195347 h 2230656"/>
                <a:gd name="connsiteX4" fmla="*/ 2996343 w 2996343"/>
                <a:gd name="connsiteY4" fmla="*/ 2230656 h 2230656"/>
                <a:gd name="connsiteX5" fmla="*/ 0 w 2996343"/>
                <a:gd name="connsiteY5" fmla="*/ 2230656 h 2230656"/>
                <a:gd name="connsiteX6" fmla="*/ 0 w 2996343"/>
                <a:gd name="connsiteY6" fmla="*/ 97033 h 2230656"/>
                <a:gd name="connsiteX7" fmla="*/ 200311 w 2996343"/>
                <a:gd name="connsiteY7" fmla="*/ 72264 h 2230656"/>
                <a:gd name="connsiteX8" fmla="*/ 1223467 w 2996343"/>
                <a:gd name="connsiteY8" fmla="*/ 715 h 223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96343" h="2230656">
                  <a:moveTo>
                    <a:pt x="1223467" y="715"/>
                  </a:moveTo>
                  <a:cubicBezTo>
                    <a:pt x="1426898" y="4981"/>
                    <a:pt x="1597555" y="28794"/>
                    <a:pt x="1701800" y="84356"/>
                  </a:cubicBezTo>
                  <a:cubicBezTo>
                    <a:pt x="2118783" y="306606"/>
                    <a:pt x="1579033" y="1079189"/>
                    <a:pt x="1917700" y="1494056"/>
                  </a:cubicBezTo>
                  <a:cubicBezTo>
                    <a:pt x="2129367" y="1753348"/>
                    <a:pt x="2497303" y="1980394"/>
                    <a:pt x="2923840" y="2195347"/>
                  </a:cubicBezTo>
                  <a:lnTo>
                    <a:pt x="2996343" y="2230656"/>
                  </a:lnTo>
                  <a:lnTo>
                    <a:pt x="0" y="2230656"/>
                  </a:lnTo>
                  <a:lnTo>
                    <a:pt x="0" y="97033"/>
                  </a:lnTo>
                  <a:lnTo>
                    <a:pt x="200311" y="72264"/>
                  </a:lnTo>
                  <a:cubicBezTo>
                    <a:pt x="539428" y="31894"/>
                    <a:pt x="918320" y="-5685"/>
                    <a:pt x="1223467" y="715"/>
                  </a:cubicBezTo>
                  <a:close/>
                </a:path>
              </a:pathLst>
            </a:custGeom>
            <a:solidFill>
              <a:srgbClr val="E0E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781144" y="-298396"/>
            <a:ext cx="3884385" cy="1763194"/>
            <a:chOff x="5422408" y="-593552"/>
            <a:chExt cx="7722092" cy="3505200"/>
          </a:xfrm>
        </p:grpSpPr>
        <p:sp>
          <p:nvSpPr>
            <p:cNvPr id="13" name="任意多边形: 形状 12"/>
            <p:cNvSpPr/>
            <p:nvPr/>
          </p:nvSpPr>
          <p:spPr>
            <a:xfrm>
              <a:off x="5422408" y="-114300"/>
              <a:ext cx="7264892" cy="1973065"/>
            </a:xfrm>
            <a:custGeom>
              <a:avLst/>
              <a:gdLst>
                <a:gd name="connsiteX0" fmla="*/ 457692 w 7264892"/>
                <a:gd name="connsiteY0" fmla="*/ 0 h 1973065"/>
                <a:gd name="connsiteX1" fmla="*/ 492 w 7264892"/>
                <a:gd name="connsiteY1" fmla="*/ 774700 h 1973065"/>
                <a:gd name="connsiteX2" fmla="*/ 533892 w 7264892"/>
                <a:gd name="connsiteY2" fmla="*/ 1155700 h 1973065"/>
                <a:gd name="connsiteX3" fmla="*/ 1829292 w 7264892"/>
                <a:gd name="connsiteY3" fmla="*/ 1524000 h 1973065"/>
                <a:gd name="connsiteX4" fmla="*/ 3226292 w 7264892"/>
                <a:gd name="connsiteY4" fmla="*/ 1968500 h 1973065"/>
                <a:gd name="connsiteX5" fmla="*/ 5372592 w 7264892"/>
                <a:gd name="connsiteY5" fmla="*/ 1752600 h 1973065"/>
                <a:gd name="connsiteX6" fmla="*/ 7264892 w 7264892"/>
                <a:gd name="connsiteY6" fmla="*/ 1714500 h 197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4892" h="1973065">
                  <a:moveTo>
                    <a:pt x="457692" y="0"/>
                  </a:moveTo>
                  <a:cubicBezTo>
                    <a:pt x="222742" y="291041"/>
                    <a:pt x="-12208" y="582083"/>
                    <a:pt x="492" y="774700"/>
                  </a:cubicBezTo>
                  <a:cubicBezTo>
                    <a:pt x="13192" y="967317"/>
                    <a:pt x="229092" y="1030817"/>
                    <a:pt x="533892" y="1155700"/>
                  </a:cubicBezTo>
                  <a:cubicBezTo>
                    <a:pt x="838692" y="1280583"/>
                    <a:pt x="1380559" y="1388533"/>
                    <a:pt x="1829292" y="1524000"/>
                  </a:cubicBezTo>
                  <a:cubicBezTo>
                    <a:pt x="2278025" y="1659467"/>
                    <a:pt x="2635742" y="1930400"/>
                    <a:pt x="3226292" y="1968500"/>
                  </a:cubicBezTo>
                  <a:cubicBezTo>
                    <a:pt x="3816842" y="2006600"/>
                    <a:pt x="4699492" y="1794933"/>
                    <a:pt x="5372592" y="1752600"/>
                  </a:cubicBezTo>
                  <a:cubicBezTo>
                    <a:pt x="6045692" y="1710267"/>
                    <a:pt x="6655292" y="1712383"/>
                    <a:pt x="7264892" y="1714500"/>
                  </a:cubicBezTo>
                </a:path>
              </a:pathLst>
            </a:custGeom>
            <a:noFill/>
            <a:ln w="25400">
              <a:solidFill>
                <a:srgbClr val="C3AC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>
              <a:off x="6766386" y="1"/>
              <a:ext cx="5425614" cy="2671209"/>
            </a:xfrm>
            <a:custGeom>
              <a:avLst/>
              <a:gdLst>
                <a:gd name="connsiteX0" fmla="*/ 0 w 5425614"/>
                <a:gd name="connsiteY0" fmla="*/ 0 h 2671209"/>
                <a:gd name="connsiteX1" fmla="*/ 5425614 w 5425614"/>
                <a:gd name="connsiteY1" fmla="*/ 0 h 2671209"/>
                <a:gd name="connsiteX2" fmla="*/ 5425614 w 5425614"/>
                <a:gd name="connsiteY2" fmla="*/ 2671209 h 2671209"/>
                <a:gd name="connsiteX3" fmla="*/ 5285517 w 5425614"/>
                <a:gd name="connsiteY3" fmla="*/ 2647156 h 2671209"/>
                <a:gd name="connsiteX4" fmla="*/ 4777914 w 5425614"/>
                <a:gd name="connsiteY4" fmla="*/ 2501900 h 2671209"/>
                <a:gd name="connsiteX5" fmla="*/ 3876214 w 5425614"/>
                <a:gd name="connsiteY5" fmla="*/ 1943100 h 2671209"/>
                <a:gd name="connsiteX6" fmla="*/ 1653714 w 5425614"/>
                <a:gd name="connsiteY6" fmla="*/ 1155700 h 2671209"/>
                <a:gd name="connsiteX7" fmla="*/ 612314 w 5425614"/>
                <a:gd name="connsiteY7" fmla="*/ 723900 h 2671209"/>
                <a:gd name="connsiteX8" fmla="*/ 1145714 w 5425614"/>
                <a:gd name="connsiteY8" fmla="*/ 469900 h 2671209"/>
                <a:gd name="connsiteX9" fmla="*/ 254978 w 5425614"/>
                <a:gd name="connsiteY9" fmla="*/ 86221 h 2671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25614" h="2671209">
                  <a:moveTo>
                    <a:pt x="0" y="0"/>
                  </a:moveTo>
                  <a:lnTo>
                    <a:pt x="5425614" y="0"/>
                  </a:lnTo>
                  <a:lnTo>
                    <a:pt x="5425614" y="2671209"/>
                  </a:lnTo>
                  <a:lnTo>
                    <a:pt x="5285517" y="2647156"/>
                  </a:lnTo>
                  <a:cubicBezTo>
                    <a:pt x="5110495" y="2612496"/>
                    <a:pt x="4939839" y="2567517"/>
                    <a:pt x="4777914" y="2501900"/>
                  </a:cubicBezTo>
                  <a:cubicBezTo>
                    <a:pt x="4454064" y="2370667"/>
                    <a:pt x="4396914" y="2167467"/>
                    <a:pt x="3876214" y="1943100"/>
                  </a:cubicBezTo>
                  <a:cubicBezTo>
                    <a:pt x="3355514" y="1718733"/>
                    <a:pt x="2197697" y="1358900"/>
                    <a:pt x="1653714" y="1155700"/>
                  </a:cubicBezTo>
                  <a:cubicBezTo>
                    <a:pt x="1109731" y="952500"/>
                    <a:pt x="696981" y="838200"/>
                    <a:pt x="612314" y="723900"/>
                  </a:cubicBezTo>
                  <a:cubicBezTo>
                    <a:pt x="527647" y="609600"/>
                    <a:pt x="1279064" y="601133"/>
                    <a:pt x="1145714" y="469900"/>
                  </a:cubicBezTo>
                  <a:cubicBezTo>
                    <a:pt x="1045702" y="371475"/>
                    <a:pt x="683156" y="233759"/>
                    <a:pt x="254978" y="86221"/>
                  </a:cubicBezTo>
                  <a:close/>
                </a:path>
              </a:pathLst>
            </a:custGeom>
            <a:solidFill>
              <a:srgbClr val="C6D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>
              <a:off x="9623912" y="0"/>
              <a:ext cx="2568089" cy="2045056"/>
            </a:xfrm>
            <a:custGeom>
              <a:avLst/>
              <a:gdLst>
                <a:gd name="connsiteX0" fmla="*/ 0 w 2568089"/>
                <a:gd name="connsiteY0" fmla="*/ 0 h 2045056"/>
                <a:gd name="connsiteX1" fmla="*/ 2568089 w 2568089"/>
                <a:gd name="connsiteY1" fmla="*/ 0 h 2045056"/>
                <a:gd name="connsiteX2" fmla="*/ 2568089 w 2568089"/>
                <a:gd name="connsiteY2" fmla="*/ 2045056 h 2045056"/>
                <a:gd name="connsiteX3" fmla="*/ 2440097 w 2568089"/>
                <a:gd name="connsiteY3" fmla="*/ 1994098 h 2045056"/>
                <a:gd name="connsiteX4" fmla="*/ 1615589 w 2568089"/>
                <a:gd name="connsiteY4" fmla="*/ 1625600 h 2045056"/>
                <a:gd name="connsiteX5" fmla="*/ 1031389 w 2568089"/>
                <a:gd name="connsiteY5" fmla="*/ 1181100 h 2045056"/>
                <a:gd name="connsiteX6" fmla="*/ 434489 w 2568089"/>
                <a:gd name="connsiteY6" fmla="*/ 317500 h 2045056"/>
                <a:gd name="connsiteX7" fmla="*/ 110242 w 2568089"/>
                <a:gd name="connsiteY7" fmla="*/ 61119 h 2045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8089" h="2045056">
                  <a:moveTo>
                    <a:pt x="0" y="0"/>
                  </a:moveTo>
                  <a:lnTo>
                    <a:pt x="2568089" y="0"/>
                  </a:lnTo>
                  <a:lnTo>
                    <a:pt x="2568089" y="2045056"/>
                  </a:lnTo>
                  <a:lnTo>
                    <a:pt x="2440097" y="1994098"/>
                  </a:lnTo>
                  <a:cubicBezTo>
                    <a:pt x="2125970" y="1867693"/>
                    <a:pt x="1831489" y="1743075"/>
                    <a:pt x="1615589" y="1625600"/>
                  </a:cubicBezTo>
                  <a:cubicBezTo>
                    <a:pt x="1327722" y="1468967"/>
                    <a:pt x="1228239" y="1399116"/>
                    <a:pt x="1031389" y="1181100"/>
                  </a:cubicBezTo>
                  <a:cubicBezTo>
                    <a:pt x="834539" y="963084"/>
                    <a:pt x="644039" y="533400"/>
                    <a:pt x="434489" y="317500"/>
                  </a:cubicBezTo>
                  <a:cubicBezTo>
                    <a:pt x="329714" y="209550"/>
                    <a:pt x="220970" y="128588"/>
                    <a:pt x="110242" y="61119"/>
                  </a:cubicBezTo>
                  <a:close/>
                </a:path>
              </a:pathLst>
            </a:custGeom>
            <a:solidFill>
              <a:srgbClr val="E0E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/>
          </p:nvSpPr>
          <p:spPr>
            <a:xfrm>
              <a:off x="8928100" y="-593552"/>
              <a:ext cx="4216400" cy="3505200"/>
            </a:xfrm>
            <a:custGeom>
              <a:avLst/>
              <a:gdLst>
                <a:gd name="connsiteX0" fmla="*/ 0 w 4216400"/>
                <a:gd name="connsiteY0" fmla="*/ 0 h 3505200"/>
                <a:gd name="connsiteX1" fmla="*/ 774700 w 4216400"/>
                <a:gd name="connsiteY1" fmla="*/ 1143000 h 3505200"/>
                <a:gd name="connsiteX2" fmla="*/ 3073400 w 4216400"/>
                <a:gd name="connsiteY2" fmla="*/ 1574800 h 3505200"/>
                <a:gd name="connsiteX3" fmla="*/ 4216400 w 4216400"/>
                <a:gd name="connsiteY3" fmla="*/ 3505200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16400" h="3505200">
                  <a:moveTo>
                    <a:pt x="0" y="0"/>
                  </a:moveTo>
                  <a:cubicBezTo>
                    <a:pt x="131233" y="440266"/>
                    <a:pt x="262467" y="880533"/>
                    <a:pt x="774700" y="1143000"/>
                  </a:cubicBezTo>
                  <a:cubicBezTo>
                    <a:pt x="1286933" y="1405467"/>
                    <a:pt x="2499783" y="1181100"/>
                    <a:pt x="3073400" y="1574800"/>
                  </a:cubicBezTo>
                  <a:cubicBezTo>
                    <a:pt x="3647017" y="1968500"/>
                    <a:pt x="3931708" y="2736850"/>
                    <a:pt x="4216400" y="3505200"/>
                  </a:cubicBezTo>
                </a:path>
              </a:pathLst>
            </a:custGeom>
            <a:noFill/>
            <a:ln w="25400">
              <a:solidFill>
                <a:srgbClr val="C3AC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127000" y="4786848"/>
            <a:ext cx="3305629" cy="2320974"/>
            <a:chOff x="-228600" y="3111500"/>
            <a:chExt cx="5969000" cy="4191000"/>
          </a:xfrm>
        </p:grpSpPr>
        <p:sp>
          <p:nvSpPr>
            <p:cNvPr id="8" name="任意多边形: 形状 7"/>
            <p:cNvSpPr/>
            <p:nvPr/>
          </p:nvSpPr>
          <p:spPr>
            <a:xfrm>
              <a:off x="-114300" y="3111500"/>
              <a:ext cx="5854700" cy="3987800"/>
            </a:xfrm>
            <a:custGeom>
              <a:avLst/>
              <a:gdLst>
                <a:gd name="connsiteX0" fmla="*/ 0 w 5854700"/>
                <a:gd name="connsiteY0" fmla="*/ 0 h 3987800"/>
                <a:gd name="connsiteX1" fmla="*/ 800100 w 5854700"/>
                <a:gd name="connsiteY1" fmla="*/ 431800 h 3987800"/>
                <a:gd name="connsiteX2" fmla="*/ 1828800 w 5854700"/>
                <a:gd name="connsiteY2" fmla="*/ 711200 h 3987800"/>
                <a:gd name="connsiteX3" fmla="*/ 2514600 w 5854700"/>
                <a:gd name="connsiteY3" fmla="*/ 1168400 h 3987800"/>
                <a:gd name="connsiteX4" fmla="*/ 3835400 w 5854700"/>
                <a:gd name="connsiteY4" fmla="*/ 1968500 h 3987800"/>
                <a:gd name="connsiteX5" fmla="*/ 4660900 w 5854700"/>
                <a:gd name="connsiteY5" fmla="*/ 2882900 h 3987800"/>
                <a:gd name="connsiteX6" fmla="*/ 5461000 w 5854700"/>
                <a:gd name="connsiteY6" fmla="*/ 3365500 h 3987800"/>
                <a:gd name="connsiteX7" fmla="*/ 5854700 w 5854700"/>
                <a:gd name="connsiteY7" fmla="*/ 3987800 h 398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54700" h="3987800">
                  <a:moveTo>
                    <a:pt x="0" y="0"/>
                  </a:moveTo>
                  <a:cubicBezTo>
                    <a:pt x="247650" y="156633"/>
                    <a:pt x="495300" y="313267"/>
                    <a:pt x="800100" y="431800"/>
                  </a:cubicBezTo>
                  <a:cubicBezTo>
                    <a:pt x="1104900" y="550333"/>
                    <a:pt x="1543050" y="588433"/>
                    <a:pt x="1828800" y="711200"/>
                  </a:cubicBezTo>
                  <a:cubicBezTo>
                    <a:pt x="2114550" y="833967"/>
                    <a:pt x="2180167" y="958850"/>
                    <a:pt x="2514600" y="1168400"/>
                  </a:cubicBezTo>
                  <a:cubicBezTo>
                    <a:pt x="2849033" y="1377950"/>
                    <a:pt x="3477683" y="1682750"/>
                    <a:pt x="3835400" y="1968500"/>
                  </a:cubicBezTo>
                  <a:cubicBezTo>
                    <a:pt x="4193117" y="2254250"/>
                    <a:pt x="4389967" y="2650067"/>
                    <a:pt x="4660900" y="2882900"/>
                  </a:cubicBezTo>
                  <a:cubicBezTo>
                    <a:pt x="4931833" y="3115733"/>
                    <a:pt x="5262033" y="3181350"/>
                    <a:pt x="5461000" y="3365500"/>
                  </a:cubicBezTo>
                  <a:cubicBezTo>
                    <a:pt x="5659967" y="3549650"/>
                    <a:pt x="5757333" y="3768725"/>
                    <a:pt x="5854700" y="3987800"/>
                  </a:cubicBezTo>
                </a:path>
              </a:pathLst>
            </a:custGeom>
            <a:noFill/>
            <a:ln w="25400">
              <a:solidFill>
                <a:srgbClr val="C3AC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0" y="4040490"/>
              <a:ext cx="4096111" cy="2817510"/>
            </a:xfrm>
            <a:custGeom>
              <a:avLst/>
              <a:gdLst>
                <a:gd name="connsiteX0" fmla="*/ 993205 w 4096111"/>
                <a:gd name="connsiteY0" fmla="*/ 479 h 2817510"/>
                <a:gd name="connsiteX1" fmla="*/ 1168400 w 4096111"/>
                <a:gd name="connsiteY1" fmla="*/ 10810 h 2817510"/>
                <a:gd name="connsiteX2" fmla="*/ 2540000 w 4096111"/>
                <a:gd name="connsiteY2" fmla="*/ 468010 h 2817510"/>
                <a:gd name="connsiteX3" fmla="*/ 3454400 w 4096111"/>
                <a:gd name="connsiteY3" fmla="*/ 531510 h 2817510"/>
                <a:gd name="connsiteX4" fmla="*/ 4089400 w 4096111"/>
                <a:gd name="connsiteY4" fmla="*/ 963310 h 2817510"/>
                <a:gd name="connsiteX5" fmla="*/ 3797300 w 4096111"/>
                <a:gd name="connsiteY5" fmla="*/ 1509410 h 2817510"/>
                <a:gd name="connsiteX6" fmla="*/ 3949700 w 4096111"/>
                <a:gd name="connsiteY6" fmla="*/ 2677810 h 2817510"/>
                <a:gd name="connsiteX7" fmla="*/ 3914440 w 4096111"/>
                <a:gd name="connsiteY7" fmla="*/ 2762996 h 2817510"/>
                <a:gd name="connsiteX8" fmla="*/ 3874214 w 4096111"/>
                <a:gd name="connsiteY8" fmla="*/ 2817510 h 2817510"/>
                <a:gd name="connsiteX9" fmla="*/ 0 w 4096111"/>
                <a:gd name="connsiteY9" fmla="*/ 2817510 h 2817510"/>
                <a:gd name="connsiteX10" fmla="*/ 0 w 4096111"/>
                <a:gd name="connsiteY10" fmla="*/ 130768 h 2817510"/>
                <a:gd name="connsiteX11" fmla="*/ 104577 w 4096111"/>
                <a:gd name="connsiteY11" fmla="*/ 106953 h 2817510"/>
                <a:gd name="connsiteX12" fmla="*/ 993205 w 4096111"/>
                <a:gd name="connsiteY12" fmla="*/ 479 h 2817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96111" h="2817510">
                  <a:moveTo>
                    <a:pt x="993205" y="479"/>
                  </a:moveTo>
                  <a:cubicBezTo>
                    <a:pt x="1051785" y="1649"/>
                    <a:pt x="1110192" y="4989"/>
                    <a:pt x="1168400" y="10810"/>
                  </a:cubicBezTo>
                  <a:cubicBezTo>
                    <a:pt x="1634067" y="57377"/>
                    <a:pt x="2159000" y="381227"/>
                    <a:pt x="2540000" y="468010"/>
                  </a:cubicBezTo>
                  <a:cubicBezTo>
                    <a:pt x="2921000" y="554793"/>
                    <a:pt x="3196167" y="448960"/>
                    <a:pt x="3454400" y="531510"/>
                  </a:cubicBezTo>
                  <a:cubicBezTo>
                    <a:pt x="3712633" y="614060"/>
                    <a:pt x="4032250" y="800327"/>
                    <a:pt x="4089400" y="963310"/>
                  </a:cubicBezTo>
                  <a:cubicBezTo>
                    <a:pt x="4146550" y="1126293"/>
                    <a:pt x="3820583" y="1223660"/>
                    <a:pt x="3797300" y="1509410"/>
                  </a:cubicBezTo>
                  <a:cubicBezTo>
                    <a:pt x="3774017" y="1795160"/>
                    <a:pt x="4021667" y="2425927"/>
                    <a:pt x="3949700" y="2677810"/>
                  </a:cubicBezTo>
                  <a:cubicBezTo>
                    <a:pt x="3940705" y="2709296"/>
                    <a:pt x="3928831" y="2737556"/>
                    <a:pt x="3914440" y="2762996"/>
                  </a:cubicBezTo>
                  <a:lnTo>
                    <a:pt x="3874214" y="2817510"/>
                  </a:lnTo>
                  <a:lnTo>
                    <a:pt x="0" y="2817510"/>
                  </a:lnTo>
                  <a:lnTo>
                    <a:pt x="0" y="130768"/>
                  </a:lnTo>
                  <a:lnTo>
                    <a:pt x="104577" y="106953"/>
                  </a:lnTo>
                  <a:cubicBezTo>
                    <a:pt x="403059" y="43039"/>
                    <a:pt x="700302" y="-5371"/>
                    <a:pt x="993205" y="479"/>
                  </a:cubicBezTo>
                  <a:close/>
                </a:path>
              </a:pathLst>
            </a:custGeom>
            <a:solidFill>
              <a:srgbClr val="C6D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>
              <a:off x="-228600" y="3340100"/>
              <a:ext cx="5041900" cy="3962400"/>
            </a:xfrm>
            <a:custGeom>
              <a:avLst/>
              <a:gdLst>
                <a:gd name="connsiteX0" fmla="*/ 0 w 5041900"/>
                <a:gd name="connsiteY0" fmla="*/ 0 h 3962400"/>
                <a:gd name="connsiteX1" fmla="*/ 1498600 w 5041900"/>
                <a:gd name="connsiteY1" fmla="*/ 1765300 h 3962400"/>
                <a:gd name="connsiteX2" fmla="*/ 3327400 w 5041900"/>
                <a:gd name="connsiteY2" fmla="*/ 2235200 h 3962400"/>
                <a:gd name="connsiteX3" fmla="*/ 5041900 w 5041900"/>
                <a:gd name="connsiteY3" fmla="*/ 3962400 h 39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1900" h="3962400">
                  <a:moveTo>
                    <a:pt x="0" y="0"/>
                  </a:moveTo>
                  <a:cubicBezTo>
                    <a:pt x="472016" y="696383"/>
                    <a:pt x="944033" y="1392767"/>
                    <a:pt x="1498600" y="1765300"/>
                  </a:cubicBezTo>
                  <a:cubicBezTo>
                    <a:pt x="2053167" y="2137833"/>
                    <a:pt x="2736850" y="1869017"/>
                    <a:pt x="3327400" y="2235200"/>
                  </a:cubicBezTo>
                  <a:cubicBezTo>
                    <a:pt x="3917950" y="2601383"/>
                    <a:pt x="4479925" y="3281891"/>
                    <a:pt x="5041900" y="3962400"/>
                  </a:cubicBezTo>
                </a:path>
              </a:pathLst>
            </a:custGeom>
            <a:noFill/>
            <a:ln w="25400">
              <a:solidFill>
                <a:srgbClr val="C3AC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>
              <a:off x="1" y="4627344"/>
              <a:ext cx="2996343" cy="2230656"/>
            </a:xfrm>
            <a:custGeom>
              <a:avLst/>
              <a:gdLst>
                <a:gd name="connsiteX0" fmla="*/ 1223467 w 2996343"/>
                <a:gd name="connsiteY0" fmla="*/ 715 h 2230656"/>
                <a:gd name="connsiteX1" fmla="*/ 1701800 w 2996343"/>
                <a:gd name="connsiteY1" fmla="*/ 84356 h 2230656"/>
                <a:gd name="connsiteX2" fmla="*/ 1917700 w 2996343"/>
                <a:gd name="connsiteY2" fmla="*/ 1494056 h 2230656"/>
                <a:gd name="connsiteX3" fmla="*/ 2923840 w 2996343"/>
                <a:gd name="connsiteY3" fmla="*/ 2195347 h 2230656"/>
                <a:gd name="connsiteX4" fmla="*/ 2996343 w 2996343"/>
                <a:gd name="connsiteY4" fmla="*/ 2230656 h 2230656"/>
                <a:gd name="connsiteX5" fmla="*/ 0 w 2996343"/>
                <a:gd name="connsiteY5" fmla="*/ 2230656 h 2230656"/>
                <a:gd name="connsiteX6" fmla="*/ 0 w 2996343"/>
                <a:gd name="connsiteY6" fmla="*/ 97033 h 2230656"/>
                <a:gd name="connsiteX7" fmla="*/ 200311 w 2996343"/>
                <a:gd name="connsiteY7" fmla="*/ 72264 h 2230656"/>
                <a:gd name="connsiteX8" fmla="*/ 1223467 w 2996343"/>
                <a:gd name="connsiteY8" fmla="*/ 715 h 223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96343" h="2230656">
                  <a:moveTo>
                    <a:pt x="1223467" y="715"/>
                  </a:moveTo>
                  <a:cubicBezTo>
                    <a:pt x="1426898" y="4981"/>
                    <a:pt x="1597555" y="28794"/>
                    <a:pt x="1701800" y="84356"/>
                  </a:cubicBezTo>
                  <a:cubicBezTo>
                    <a:pt x="2118783" y="306606"/>
                    <a:pt x="1579033" y="1079189"/>
                    <a:pt x="1917700" y="1494056"/>
                  </a:cubicBezTo>
                  <a:cubicBezTo>
                    <a:pt x="2129367" y="1753348"/>
                    <a:pt x="2497303" y="1980394"/>
                    <a:pt x="2923840" y="2195347"/>
                  </a:cubicBezTo>
                  <a:lnTo>
                    <a:pt x="2996343" y="2230656"/>
                  </a:lnTo>
                  <a:lnTo>
                    <a:pt x="0" y="2230656"/>
                  </a:lnTo>
                  <a:lnTo>
                    <a:pt x="0" y="97033"/>
                  </a:lnTo>
                  <a:lnTo>
                    <a:pt x="200311" y="72264"/>
                  </a:lnTo>
                  <a:cubicBezTo>
                    <a:pt x="539428" y="31894"/>
                    <a:pt x="918320" y="-5685"/>
                    <a:pt x="1223467" y="715"/>
                  </a:cubicBezTo>
                  <a:close/>
                </a:path>
              </a:pathLst>
            </a:custGeom>
            <a:solidFill>
              <a:srgbClr val="E0E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781144" y="-298396"/>
            <a:ext cx="3884385" cy="1763194"/>
            <a:chOff x="5422408" y="-593552"/>
            <a:chExt cx="7722092" cy="3505200"/>
          </a:xfrm>
        </p:grpSpPr>
        <p:sp>
          <p:nvSpPr>
            <p:cNvPr id="13" name="任意多边形: 形状 12"/>
            <p:cNvSpPr/>
            <p:nvPr/>
          </p:nvSpPr>
          <p:spPr>
            <a:xfrm>
              <a:off x="5422408" y="-114300"/>
              <a:ext cx="7264892" cy="1973065"/>
            </a:xfrm>
            <a:custGeom>
              <a:avLst/>
              <a:gdLst>
                <a:gd name="connsiteX0" fmla="*/ 457692 w 7264892"/>
                <a:gd name="connsiteY0" fmla="*/ 0 h 1973065"/>
                <a:gd name="connsiteX1" fmla="*/ 492 w 7264892"/>
                <a:gd name="connsiteY1" fmla="*/ 774700 h 1973065"/>
                <a:gd name="connsiteX2" fmla="*/ 533892 w 7264892"/>
                <a:gd name="connsiteY2" fmla="*/ 1155700 h 1973065"/>
                <a:gd name="connsiteX3" fmla="*/ 1829292 w 7264892"/>
                <a:gd name="connsiteY3" fmla="*/ 1524000 h 1973065"/>
                <a:gd name="connsiteX4" fmla="*/ 3226292 w 7264892"/>
                <a:gd name="connsiteY4" fmla="*/ 1968500 h 1973065"/>
                <a:gd name="connsiteX5" fmla="*/ 5372592 w 7264892"/>
                <a:gd name="connsiteY5" fmla="*/ 1752600 h 1973065"/>
                <a:gd name="connsiteX6" fmla="*/ 7264892 w 7264892"/>
                <a:gd name="connsiteY6" fmla="*/ 1714500 h 197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4892" h="1973065">
                  <a:moveTo>
                    <a:pt x="457692" y="0"/>
                  </a:moveTo>
                  <a:cubicBezTo>
                    <a:pt x="222742" y="291041"/>
                    <a:pt x="-12208" y="582083"/>
                    <a:pt x="492" y="774700"/>
                  </a:cubicBezTo>
                  <a:cubicBezTo>
                    <a:pt x="13192" y="967317"/>
                    <a:pt x="229092" y="1030817"/>
                    <a:pt x="533892" y="1155700"/>
                  </a:cubicBezTo>
                  <a:cubicBezTo>
                    <a:pt x="838692" y="1280583"/>
                    <a:pt x="1380559" y="1388533"/>
                    <a:pt x="1829292" y="1524000"/>
                  </a:cubicBezTo>
                  <a:cubicBezTo>
                    <a:pt x="2278025" y="1659467"/>
                    <a:pt x="2635742" y="1930400"/>
                    <a:pt x="3226292" y="1968500"/>
                  </a:cubicBezTo>
                  <a:cubicBezTo>
                    <a:pt x="3816842" y="2006600"/>
                    <a:pt x="4699492" y="1794933"/>
                    <a:pt x="5372592" y="1752600"/>
                  </a:cubicBezTo>
                  <a:cubicBezTo>
                    <a:pt x="6045692" y="1710267"/>
                    <a:pt x="6655292" y="1712383"/>
                    <a:pt x="7264892" y="1714500"/>
                  </a:cubicBezTo>
                </a:path>
              </a:pathLst>
            </a:custGeom>
            <a:noFill/>
            <a:ln w="25400">
              <a:solidFill>
                <a:srgbClr val="C3AC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>
              <a:off x="6766386" y="1"/>
              <a:ext cx="5425614" cy="2671209"/>
            </a:xfrm>
            <a:custGeom>
              <a:avLst/>
              <a:gdLst>
                <a:gd name="connsiteX0" fmla="*/ 0 w 5425614"/>
                <a:gd name="connsiteY0" fmla="*/ 0 h 2671209"/>
                <a:gd name="connsiteX1" fmla="*/ 5425614 w 5425614"/>
                <a:gd name="connsiteY1" fmla="*/ 0 h 2671209"/>
                <a:gd name="connsiteX2" fmla="*/ 5425614 w 5425614"/>
                <a:gd name="connsiteY2" fmla="*/ 2671209 h 2671209"/>
                <a:gd name="connsiteX3" fmla="*/ 5285517 w 5425614"/>
                <a:gd name="connsiteY3" fmla="*/ 2647156 h 2671209"/>
                <a:gd name="connsiteX4" fmla="*/ 4777914 w 5425614"/>
                <a:gd name="connsiteY4" fmla="*/ 2501900 h 2671209"/>
                <a:gd name="connsiteX5" fmla="*/ 3876214 w 5425614"/>
                <a:gd name="connsiteY5" fmla="*/ 1943100 h 2671209"/>
                <a:gd name="connsiteX6" fmla="*/ 1653714 w 5425614"/>
                <a:gd name="connsiteY6" fmla="*/ 1155700 h 2671209"/>
                <a:gd name="connsiteX7" fmla="*/ 612314 w 5425614"/>
                <a:gd name="connsiteY7" fmla="*/ 723900 h 2671209"/>
                <a:gd name="connsiteX8" fmla="*/ 1145714 w 5425614"/>
                <a:gd name="connsiteY8" fmla="*/ 469900 h 2671209"/>
                <a:gd name="connsiteX9" fmla="*/ 254978 w 5425614"/>
                <a:gd name="connsiteY9" fmla="*/ 86221 h 2671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25614" h="2671209">
                  <a:moveTo>
                    <a:pt x="0" y="0"/>
                  </a:moveTo>
                  <a:lnTo>
                    <a:pt x="5425614" y="0"/>
                  </a:lnTo>
                  <a:lnTo>
                    <a:pt x="5425614" y="2671209"/>
                  </a:lnTo>
                  <a:lnTo>
                    <a:pt x="5285517" y="2647156"/>
                  </a:lnTo>
                  <a:cubicBezTo>
                    <a:pt x="5110495" y="2612496"/>
                    <a:pt x="4939839" y="2567517"/>
                    <a:pt x="4777914" y="2501900"/>
                  </a:cubicBezTo>
                  <a:cubicBezTo>
                    <a:pt x="4454064" y="2370667"/>
                    <a:pt x="4396914" y="2167467"/>
                    <a:pt x="3876214" y="1943100"/>
                  </a:cubicBezTo>
                  <a:cubicBezTo>
                    <a:pt x="3355514" y="1718733"/>
                    <a:pt x="2197697" y="1358900"/>
                    <a:pt x="1653714" y="1155700"/>
                  </a:cubicBezTo>
                  <a:cubicBezTo>
                    <a:pt x="1109731" y="952500"/>
                    <a:pt x="696981" y="838200"/>
                    <a:pt x="612314" y="723900"/>
                  </a:cubicBezTo>
                  <a:cubicBezTo>
                    <a:pt x="527647" y="609600"/>
                    <a:pt x="1279064" y="601133"/>
                    <a:pt x="1145714" y="469900"/>
                  </a:cubicBezTo>
                  <a:cubicBezTo>
                    <a:pt x="1045702" y="371475"/>
                    <a:pt x="683156" y="233759"/>
                    <a:pt x="254978" y="86221"/>
                  </a:cubicBezTo>
                  <a:close/>
                </a:path>
              </a:pathLst>
            </a:custGeom>
            <a:solidFill>
              <a:srgbClr val="C6D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>
              <a:off x="9623912" y="0"/>
              <a:ext cx="2568089" cy="2045056"/>
            </a:xfrm>
            <a:custGeom>
              <a:avLst/>
              <a:gdLst>
                <a:gd name="connsiteX0" fmla="*/ 0 w 2568089"/>
                <a:gd name="connsiteY0" fmla="*/ 0 h 2045056"/>
                <a:gd name="connsiteX1" fmla="*/ 2568089 w 2568089"/>
                <a:gd name="connsiteY1" fmla="*/ 0 h 2045056"/>
                <a:gd name="connsiteX2" fmla="*/ 2568089 w 2568089"/>
                <a:gd name="connsiteY2" fmla="*/ 2045056 h 2045056"/>
                <a:gd name="connsiteX3" fmla="*/ 2440097 w 2568089"/>
                <a:gd name="connsiteY3" fmla="*/ 1994098 h 2045056"/>
                <a:gd name="connsiteX4" fmla="*/ 1615589 w 2568089"/>
                <a:gd name="connsiteY4" fmla="*/ 1625600 h 2045056"/>
                <a:gd name="connsiteX5" fmla="*/ 1031389 w 2568089"/>
                <a:gd name="connsiteY5" fmla="*/ 1181100 h 2045056"/>
                <a:gd name="connsiteX6" fmla="*/ 434489 w 2568089"/>
                <a:gd name="connsiteY6" fmla="*/ 317500 h 2045056"/>
                <a:gd name="connsiteX7" fmla="*/ 110242 w 2568089"/>
                <a:gd name="connsiteY7" fmla="*/ 61119 h 2045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8089" h="2045056">
                  <a:moveTo>
                    <a:pt x="0" y="0"/>
                  </a:moveTo>
                  <a:lnTo>
                    <a:pt x="2568089" y="0"/>
                  </a:lnTo>
                  <a:lnTo>
                    <a:pt x="2568089" y="2045056"/>
                  </a:lnTo>
                  <a:lnTo>
                    <a:pt x="2440097" y="1994098"/>
                  </a:lnTo>
                  <a:cubicBezTo>
                    <a:pt x="2125970" y="1867693"/>
                    <a:pt x="1831489" y="1743075"/>
                    <a:pt x="1615589" y="1625600"/>
                  </a:cubicBezTo>
                  <a:cubicBezTo>
                    <a:pt x="1327722" y="1468967"/>
                    <a:pt x="1228239" y="1399116"/>
                    <a:pt x="1031389" y="1181100"/>
                  </a:cubicBezTo>
                  <a:cubicBezTo>
                    <a:pt x="834539" y="963084"/>
                    <a:pt x="644039" y="533400"/>
                    <a:pt x="434489" y="317500"/>
                  </a:cubicBezTo>
                  <a:cubicBezTo>
                    <a:pt x="329714" y="209550"/>
                    <a:pt x="220970" y="128588"/>
                    <a:pt x="110242" y="61119"/>
                  </a:cubicBezTo>
                  <a:close/>
                </a:path>
              </a:pathLst>
            </a:custGeom>
            <a:solidFill>
              <a:srgbClr val="E0E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/>
          </p:nvSpPr>
          <p:spPr>
            <a:xfrm>
              <a:off x="8928100" y="-593552"/>
              <a:ext cx="4216400" cy="3505200"/>
            </a:xfrm>
            <a:custGeom>
              <a:avLst/>
              <a:gdLst>
                <a:gd name="connsiteX0" fmla="*/ 0 w 4216400"/>
                <a:gd name="connsiteY0" fmla="*/ 0 h 3505200"/>
                <a:gd name="connsiteX1" fmla="*/ 774700 w 4216400"/>
                <a:gd name="connsiteY1" fmla="*/ 1143000 h 3505200"/>
                <a:gd name="connsiteX2" fmla="*/ 3073400 w 4216400"/>
                <a:gd name="connsiteY2" fmla="*/ 1574800 h 3505200"/>
                <a:gd name="connsiteX3" fmla="*/ 4216400 w 4216400"/>
                <a:gd name="connsiteY3" fmla="*/ 3505200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16400" h="3505200">
                  <a:moveTo>
                    <a:pt x="0" y="0"/>
                  </a:moveTo>
                  <a:cubicBezTo>
                    <a:pt x="131233" y="440266"/>
                    <a:pt x="262467" y="880533"/>
                    <a:pt x="774700" y="1143000"/>
                  </a:cubicBezTo>
                  <a:cubicBezTo>
                    <a:pt x="1286933" y="1405467"/>
                    <a:pt x="2499783" y="1181100"/>
                    <a:pt x="3073400" y="1574800"/>
                  </a:cubicBezTo>
                  <a:cubicBezTo>
                    <a:pt x="3647017" y="1968500"/>
                    <a:pt x="3931708" y="2736850"/>
                    <a:pt x="4216400" y="3505200"/>
                  </a:cubicBezTo>
                </a:path>
              </a:pathLst>
            </a:custGeom>
            <a:noFill/>
            <a:ln w="25400">
              <a:solidFill>
                <a:srgbClr val="C3AC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127000" y="4786848"/>
            <a:ext cx="3305629" cy="2320974"/>
            <a:chOff x="-228600" y="3111500"/>
            <a:chExt cx="5969000" cy="4191000"/>
          </a:xfrm>
        </p:grpSpPr>
        <p:sp>
          <p:nvSpPr>
            <p:cNvPr id="8" name="任意多边形: 形状 7"/>
            <p:cNvSpPr/>
            <p:nvPr/>
          </p:nvSpPr>
          <p:spPr>
            <a:xfrm>
              <a:off x="-114300" y="3111500"/>
              <a:ext cx="5854700" cy="3987800"/>
            </a:xfrm>
            <a:custGeom>
              <a:avLst/>
              <a:gdLst>
                <a:gd name="connsiteX0" fmla="*/ 0 w 5854700"/>
                <a:gd name="connsiteY0" fmla="*/ 0 h 3987800"/>
                <a:gd name="connsiteX1" fmla="*/ 800100 w 5854700"/>
                <a:gd name="connsiteY1" fmla="*/ 431800 h 3987800"/>
                <a:gd name="connsiteX2" fmla="*/ 1828800 w 5854700"/>
                <a:gd name="connsiteY2" fmla="*/ 711200 h 3987800"/>
                <a:gd name="connsiteX3" fmla="*/ 2514600 w 5854700"/>
                <a:gd name="connsiteY3" fmla="*/ 1168400 h 3987800"/>
                <a:gd name="connsiteX4" fmla="*/ 3835400 w 5854700"/>
                <a:gd name="connsiteY4" fmla="*/ 1968500 h 3987800"/>
                <a:gd name="connsiteX5" fmla="*/ 4660900 w 5854700"/>
                <a:gd name="connsiteY5" fmla="*/ 2882900 h 3987800"/>
                <a:gd name="connsiteX6" fmla="*/ 5461000 w 5854700"/>
                <a:gd name="connsiteY6" fmla="*/ 3365500 h 3987800"/>
                <a:gd name="connsiteX7" fmla="*/ 5854700 w 5854700"/>
                <a:gd name="connsiteY7" fmla="*/ 3987800 h 398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54700" h="3987800">
                  <a:moveTo>
                    <a:pt x="0" y="0"/>
                  </a:moveTo>
                  <a:cubicBezTo>
                    <a:pt x="247650" y="156633"/>
                    <a:pt x="495300" y="313267"/>
                    <a:pt x="800100" y="431800"/>
                  </a:cubicBezTo>
                  <a:cubicBezTo>
                    <a:pt x="1104900" y="550333"/>
                    <a:pt x="1543050" y="588433"/>
                    <a:pt x="1828800" y="711200"/>
                  </a:cubicBezTo>
                  <a:cubicBezTo>
                    <a:pt x="2114550" y="833967"/>
                    <a:pt x="2180167" y="958850"/>
                    <a:pt x="2514600" y="1168400"/>
                  </a:cubicBezTo>
                  <a:cubicBezTo>
                    <a:pt x="2849033" y="1377950"/>
                    <a:pt x="3477683" y="1682750"/>
                    <a:pt x="3835400" y="1968500"/>
                  </a:cubicBezTo>
                  <a:cubicBezTo>
                    <a:pt x="4193117" y="2254250"/>
                    <a:pt x="4389967" y="2650067"/>
                    <a:pt x="4660900" y="2882900"/>
                  </a:cubicBezTo>
                  <a:cubicBezTo>
                    <a:pt x="4931833" y="3115733"/>
                    <a:pt x="5262033" y="3181350"/>
                    <a:pt x="5461000" y="3365500"/>
                  </a:cubicBezTo>
                  <a:cubicBezTo>
                    <a:pt x="5659967" y="3549650"/>
                    <a:pt x="5757333" y="3768725"/>
                    <a:pt x="5854700" y="3987800"/>
                  </a:cubicBezTo>
                </a:path>
              </a:pathLst>
            </a:custGeom>
            <a:noFill/>
            <a:ln w="25400">
              <a:solidFill>
                <a:srgbClr val="C3AC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0" y="4040490"/>
              <a:ext cx="4096111" cy="2817510"/>
            </a:xfrm>
            <a:custGeom>
              <a:avLst/>
              <a:gdLst>
                <a:gd name="connsiteX0" fmla="*/ 993205 w 4096111"/>
                <a:gd name="connsiteY0" fmla="*/ 479 h 2817510"/>
                <a:gd name="connsiteX1" fmla="*/ 1168400 w 4096111"/>
                <a:gd name="connsiteY1" fmla="*/ 10810 h 2817510"/>
                <a:gd name="connsiteX2" fmla="*/ 2540000 w 4096111"/>
                <a:gd name="connsiteY2" fmla="*/ 468010 h 2817510"/>
                <a:gd name="connsiteX3" fmla="*/ 3454400 w 4096111"/>
                <a:gd name="connsiteY3" fmla="*/ 531510 h 2817510"/>
                <a:gd name="connsiteX4" fmla="*/ 4089400 w 4096111"/>
                <a:gd name="connsiteY4" fmla="*/ 963310 h 2817510"/>
                <a:gd name="connsiteX5" fmla="*/ 3797300 w 4096111"/>
                <a:gd name="connsiteY5" fmla="*/ 1509410 h 2817510"/>
                <a:gd name="connsiteX6" fmla="*/ 3949700 w 4096111"/>
                <a:gd name="connsiteY6" fmla="*/ 2677810 h 2817510"/>
                <a:gd name="connsiteX7" fmla="*/ 3914440 w 4096111"/>
                <a:gd name="connsiteY7" fmla="*/ 2762996 h 2817510"/>
                <a:gd name="connsiteX8" fmla="*/ 3874214 w 4096111"/>
                <a:gd name="connsiteY8" fmla="*/ 2817510 h 2817510"/>
                <a:gd name="connsiteX9" fmla="*/ 0 w 4096111"/>
                <a:gd name="connsiteY9" fmla="*/ 2817510 h 2817510"/>
                <a:gd name="connsiteX10" fmla="*/ 0 w 4096111"/>
                <a:gd name="connsiteY10" fmla="*/ 130768 h 2817510"/>
                <a:gd name="connsiteX11" fmla="*/ 104577 w 4096111"/>
                <a:gd name="connsiteY11" fmla="*/ 106953 h 2817510"/>
                <a:gd name="connsiteX12" fmla="*/ 993205 w 4096111"/>
                <a:gd name="connsiteY12" fmla="*/ 479 h 2817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96111" h="2817510">
                  <a:moveTo>
                    <a:pt x="993205" y="479"/>
                  </a:moveTo>
                  <a:cubicBezTo>
                    <a:pt x="1051785" y="1649"/>
                    <a:pt x="1110192" y="4989"/>
                    <a:pt x="1168400" y="10810"/>
                  </a:cubicBezTo>
                  <a:cubicBezTo>
                    <a:pt x="1634067" y="57377"/>
                    <a:pt x="2159000" y="381227"/>
                    <a:pt x="2540000" y="468010"/>
                  </a:cubicBezTo>
                  <a:cubicBezTo>
                    <a:pt x="2921000" y="554793"/>
                    <a:pt x="3196167" y="448960"/>
                    <a:pt x="3454400" y="531510"/>
                  </a:cubicBezTo>
                  <a:cubicBezTo>
                    <a:pt x="3712633" y="614060"/>
                    <a:pt x="4032250" y="800327"/>
                    <a:pt x="4089400" y="963310"/>
                  </a:cubicBezTo>
                  <a:cubicBezTo>
                    <a:pt x="4146550" y="1126293"/>
                    <a:pt x="3820583" y="1223660"/>
                    <a:pt x="3797300" y="1509410"/>
                  </a:cubicBezTo>
                  <a:cubicBezTo>
                    <a:pt x="3774017" y="1795160"/>
                    <a:pt x="4021667" y="2425927"/>
                    <a:pt x="3949700" y="2677810"/>
                  </a:cubicBezTo>
                  <a:cubicBezTo>
                    <a:pt x="3940705" y="2709296"/>
                    <a:pt x="3928831" y="2737556"/>
                    <a:pt x="3914440" y="2762996"/>
                  </a:cubicBezTo>
                  <a:lnTo>
                    <a:pt x="3874214" y="2817510"/>
                  </a:lnTo>
                  <a:lnTo>
                    <a:pt x="0" y="2817510"/>
                  </a:lnTo>
                  <a:lnTo>
                    <a:pt x="0" y="130768"/>
                  </a:lnTo>
                  <a:lnTo>
                    <a:pt x="104577" y="106953"/>
                  </a:lnTo>
                  <a:cubicBezTo>
                    <a:pt x="403059" y="43039"/>
                    <a:pt x="700302" y="-5371"/>
                    <a:pt x="993205" y="479"/>
                  </a:cubicBezTo>
                  <a:close/>
                </a:path>
              </a:pathLst>
            </a:custGeom>
            <a:solidFill>
              <a:srgbClr val="C6D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>
              <a:off x="-228600" y="3340100"/>
              <a:ext cx="5041900" cy="3962400"/>
            </a:xfrm>
            <a:custGeom>
              <a:avLst/>
              <a:gdLst>
                <a:gd name="connsiteX0" fmla="*/ 0 w 5041900"/>
                <a:gd name="connsiteY0" fmla="*/ 0 h 3962400"/>
                <a:gd name="connsiteX1" fmla="*/ 1498600 w 5041900"/>
                <a:gd name="connsiteY1" fmla="*/ 1765300 h 3962400"/>
                <a:gd name="connsiteX2" fmla="*/ 3327400 w 5041900"/>
                <a:gd name="connsiteY2" fmla="*/ 2235200 h 3962400"/>
                <a:gd name="connsiteX3" fmla="*/ 5041900 w 5041900"/>
                <a:gd name="connsiteY3" fmla="*/ 3962400 h 39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1900" h="3962400">
                  <a:moveTo>
                    <a:pt x="0" y="0"/>
                  </a:moveTo>
                  <a:cubicBezTo>
                    <a:pt x="472016" y="696383"/>
                    <a:pt x="944033" y="1392767"/>
                    <a:pt x="1498600" y="1765300"/>
                  </a:cubicBezTo>
                  <a:cubicBezTo>
                    <a:pt x="2053167" y="2137833"/>
                    <a:pt x="2736850" y="1869017"/>
                    <a:pt x="3327400" y="2235200"/>
                  </a:cubicBezTo>
                  <a:cubicBezTo>
                    <a:pt x="3917950" y="2601383"/>
                    <a:pt x="4479925" y="3281891"/>
                    <a:pt x="5041900" y="3962400"/>
                  </a:cubicBezTo>
                </a:path>
              </a:pathLst>
            </a:custGeom>
            <a:noFill/>
            <a:ln w="25400">
              <a:solidFill>
                <a:srgbClr val="C3AC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>
              <a:off x="1" y="4627344"/>
              <a:ext cx="2996343" cy="2230656"/>
            </a:xfrm>
            <a:custGeom>
              <a:avLst/>
              <a:gdLst>
                <a:gd name="connsiteX0" fmla="*/ 1223467 w 2996343"/>
                <a:gd name="connsiteY0" fmla="*/ 715 h 2230656"/>
                <a:gd name="connsiteX1" fmla="*/ 1701800 w 2996343"/>
                <a:gd name="connsiteY1" fmla="*/ 84356 h 2230656"/>
                <a:gd name="connsiteX2" fmla="*/ 1917700 w 2996343"/>
                <a:gd name="connsiteY2" fmla="*/ 1494056 h 2230656"/>
                <a:gd name="connsiteX3" fmla="*/ 2923840 w 2996343"/>
                <a:gd name="connsiteY3" fmla="*/ 2195347 h 2230656"/>
                <a:gd name="connsiteX4" fmla="*/ 2996343 w 2996343"/>
                <a:gd name="connsiteY4" fmla="*/ 2230656 h 2230656"/>
                <a:gd name="connsiteX5" fmla="*/ 0 w 2996343"/>
                <a:gd name="connsiteY5" fmla="*/ 2230656 h 2230656"/>
                <a:gd name="connsiteX6" fmla="*/ 0 w 2996343"/>
                <a:gd name="connsiteY6" fmla="*/ 97033 h 2230656"/>
                <a:gd name="connsiteX7" fmla="*/ 200311 w 2996343"/>
                <a:gd name="connsiteY7" fmla="*/ 72264 h 2230656"/>
                <a:gd name="connsiteX8" fmla="*/ 1223467 w 2996343"/>
                <a:gd name="connsiteY8" fmla="*/ 715 h 223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96343" h="2230656">
                  <a:moveTo>
                    <a:pt x="1223467" y="715"/>
                  </a:moveTo>
                  <a:cubicBezTo>
                    <a:pt x="1426898" y="4981"/>
                    <a:pt x="1597555" y="28794"/>
                    <a:pt x="1701800" y="84356"/>
                  </a:cubicBezTo>
                  <a:cubicBezTo>
                    <a:pt x="2118783" y="306606"/>
                    <a:pt x="1579033" y="1079189"/>
                    <a:pt x="1917700" y="1494056"/>
                  </a:cubicBezTo>
                  <a:cubicBezTo>
                    <a:pt x="2129367" y="1753348"/>
                    <a:pt x="2497303" y="1980394"/>
                    <a:pt x="2923840" y="2195347"/>
                  </a:cubicBezTo>
                  <a:lnTo>
                    <a:pt x="2996343" y="2230656"/>
                  </a:lnTo>
                  <a:lnTo>
                    <a:pt x="0" y="2230656"/>
                  </a:lnTo>
                  <a:lnTo>
                    <a:pt x="0" y="97033"/>
                  </a:lnTo>
                  <a:lnTo>
                    <a:pt x="200311" y="72264"/>
                  </a:lnTo>
                  <a:cubicBezTo>
                    <a:pt x="539428" y="31894"/>
                    <a:pt x="918320" y="-5685"/>
                    <a:pt x="1223467" y="715"/>
                  </a:cubicBezTo>
                  <a:close/>
                </a:path>
              </a:pathLst>
            </a:custGeom>
            <a:solidFill>
              <a:srgbClr val="E0E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781144" y="-298396"/>
            <a:ext cx="3884385" cy="1763194"/>
            <a:chOff x="5422408" y="-593552"/>
            <a:chExt cx="7722092" cy="3505200"/>
          </a:xfrm>
        </p:grpSpPr>
        <p:sp>
          <p:nvSpPr>
            <p:cNvPr id="13" name="任意多边形: 形状 12"/>
            <p:cNvSpPr/>
            <p:nvPr/>
          </p:nvSpPr>
          <p:spPr>
            <a:xfrm>
              <a:off x="5422408" y="-114300"/>
              <a:ext cx="7264892" cy="1973065"/>
            </a:xfrm>
            <a:custGeom>
              <a:avLst/>
              <a:gdLst>
                <a:gd name="connsiteX0" fmla="*/ 457692 w 7264892"/>
                <a:gd name="connsiteY0" fmla="*/ 0 h 1973065"/>
                <a:gd name="connsiteX1" fmla="*/ 492 w 7264892"/>
                <a:gd name="connsiteY1" fmla="*/ 774700 h 1973065"/>
                <a:gd name="connsiteX2" fmla="*/ 533892 w 7264892"/>
                <a:gd name="connsiteY2" fmla="*/ 1155700 h 1973065"/>
                <a:gd name="connsiteX3" fmla="*/ 1829292 w 7264892"/>
                <a:gd name="connsiteY3" fmla="*/ 1524000 h 1973065"/>
                <a:gd name="connsiteX4" fmla="*/ 3226292 w 7264892"/>
                <a:gd name="connsiteY4" fmla="*/ 1968500 h 1973065"/>
                <a:gd name="connsiteX5" fmla="*/ 5372592 w 7264892"/>
                <a:gd name="connsiteY5" fmla="*/ 1752600 h 1973065"/>
                <a:gd name="connsiteX6" fmla="*/ 7264892 w 7264892"/>
                <a:gd name="connsiteY6" fmla="*/ 1714500 h 197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4892" h="1973065">
                  <a:moveTo>
                    <a:pt x="457692" y="0"/>
                  </a:moveTo>
                  <a:cubicBezTo>
                    <a:pt x="222742" y="291041"/>
                    <a:pt x="-12208" y="582083"/>
                    <a:pt x="492" y="774700"/>
                  </a:cubicBezTo>
                  <a:cubicBezTo>
                    <a:pt x="13192" y="967317"/>
                    <a:pt x="229092" y="1030817"/>
                    <a:pt x="533892" y="1155700"/>
                  </a:cubicBezTo>
                  <a:cubicBezTo>
                    <a:pt x="838692" y="1280583"/>
                    <a:pt x="1380559" y="1388533"/>
                    <a:pt x="1829292" y="1524000"/>
                  </a:cubicBezTo>
                  <a:cubicBezTo>
                    <a:pt x="2278025" y="1659467"/>
                    <a:pt x="2635742" y="1930400"/>
                    <a:pt x="3226292" y="1968500"/>
                  </a:cubicBezTo>
                  <a:cubicBezTo>
                    <a:pt x="3816842" y="2006600"/>
                    <a:pt x="4699492" y="1794933"/>
                    <a:pt x="5372592" y="1752600"/>
                  </a:cubicBezTo>
                  <a:cubicBezTo>
                    <a:pt x="6045692" y="1710267"/>
                    <a:pt x="6655292" y="1712383"/>
                    <a:pt x="7264892" y="1714500"/>
                  </a:cubicBezTo>
                </a:path>
              </a:pathLst>
            </a:custGeom>
            <a:noFill/>
            <a:ln w="25400">
              <a:solidFill>
                <a:srgbClr val="C3AC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>
              <a:off x="6766386" y="1"/>
              <a:ext cx="5425614" cy="2671209"/>
            </a:xfrm>
            <a:custGeom>
              <a:avLst/>
              <a:gdLst>
                <a:gd name="connsiteX0" fmla="*/ 0 w 5425614"/>
                <a:gd name="connsiteY0" fmla="*/ 0 h 2671209"/>
                <a:gd name="connsiteX1" fmla="*/ 5425614 w 5425614"/>
                <a:gd name="connsiteY1" fmla="*/ 0 h 2671209"/>
                <a:gd name="connsiteX2" fmla="*/ 5425614 w 5425614"/>
                <a:gd name="connsiteY2" fmla="*/ 2671209 h 2671209"/>
                <a:gd name="connsiteX3" fmla="*/ 5285517 w 5425614"/>
                <a:gd name="connsiteY3" fmla="*/ 2647156 h 2671209"/>
                <a:gd name="connsiteX4" fmla="*/ 4777914 w 5425614"/>
                <a:gd name="connsiteY4" fmla="*/ 2501900 h 2671209"/>
                <a:gd name="connsiteX5" fmla="*/ 3876214 w 5425614"/>
                <a:gd name="connsiteY5" fmla="*/ 1943100 h 2671209"/>
                <a:gd name="connsiteX6" fmla="*/ 1653714 w 5425614"/>
                <a:gd name="connsiteY6" fmla="*/ 1155700 h 2671209"/>
                <a:gd name="connsiteX7" fmla="*/ 612314 w 5425614"/>
                <a:gd name="connsiteY7" fmla="*/ 723900 h 2671209"/>
                <a:gd name="connsiteX8" fmla="*/ 1145714 w 5425614"/>
                <a:gd name="connsiteY8" fmla="*/ 469900 h 2671209"/>
                <a:gd name="connsiteX9" fmla="*/ 254978 w 5425614"/>
                <a:gd name="connsiteY9" fmla="*/ 86221 h 2671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25614" h="2671209">
                  <a:moveTo>
                    <a:pt x="0" y="0"/>
                  </a:moveTo>
                  <a:lnTo>
                    <a:pt x="5425614" y="0"/>
                  </a:lnTo>
                  <a:lnTo>
                    <a:pt x="5425614" y="2671209"/>
                  </a:lnTo>
                  <a:lnTo>
                    <a:pt x="5285517" y="2647156"/>
                  </a:lnTo>
                  <a:cubicBezTo>
                    <a:pt x="5110495" y="2612496"/>
                    <a:pt x="4939839" y="2567517"/>
                    <a:pt x="4777914" y="2501900"/>
                  </a:cubicBezTo>
                  <a:cubicBezTo>
                    <a:pt x="4454064" y="2370667"/>
                    <a:pt x="4396914" y="2167467"/>
                    <a:pt x="3876214" y="1943100"/>
                  </a:cubicBezTo>
                  <a:cubicBezTo>
                    <a:pt x="3355514" y="1718733"/>
                    <a:pt x="2197697" y="1358900"/>
                    <a:pt x="1653714" y="1155700"/>
                  </a:cubicBezTo>
                  <a:cubicBezTo>
                    <a:pt x="1109731" y="952500"/>
                    <a:pt x="696981" y="838200"/>
                    <a:pt x="612314" y="723900"/>
                  </a:cubicBezTo>
                  <a:cubicBezTo>
                    <a:pt x="527647" y="609600"/>
                    <a:pt x="1279064" y="601133"/>
                    <a:pt x="1145714" y="469900"/>
                  </a:cubicBezTo>
                  <a:cubicBezTo>
                    <a:pt x="1045702" y="371475"/>
                    <a:pt x="683156" y="233759"/>
                    <a:pt x="254978" y="86221"/>
                  </a:cubicBezTo>
                  <a:close/>
                </a:path>
              </a:pathLst>
            </a:custGeom>
            <a:solidFill>
              <a:srgbClr val="C6D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>
              <a:off x="9623912" y="0"/>
              <a:ext cx="2568089" cy="2045056"/>
            </a:xfrm>
            <a:custGeom>
              <a:avLst/>
              <a:gdLst>
                <a:gd name="connsiteX0" fmla="*/ 0 w 2568089"/>
                <a:gd name="connsiteY0" fmla="*/ 0 h 2045056"/>
                <a:gd name="connsiteX1" fmla="*/ 2568089 w 2568089"/>
                <a:gd name="connsiteY1" fmla="*/ 0 h 2045056"/>
                <a:gd name="connsiteX2" fmla="*/ 2568089 w 2568089"/>
                <a:gd name="connsiteY2" fmla="*/ 2045056 h 2045056"/>
                <a:gd name="connsiteX3" fmla="*/ 2440097 w 2568089"/>
                <a:gd name="connsiteY3" fmla="*/ 1994098 h 2045056"/>
                <a:gd name="connsiteX4" fmla="*/ 1615589 w 2568089"/>
                <a:gd name="connsiteY4" fmla="*/ 1625600 h 2045056"/>
                <a:gd name="connsiteX5" fmla="*/ 1031389 w 2568089"/>
                <a:gd name="connsiteY5" fmla="*/ 1181100 h 2045056"/>
                <a:gd name="connsiteX6" fmla="*/ 434489 w 2568089"/>
                <a:gd name="connsiteY6" fmla="*/ 317500 h 2045056"/>
                <a:gd name="connsiteX7" fmla="*/ 110242 w 2568089"/>
                <a:gd name="connsiteY7" fmla="*/ 61119 h 2045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8089" h="2045056">
                  <a:moveTo>
                    <a:pt x="0" y="0"/>
                  </a:moveTo>
                  <a:lnTo>
                    <a:pt x="2568089" y="0"/>
                  </a:lnTo>
                  <a:lnTo>
                    <a:pt x="2568089" y="2045056"/>
                  </a:lnTo>
                  <a:lnTo>
                    <a:pt x="2440097" y="1994098"/>
                  </a:lnTo>
                  <a:cubicBezTo>
                    <a:pt x="2125970" y="1867693"/>
                    <a:pt x="1831489" y="1743075"/>
                    <a:pt x="1615589" y="1625600"/>
                  </a:cubicBezTo>
                  <a:cubicBezTo>
                    <a:pt x="1327722" y="1468967"/>
                    <a:pt x="1228239" y="1399116"/>
                    <a:pt x="1031389" y="1181100"/>
                  </a:cubicBezTo>
                  <a:cubicBezTo>
                    <a:pt x="834539" y="963084"/>
                    <a:pt x="644039" y="533400"/>
                    <a:pt x="434489" y="317500"/>
                  </a:cubicBezTo>
                  <a:cubicBezTo>
                    <a:pt x="329714" y="209550"/>
                    <a:pt x="220970" y="128588"/>
                    <a:pt x="110242" y="61119"/>
                  </a:cubicBezTo>
                  <a:close/>
                </a:path>
              </a:pathLst>
            </a:custGeom>
            <a:solidFill>
              <a:srgbClr val="E0E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/>
          </p:nvSpPr>
          <p:spPr>
            <a:xfrm>
              <a:off x="8928100" y="-593552"/>
              <a:ext cx="4216400" cy="3505200"/>
            </a:xfrm>
            <a:custGeom>
              <a:avLst/>
              <a:gdLst>
                <a:gd name="connsiteX0" fmla="*/ 0 w 4216400"/>
                <a:gd name="connsiteY0" fmla="*/ 0 h 3505200"/>
                <a:gd name="connsiteX1" fmla="*/ 774700 w 4216400"/>
                <a:gd name="connsiteY1" fmla="*/ 1143000 h 3505200"/>
                <a:gd name="connsiteX2" fmla="*/ 3073400 w 4216400"/>
                <a:gd name="connsiteY2" fmla="*/ 1574800 h 3505200"/>
                <a:gd name="connsiteX3" fmla="*/ 4216400 w 4216400"/>
                <a:gd name="connsiteY3" fmla="*/ 3505200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16400" h="3505200">
                  <a:moveTo>
                    <a:pt x="0" y="0"/>
                  </a:moveTo>
                  <a:cubicBezTo>
                    <a:pt x="131233" y="440266"/>
                    <a:pt x="262467" y="880533"/>
                    <a:pt x="774700" y="1143000"/>
                  </a:cubicBezTo>
                  <a:cubicBezTo>
                    <a:pt x="1286933" y="1405467"/>
                    <a:pt x="2499783" y="1181100"/>
                    <a:pt x="3073400" y="1574800"/>
                  </a:cubicBezTo>
                  <a:cubicBezTo>
                    <a:pt x="3647017" y="1968500"/>
                    <a:pt x="3931708" y="2736850"/>
                    <a:pt x="4216400" y="3505200"/>
                  </a:cubicBezTo>
                </a:path>
              </a:pathLst>
            </a:custGeom>
            <a:noFill/>
            <a:ln w="25400">
              <a:solidFill>
                <a:srgbClr val="C3AC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127000" y="4786848"/>
            <a:ext cx="3305629" cy="2320974"/>
            <a:chOff x="-228600" y="3111500"/>
            <a:chExt cx="5969000" cy="4191000"/>
          </a:xfrm>
        </p:grpSpPr>
        <p:sp>
          <p:nvSpPr>
            <p:cNvPr id="8" name="任意多边形: 形状 7"/>
            <p:cNvSpPr/>
            <p:nvPr/>
          </p:nvSpPr>
          <p:spPr>
            <a:xfrm>
              <a:off x="-114300" y="3111500"/>
              <a:ext cx="5854700" cy="3987800"/>
            </a:xfrm>
            <a:custGeom>
              <a:avLst/>
              <a:gdLst>
                <a:gd name="connsiteX0" fmla="*/ 0 w 5854700"/>
                <a:gd name="connsiteY0" fmla="*/ 0 h 3987800"/>
                <a:gd name="connsiteX1" fmla="*/ 800100 w 5854700"/>
                <a:gd name="connsiteY1" fmla="*/ 431800 h 3987800"/>
                <a:gd name="connsiteX2" fmla="*/ 1828800 w 5854700"/>
                <a:gd name="connsiteY2" fmla="*/ 711200 h 3987800"/>
                <a:gd name="connsiteX3" fmla="*/ 2514600 w 5854700"/>
                <a:gd name="connsiteY3" fmla="*/ 1168400 h 3987800"/>
                <a:gd name="connsiteX4" fmla="*/ 3835400 w 5854700"/>
                <a:gd name="connsiteY4" fmla="*/ 1968500 h 3987800"/>
                <a:gd name="connsiteX5" fmla="*/ 4660900 w 5854700"/>
                <a:gd name="connsiteY5" fmla="*/ 2882900 h 3987800"/>
                <a:gd name="connsiteX6" fmla="*/ 5461000 w 5854700"/>
                <a:gd name="connsiteY6" fmla="*/ 3365500 h 3987800"/>
                <a:gd name="connsiteX7" fmla="*/ 5854700 w 5854700"/>
                <a:gd name="connsiteY7" fmla="*/ 3987800 h 398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54700" h="3987800">
                  <a:moveTo>
                    <a:pt x="0" y="0"/>
                  </a:moveTo>
                  <a:cubicBezTo>
                    <a:pt x="247650" y="156633"/>
                    <a:pt x="495300" y="313267"/>
                    <a:pt x="800100" y="431800"/>
                  </a:cubicBezTo>
                  <a:cubicBezTo>
                    <a:pt x="1104900" y="550333"/>
                    <a:pt x="1543050" y="588433"/>
                    <a:pt x="1828800" y="711200"/>
                  </a:cubicBezTo>
                  <a:cubicBezTo>
                    <a:pt x="2114550" y="833967"/>
                    <a:pt x="2180167" y="958850"/>
                    <a:pt x="2514600" y="1168400"/>
                  </a:cubicBezTo>
                  <a:cubicBezTo>
                    <a:pt x="2849033" y="1377950"/>
                    <a:pt x="3477683" y="1682750"/>
                    <a:pt x="3835400" y="1968500"/>
                  </a:cubicBezTo>
                  <a:cubicBezTo>
                    <a:pt x="4193117" y="2254250"/>
                    <a:pt x="4389967" y="2650067"/>
                    <a:pt x="4660900" y="2882900"/>
                  </a:cubicBezTo>
                  <a:cubicBezTo>
                    <a:pt x="4931833" y="3115733"/>
                    <a:pt x="5262033" y="3181350"/>
                    <a:pt x="5461000" y="3365500"/>
                  </a:cubicBezTo>
                  <a:cubicBezTo>
                    <a:pt x="5659967" y="3549650"/>
                    <a:pt x="5757333" y="3768725"/>
                    <a:pt x="5854700" y="3987800"/>
                  </a:cubicBezTo>
                </a:path>
              </a:pathLst>
            </a:custGeom>
            <a:noFill/>
            <a:ln w="25400">
              <a:solidFill>
                <a:srgbClr val="C3AC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0" y="4040490"/>
              <a:ext cx="4096111" cy="2817510"/>
            </a:xfrm>
            <a:custGeom>
              <a:avLst/>
              <a:gdLst>
                <a:gd name="connsiteX0" fmla="*/ 993205 w 4096111"/>
                <a:gd name="connsiteY0" fmla="*/ 479 h 2817510"/>
                <a:gd name="connsiteX1" fmla="*/ 1168400 w 4096111"/>
                <a:gd name="connsiteY1" fmla="*/ 10810 h 2817510"/>
                <a:gd name="connsiteX2" fmla="*/ 2540000 w 4096111"/>
                <a:gd name="connsiteY2" fmla="*/ 468010 h 2817510"/>
                <a:gd name="connsiteX3" fmla="*/ 3454400 w 4096111"/>
                <a:gd name="connsiteY3" fmla="*/ 531510 h 2817510"/>
                <a:gd name="connsiteX4" fmla="*/ 4089400 w 4096111"/>
                <a:gd name="connsiteY4" fmla="*/ 963310 h 2817510"/>
                <a:gd name="connsiteX5" fmla="*/ 3797300 w 4096111"/>
                <a:gd name="connsiteY5" fmla="*/ 1509410 h 2817510"/>
                <a:gd name="connsiteX6" fmla="*/ 3949700 w 4096111"/>
                <a:gd name="connsiteY6" fmla="*/ 2677810 h 2817510"/>
                <a:gd name="connsiteX7" fmla="*/ 3914440 w 4096111"/>
                <a:gd name="connsiteY7" fmla="*/ 2762996 h 2817510"/>
                <a:gd name="connsiteX8" fmla="*/ 3874214 w 4096111"/>
                <a:gd name="connsiteY8" fmla="*/ 2817510 h 2817510"/>
                <a:gd name="connsiteX9" fmla="*/ 0 w 4096111"/>
                <a:gd name="connsiteY9" fmla="*/ 2817510 h 2817510"/>
                <a:gd name="connsiteX10" fmla="*/ 0 w 4096111"/>
                <a:gd name="connsiteY10" fmla="*/ 130768 h 2817510"/>
                <a:gd name="connsiteX11" fmla="*/ 104577 w 4096111"/>
                <a:gd name="connsiteY11" fmla="*/ 106953 h 2817510"/>
                <a:gd name="connsiteX12" fmla="*/ 993205 w 4096111"/>
                <a:gd name="connsiteY12" fmla="*/ 479 h 2817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96111" h="2817510">
                  <a:moveTo>
                    <a:pt x="993205" y="479"/>
                  </a:moveTo>
                  <a:cubicBezTo>
                    <a:pt x="1051785" y="1649"/>
                    <a:pt x="1110192" y="4989"/>
                    <a:pt x="1168400" y="10810"/>
                  </a:cubicBezTo>
                  <a:cubicBezTo>
                    <a:pt x="1634067" y="57377"/>
                    <a:pt x="2159000" y="381227"/>
                    <a:pt x="2540000" y="468010"/>
                  </a:cubicBezTo>
                  <a:cubicBezTo>
                    <a:pt x="2921000" y="554793"/>
                    <a:pt x="3196167" y="448960"/>
                    <a:pt x="3454400" y="531510"/>
                  </a:cubicBezTo>
                  <a:cubicBezTo>
                    <a:pt x="3712633" y="614060"/>
                    <a:pt x="4032250" y="800327"/>
                    <a:pt x="4089400" y="963310"/>
                  </a:cubicBezTo>
                  <a:cubicBezTo>
                    <a:pt x="4146550" y="1126293"/>
                    <a:pt x="3820583" y="1223660"/>
                    <a:pt x="3797300" y="1509410"/>
                  </a:cubicBezTo>
                  <a:cubicBezTo>
                    <a:pt x="3774017" y="1795160"/>
                    <a:pt x="4021667" y="2425927"/>
                    <a:pt x="3949700" y="2677810"/>
                  </a:cubicBezTo>
                  <a:cubicBezTo>
                    <a:pt x="3940705" y="2709296"/>
                    <a:pt x="3928831" y="2737556"/>
                    <a:pt x="3914440" y="2762996"/>
                  </a:cubicBezTo>
                  <a:lnTo>
                    <a:pt x="3874214" y="2817510"/>
                  </a:lnTo>
                  <a:lnTo>
                    <a:pt x="0" y="2817510"/>
                  </a:lnTo>
                  <a:lnTo>
                    <a:pt x="0" y="130768"/>
                  </a:lnTo>
                  <a:lnTo>
                    <a:pt x="104577" y="106953"/>
                  </a:lnTo>
                  <a:cubicBezTo>
                    <a:pt x="403059" y="43039"/>
                    <a:pt x="700302" y="-5371"/>
                    <a:pt x="993205" y="479"/>
                  </a:cubicBezTo>
                  <a:close/>
                </a:path>
              </a:pathLst>
            </a:custGeom>
            <a:solidFill>
              <a:srgbClr val="C6D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>
              <a:off x="-228600" y="3340100"/>
              <a:ext cx="5041900" cy="3962400"/>
            </a:xfrm>
            <a:custGeom>
              <a:avLst/>
              <a:gdLst>
                <a:gd name="connsiteX0" fmla="*/ 0 w 5041900"/>
                <a:gd name="connsiteY0" fmla="*/ 0 h 3962400"/>
                <a:gd name="connsiteX1" fmla="*/ 1498600 w 5041900"/>
                <a:gd name="connsiteY1" fmla="*/ 1765300 h 3962400"/>
                <a:gd name="connsiteX2" fmla="*/ 3327400 w 5041900"/>
                <a:gd name="connsiteY2" fmla="*/ 2235200 h 3962400"/>
                <a:gd name="connsiteX3" fmla="*/ 5041900 w 5041900"/>
                <a:gd name="connsiteY3" fmla="*/ 3962400 h 39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1900" h="3962400">
                  <a:moveTo>
                    <a:pt x="0" y="0"/>
                  </a:moveTo>
                  <a:cubicBezTo>
                    <a:pt x="472016" y="696383"/>
                    <a:pt x="944033" y="1392767"/>
                    <a:pt x="1498600" y="1765300"/>
                  </a:cubicBezTo>
                  <a:cubicBezTo>
                    <a:pt x="2053167" y="2137833"/>
                    <a:pt x="2736850" y="1869017"/>
                    <a:pt x="3327400" y="2235200"/>
                  </a:cubicBezTo>
                  <a:cubicBezTo>
                    <a:pt x="3917950" y="2601383"/>
                    <a:pt x="4479925" y="3281891"/>
                    <a:pt x="5041900" y="3962400"/>
                  </a:cubicBezTo>
                </a:path>
              </a:pathLst>
            </a:custGeom>
            <a:noFill/>
            <a:ln w="25400">
              <a:solidFill>
                <a:srgbClr val="C3AC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>
              <a:off x="1" y="4627344"/>
              <a:ext cx="2996343" cy="2230656"/>
            </a:xfrm>
            <a:custGeom>
              <a:avLst/>
              <a:gdLst>
                <a:gd name="connsiteX0" fmla="*/ 1223467 w 2996343"/>
                <a:gd name="connsiteY0" fmla="*/ 715 h 2230656"/>
                <a:gd name="connsiteX1" fmla="*/ 1701800 w 2996343"/>
                <a:gd name="connsiteY1" fmla="*/ 84356 h 2230656"/>
                <a:gd name="connsiteX2" fmla="*/ 1917700 w 2996343"/>
                <a:gd name="connsiteY2" fmla="*/ 1494056 h 2230656"/>
                <a:gd name="connsiteX3" fmla="*/ 2923840 w 2996343"/>
                <a:gd name="connsiteY3" fmla="*/ 2195347 h 2230656"/>
                <a:gd name="connsiteX4" fmla="*/ 2996343 w 2996343"/>
                <a:gd name="connsiteY4" fmla="*/ 2230656 h 2230656"/>
                <a:gd name="connsiteX5" fmla="*/ 0 w 2996343"/>
                <a:gd name="connsiteY5" fmla="*/ 2230656 h 2230656"/>
                <a:gd name="connsiteX6" fmla="*/ 0 w 2996343"/>
                <a:gd name="connsiteY6" fmla="*/ 97033 h 2230656"/>
                <a:gd name="connsiteX7" fmla="*/ 200311 w 2996343"/>
                <a:gd name="connsiteY7" fmla="*/ 72264 h 2230656"/>
                <a:gd name="connsiteX8" fmla="*/ 1223467 w 2996343"/>
                <a:gd name="connsiteY8" fmla="*/ 715 h 223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96343" h="2230656">
                  <a:moveTo>
                    <a:pt x="1223467" y="715"/>
                  </a:moveTo>
                  <a:cubicBezTo>
                    <a:pt x="1426898" y="4981"/>
                    <a:pt x="1597555" y="28794"/>
                    <a:pt x="1701800" y="84356"/>
                  </a:cubicBezTo>
                  <a:cubicBezTo>
                    <a:pt x="2118783" y="306606"/>
                    <a:pt x="1579033" y="1079189"/>
                    <a:pt x="1917700" y="1494056"/>
                  </a:cubicBezTo>
                  <a:cubicBezTo>
                    <a:pt x="2129367" y="1753348"/>
                    <a:pt x="2497303" y="1980394"/>
                    <a:pt x="2923840" y="2195347"/>
                  </a:cubicBezTo>
                  <a:lnTo>
                    <a:pt x="2996343" y="2230656"/>
                  </a:lnTo>
                  <a:lnTo>
                    <a:pt x="0" y="2230656"/>
                  </a:lnTo>
                  <a:lnTo>
                    <a:pt x="0" y="97033"/>
                  </a:lnTo>
                  <a:lnTo>
                    <a:pt x="200311" y="72264"/>
                  </a:lnTo>
                  <a:cubicBezTo>
                    <a:pt x="539428" y="31894"/>
                    <a:pt x="918320" y="-5685"/>
                    <a:pt x="1223467" y="715"/>
                  </a:cubicBezTo>
                  <a:close/>
                </a:path>
              </a:pathLst>
            </a:custGeom>
            <a:solidFill>
              <a:srgbClr val="E0E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781144" y="-298396"/>
            <a:ext cx="3884385" cy="1763194"/>
            <a:chOff x="5422408" y="-593552"/>
            <a:chExt cx="7722092" cy="3505200"/>
          </a:xfrm>
        </p:grpSpPr>
        <p:sp>
          <p:nvSpPr>
            <p:cNvPr id="13" name="任意多边形: 形状 12"/>
            <p:cNvSpPr/>
            <p:nvPr/>
          </p:nvSpPr>
          <p:spPr>
            <a:xfrm>
              <a:off x="5422408" y="-114300"/>
              <a:ext cx="7264892" cy="1973065"/>
            </a:xfrm>
            <a:custGeom>
              <a:avLst/>
              <a:gdLst>
                <a:gd name="connsiteX0" fmla="*/ 457692 w 7264892"/>
                <a:gd name="connsiteY0" fmla="*/ 0 h 1973065"/>
                <a:gd name="connsiteX1" fmla="*/ 492 w 7264892"/>
                <a:gd name="connsiteY1" fmla="*/ 774700 h 1973065"/>
                <a:gd name="connsiteX2" fmla="*/ 533892 w 7264892"/>
                <a:gd name="connsiteY2" fmla="*/ 1155700 h 1973065"/>
                <a:gd name="connsiteX3" fmla="*/ 1829292 w 7264892"/>
                <a:gd name="connsiteY3" fmla="*/ 1524000 h 1973065"/>
                <a:gd name="connsiteX4" fmla="*/ 3226292 w 7264892"/>
                <a:gd name="connsiteY4" fmla="*/ 1968500 h 1973065"/>
                <a:gd name="connsiteX5" fmla="*/ 5372592 w 7264892"/>
                <a:gd name="connsiteY5" fmla="*/ 1752600 h 1973065"/>
                <a:gd name="connsiteX6" fmla="*/ 7264892 w 7264892"/>
                <a:gd name="connsiteY6" fmla="*/ 1714500 h 197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4892" h="1973065">
                  <a:moveTo>
                    <a:pt x="457692" y="0"/>
                  </a:moveTo>
                  <a:cubicBezTo>
                    <a:pt x="222742" y="291041"/>
                    <a:pt x="-12208" y="582083"/>
                    <a:pt x="492" y="774700"/>
                  </a:cubicBezTo>
                  <a:cubicBezTo>
                    <a:pt x="13192" y="967317"/>
                    <a:pt x="229092" y="1030817"/>
                    <a:pt x="533892" y="1155700"/>
                  </a:cubicBezTo>
                  <a:cubicBezTo>
                    <a:pt x="838692" y="1280583"/>
                    <a:pt x="1380559" y="1388533"/>
                    <a:pt x="1829292" y="1524000"/>
                  </a:cubicBezTo>
                  <a:cubicBezTo>
                    <a:pt x="2278025" y="1659467"/>
                    <a:pt x="2635742" y="1930400"/>
                    <a:pt x="3226292" y="1968500"/>
                  </a:cubicBezTo>
                  <a:cubicBezTo>
                    <a:pt x="3816842" y="2006600"/>
                    <a:pt x="4699492" y="1794933"/>
                    <a:pt x="5372592" y="1752600"/>
                  </a:cubicBezTo>
                  <a:cubicBezTo>
                    <a:pt x="6045692" y="1710267"/>
                    <a:pt x="6655292" y="1712383"/>
                    <a:pt x="7264892" y="1714500"/>
                  </a:cubicBezTo>
                </a:path>
              </a:pathLst>
            </a:custGeom>
            <a:noFill/>
            <a:ln w="25400">
              <a:solidFill>
                <a:srgbClr val="C3AC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>
              <a:off x="6766386" y="1"/>
              <a:ext cx="5425614" cy="2671209"/>
            </a:xfrm>
            <a:custGeom>
              <a:avLst/>
              <a:gdLst>
                <a:gd name="connsiteX0" fmla="*/ 0 w 5425614"/>
                <a:gd name="connsiteY0" fmla="*/ 0 h 2671209"/>
                <a:gd name="connsiteX1" fmla="*/ 5425614 w 5425614"/>
                <a:gd name="connsiteY1" fmla="*/ 0 h 2671209"/>
                <a:gd name="connsiteX2" fmla="*/ 5425614 w 5425614"/>
                <a:gd name="connsiteY2" fmla="*/ 2671209 h 2671209"/>
                <a:gd name="connsiteX3" fmla="*/ 5285517 w 5425614"/>
                <a:gd name="connsiteY3" fmla="*/ 2647156 h 2671209"/>
                <a:gd name="connsiteX4" fmla="*/ 4777914 w 5425614"/>
                <a:gd name="connsiteY4" fmla="*/ 2501900 h 2671209"/>
                <a:gd name="connsiteX5" fmla="*/ 3876214 w 5425614"/>
                <a:gd name="connsiteY5" fmla="*/ 1943100 h 2671209"/>
                <a:gd name="connsiteX6" fmla="*/ 1653714 w 5425614"/>
                <a:gd name="connsiteY6" fmla="*/ 1155700 h 2671209"/>
                <a:gd name="connsiteX7" fmla="*/ 612314 w 5425614"/>
                <a:gd name="connsiteY7" fmla="*/ 723900 h 2671209"/>
                <a:gd name="connsiteX8" fmla="*/ 1145714 w 5425614"/>
                <a:gd name="connsiteY8" fmla="*/ 469900 h 2671209"/>
                <a:gd name="connsiteX9" fmla="*/ 254978 w 5425614"/>
                <a:gd name="connsiteY9" fmla="*/ 86221 h 2671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25614" h="2671209">
                  <a:moveTo>
                    <a:pt x="0" y="0"/>
                  </a:moveTo>
                  <a:lnTo>
                    <a:pt x="5425614" y="0"/>
                  </a:lnTo>
                  <a:lnTo>
                    <a:pt x="5425614" y="2671209"/>
                  </a:lnTo>
                  <a:lnTo>
                    <a:pt x="5285517" y="2647156"/>
                  </a:lnTo>
                  <a:cubicBezTo>
                    <a:pt x="5110495" y="2612496"/>
                    <a:pt x="4939839" y="2567517"/>
                    <a:pt x="4777914" y="2501900"/>
                  </a:cubicBezTo>
                  <a:cubicBezTo>
                    <a:pt x="4454064" y="2370667"/>
                    <a:pt x="4396914" y="2167467"/>
                    <a:pt x="3876214" y="1943100"/>
                  </a:cubicBezTo>
                  <a:cubicBezTo>
                    <a:pt x="3355514" y="1718733"/>
                    <a:pt x="2197697" y="1358900"/>
                    <a:pt x="1653714" y="1155700"/>
                  </a:cubicBezTo>
                  <a:cubicBezTo>
                    <a:pt x="1109731" y="952500"/>
                    <a:pt x="696981" y="838200"/>
                    <a:pt x="612314" y="723900"/>
                  </a:cubicBezTo>
                  <a:cubicBezTo>
                    <a:pt x="527647" y="609600"/>
                    <a:pt x="1279064" y="601133"/>
                    <a:pt x="1145714" y="469900"/>
                  </a:cubicBezTo>
                  <a:cubicBezTo>
                    <a:pt x="1045702" y="371475"/>
                    <a:pt x="683156" y="233759"/>
                    <a:pt x="254978" y="86221"/>
                  </a:cubicBezTo>
                  <a:close/>
                </a:path>
              </a:pathLst>
            </a:custGeom>
            <a:solidFill>
              <a:srgbClr val="C6D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>
              <a:off x="9623912" y="0"/>
              <a:ext cx="2568089" cy="2045056"/>
            </a:xfrm>
            <a:custGeom>
              <a:avLst/>
              <a:gdLst>
                <a:gd name="connsiteX0" fmla="*/ 0 w 2568089"/>
                <a:gd name="connsiteY0" fmla="*/ 0 h 2045056"/>
                <a:gd name="connsiteX1" fmla="*/ 2568089 w 2568089"/>
                <a:gd name="connsiteY1" fmla="*/ 0 h 2045056"/>
                <a:gd name="connsiteX2" fmla="*/ 2568089 w 2568089"/>
                <a:gd name="connsiteY2" fmla="*/ 2045056 h 2045056"/>
                <a:gd name="connsiteX3" fmla="*/ 2440097 w 2568089"/>
                <a:gd name="connsiteY3" fmla="*/ 1994098 h 2045056"/>
                <a:gd name="connsiteX4" fmla="*/ 1615589 w 2568089"/>
                <a:gd name="connsiteY4" fmla="*/ 1625600 h 2045056"/>
                <a:gd name="connsiteX5" fmla="*/ 1031389 w 2568089"/>
                <a:gd name="connsiteY5" fmla="*/ 1181100 h 2045056"/>
                <a:gd name="connsiteX6" fmla="*/ 434489 w 2568089"/>
                <a:gd name="connsiteY6" fmla="*/ 317500 h 2045056"/>
                <a:gd name="connsiteX7" fmla="*/ 110242 w 2568089"/>
                <a:gd name="connsiteY7" fmla="*/ 61119 h 2045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8089" h="2045056">
                  <a:moveTo>
                    <a:pt x="0" y="0"/>
                  </a:moveTo>
                  <a:lnTo>
                    <a:pt x="2568089" y="0"/>
                  </a:lnTo>
                  <a:lnTo>
                    <a:pt x="2568089" y="2045056"/>
                  </a:lnTo>
                  <a:lnTo>
                    <a:pt x="2440097" y="1994098"/>
                  </a:lnTo>
                  <a:cubicBezTo>
                    <a:pt x="2125970" y="1867693"/>
                    <a:pt x="1831489" y="1743075"/>
                    <a:pt x="1615589" y="1625600"/>
                  </a:cubicBezTo>
                  <a:cubicBezTo>
                    <a:pt x="1327722" y="1468967"/>
                    <a:pt x="1228239" y="1399116"/>
                    <a:pt x="1031389" y="1181100"/>
                  </a:cubicBezTo>
                  <a:cubicBezTo>
                    <a:pt x="834539" y="963084"/>
                    <a:pt x="644039" y="533400"/>
                    <a:pt x="434489" y="317500"/>
                  </a:cubicBezTo>
                  <a:cubicBezTo>
                    <a:pt x="329714" y="209550"/>
                    <a:pt x="220970" y="128588"/>
                    <a:pt x="110242" y="61119"/>
                  </a:cubicBezTo>
                  <a:close/>
                </a:path>
              </a:pathLst>
            </a:custGeom>
            <a:solidFill>
              <a:srgbClr val="E0E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/>
          </p:nvSpPr>
          <p:spPr>
            <a:xfrm>
              <a:off x="8928100" y="-593552"/>
              <a:ext cx="4216400" cy="3505200"/>
            </a:xfrm>
            <a:custGeom>
              <a:avLst/>
              <a:gdLst>
                <a:gd name="connsiteX0" fmla="*/ 0 w 4216400"/>
                <a:gd name="connsiteY0" fmla="*/ 0 h 3505200"/>
                <a:gd name="connsiteX1" fmla="*/ 774700 w 4216400"/>
                <a:gd name="connsiteY1" fmla="*/ 1143000 h 3505200"/>
                <a:gd name="connsiteX2" fmla="*/ 3073400 w 4216400"/>
                <a:gd name="connsiteY2" fmla="*/ 1574800 h 3505200"/>
                <a:gd name="connsiteX3" fmla="*/ 4216400 w 4216400"/>
                <a:gd name="connsiteY3" fmla="*/ 3505200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16400" h="3505200">
                  <a:moveTo>
                    <a:pt x="0" y="0"/>
                  </a:moveTo>
                  <a:cubicBezTo>
                    <a:pt x="131233" y="440266"/>
                    <a:pt x="262467" y="880533"/>
                    <a:pt x="774700" y="1143000"/>
                  </a:cubicBezTo>
                  <a:cubicBezTo>
                    <a:pt x="1286933" y="1405467"/>
                    <a:pt x="2499783" y="1181100"/>
                    <a:pt x="3073400" y="1574800"/>
                  </a:cubicBezTo>
                  <a:cubicBezTo>
                    <a:pt x="3647017" y="1968500"/>
                    <a:pt x="3931708" y="2736850"/>
                    <a:pt x="4216400" y="3505200"/>
                  </a:cubicBezTo>
                </a:path>
              </a:pathLst>
            </a:custGeom>
            <a:noFill/>
            <a:ln w="25400">
              <a:solidFill>
                <a:srgbClr val="C3AC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alphaModFix amt="2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1999" cy="685799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alphaModFix amt="2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1999" cy="685799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hyperlink" Target="https://kexue.fm/archives/7359" TargetMode="External"/><Relationship Id="rId1" Type="http://schemas.openxmlformats.org/officeDocument/2006/relationships/hyperlink" Target="https://link.zhihu.com/?target=https://arxiv.org/pdf/2010.12812.pdf" TargetMode="Externa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wmf"/><Relationship Id="rId8" Type="http://schemas.openxmlformats.org/officeDocument/2006/relationships/oleObject" Target="../embeddings/oleObject5.bin"/><Relationship Id="rId7" Type="http://schemas.openxmlformats.org/officeDocument/2006/relationships/image" Target="../media/image15.wmf"/><Relationship Id="rId6" Type="http://schemas.openxmlformats.org/officeDocument/2006/relationships/oleObject" Target="../embeddings/oleObject4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13.png"/><Relationship Id="rId2" Type="http://schemas.openxmlformats.org/officeDocument/2006/relationships/hyperlink" Target="https://kexue.fm/archives/7359" TargetMode="External"/><Relationship Id="rId12" Type="http://schemas.openxmlformats.org/officeDocument/2006/relationships/notesSlide" Target="../notesSlides/notesSlide11.xml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2.xml"/><Relationship Id="rId1" Type="http://schemas.openxmlformats.org/officeDocument/2006/relationships/hyperlink" Target="https://link.zhihu.com/?target=https://arxiv.org/pdf/2010.12812.pdf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kexue.fm/archives/8373" TargetMode="Externa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1.bin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tags" Target="../tags/tag2.xml"/><Relationship Id="rId3" Type="http://schemas.openxmlformats.org/officeDocument/2006/relationships/image" Target="../media/image5.png"/><Relationship Id="rId2" Type="http://schemas.openxmlformats.org/officeDocument/2006/relationships/hyperlink" Target="https://kexue.fm/archives/7359" TargetMode="External"/><Relationship Id="rId13" Type="http://schemas.openxmlformats.org/officeDocument/2006/relationships/notesSlide" Target="../notesSlides/notesSlide9.xml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9.wmf"/><Relationship Id="rId1" Type="http://schemas.openxmlformats.org/officeDocument/2006/relationships/hyperlink" Target="https://kexue.fm/archives/837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alphaModFix amt="2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1999" cy="6857998"/>
          </a:xfrm>
          <a:prstGeom prst="rect">
            <a:avLst/>
          </a:prstGeom>
        </p:spPr>
      </p:pic>
      <p:sp>
        <p:nvSpPr>
          <p:cNvPr id="22" name="任意多边形: 形状 21"/>
          <p:cNvSpPr/>
          <p:nvPr/>
        </p:nvSpPr>
        <p:spPr>
          <a:xfrm>
            <a:off x="6710680" y="-361950"/>
            <a:ext cx="6217920" cy="1610995"/>
          </a:xfrm>
          <a:custGeom>
            <a:avLst/>
            <a:gdLst>
              <a:gd name="connsiteX0" fmla="*/ 457692 w 7264892"/>
              <a:gd name="connsiteY0" fmla="*/ 0 h 1973065"/>
              <a:gd name="connsiteX1" fmla="*/ 492 w 7264892"/>
              <a:gd name="connsiteY1" fmla="*/ 774700 h 1973065"/>
              <a:gd name="connsiteX2" fmla="*/ 533892 w 7264892"/>
              <a:gd name="connsiteY2" fmla="*/ 1155700 h 1973065"/>
              <a:gd name="connsiteX3" fmla="*/ 1829292 w 7264892"/>
              <a:gd name="connsiteY3" fmla="*/ 1524000 h 1973065"/>
              <a:gd name="connsiteX4" fmla="*/ 3226292 w 7264892"/>
              <a:gd name="connsiteY4" fmla="*/ 1968500 h 1973065"/>
              <a:gd name="connsiteX5" fmla="*/ 5372592 w 7264892"/>
              <a:gd name="connsiteY5" fmla="*/ 1752600 h 1973065"/>
              <a:gd name="connsiteX6" fmla="*/ 7264892 w 7264892"/>
              <a:gd name="connsiteY6" fmla="*/ 1714500 h 197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4892" h="1973065">
                <a:moveTo>
                  <a:pt x="457692" y="0"/>
                </a:moveTo>
                <a:cubicBezTo>
                  <a:pt x="222742" y="291041"/>
                  <a:pt x="-12208" y="582083"/>
                  <a:pt x="492" y="774700"/>
                </a:cubicBezTo>
                <a:cubicBezTo>
                  <a:pt x="13192" y="967317"/>
                  <a:pt x="229092" y="1030817"/>
                  <a:pt x="533892" y="1155700"/>
                </a:cubicBezTo>
                <a:cubicBezTo>
                  <a:pt x="838692" y="1280583"/>
                  <a:pt x="1380559" y="1388533"/>
                  <a:pt x="1829292" y="1524000"/>
                </a:cubicBezTo>
                <a:cubicBezTo>
                  <a:pt x="2278025" y="1659467"/>
                  <a:pt x="2635742" y="1930400"/>
                  <a:pt x="3226292" y="1968500"/>
                </a:cubicBezTo>
                <a:cubicBezTo>
                  <a:pt x="3816842" y="2006600"/>
                  <a:pt x="4699492" y="1794933"/>
                  <a:pt x="5372592" y="1752600"/>
                </a:cubicBezTo>
                <a:cubicBezTo>
                  <a:pt x="6045692" y="1710267"/>
                  <a:pt x="6655292" y="1712383"/>
                  <a:pt x="7264892" y="1714500"/>
                </a:cubicBezTo>
              </a:path>
            </a:pathLst>
          </a:custGeom>
          <a:noFill/>
          <a:ln w="25400">
            <a:solidFill>
              <a:srgbClr val="C3A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>
            <a:off x="7661910" y="0"/>
            <a:ext cx="4530090" cy="2196465"/>
          </a:xfrm>
          <a:custGeom>
            <a:avLst/>
            <a:gdLst>
              <a:gd name="connsiteX0" fmla="*/ 0 w 5425614"/>
              <a:gd name="connsiteY0" fmla="*/ 0 h 2671209"/>
              <a:gd name="connsiteX1" fmla="*/ 5425614 w 5425614"/>
              <a:gd name="connsiteY1" fmla="*/ 0 h 2671209"/>
              <a:gd name="connsiteX2" fmla="*/ 5425614 w 5425614"/>
              <a:gd name="connsiteY2" fmla="*/ 2671209 h 2671209"/>
              <a:gd name="connsiteX3" fmla="*/ 5285517 w 5425614"/>
              <a:gd name="connsiteY3" fmla="*/ 2647156 h 2671209"/>
              <a:gd name="connsiteX4" fmla="*/ 4777914 w 5425614"/>
              <a:gd name="connsiteY4" fmla="*/ 2501900 h 2671209"/>
              <a:gd name="connsiteX5" fmla="*/ 3876214 w 5425614"/>
              <a:gd name="connsiteY5" fmla="*/ 1943100 h 2671209"/>
              <a:gd name="connsiteX6" fmla="*/ 1653714 w 5425614"/>
              <a:gd name="connsiteY6" fmla="*/ 1155700 h 2671209"/>
              <a:gd name="connsiteX7" fmla="*/ 612314 w 5425614"/>
              <a:gd name="connsiteY7" fmla="*/ 723900 h 2671209"/>
              <a:gd name="connsiteX8" fmla="*/ 1145714 w 5425614"/>
              <a:gd name="connsiteY8" fmla="*/ 469900 h 2671209"/>
              <a:gd name="connsiteX9" fmla="*/ 254978 w 5425614"/>
              <a:gd name="connsiteY9" fmla="*/ 86221 h 2671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25614" h="2671209">
                <a:moveTo>
                  <a:pt x="0" y="0"/>
                </a:moveTo>
                <a:lnTo>
                  <a:pt x="5425614" y="0"/>
                </a:lnTo>
                <a:lnTo>
                  <a:pt x="5425614" y="2671209"/>
                </a:lnTo>
                <a:lnTo>
                  <a:pt x="5285517" y="2647156"/>
                </a:lnTo>
                <a:cubicBezTo>
                  <a:pt x="5110495" y="2612496"/>
                  <a:pt x="4939839" y="2567517"/>
                  <a:pt x="4777914" y="2501900"/>
                </a:cubicBezTo>
                <a:cubicBezTo>
                  <a:pt x="4454064" y="2370667"/>
                  <a:pt x="4396914" y="2167467"/>
                  <a:pt x="3876214" y="1943100"/>
                </a:cubicBezTo>
                <a:cubicBezTo>
                  <a:pt x="3355514" y="1718733"/>
                  <a:pt x="2197697" y="1358900"/>
                  <a:pt x="1653714" y="1155700"/>
                </a:cubicBezTo>
                <a:cubicBezTo>
                  <a:pt x="1109731" y="952500"/>
                  <a:pt x="696981" y="838200"/>
                  <a:pt x="612314" y="723900"/>
                </a:cubicBezTo>
                <a:cubicBezTo>
                  <a:pt x="527647" y="609600"/>
                  <a:pt x="1279064" y="601133"/>
                  <a:pt x="1145714" y="469900"/>
                </a:cubicBezTo>
                <a:cubicBezTo>
                  <a:pt x="1045702" y="371475"/>
                  <a:pt x="683156" y="233759"/>
                  <a:pt x="254978" y="86221"/>
                </a:cubicBezTo>
                <a:close/>
              </a:path>
            </a:pathLst>
          </a:custGeom>
          <a:solidFill>
            <a:srgbClr val="C6D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: 形状 29"/>
          <p:cNvSpPr/>
          <p:nvPr/>
        </p:nvSpPr>
        <p:spPr>
          <a:xfrm>
            <a:off x="0" y="4464685"/>
            <a:ext cx="3427730" cy="2393315"/>
          </a:xfrm>
          <a:custGeom>
            <a:avLst/>
            <a:gdLst>
              <a:gd name="connsiteX0" fmla="*/ 993205 w 4096111"/>
              <a:gd name="connsiteY0" fmla="*/ 479 h 2817510"/>
              <a:gd name="connsiteX1" fmla="*/ 1168400 w 4096111"/>
              <a:gd name="connsiteY1" fmla="*/ 10810 h 2817510"/>
              <a:gd name="connsiteX2" fmla="*/ 2540000 w 4096111"/>
              <a:gd name="connsiteY2" fmla="*/ 468010 h 2817510"/>
              <a:gd name="connsiteX3" fmla="*/ 3454400 w 4096111"/>
              <a:gd name="connsiteY3" fmla="*/ 531510 h 2817510"/>
              <a:gd name="connsiteX4" fmla="*/ 4089400 w 4096111"/>
              <a:gd name="connsiteY4" fmla="*/ 963310 h 2817510"/>
              <a:gd name="connsiteX5" fmla="*/ 3797300 w 4096111"/>
              <a:gd name="connsiteY5" fmla="*/ 1509410 h 2817510"/>
              <a:gd name="connsiteX6" fmla="*/ 3949700 w 4096111"/>
              <a:gd name="connsiteY6" fmla="*/ 2677810 h 2817510"/>
              <a:gd name="connsiteX7" fmla="*/ 3914440 w 4096111"/>
              <a:gd name="connsiteY7" fmla="*/ 2762996 h 2817510"/>
              <a:gd name="connsiteX8" fmla="*/ 3874214 w 4096111"/>
              <a:gd name="connsiteY8" fmla="*/ 2817510 h 2817510"/>
              <a:gd name="connsiteX9" fmla="*/ 0 w 4096111"/>
              <a:gd name="connsiteY9" fmla="*/ 2817510 h 2817510"/>
              <a:gd name="connsiteX10" fmla="*/ 0 w 4096111"/>
              <a:gd name="connsiteY10" fmla="*/ 130768 h 2817510"/>
              <a:gd name="connsiteX11" fmla="*/ 104577 w 4096111"/>
              <a:gd name="connsiteY11" fmla="*/ 106953 h 2817510"/>
              <a:gd name="connsiteX12" fmla="*/ 993205 w 4096111"/>
              <a:gd name="connsiteY12" fmla="*/ 479 h 281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96111" h="2817510">
                <a:moveTo>
                  <a:pt x="993205" y="479"/>
                </a:moveTo>
                <a:cubicBezTo>
                  <a:pt x="1051785" y="1649"/>
                  <a:pt x="1110192" y="4989"/>
                  <a:pt x="1168400" y="10810"/>
                </a:cubicBezTo>
                <a:cubicBezTo>
                  <a:pt x="1634067" y="57377"/>
                  <a:pt x="2159000" y="381227"/>
                  <a:pt x="2540000" y="468010"/>
                </a:cubicBezTo>
                <a:cubicBezTo>
                  <a:pt x="2921000" y="554793"/>
                  <a:pt x="3196167" y="448960"/>
                  <a:pt x="3454400" y="531510"/>
                </a:cubicBezTo>
                <a:cubicBezTo>
                  <a:pt x="3712633" y="614060"/>
                  <a:pt x="4032250" y="800327"/>
                  <a:pt x="4089400" y="963310"/>
                </a:cubicBezTo>
                <a:cubicBezTo>
                  <a:pt x="4146550" y="1126293"/>
                  <a:pt x="3820583" y="1223660"/>
                  <a:pt x="3797300" y="1509410"/>
                </a:cubicBezTo>
                <a:cubicBezTo>
                  <a:pt x="3774017" y="1795160"/>
                  <a:pt x="4021667" y="2425927"/>
                  <a:pt x="3949700" y="2677810"/>
                </a:cubicBezTo>
                <a:cubicBezTo>
                  <a:pt x="3940705" y="2709296"/>
                  <a:pt x="3928831" y="2737556"/>
                  <a:pt x="3914440" y="2762996"/>
                </a:cubicBezTo>
                <a:lnTo>
                  <a:pt x="3874214" y="2817510"/>
                </a:lnTo>
                <a:lnTo>
                  <a:pt x="0" y="2817510"/>
                </a:lnTo>
                <a:lnTo>
                  <a:pt x="0" y="130768"/>
                </a:lnTo>
                <a:lnTo>
                  <a:pt x="104577" y="106953"/>
                </a:lnTo>
                <a:cubicBezTo>
                  <a:pt x="403059" y="43039"/>
                  <a:pt x="700302" y="-5371"/>
                  <a:pt x="993205" y="479"/>
                </a:cubicBezTo>
                <a:close/>
              </a:path>
            </a:pathLst>
          </a:custGeom>
          <a:solidFill>
            <a:srgbClr val="C6D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: 形状 22"/>
          <p:cNvSpPr/>
          <p:nvPr/>
        </p:nvSpPr>
        <p:spPr>
          <a:xfrm>
            <a:off x="-114300" y="3487420"/>
            <a:ext cx="4959985" cy="3611880"/>
          </a:xfrm>
          <a:custGeom>
            <a:avLst/>
            <a:gdLst>
              <a:gd name="connsiteX0" fmla="*/ 0 w 5854700"/>
              <a:gd name="connsiteY0" fmla="*/ 0 h 3987800"/>
              <a:gd name="connsiteX1" fmla="*/ 800100 w 5854700"/>
              <a:gd name="connsiteY1" fmla="*/ 431800 h 3987800"/>
              <a:gd name="connsiteX2" fmla="*/ 1828800 w 5854700"/>
              <a:gd name="connsiteY2" fmla="*/ 711200 h 3987800"/>
              <a:gd name="connsiteX3" fmla="*/ 2514600 w 5854700"/>
              <a:gd name="connsiteY3" fmla="*/ 1168400 h 3987800"/>
              <a:gd name="connsiteX4" fmla="*/ 3835400 w 5854700"/>
              <a:gd name="connsiteY4" fmla="*/ 1968500 h 3987800"/>
              <a:gd name="connsiteX5" fmla="*/ 4660900 w 5854700"/>
              <a:gd name="connsiteY5" fmla="*/ 2882900 h 3987800"/>
              <a:gd name="connsiteX6" fmla="*/ 5461000 w 5854700"/>
              <a:gd name="connsiteY6" fmla="*/ 3365500 h 3987800"/>
              <a:gd name="connsiteX7" fmla="*/ 5854700 w 5854700"/>
              <a:gd name="connsiteY7" fmla="*/ 3987800 h 398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54700" h="3987800">
                <a:moveTo>
                  <a:pt x="0" y="0"/>
                </a:moveTo>
                <a:cubicBezTo>
                  <a:pt x="247650" y="156633"/>
                  <a:pt x="495300" y="313267"/>
                  <a:pt x="800100" y="431800"/>
                </a:cubicBezTo>
                <a:cubicBezTo>
                  <a:pt x="1104900" y="550333"/>
                  <a:pt x="1543050" y="588433"/>
                  <a:pt x="1828800" y="711200"/>
                </a:cubicBezTo>
                <a:cubicBezTo>
                  <a:pt x="2114550" y="833967"/>
                  <a:pt x="2180167" y="958850"/>
                  <a:pt x="2514600" y="1168400"/>
                </a:cubicBezTo>
                <a:cubicBezTo>
                  <a:pt x="2849033" y="1377950"/>
                  <a:pt x="3477683" y="1682750"/>
                  <a:pt x="3835400" y="1968500"/>
                </a:cubicBezTo>
                <a:cubicBezTo>
                  <a:pt x="4193117" y="2254250"/>
                  <a:pt x="4389967" y="2650067"/>
                  <a:pt x="4660900" y="2882900"/>
                </a:cubicBezTo>
                <a:cubicBezTo>
                  <a:pt x="4931833" y="3115733"/>
                  <a:pt x="5262033" y="3181350"/>
                  <a:pt x="5461000" y="3365500"/>
                </a:cubicBezTo>
                <a:cubicBezTo>
                  <a:pt x="5659967" y="3549650"/>
                  <a:pt x="5757333" y="3768725"/>
                  <a:pt x="5854700" y="3987800"/>
                </a:cubicBezTo>
              </a:path>
            </a:pathLst>
          </a:custGeom>
          <a:noFill/>
          <a:ln w="25400">
            <a:solidFill>
              <a:srgbClr val="C3A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/>
          <p:cNvSpPr/>
          <p:nvPr/>
        </p:nvSpPr>
        <p:spPr>
          <a:xfrm>
            <a:off x="9869170" y="0"/>
            <a:ext cx="2322830" cy="1884680"/>
          </a:xfrm>
          <a:custGeom>
            <a:avLst/>
            <a:gdLst>
              <a:gd name="connsiteX0" fmla="*/ 0 w 2568089"/>
              <a:gd name="connsiteY0" fmla="*/ 0 h 2045056"/>
              <a:gd name="connsiteX1" fmla="*/ 2568089 w 2568089"/>
              <a:gd name="connsiteY1" fmla="*/ 0 h 2045056"/>
              <a:gd name="connsiteX2" fmla="*/ 2568089 w 2568089"/>
              <a:gd name="connsiteY2" fmla="*/ 2045056 h 2045056"/>
              <a:gd name="connsiteX3" fmla="*/ 2440097 w 2568089"/>
              <a:gd name="connsiteY3" fmla="*/ 1994098 h 2045056"/>
              <a:gd name="connsiteX4" fmla="*/ 1615589 w 2568089"/>
              <a:gd name="connsiteY4" fmla="*/ 1625600 h 2045056"/>
              <a:gd name="connsiteX5" fmla="*/ 1031389 w 2568089"/>
              <a:gd name="connsiteY5" fmla="*/ 1181100 h 2045056"/>
              <a:gd name="connsiteX6" fmla="*/ 434489 w 2568089"/>
              <a:gd name="connsiteY6" fmla="*/ 317500 h 2045056"/>
              <a:gd name="connsiteX7" fmla="*/ 110242 w 2568089"/>
              <a:gd name="connsiteY7" fmla="*/ 61119 h 204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8089" h="2045056">
                <a:moveTo>
                  <a:pt x="0" y="0"/>
                </a:moveTo>
                <a:lnTo>
                  <a:pt x="2568089" y="0"/>
                </a:lnTo>
                <a:lnTo>
                  <a:pt x="2568089" y="2045056"/>
                </a:lnTo>
                <a:lnTo>
                  <a:pt x="2440097" y="1994098"/>
                </a:lnTo>
                <a:cubicBezTo>
                  <a:pt x="2125970" y="1867693"/>
                  <a:pt x="1831489" y="1743075"/>
                  <a:pt x="1615589" y="1625600"/>
                </a:cubicBezTo>
                <a:cubicBezTo>
                  <a:pt x="1327722" y="1468967"/>
                  <a:pt x="1228239" y="1399116"/>
                  <a:pt x="1031389" y="1181100"/>
                </a:cubicBezTo>
                <a:cubicBezTo>
                  <a:pt x="834539" y="963084"/>
                  <a:pt x="644039" y="533400"/>
                  <a:pt x="434489" y="317500"/>
                </a:cubicBezTo>
                <a:cubicBezTo>
                  <a:pt x="329714" y="209550"/>
                  <a:pt x="220970" y="128588"/>
                  <a:pt x="110242" y="61119"/>
                </a:cubicBezTo>
                <a:close/>
              </a:path>
            </a:pathLst>
          </a:custGeom>
          <a:solidFill>
            <a:srgbClr val="E0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09600" y="1315085"/>
            <a:ext cx="10973435" cy="2730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4400" b="1" dirty="0">
                <a:solidFill>
                  <a:srgbClr val="5B8370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2022</a:t>
            </a:r>
            <a:r>
              <a:rPr lang="zh-CN" altLang="en-US" sz="4400" b="1" dirty="0">
                <a:solidFill>
                  <a:srgbClr val="5B8370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生物医学工程创新设计竞赛</a:t>
            </a:r>
            <a:endParaRPr lang="zh-CN" altLang="en-US" sz="4400" b="1" dirty="0">
              <a:solidFill>
                <a:srgbClr val="5B8370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zh-CN" altLang="en-US" sz="4400" b="1" dirty="0">
                <a:solidFill>
                  <a:srgbClr val="5B8370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中文电子病历命名实体识别和关系抽取赛题</a:t>
            </a:r>
            <a:endParaRPr lang="zh-CN" altLang="en-US" sz="4400" b="1" dirty="0">
              <a:solidFill>
                <a:srgbClr val="5B8370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zh-CN" altLang="en-US" sz="4400" b="1" dirty="0">
                <a:solidFill>
                  <a:srgbClr val="5B8370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决赛答辩</a:t>
            </a:r>
            <a:endParaRPr lang="zh-CN" altLang="en-US" sz="4400" b="1" dirty="0">
              <a:solidFill>
                <a:srgbClr val="5B8370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27730" y="4827905"/>
            <a:ext cx="561594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汇报人：刘唐芊（大三）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组员：蓝鑫隆（大三）、邵元宏（大三）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指导老师：谌先敢；参赛单位：中南民族大学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4" name="任意多边形: 形状 3"/>
          <p:cNvSpPr/>
          <p:nvPr/>
        </p:nvSpPr>
        <p:spPr>
          <a:xfrm>
            <a:off x="-228600" y="3487420"/>
            <a:ext cx="4827270" cy="3815080"/>
          </a:xfrm>
          <a:custGeom>
            <a:avLst/>
            <a:gdLst>
              <a:gd name="connsiteX0" fmla="*/ 0 w 5041900"/>
              <a:gd name="connsiteY0" fmla="*/ 0 h 3962400"/>
              <a:gd name="connsiteX1" fmla="*/ 1498600 w 5041900"/>
              <a:gd name="connsiteY1" fmla="*/ 1765300 h 3962400"/>
              <a:gd name="connsiteX2" fmla="*/ 3327400 w 5041900"/>
              <a:gd name="connsiteY2" fmla="*/ 2235200 h 3962400"/>
              <a:gd name="connsiteX3" fmla="*/ 5041900 w 5041900"/>
              <a:gd name="connsiteY3" fmla="*/ 3962400 h 39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1900" h="3962400">
                <a:moveTo>
                  <a:pt x="0" y="0"/>
                </a:moveTo>
                <a:cubicBezTo>
                  <a:pt x="472016" y="696383"/>
                  <a:pt x="944033" y="1392767"/>
                  <a:pt x="1498600" y="1765300"/>
                </a:cubicBezTo>
                <a:cubicBezTo>
                  <a:pt x="2053167" y="2137833"/>
                  <a:pt x="2736850" y="1869017"/>
                  <a:pt x="3327400" y="2235200"/>
                </a:cubicBezTo>
                <a:cubicBezTo>
                  <a:pt x="3917950" y="2601383"/>
                  <a:pt x="4479925" y="3281891"/>
                  <a:pt x="5041900" y="3962400"/>
                </a:cubicBezTo>
              </a:path>
            </a:pathLst>
          </a:custGeom>
          <a:noFill/>
          <a:ln w="25400">
            <a:solidFill>
              <a:srgbClr val="C3A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/>
        </p:nvSpPr>
        <p:spPr>
          <a:xfrm>
            <a:off x="0" y="4897120"/>
            <a:ext cx="2436495" cy="1960880"/>
          </a:xfrm>
          <a:custGeom>
            <a:avLst/>
            <a:gdLst>
              <a:gd name="connsiteX0" fmla="*/ 1223467 w 2996343"/>
              <a:gd name="connsiteY0" fmla="*/ 715 h 2230656"/>
              <a:gd name="connsiteX1" fmla="*/ 1701800 w 2996343"/>
              <a:gd name="connsiteY1" fmla="*/ 84356 h 2230656"/>
              <a:gd name="connsiteX2" fmla="*/ 1917700 w 2996343"/>
              <a:gd name="connsiteY2" fmla="*/ 1494056 h 2230656"/>
              <a:gd name="connsiteX3" fmla="*/ 2923840 w 2996343"/>
              <a:gd name="connsiteY3" fmla="*/ 2195347 h 2230656"/>
              <a:gd name="connsiteX4" fmla="*/ 2996343 w 2996343"/>
              <a:gd name="connsiteY4" fmla="*/ 2230656 h 2230656"/>
              <a:gd name="connsiteX5" fmla="*/ 0 w 2996343"/>
              <a:gd name="connsiteY5" fmla="*/ 2230656 h 2230656"/>
              <a:gd name="connsiteX6" fmla="*/ 0 w 2996343"/>
              <a:gd name="connsiteY6" fmla="*/ 97033 h 2230656"/>
              <a:gd name="connsiteX7" fmla="*/ 200311 w 2996343"/>
              <a:gd name="connsiteY7" fmla="*/ 72264 h 2230656"/>
              <a:gd name="connsiteX8" fmla="*/ 1223467 w 2996343"/>
              <a:gd name="connsiteY8" fmla="*/ 715 h 223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6343" h="2230656">
                <a:moveTo>
                  <a:pt x="1223467" y="715"/>
                </a:moveTo>
                <a:cubicBezTo>
                  <a:pt x="1426898" y="4981"/>
                  <a:pt x="1597555" y="28794"/>
                  <a:pt x="1701800" y="84356"/>
                </a:cubicBezTo>
                <a:cubicBezTo>
                  <a:pt x="2118783" y="306606"/>
                  <a:pt x="1579033" y="1079189"/>
                  <a:pt x="1917700" y="1494056"/>
                </a:cubicBezTo>
                <a:cubicBezTo>
                  <a:pt x="2129367" y="1753348"/>
                  <a:pt x="2497303" y="1980394"/>
                  <a:pt x="2923840" y="2195347"/>
                </a:cubicBezTo>
                <a:lnTo>
                  <a:pt x="2996343" y="2230656"/>
                </a:lnTo>
                <a:lnTo>
                  <a:pt x="0" y="2230656"/>
                </a:lnTo>
                <a:lnTo>
                  <a:pt x="0" y="97033"/>
                </a:lnTo>
                <a:lnTo>
                  <a:pt x="200311" y="72264"/>
                </a:lnTo>
                <a:cubicBezTo>
                  <a:pt x="539428" y="31894"/>
                  <a:pt x="918320" y="-5685"/>
                  <a:pt x="1223467" y="715"/>
                </a:cubicBezTo>
                <a:close/>
              </a:path>
            </a:pathLst>
          </a:custGeom>
          <a:solidFill>
            <a:srgbClr val="E0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多边形: 形状 4"/>
          <p:cNvSpPr/>
          <p:nvPr/>
        </p:nvSpPr>
        <p:spPr>
          <a:xfrm>
            <a:off x="8928100" y="-593552"/>
            <a:ext cx="4216400" cy="3505200"/>
          </a:xfrm>
          <a:custGeom>
            <a:avLst/>
            <a:gdLst>
              <a:gd name="connsiteX0" fmla="*/ 0 w 4216400"/>
              <a:gd name="connsiteY0" fmla="*/ 0 h 3505200"/>
              <a:gd name="connsiteX1" fmla="*/ 774700 w 4216400"/>
              <a:gd name="connsiteY1" fmla="*/ 1143000 h 3505200"/>
              <a:gd name="connsiteX2" fmla="*/ 3073400 w 4216400"/>
              <a:gd name="connsiteY2" fmla="*/ 1574800 h 3505200"/>
              <a:gd name="connsiteX3" fmla="*/ 4216400 w 4216400"/>
              <a:gd name="connsiteY3" fmla="*/ 350520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6400" h="3505200">
                <a:moveTo>
                  <a:pt x="0" y="0"/>
                </a:moveTo>
                <a:cubicBezTo>
                  <a:pt x="131233" y="440266"/>
                  <a:pt x="262467" y="880533"/>
                  <a:pt x="774700" y="1143000"/>
                </a:cubicBezTo>
                <a:cubicBezTo>
                  <a:pt x="1286933" y="1405467"/>
                  <a:pt x="2499783" y="1181100"/>
                  <a:pt x="3073400" y="1574800"/>
                </a:cubicBezTo>
                <a:cubicBezTo>
                  <a:pt x="3647017" y="1968500"/>
                  <a:pt x="3931708" y="2736850"/>
                  <a:pt x="4216400" y="3505200"/>
                </a:cubicBezTo>
              </a:path>
            </a:pathLst>
          </a:custGeom>
          <a:noFill/>
          <a:ln w="25400">
            <a:solidFill>
              <a:srgbClr val="C3A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598035" y="4095750"/>
            <a:ext cx="2997200" cy="534035"/>
            <a:chOff x="3472822" y="3049606"/>
            <a:chExt cx="5210474" cy="384671"/>
          </a:xfrm>
        </p:grpSpPr>
        <p:sp>
          <p:nvSpPr>
            <p:cNvPr id="31" name="矩形: 圆角 30"/>
            <p:cNvSpPr/>
            <p:nvPr/>
          </p:nvSpPr>
          <p:spPr>
            <a:xfrm>
              <a:off x="3472822" y="3049606"/>
              <a:ext cx="5210474" cy="384671"/>
            </a:xfrm>
            <a:prstGeom prst="roundRect">
              <a:avLst>
                <a:gd name="adj" fmla="val 22639"/>
              </a:avLst>
            </a:prstGeom>
            <a:noFill/>
            <a:ln>
              <a:solidFill>
                <a:srgbClr val="5B837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extBox 6"/>
            <p:cNvSpPr txBox="1"/>
            <p:nvPr/>
          </p:nvSpPr>
          <p:spPr>
            <a:xfrm>
              <a:off x="3472822" y="3109909"/>
              <a:ext cx="5140293" cy="28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600" b="1">
                  <a:solidFill>
                    <a:schemeClr val="bg1">
                      <a:lumMod val="95000"/>
                    </a:schemeClr>
                  </a:solidFill>
                  <a:latin typeface="+mn-ea"/>
                </a:defRPr>
              </a:lvl1pPr>
            </a:lstStyle>
            <a:p>
              <a:pPr defTabSz="914400"/>
              <a:r>
                <a:rPr lang="zh-CN" sz="2000" dirty="0">
                  <a:solidFill>
                    <a:srgbClr val="5B837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队伍编号：</a:t>
              </a:r>
              <a:r>
                <a:rPr lang="en-US" altLang="zh-CN" sz="2000" dirty="0">
                  <a:solidFill>
                    <a:srgbClr val="5B837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B7060</a:t>
              </a:r>
              <a:endParaRPr lang="en-US" altLang="zh-CN" sz="2000" dirty="0">
                <a:solidFill>
                  <a:srgbClr val="5B837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829906" y="934145"/>
            <a:ext cx="532188" cy="252732"/>
            <a:chOff x="5635594" y="1198829"/>
            <a:chExt cx="969494" cy="460406"/>
          </a:xfrm>
        </p:grpSpPr>
        <p:sp>
          <p:nvSpPr>
            <p:cNvPr id="13" name="椭圆 12"/>
            <p:cNvSpPr/>
            <p:nvPr/>
          </p:nvSpPr>
          <p:spPr>
            <a:xfrm>
              <a:off x="5635594" y="1198829"/>
              <a:ext cx="460406" cy="460406"/>
            </a:xfrm>
            <a:prstGeom prst="ellipse">
              <a:avLst/>
            </a:prstGeom>
            <a:solidFill>
              <a:srgbClr val="C3AC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6144681" y="1198829"/>
              <a:ext cx="460407" cy="460406"/>
            </a:xfrm>
            <a:prstGeom prst="ellipse">
              <a:avLst/>
            </a:prstGeom>
            <a:solidFill>
              <a:srgbClr val="C6D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rot="5400000">
            <a:off x="404495" y="254000"/>
            <a:ext cx="532130" cy="252730"/>
            <a:chOff x="5635594" y="1198829"/>
            <a:chExt cx="969494" cy="460406"/>
          </a:xfrm>
        </p:grpSpPr>
        <p:sp>
          <p:nvSpPr>
            <p:cNvPr id="20" name="椭圆 19"/>
            <p:cNvSpPr/>
            <p:nvPr/>
          </p:nvSpPr>
          <p:spPr>
            <a:xfrm>
              <a:off x="5635594" y="1198829"/>
              <a:ext cx="460406" cy="460406"/>
            </a:xfrm>
            <a:prstGeom prst="ellipse">
              <a:avLst/>
            </a:prstGeom>
            <a:solidFill>
              <a:srgbClr val="C3AC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6144681" y="1198829"/>
              <a:ext cx="460407" cy="460406"/>
            </a:xfrm>
            <a:prstGeom prst="ellipse">
              <a:avLst/>
            </a:prstGeom>
            <a:solidFill>
              <a:srgbClr val="C6D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15670" y="114300"/>
            <a:ext cx="8209280" cy="935355"/>
            <a:chOff x="1442" y="180"/>
            <a:chExt cx="12928" cy="1473"/>
          </a:xfrm>
        </p:grpSpPr>
        <p:sp>
          <p:nvSpPr>
            <p:cNvPr id="17" name="文本框 16"/>
            <p:cNvSpPr txBox="1"/>
            <p:nvPr/>
          </p:nvSpPr>
          <p:spPr>
            <a:xfrm>
              <a:off x="1442" y="180"/>
              <a:ext cx="1239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关系抽取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RE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——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PURE_RE</a:t>
              </a:r>
              <a:endPara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452" y="929"/>
              <a:ext cx="12918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accent2">
                      <a:lumMod val="7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  <a:hlinkClick r:id="rId1" action="ppaction://hlinkfile">
                    <a:extLst>
                      <a:ext uri="{DAF060AB-1E55-43B9-8AAB-6FB025537F2F}">
                        <wpsdc:hlinkClr xmlns:wpsdc="http://www.wps.cn/officeDocument/2017/drawingmlCustomData" val="385723"/>
                        <wpsdc:folHlinkClr xmlns:wpsdc="http://www.wps.cn/officeDocument/2017/drawingmlCustomData" val="548235"/>
                        <wpsdc:hlinkUnderline xmlns:wpsdc="http://www.wps.cn/officeDocument/2017/drawingmlCustomData" val="1"/>
                      </a:ext>
                    </a:extLst>
                  </a:hlinkClick>
                </a:rPr>
                <a:t>A </a:t>
              </a:r>
              <a:r>
                <a:rPr lang="en-US" altLang="zh-CN" sz="1600" b="1" dirty="0">
                  <a:solidFill>
                    <a:schemeClr val="accent2">
                      <a:lumMod val="7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  <a:hlinkClick r:id="rId1" action="ppaction://hlinkfile">
                    <a:extLst>
                      <a:ext uri="{DAF060AB-1E55-43B9-8AAB-6FB025537F2F}">
                        <wpsdc:hlinkClr xmlns:wpsdc="http://www.wps.cn/officeDocument/2017/drawingmlCustomData" val="385723"/>
                        <wpsdc:folHlinkClr xmlns:wpsdc="http://www.wps.cn/officeDocument/2017/drawingmlCustomData" val="548235"/>
                        <wpsdc:hlinkUnderline xmlns:wpsdc="http://www.wps.cn/officeDocument/2017/drawingmlCustomData" val="1"/>
                      </a:ext>
                    </a:extLst>
                  </a:hlinkClick>
                </a:rPr>
                <a:t>Frustratingly Easy Approach for Joint Entity and Relation Extraction(</a:t>
              </a:r>
              <a:r>
                <a:rPr lang="zh-CN" altLang="en-US" sz="1600" b="1" dirty="0" smtClean="0">
                  <a:solidFill>
                    <a:schemeClr val="accent2">
                      <a:lumMod val="7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  <a:hlinkClick r:id="rId1" action="ppaction://hlinkfile">
                    <a:extLst>
                      <a:ext uri="{DAF060AB-1E55-43B9-8AAB-6FB025537F2F}">
                        <wpsdc:hlinkClr xmlns:wpsdc="http://www.wps.cn/officeDocument/2017/drawingmlCustomData" val="385723"/>
                        <wpsdc:folHlinkClr xmlns:wpsdc="http://www.wps.cn/officeDocument/2017/drawingmlCustomData" val="548235"/>
                        <wpsdc:hlinkUnderline xmlns:wpsdc="http://www.wps.cn/officeDocument/2017/drawingmlCustomData" val="1"/>
                      </a:ext>
                    </a:extLst>
                  </a:hlinkClick>
                </a:rPr>
                <a:t>陈</a:t>
              </a:r>
              <a:r>
                <a:rPr lang="zh-CN" altLang="en-US" sz="1600" b="1" dirty="0">
                  <a:solidFill>
                    <a:schemeClr val="accent2">
                      <a:lumMod val="7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  <a:hlinkClick r:id="rId1" action="ppaction://hlinkfile">
                    <a:extLst>
                      <a:ext uri="{DAF060AB-1E55-43B9-8AAB-6FB025537F2F}">
                        <wpsdc:hlinkClr xmlns:wpsdc="http://www.wps.cn/officeDocument/2017/drawingmlCustomData" val="385723"/>
                        <wpsdc:folHlinkClr xmlns:wpsdc="http://www.wps.cn/officeDocument/2017/drawingmlCustomData" val="548235"/>
                        <wpsdc:hlinkUnderline xmlns:wpsdc="http://www.wps.cn/officeDocument/2017/drawingmlCustomData" val="1"/>
                      </a:ext>
                    </a:extLst>
                  </a:hlinkClick>
                </a:rPr>
                <a:t>丹琦</a:t>
              </a:r>
              <a:r>
                <a:rPr lang="en-US" altLang="zh-CN" sz="1600" b="1" dirty="0" smtClean="0">
                  <a:solidFill>
                    <a:schemeClr val="accent2">
                      <a:lumMod val="7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  <a:hlinkClick r:id="rId1" action="ppaction://hlinkfile">
                    <a:extLst>
                      <a:ext uri="{DAF060AB-1E55-43B9-8AAB-6FB025537F2F}">
                        <wpsdc:hlinkClr xmlns:wpsdc="http://www.wps.cn/officeDocument/2017/drawingmlCustomData" val="385723"/>
                        <wpsdc:folHlinkClr xmlns:wpsdc="http://www.wps.cn/officeDocument/2017/drawingmlCustomData" val="548235"/>
                        <wpsdc:hlinkUnderline xmlns:wpsdc="http://www.wps.cn/officeDocument/2017/drawingmlCustomData" val="1"/>
                      </a:ext>
                    </a:extLst>
                  </a:hlinkClick>
                </a:rPr>
                <a:t>)</a:t>
              </a:r>
              <a:endParaRPr lang="zh-CN" altLang="en-US" sz="1600" b="1" dirty="0">
                <a:solidFill>
                  <a:schemeClr val="accent6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  <a:hlinkClick r:id="rId2" action="ppaction://hlinkfile">
                  <a:extLst>
                    <a:ext uri="{DAF060AB-1E55-43B9-8AAB-6FB025537F2F}">
                      <wpsdc:hlinkClr xmlns:wpsdc="http://www.wps.cn/officeDocument/2017/drawingmlCustomData" val="385723"/>
                      <wpsdc:folHlinkClr xmlns:wpsdc="http://www.wps.cn/officeDocument/2017/drawingmlCustomData" val="548235"/>
                      <wpsdc:hlinkUnderline xmlns:wpsdc="http://www.wps.cn/officeDocument/2017/drawingmlCustomData" val="1"/>
                    </a:ext>
                  </a:extLst>
                </a:hlinkClick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915670" y="1298575"/>
            <a:ext cx="10532110" cy="4629150"/>
            <a:chOff x="1442" y="1685"/>
            <a:chExt cx="16586" cy="7290"/>
          </a:xfrm>
        </p:grpSpPr>
        <p:sp>
          <p:nvSpPr>
            <p:cNvPr id="13" name="文本框 12"/>
            <p:cNvSpPr txBox="1"/>
            <p:nvPr/>
          </p:nvSpPr>
          <p:spPr>
            <a:xfrm>
              <a:off x="1442" y="1685"/>
              <a:ext cx="55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输入序列：头晕伴走路不稳</a:t>
              </a:r>
              <a:r>
                <a:rPr lang="en-US" altLang="zh-CN"/>
                <a:t>5</a:t>
              </a:r>
              <a:r>
                <a:rPr lang="zh-CN" altLang="en-US">
                  <a:ea typeface="宋体" panose="02010600030101010101" pitchFamily="2" charset="-122"/>
                </a:rPr>
                <a:t>天。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442" y="2448"/>
              <a:ext cx="16586" cy="6527"/>
              <a:chOff x="1442" y="2288"/>
              <a:chExt cx="16586" cy="6527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1442" y="2638"/>
                <a:ext cx="280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>
                    <a:ea typeface="宋体" panose="02010600030101010101" pitchFamily="2" charset="-122"/>
                  </a:rPr>
                  <a:t>实体抽取模型：</a:t>
                </a: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442" y="5110"/>
                <a:ext cx="280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>
                    <a:ea typeface="宋体" panose="02010600030101010101" pitchFamily="2" charset="-122"/>
                  </a:rPr>
                  <a:t>关系抽取模型：</a:t>
                </a:r>
                <a:endParaRPr lang="zh-CN" altLang="en-US">
                  <a:ea typeface="宋体" panose="02010600030101010101" pitchFamily="2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4410" y="2288"/>
                <a:ext cx="13618" cy="6527"/>
                <a:chOff x="3940" y="2288"/>
                <a:chExt cx="13618" cy="6527"/>
              </a:xfrm>
            </p:grpSpPr>
            <p:pic>
              <p:nvPicPr>
                <p:cNvPr id="14" name="图片 1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0" y="2288"/>
                  <a:ext cx="8523" cy="1290"/>
                </a:xfrm>
                <a:prstGeom prst="rect">
                  <a:avLst/>
                </a:prstGeom>
              </p:spPr>
            </p:pic>
            <p:pic>
              <p:nvPicPr>
                <p:cNvPr id="22" name="图片 21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40" y="3742"/>
                  <a:ext cx="11464" cy="2878"/>
                </a:xfrm>
                <a:prstGeom prst="rect">
                  <a:avLst/>
                </a:prstGeom>
              </p:spPr>
            </p:pic>
            <p:pic>
              <p:nvPicPr>
                <p:cNvPr id="24" name="图片 23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40" y="6769"/>
                  <a:ext cx="13618" cy="2046"/>
                </a:xfrm>
                <a:prstGeom prst="rect">
                  <a:avLst/>
                </a:prstGeom>
              </p:spPr>
            </p:pic>
          </p:grpSp>
          <p:sp>
            <p:nvSpPr>
              <p:cNvPr id="25" name="文本框 24"/>
              <p:cNvSpPr txBox="1"/>
              <p:nvPr/>
            </p:nvSpPr>
            <p:spPr>
              <a:xfrm>
                <a:off x="1452" y="7198"/>
                <a:ext cx="11124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>
                    <a:ea typeface="宋体" panose="02010600030101010101" pitchFamily="2" charset="-122"/>
                  </a:rPr>
                  <a:t>关系抽取加速近似模型（</a:t>
                </a:r>
                <a:r>
                  <a:rPr b="1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将</a:t>
                </a:r>
                <a:r>
                  <a:rPr lang="zh-CN" altLang="en-US" b="1" dirty="0">
                    <a:ln>
                      <a:solidFill>
                        <a:srgbClr val="C3AC7D"/>
                      </a:solidFill>
                    </a:ln>
                    <a:solidFill>
                      <a:srgbClr val="C3AC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实体边界和类型标识符</a:t>
                </a:r>
                <a:r>
                  <a:rPr b="1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放在文本后面</a:t>
                </a:r>
                <a:r>
                  <a:rPr lang="zh-CN" b="1" dirty="0"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）</a:t>
                </a:r>
                <a:r>
                  <a:rPr lang="zh-CN" altLang="en-US">
                    <a:ea typeface="宋体" panose="02010600030101010101" pitchFamily="2" charset="-122"/>
                  </a:rPr>
                  <a:t>：</a:t>
                </a: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rot="5400000">
            <a:off x="404495" y="349250"/>
            <a:ext cx="532130" cy="252730"/>
            <a:chOff x="5635594" y="1198829"/>
            <a:chExt cx="969494" cy="460406"/>
          </a:xfrm>
        </p:grpSpPr>
        <p:sp>
          <p:nvSpPr>
            <p:cNvPr id="20" name="椭圆 19"/>
            <p:cNvSpPr/>
            <p:nvPr/>
          </p:nvSpPr>
          <p:spPr>
            <a:xfrm>
              <a:off x="5635594" y="1198829"/>
              <a:ext cx="460406" cy="460406"/>
            </a:xfrm>
            <a:prstGeom prst="ellipse">
              <a:avLst/>
            </a:prstGeom>
            <a:solidFill>
              <a:srgbClr val="C3AC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6144681" y="1198829"/>
              <a:ext cx="460407" cy="460406"/>
            </a:xfrm>
            <a:prstGeom prst="ellipse">
              <a:avLst/>
            </a:prstGeom>
            <a:solidFill>
              <a:srgbClr val="C6D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36320" y="209550"/>
            <a:ext cx="8209280" cy="1373505"/>
            <a:chOff x="1442" y="330"/>
            <a:chExt cx="12928" cy="2163"/>
          </a:xfrm>
        </p:grpSpPr>
        <p:sp>
          <p:nvSpPr>
            <p:cNvPr id="17" name="文本框 16"/>
            <p:cNvSpPr txBox="1"/>
            <p:nvPr/>
          </p:nvSpPr>
          <p:spPr>
            <a:xfrm>
              <a:off x="1442" y="330"/>
              <a:ext cx="1239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关系抽取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RE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——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PURE_RE</a:t>
              </a:r>
              <a:endPara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452" y="1109"/>
              <a:ext cx="12918" cy="138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>
                <a:lnSpc>
                  <a:spcPct val="160000"/>
                </a:lnSpc>
              </a:pPr>
              <a:r>
                <a:rPr lang="en-US" altLang="zh-CN" sz="1600" b="1" dirty="0" smtClean="0">
                  <a:solidFill>
                    <a:schemeClr val="accent2">
                      <a:lumMod val="7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  <a:hlinkClick r:id="rId1" action="ppaction://hlinkfile">
                    <a:extLst>
                      <a:ext uri="{DAF060AB-1E55-43B9-8AAB-6FB025537F2F}">
                        <wpsdc:hlinkClr xmlns:wpsdc="http://www.wps.cn/officeDocument/2017/drawingmlCustomData" val="385723"/>
                        <wpsdc:folHlinkClr xmlns:wpsdc="http://www.wps.cn/officeDocument/2017/drawingmlCustomData" val="548235"/>
                        <wpsdc:hlinkUnderline xmlns:wpsdc="http://www.wps.cn/officeDocument/2017/drawingmlCustomData" val="1"/>
                      </a:ext>
                    </a:extLst>
                  </a:hlinkClick>
                </a:rPr>
                <a:t>A </a:t>
              </a:r>
              <a:r>
                <a:rPr lang="en-US" altLang="zh-CN" sz="1600" b="1" dirty="0">
                  <a:solidFill>
                    <a:schemeClr val="accent2">
                      <a:lumMod val="7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  <a:hlinkClick r:id="rId1" action="ppaction://hlinkfile">
                    <a:extLst>
                      <a:ext uri="{DAF060AB-1E55-43B9-8AAB-6FB025537F2F}">
                        <wpsdc:hlinkClr xmlns:wpsdc="http://www.wps.cn/officeDocument/2017/drawingmlCustomData" val="385723"/>
                        <wpsdc:folHlinkClr xmlns:wpsdc="http://www.wps.cn/officeDocument/2017/drawingmlCustomData" val="548235"/>
                        <wpsdc:hlinkUnderline xmlns:wpsdc="http://www.wps.cn/officeDocument/2017/drawingmlCustomData" val="1"/>
                      </a:ext>
                    </a:extLst>
                  </a:hlinkClick>
                </a:rPr>
                <a:t>Frustratingly Easy Approach for Joint Entity and Relation Extraction(</a:t>
              </a:r>
              <a:r>
                <a:rPr lang="zh-CN" altLang="en-US" sz="1600" b="1" dirty="0" smtClean="0">
                  <a:solidFill>
                    <a:schemeClr val="accent2">
                      <a:lumMod val="7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  <a:hlinkClick r:id="rId1" action="ppaction://hlinkfile">
                    <a:extLst>
                      <a:ext uri="{DAF060AB-1E55-43B9-8AAB-6FB025537F2F}">
                        <wpsdc:hlinkClr xmlns:wpsdc="http://www.wps.cn/officeDocument/2017/drawingmlCustomData" val="385723"/>
                        <wpsdc:folHlinkClr xmlns:wpsdc="http://www.wps.cn/officeDocument/2017/drawingmlCustomData" val="548235"/>
                        <wpsdc:hlinkUnderline xmlns:wpsdc="http://www.wps.cn/officeDocument/2017/drawingmlCustomData" val="1"/>
                      </a:ext>
                    </a:extLst>
                  </a:hlinkClick>
                </a:rPr>
                <a:t>陈</a:t>
              </a:r>
              <a:r>
                <a:rPr lang="zh-CN" altLang="en-US" sz="1600" b="1" dirty="0">
                  <a:solidFill>
                    <a:schemeClr val="accent2">
                      <a:lumMod val="7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  <a:hlinkClick r:id="rId1" action="ppaction://hlinkfile">
                    <a:extLst>
                      <a:ext uri="{DAF060AB-1E55-43B9-8AAB-6FB025537F2F}">
                        <wpsdc:hlinkClr xmlns:wpsdc="http://www.wps.cn/officeDocument/2017/drawingmlCustomData" val="385723"/>
                        <wpsdc:folHlinkClr xmlns:wpsdc="http://www.wps.cn/officeDocument/2017/drawingmlCustomData" val="548235"/>
                        <wpsdc:hlinkUnderline xmlns:wpsdc="http://www.wps.cn/officeDocument/2017/drawingmlCustomData" val="1"/>
                      </a:ext>
                    </a:extLst>
                  </a:hlinkClick>
                </a:rPr>
                <a:t>丹琦</a:t>
              </a:r>
              <a:r>
                <a:rPr lang="en-US" altLang="zh-CN" sz="1600" b="1" dirty="0" smtClean="0">
                  <a:solidFill>
                    <a:schemeClr val="accent2">
                      <a:lumMod val="7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  <a:hlinkClick r:id="rId1" action="ppaction://hlinkfile">
                    <a:extLst>
                      <a:ext uri="{DAF060AB-1E55-43B9-8AAB-6FB025537F2F}">
                        <wpsdc:hlinkClr xmlns:wpsdc="http://www.wps.cn/officeDocument/2017/drawingmlCustomData" val="385723"/>
                        <wpsdc:folHlinkClr xmlns:wpsdc="http://www.wps.cn/officeDocument/2017/drawingmlCustomData" val="548235"/>
                        <wpsdc:hlinkUnderline xmlns:wpsdc="http://www.wps.cn/officeDocument/2017/drawingmlCustomData" val="1"/>
                      </a:ext>
                    </a:extLst>
                  </a:hlinkClick>
                </a:rPr>
                <a:t>)</a:t>
              </a:r>
              <a:endParaRPr lang="en-US" altLang="zh-CN" sz="1600" b="1" dirty="0" smtClean="0">
                <a:solidFill>
                  <a:schemeClr val="accent2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  <a:hlinkClick r:id="rId1" action="ppaction://hlinkfile">
                  <a:extLst>
                    <a:ext uri="{DAF060AB-1E55-43B9-8AAB-6FB025537F2F}">
                      <wpsdc:hlinkClr xmlns:wpsdc="http://www.wps.cn/officeDocument/2017/drawingmlCustomData" val="385723"/>
                      <wpsdc:folHlinkClr xmlns:wpsdc="http://www.wps.cn/officeDocument/2017/drawingmlCustomData" val="548235"/>
                      <wpsdc:hlinkUnderline xmlns:wpsdc="http://www.wps.cn/officeDocument/2017/drawingmlCustomData" val="1"/>
                    </a:ext>
                  </a:extLst>
                </a:hlinkClick>
              </a:endParaRPr>
            </a:p>
            <a:p>
              <a:pPr algn="l">
                <a:lnSpc>
                  <a:spcPct val="160000"/>
                </a:lnSpc>
              </a:pPr>
              <a:r>
                <a:rPr lang="zh-CN" altLang="en-US" sz="1600" b="1" dirty="0">
                  <a:solidFill>
                    <a:schemeClr val="accent6">
                      <a:lumMod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  <a:hlinkClick r:id="rId2" action="ppaction://hlinkfile">
                    <a:extLst>
                      <a:ext uri="{DAF060AB-1E55-43B9-8AAB-6FB025537F2F}">
                        <wpsdc:hlinkClr xmlns:wpsdc="http://www.wps.cn/officeDocument/2017/drawingmlCustomData" val="385723"/>
                        <wpsdc:folHlinkClr xmlns:wpsdc="http://www.wps.cn/officeDocument/2017/drawingmlCustomData" val="548235"/>
                        <wpsdc:hlinkUnderline xmlns:wpsdc="http://www.wps.cn/officeDocument/2017/drawingmlCustomData" val="1"/>
                      </a:ext>
                    </a:extLst>
                  </a:hlinkClick>
                </a:rPr>
                <a:t>将“softmax+交叉熵”推广到多标签分类问题(苏剑林)</a:t>
              </a:r>
              <a:endParaRPr lang="zh-CN" altLang="en-US" sz="1600" b="1" dirty="0">
                <a:solidFill>
                  <a:schemeClr val="accent6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  <a:hlinkClick r:id="rId2" action="ppaction://hlinkfile">
                  <a:extLst>
                    <a:ext uri="{DAF060AB-1E55-43B9-8AAB-6FB025537F2F}">
                      <wpsdc:hlinkClr xmlns:wpsdc="http://www.wps.cn/officeDocument/2017/drawingmlCustomData" val="385723"/>
                      <wpsdc:folHlinkClr xmlns:wpsdc="http://www.wps.cn/officeDocument/2017/drawingmlCustomData" val="548235"/>
                      <wpsdc:hlinkUnderline xmlns:wpsdc="http://www.wps.cn/officeDocument/2017/drawingmlCustomData" val="1"/>
                    </a:ext>
                  </a:extLst>
                </a:hlinkClick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42670" y="1503680"/>
            <a:ext cx="10309225" cy="4622800"/>
            <a:chOff x="1642" y="2368"/>
            <a:chExt cx="16235" cy="7280"/>
          </a:xfrm>
        </p:grpSpPr>
        <p:grpSp>
          <p:nvGrpSpPr>
            <p:cNvPr id="5" name="组合 4"/>
            <p:cNvGrpSpPr/>
            <p:nvPr/>
          </p:nvGrpSpPr>
          <p:grpSpPr>
            <a:xfrm>
              <a:off x="1642" y="2368"/>
              <a:ext cx="16235" cy="7280"/>
              <a:chOff x="1452" y="2368"/>
              <a:chExt cx="16235" cy="7280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2" y="2368"/>
                <a:ext cx="13454" cy="2300"/>
              </a:xfrm>
              <a:prstGeom prst="rect">
                <a:avLst/>
              </a:prstGeom>
            </p:spPr>
          </p:pic>
          <p:sp>
            <p:nvSpPr>
              <p:cNvPr id="11" name="文本框 10"/>
              <p:cNvSpPr txBox="1"/>
              <p:nvPr/>
            </p:nvSpPr>
            <p:spPr>
              <a:xfrm>
                <a:off x="1452" y="6815"/>
                <a:ext cx="16235" cy="123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>
                  <a:lnSpc>
                    <a:spcPct val="100000"/>
                  </a:lnSpc>
                  <a:buClrTx/>
                  <a:buSzTx/>
                  <a:buFontTx/>
                </a:pPr>
                <a:r>
                  <a:rPr lang="zh-CN" altLang="en-US" b="1">
                    <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  <a:ea typeface="宋体" panose="02010600030101010101" pitchFamily="2" charset="-122"/>
                  </a:rPr>
                  <a:t>基本思路：</a:t>
                </a:r>
                <a:endParaRPr lang="zh-CN" altLang="en-US" b="1"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>
                    <a:ea typeface="宋体" panose="02010600030101010101" pitchFamily="2" charset="-122"/>
                  </a:rPr>
                  <a:t>对</a:t>
                </a:r>
                <a:r>
                  <a:rPr lang="en-US" altLang="zh-CN"/>
                  <a:t>bert</a:t>
                </a:r>
                <a:r>
                  <a:rPr lang="zh-CN" altLang="en-US">
                    <a:ea typeface="宋体" panose="02010600030101010101" pitchFamily="2" charset="-122"/>
                  </a:rPr>
                  <a:t>预训练模型的输入进行修改，对实体间的相关性进行打分，将关系抽取转化为多标签分类问题。</a:t>
                </a:r>
                <a:endParaRPr lang="en-US" altLang="zh-CN">
                  <a:ea typeface="宋体" panose="02010600030101010101" pitchFamily="2" charset="-122"/>
                  <a:sym typeface="+mn-ea"/>
                </a:endParaRPr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2266" y="5327"/>
                <a:ext cx="12484" cy="1196"/>
                <a:chOff x="3156" y="5287"/>
                <a:chExt cx="12484" cy="1196"/>
              </a:xfrm>
            </p:grpSpPr>
            <p:graphicFrame>
              <p:nvGraphicFramePr>
                <p:cNvPr id="13" name="对象 12"/>
                <p:cNvGraphicFramePr/>
                <p:nvPr/>
              </p:nvGraphicFramePr>
              <p:xfrm>
                <a:off x="3156" y="5287"/>
                <a:ext cx="6009" cy="11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" name="" r:id="rId4" imgW="1943100" imgH="482600" progId="Equation.KSEE3">
                        <p:embed/>
                      </p:oleObj>
                    </mc:Choice>
                    <mc:Fallback>
                      <p:oleObj name="" r:id="rId4" imgW="1943100" imgH="482600" progId="Equation.KSEE3">
                        <p:embed/>
                        <p:pic>
                          <p:nvPicPr>
                            <p:cNvPr id="0" name="图片 13"/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56" y="5287"/>
                              <a:ext cx="6009" cy="1176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" name="对象 14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9632" y="5287"/>
                <a:ext cx="6009" cy="119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50" name="" r:id="rId6" imgW="1993900" imgH="482600" progId="Equation.KSEE3">
                        <p:embed/>
                      </p:oleObj>
                    </mc:Choice>
                    <mc:Fallback>
                      <p:oleObj name="" r:id="rId6" imgW="1993900" imgH="482600" progId="Equation.KSEE3">
                        <p:embed/>
                        <p:pic>
                          <p:nvPicPr>
                            <p:cNvPr id="0" name="图片 2049"/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632" y="5287"/>
                              <a:ext cx="6009" cy="119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" name="组合 1"/>
              <p:cNvGrpSpPr/>
              <p:nvPr/>
            </p:nvGrpSpPr>
            <p:grpSpPr>
              <a:xfrm>
                <a:off x="1452" y="8054"/>
                <a:ext cx="12782" cy="1594"/>
                <a:chOff x="1452" y="8054"/>
                <a:chExt cx="12782" cy="1594"/>
              </a:xfrm>
            </p:grpSpPr>
            <p:graphicFrame>
              <p:nvGraphicFramePr>
                <p:cNvPr id="18" name="对象 17"/>
                <p:cNvGraphicFramePr/>
                <p:nvPr/>
              </p:nvGraphicFramePr>
              <p:xfrm>
                <a:off x="4540" y="8054"/>
                <a:ext cx="9694" cy="15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" name="" r:id="rId8" imgW="5119370" imgH="892175" progId="Equation.KSEE3">
                        <p:embed/>
                      </p:oleObj>
                    </mc:Choice>
                    <mc:Fallback>
                      <p:oleObj name="" r:id="rId8" imgW="5119370" imgH="892175" progId="Equation.KSEE3">
                        <p:embed/>
                        <p:pic>
                          <p:nvPicPr>
                            <p:cNvPr id="0" name="图片 10"/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40" y="8054"/>
                              <a:ext cx="9694" cy="159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3" name="文本框 22"/>
                <p:cNvSpPr txBox="1"/>
                <p:nvPr/>
              </p:nvSpPr>
              <p:spPr>
                <a:xfrm>
                  <a:off x="1452" y="8561"/>
                  <a:ext cx="3168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zh-CN" altLang="en-US">
                      <a:ea typeface="宋体" panose="02010600030101010101" pitchFamily="2" charset="-122"/>
                    </a:rPr>
                    <a:t>多标签损失函数：</a:t>
                  </a:r>
                  <a:endParaRPr lang="zh-CN" altLang="en-US"/>
                </a:p>
              </p:txBody>
            </p:sp>
          </p:grpSp>
        </p:grpSp>
        <p:sp>
          <p:nvSpPr>
            <p:cNvPr id="9" name="文本框 8"/>
            <p:cNvSpPr txBox="1"/>
            <p:nvPr/>
          </p:nvSpPr>
          <p:spPr>
            <a:xfrm>
              <a:off x="1642" y="2689"/>
              <a:ext cx="354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ea typeface="宋体" panose="02010600030101010101" pitchFamily="2" charset="-122"/>
                </a:rPr>
                <a:t>关系抽取输入细节：</a:t>
              </a:r>
              <a:endParaRPr lang="zh-CN" altLang="en-US" b="1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 rot="5400000">
            <a:off x="404240" y="666782"/>
            <a:ext cx="532188" cy="252732"/>
            <a:chOff x="5635594" y="1198829"/>
            <a:chExt cx="969494" cy="460406"/>
          </a:xfrm>
        </p:grpSpPr>
        <p:sp>
          <p:nvSpPr>
            <p:cNvPr id="29" name="椭圆 28"/>
            <p:cNvSpPr/>
            <p:nvPr/>
          </p:nvSpPr>
          <p:spPr>
            <a:xfrm>
              <a:off x="5635594" y="1198829"/>
              <a:ext cx="460406" cy="460406"/>
            </a:xfrm>
            <a:prstGeom prst="ellipse">
              <a:avLst/>
            </a:prstGeom>
            <a:solidFill>
              <a:srgbClr val="C3AC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6144681" y="1198829"/>
              <a:ext cx="460407" cy="460406"/>
            </a:xfrm>
            <a:prstGeom prst="ellipse">
              <a:avLst/>
            </a:prstGeom>
            <a:solidFill>
              <a:srgbClr val="C6D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15670" y="527050"/>
            <a:ext cx="78733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训练技巧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01520" y="1391920"/>
            <a:ext cx="17678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2000" b="1"/>
              <a:t>FGM</a:t>
            </a:r>
            <a:r>
              <a:rPr lang="zh-CN" altLang="en-US" sz="2000" b="1">
                <a:ea typeface="宋体" panose="02010600030101010101" pitchFamily="2" charset="-122"/>
              </a:rPr>
              <a:t>对抗训练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01520" y="1843405"/>
            <a:ext cx="82530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我们对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Embedding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参数矩阵添加扰动，构造一些对抗样本，起到正则化的作用，提高模型的泛化能力。而且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FGM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相对其他对抗训练方法，所耗时间较少。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01520" y="3608070"/>
            <a:ext cx="10433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sz="2000" b="1"/>
              <a:t>R-Drop</a:t>
            </a:r>
            <a:endParaRPr lang="en-US" sz="2000" b="1"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01520" y="4059555"/>
            <a:ext cx="82530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Dropout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两次进行数据扩增，构造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两个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不完全相同的正样本，拉近了正样本对之间的距离，增强模型的表达能力和泛化能力，避免模型过拟合。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: 形状 21"/>
          <p:cNvSpPr/>
          <p:nvPr/>
        </p:nvSpPr>
        <p:spPr>
          <a:xfrm>
            <a:off x="5422408" y="-114300"/>
            <a:ext cx="7264892" cy="1973065"/>
          </a:xfrm>
          <a:custGeom>
            <a:avLst/>
            <a:gdLst>
              <a:gd name="connsiteX0" fmla="*/ 457692 w 7264892"/>
              <a:gd name="connsiteY0" fmla="*/ 0 h 1973065"/>
              <a:gd name="connsiteX1" fmla="*/ 492 w 7264892"/>
              <a:gd name="connsiteY1" fmla="*/ 774700 h 1973065"/>
              <a:gd name="connsiteX2" fmla="*/ 533892 w 7264892"/>
              <a:gd name="connsiteY2" fmla="*/ 1155700 h 1973065"/>
              <a:gd name="connsiteX3" fmla="*/ 1829292 w 7264892"/>
              <a:gd name="connsiteY3" fmla="*/ 1524000 h 1973065"/>
              <a:gd name="connsiteX4" fmla="*/ 3226292 w 7264892"/>
              <a:gd name="connsiteY4" fmla="*/ 1968500 h 1973065"/>
              <a:gd name="connsiteX5" fmla="*/ 5372592 w 7264892"/>
              <a:gd name="connsiteY5" fmla="*/ 1752600 h 1973065"/>
              <a:gd name="connsiteX6" fmla="*/ 7264892 w 7264892"/>
              <a:gd name="connsiteY6" fmla="*/ 1714500 h 197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4892" h="1973065">
                <a:moveTo>
                  <a:pt x="457692" y="0"/>
                </a:moveTo>
                <a:cubicBezTo>
                  <a:pt x="222742" y="291041"/>
                  <a:pt x="-12208" y="582083"/>
                  <a:pt x="492" y="774700"/>
                </a:cubicBezTo>
                <a:cubicBezTo>
                  <a:pt x="13192" y="967317"/>
                  <a:pt x="229092" y="1030817"/>
                  <a:pt x="533892" y="1155700"/>
                </a:cubicBezTo>
                <a:cubicBezTo>
                  <a:pt x="838692" y="1280583"/>
                  <a:pt x="1380559" y="1388533"/>
                  <a:pt x="1829292" y="1524000"/>
                </a:cubicBezTo>
                <a:cubicBezTo>
                  <a:pt x="2278025" y="1659467"/>
                  <a:pt x="2635742" y="1930400"/>
                  <a:pt x="3226292" y="1968500"/>
                </a:cubicBezTo>
                <a:cubicBezTo>
                  <a:pt x="3816842" y="2006600"/>
                  <a:pt x="4699492" y="1794933"/>
                  <a:pt x="5372592" y="1752600"/>
                </a:cubicBezTo>
                <a:cubicBezTo>
                  <a:pt x="6045692" y="1710267"/>
                  <a:pt x="6655292" y="1712383"/>
                  <a:pt x="7264892" y="1714500"/>
                </a:cubicBezTo>
              </a:path>
            </a:pathLst>
          </a:custGeom>
          <a:noFill/>
          <a:ln w="25400">
            <a:solidFill>
              <a:srgbClr val="C3A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>
            <a:off x="6766386" y="1"/>
            <a:ext cx="5425614" cy="2671209"/>
          </a:xfrm>
          <a:custGeom>
            <a:avLst/>
            <a:gdLst>
              <a:gd name="connsiteX0" fmla="*/ 0 w 5425614"/>
              <a:gd name="connsiteY0" fmla="*/ 0 h 2671209"/>
              <a:gd name="connsiteX1" fmla="*/ 5425614 w 5425614"/>
              <a:gd name="connsiteY1" fmla="*/ 0 h 2671209"/>
              <a:gd name="connsiteX2" fmla="*/ 5425614 w 5425614"/>
              <a:gd name="connsiteY2" fmla="*/ 2671209 h 2671209"/>
              <a:gd name="connsiteX3" fmla="*/ 5285517 w 5425614"/>
              <a:gd name="connsiteY3" fmla="*/ 2647156 h 2671209"/>
              <a:gd name="connsiteX4" fmla="*/ 4777914 w 5425614"/>
              <a:gd name="connsiteY4" fmla="*/ 2501900 h 2671209"/>
              <a:gd name="connsiteX5" fmla="*/ 3876214 w 5425614"/>
              <a:gd name="connsiteY5" fmla="*/ 1943100 h 2671209"/>
              <a:gd name="connsiteX6" fmla="*/ 1653714 w 5425614"/>
              <a:gd name="connsiteY6" fmla="*/ 1155700 h 2671209"/>
              <a:gd name="connsiteX7" fmla="*/ 612314 w 5425614"/>
              <a:gd name="connsiteY7" fmla="*/ 723900 h 2671209"/>
              <a:gd name="connsiteX8" fmla="*/ 1145714 w 5425614"/>
              <a:gd name="connsiteY8" fmla="*/ 469900 h 2671209"/>
              <a:gd name="connsiteX9" fmla="*/ 254978 w 5425614"/>
              <a:gd name="connsiteY9" fmla="*/ 86221 h 2671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25614" h="2671209">
                <a:moveTo>
                  <a:pt x="0" y="0"/>
                </a:moveTo>
                <a:lnTo>
                  <a:pt x="5425614" y="0"/>
                </a:lnTo>
                <a:lnTo>
                  <a:pt x="5425614" y="2671209"/>
                </a:lnTo>
                <a:lnTo>
                  <a:pt x="5285517" y="2647156"/>
                </a:lnTo>
                <a:cubicBezTo>
                  <a:pt x="5110495" y="2612496"/>
                  <a:pt x="4939839" y="2567517"/>
                  <a:pt x="4777914" y="2501900"/>
                </a:cubicBezTo>
                <a:cubicBezTo>
                  <a:pt x="4454064" y="2370667"/>
                  <a:pt x="4396914" y="2167467"/>
                  <a:pt x="3876214" y="1943100"/>
                </a:cubicBezTo>
                <a:cubicBezTo>
                  <a:pt x="3355514" y="1718733"/>
                  <a:pt x="2197697" y="1358900"/>
                  <a:pt x="1653714" y="1155700"/>
                </a:cubicBezTo>
                <a:cubicBezTo>
                  <a:pt x="1109731" y="952500"/>
                  <a:pt x="696981" y="838200"/>
                  <a:pt x="612314" y="723900"/>
                </a:cubicBezTo>
                <a:cubicBezTo>
                  <a:pt x="527647" y="609600"/>
                  <a:pt x="1279064" y="601133"/>
                  <a:pt x="1145714" y="469900"/>
                </a:cubicBezTo>
                <a:cubicBezTo>
                  <a:pt x="1045702" y="371475"/>
                  <a:pt x="683156" y="233759"/>
                  <a:pt x="254978" y="86221"/>
                </a:cubicBezTo>
                <a:close/>
              </a:path>
            </a:pathLst>
          </a:custGeom>
          <a:solidFill>
            <a:srgbClr val="C6D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: 形状 22"/>
          <p:cNvSpPr/>
          <p:nvPr/>
        </p:nvSpPr>
        <p:spPr>
          <a:xfrm>
            <a:off x="-114300" y="3111500"/>
            <a:ext cx="5854700" cy="3987800"/>
          </a:xfrm>
          <a:custGeom>
            <a:avLst/>
            <a:gdLst>
              <a:gd name="connsiteX0" fmla="*/ 0 w 5854700"/>
              <a:gd name="connsiteY0" fmla="*/ 0 h 3987800"/>
              <a:gd name="connsiteX1" fmla="*/ 800100 w 5854700"/>
              <a:gd name="connsiteY1" fmla="*/ 431800 h 3987800"/>
              <a:gd name="connsiteX2" fmla="*/ 1828800 w 5854700"/>
              <a:gd name="connsiteY2" fmla="*/ 711200 h 3987800"/>
              <a:gd name="connsiteX3" fmla="*/ 2514600 w 5854700"/>
              <a:gd name="connsiteY3" fmla="*/ 1168400 h 3987800"/>
              <a:gd name="connsiteX4" fmla="*/ 3835400 w 5854700"/>
              <a:gd name="connsiteY4" fmla="*/ 1968500 h 3987800"/>
              <a:gd name="connsiteX5" fmla="*/ 4660900 w 5854700"/>
              <a:gd name="connsiteY5" fmla="*/ 2882900 h 3987800"/>
              <a:gd name="connsiteX6" fmla="*/ 5461000 w 5854700"/>
              <a:gd name="connsiteY6" fmla="*/ 3365500 h 3987800"/>
              <a:gd name="connsiteX7" fmla="*/ 5854700 w 5854700"/>
              <a:gd name="connsiteY7" fmla="*/ 3987800 h 398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54700" h="3987800">
                <a:moveTo>
                  <a:pt x="0" y="0"/>
                </a:moveTo>
                <a:cubicBezTo>
                  <a:pt x="247650" y="156633"/>
                  <a:pt x="495300" y="313267"/>
                  <a:pt x="800100" y="431800"/>
                </a:cubicBezTo>
                <a:cubicBezTo>
                  <a:pt x="1104900" y="550333"/>
                  <a:pt x="1543050" y="588433"/>
                  <a:pt x="1828800" y="711200"/>
                </a:cubicBezTo>
                <a:cubicBezTo>
                  <a:pt x="2114550" y="833967"/>
                  <a:pt x="2180167" y="958850"/>
                  <a:pt x="2514600" y="1168400"/>
                </a:cubicBezTo>
                <a:cubicBezTo>
                  <a:pt x="2849033" y="1377950"/>
                  <a:pt x="3477683" y="1682750"/>
                  <a:pt x="3835400" y="1968500"/>
                </a:cubicBezTo>
                <a:cubicBezTo>
                  <a:pt x="4193117" y="2254250"/>
                  <a:pt x="4389967" y="2650067"/>
                  <a:pt x="4660900" y="2882900"/>
                </a:cubicBezTo>
                <a:cubicBezTo>
                  <a:pt x="4931833" y="3115733"/>
                  <a:pt x="5262033" y="3181350"/>
                  <a:pt x="5461000" y="3365500"/>
                </a:cubicBezTo>
                <a:cubicBezTo>
                  <a:pt x="5659967" y="3549650"/>
                  <a:pt x="5757333" y="3768725"/>
                  <a:pt x="5854700" y="3987800"/>
                </a:cubicBezTo>
              </a:path>
            </a:pathLst>
          </a:custGeom>
          <a:noFill/>
          <a:ln w="25400">
            <a:solidFill>
              <a:srgbClr val="C3A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/>
          <p:cNvSpPr/>
          <p:nvPr/>
        </p:nvSpPr>
        <p:spPr>
          <a:xfrm>
            <a:off x="9623912" y="0"/>
            <a:ext cx="2568089" cy="2045056"/>
          </a:xfrm>
          <a:custGeom>
            <a:avLst/>
            <a:gdLst>
              <a:gd name="connsiteX0" fmla="*/ 0 w 2568089"/>
              <a:gd name="connsiteY0" fmla="*/ 0 h 2045056"/>
              <a:gd name="connsiteX1" fmla="*/ 2568089 w 2568089"/>
              <a:gd name="connsiteY1" fmla="*/ 0 h 2045056"/>
              <a:gd name="connsiteX2" fmla="*/ 2568089 w 2568089"/>
              <a:gd name="connsiteY2" fmla="*/ 2045056 h 2045056"/>
              <a:gd name="connsiteX3" fmla="*/ 2440097 w 2568089"/>
              <a:gd name="connsiteY3" fmla="*/ 1994098 h 2045056"/>
              <a:gd name="connsiteX4" fmla="*/ 1615589 w 2568089"/>
              <a:gd name="connsiteY4" fmla="*/ 1625600 h 2045056"/>
              <a:gd name="connsiteX5" fmla="*/ 1031389 w 2568089"/>
              <a:gd name="connsiteY5" fmla="*/ 1181100 h 2045056"/>
              <a:gd name="connsiteX6" fmla="*/ 434489 w 2568089"/>
              <a:gd name="connsiteY6" fmla="*/ 317500 h 2045056"/>
              <a:gd name="connsiteX7" fmla="*/ 110242 w 2568089"/>
              <a:gd name="connsiteY7" fmla="*/ 61119 h 204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8089" h="2045056">
                <a:moveTo>
                  <a:pt x="0" y="0"/>
                </a:moveTo>
                <a:lnTo>
                  <a:pt x="2568089" y="0"/>
                </a:lnTo>
                <a:lnTo>
                  <a:pt x="2568089" y="2045056"/>
                </a:lnTo>
                <a:lnTo>
                  <a:pt x="2440097" y="1994098"/>
                </a:lnTo>
                <a:cubicBezTo>
                  <a:pt x="2125970" y="1867693"/>
                  <a:pt x="1831489" y="1743075"/>
                  <a:pt x="1615589" y="1625600"/>
                </a:cubicBezTo>
                <a:cubicBezTo>
                  <a:pt x="1327722" y="1468967"/>
                  <a:pt x="1228239" y="1399116"/>
                  <a:pt x="1031389" y="1181100"/>
                </a:cubicBezTo>
                <a:cubicBezTo>
                  <a:pt x="834539" y="963084"/>
                  <a:pt x="644039" y="533400"/>
                  <a:pt x="434489" y="317500"/>
                </a:cubicBezTo>
                <a:cubicBezTo>
                  <a:pt x="329714" y="209550"/>
                  <a:pt x="220970" y="128588"/>
                  <a:pt x="110242" y="61119"/>
                </a:cubicBezTo>
                <a:close/>
              </a:path>
            </a:pathLst>
          </a:custGeom>
          <a:solidFill>
            <a:srgbClr val="E0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: 形状 29"/>
          <p:cNvSpPr/>
          <p:nvPr/>
        </p:nvSpPr>
        <p:spPr>
          <a:xfrm>
            <a:off x="0" y="4040490"/>
            <a:ext cx="4096111" cy="2817510"/>
          </a:xfrm>
          <a:custGeom>
            <a:avLst/>
            <a:gdLst>
              <a:gd name="connsiteX0" fmla="*/ 993205 w 4096111"/>
              <a:gd name="connsiteY0" fmla="*/ 479 h 2817510"/>
              <a:gd name="connsiteX1" fmla="*/ 1168400 w 4096111"/>
              <a:gd name="connsiteY1" fmla="*/ 10810 h 2817510"/>
              <a:gd name="connsiteX2" fmla="*/ 2540000 w 4096111"/>
              <a:gd name="connsiteY2" fmla="*/ 468010 h 2817510"/>
              <a:gd name="connsiteX3" fmla="*/ 3454400 w 4096111"/>
              <a:gd name="connsiteY3" fmla="*/ 531510 h 2817510"/>
              <a:gd name="connsiteX4" fmla="*/ 4089400 w 4096111"/>
              <a:gd name="connsiteY4" fmla="*/ 963310 h 2817510"/>
              <a:gd name="connsiteX5" fmla="*/ 3797300 w 4096111"/>
              <a:gd name="connsiteY5" fmla="*/ 1509410 h 2817510"/>
              <a:gd name="connsiteX6" fmla="*/ 3949700 w 4096111"/>
              <a:gd name="connsiteY6" fmla="*/ 2677810 h 2817510"/>
              <a:gd name="connsiteX7" fmla="*/ 3914440 w 4096111"/>
              <a:gd name="connsiteY7" fmla="*/ 2762996 h 2817510"/>
              <a:gd name="connsiteX8" fmla="*/ 3874214 w 4096111"/>
              <a:gd name="connsiteY8" fmla="*/ 2817510 h 2817510"/>
              <a:gd name="connsiteX9" fmla="*/ 0 w 4096111"/>
              <a:gd name="connsiteY9" fmla="*/ 2817510 h 2817510"/>
              <a:gd name="connsiteX10" fmla="*/ 0 w 4096111"/>
              <a:gd name="connsiteY10" fmla="*/ 130768 h 2817510"/>
              <a:gd name="connsiteX11" fmla="*/ 104577 w 4096111"/>
              <a:gd name="connsiteY11" fmla="*/ 106953 h 2817510"/>
              <a:gd name="connsiteX12" fmla="*/ 993205 w 4096111"/>
              <a:gd name="connsiteY12" fmla="*/ 479 h 281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96111" h="2817510">
                <a:moveTo>
                  <a:pt x="993205" y="479"/>
                </a:moveTo>
                <a:cubicBezTo>
                  <a:pt x="1051785" y="1649"/>
                  <a:pt x="1110192" y="4989"/>
                  <a:pt x="1168400" y="10810"/>
                </a:cubicBezTo>
                <a:cubicBezTo>
                  <a:pt x="1634067" y="57377"/>
                  <a:pt x="2159000" y="381227"/>
                  <a:pt x="2540000" y="468010"/>
                </a:cubicBezTo>
                <a:cubicBezTo>
                  <a:pt x="2921000" y="554793"/>
                  <a:pt x="3196167" y="448960"/>
                  <a:pt x="3454400" y="531510"/>
                </a:cubicBezTo>
                <a:cubicBezTo>
                  <a:pt x="3712633" y="614060"/>
                  <a:pt x="4032250" y="800327"/>
                  <a:pt x="4089400" y="963310"/>
                </a:cubicBezTo>
                <a:cubicBezTo>
                  <a:pt x="4146550" y="1126293"/>
                  <a:pt x="3820583" y="1223660"/>
                  <a:pt x="3797300" y="1509410"/>
                </a:cubicBezTo>
                <a:cubicBezTo>
                  <a:pt x="3774017" y="1795160"/>
                  <a:pt x="4021667" y="2425927"/>
                  <a:pt x="3949700" y="2677810"/>
                </a:cubicBezTo>
                <a:cubicBezTo>
                  <a:pt x="3940705" y="2709296"/>
                  <a:pt x="3928831" y="2737556"/>
                  <a:pt x="3914440" y="2762996"/>
                </a:cubicBezTo>
                <a:lnTo>
                  <a:pt x="3874214" y="2817510"/>
                </a:lnTo>
                <a:lnTo>
                  <a:pt x="0" y="2817510"/>
                </a:lnTo>
                <a:lnTo>
                  <a:pt x="0" y="130768"/>
                </a:lnTo>
                <a:lnTo>
                  <a:pt x="104577" y="106953"/>
                </a:lnTo>
                <a:cubicBezTo>
                  <a:pt x="403059" y="43039"/>
                  <a:pt x="700302" y="-5371"/>
                  <a:pt x="993205" y="479"/>
                </a:cubicBezTo>
                <a:close/>
              </a:path>
            </a:pathLst>
          </a:custGeom>
          <a:solidFill>
            <a:srgbClr val="C6D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任意多边形: 形状 3"/>
          <p:cNvSpPr/>
          <p:nvPr/>
        </p:nvSpPr>
        <p:spPr>
          <a:xfrm>
            <a:off x="-228600" y="3340100"/>
            <a:ext cx="5041900" cy="3962400"/>
          </a:xfrm>
          <a:custGeom>
            <a:avLst/>
            <a:gdLst>
              <a:gd name="connsiteX0" fmla="*/ 0 w 5041900"/>
              <a:gd name="connsiteY0" fmla="*/ 0 h 3962400"/>
              <a:gd name="connsiteX1" fmla="*/ 1498600 w 5041900"/>
              <a:gd name="connsiteY1" fmla="*/ 1765300 h 3962400"/>
              <a:gd name="connsiteX2" fmla="*/ 3327400 w 5041900"/>
              <a:gd name="connsiteY2" fmla="*/ 2235200 h 3962400"/>
              <a:gd name="connsiteX3" fmla="*/ 5041900 w 5041900"/>
              <a:gd name="connsiteY3" fmla="*/ 3962400 h 39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1900" h="3962400">
                <a:moveTo>
                  <a:pt x="0" y="0"/>
                </a:moveTo>
                <a:cubicBezTo>
                  <a:pt x="472016" y="696383"/>
                  <a:pt x="944033" y="1392767"/>
                  <a:pt x="1498600" y="1765300"/>
                </a:cubicBezTo>
                <a:cubicBezTo>
                  <a:pt x="2053167" y="2137833"/>
                  <a:pt x="2736850" y="1869017"/>
                  <a:pt x="3327400" y="2235200"/>
                </a:cubicBezTo>
                <a:cubicBezTo>
                  <a:pt x="3917950" y="2601383"/>
                  <a:pt x="4479925" y="3281891"/>
                  <a:pt x="5041900" y="3962400"/>
                </a:cubicBezTo>
              </a:path>
            </a:pathLst>
          </a:custGeom>
          <a:noFill/>
          <a:ln w="25400">
            <a:solidFill>
              <a:srgbClr val="C3A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/>
        </p:nvSpPr>
        <p:spPr>
          <a:xfrm>
            <a:off x="1" y="4627344"/>
            <a:ext cx="2996343" cy="2230656"/>
          </a:xfrm>
          <a:custGeom>
            <a:avLst/>
            <a:gdLst>
              <a:gd name="connsiteX0" fmla="*/ 1223467 w 2996343"/>
              <a:gd name="connsiteY0" fmla="*/ 715 h 2230656"/>
              <a:gd name="connsiteX1" fmla="*/ 1701800 w 2996343"/>
              <a:gd name="connsiteY1" fmla="*/ 84356 h 2230656"/>
              <a:gd name="connsiteX2" fmla="*/ 1917700 w 2996343"/>
              <a:gd name="connsiteY2" fmla="*/ 1494056 h 2230656"/>
              <a:gd name="connsiteX3" fmla="*/ 2923840 w 2996343"/>
              <a:gd name="connsiteY3" fmla="*/ 2195347 h 2230656"/>
              <a:gd name="connsiteX4" fmla="*/ 2996343 w 2996343"/>
              <a:gd name="connsiteY4" fmla="*/ 2230656 h 2230656"/>
              <a:gd name="connsiteX5" fmla="*/ 0 w 2996343"/>
              <a:gd name="connsiteY5" fmla="*/ 2230656 h 2230656"/>
              <a:gd name="connsiteX6" fmla="*/ 0 w 2996343"/>
              <a:gd name="connsiteY6" fmla="*/ 97033 h 2230656"/>
              <a:gd name="connsiteX7" fmla="*/ 200311 w 2996343"/>
              <a:gd name="connsiteY7" fmla="*/ 72264 h 2230656"/>
              <a:gd name="connsiteX8" fmla="*/ 1223467 w 2996343"/>
              <a:gd name="connsiteY8" fmla="*/ 715 h 223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6343" h="2230656">
                <a:moveTo>
                  <a:pt x="1223467" y="715"/>
                </a:moveTo>
                <a:cubicBezTo>
                  <a:pt x="1426898" y="4981"/>
                  <a:pt x="1597555" y="28794"/>
                  <a:pt x="1701800" y="84356"/>
                </a:cubicBezTo>
                <a:cubicBezTo>
                  <a:pt x="2118783" y="306606"/>
                  <a:pt x="1579033" y="1079189"/>
                  <a:pt x="1917700" y="1494056"/>
                </a:cubicBezTo>
                <a:cubicBezTo>
                  <a:pt x="2129367" y="1753348"/>
                  <a:pt x="2497303" y="1980394"/>
                  <a:pt x="2923840" y="2195347"/>
                </a:cubicBezTo>
                <a:lnTo>
                  <a:pt x="2996343" y="2230656"/>
                </a:lnTo>
                <a:lnTo>
                  <a:pt x="0" y="2230656"/>
                </a:lnTo>
                <a:lnTo>
                  <a:pt x="0" y="97033"/>
                </a:lnTo>
                <a:lnTo>
                  <a:pt x="200311" y="72264"/>
                </a:lnTo>
                <a:cubicBezTo>
                  <a:pt x="539428" y="31894"/>
                  <a:pt x="918320" y="-5685"/>
                  <a:pt x="1223467" y="715"/>
                </a:cubicBezTo>
                <a:close/>
              </a:path>
            </a:pathLst>
          </a:custGeom>
          <a:solidFill>
            <a:srgbClr val="E0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多边形: 形状 4"/>
          <p:cNvSpPr/>
          <p:nvPr/>
        </p:nvSpPr>
        <p:spPr>
          <a:xfrm>
            <a:off x="8928100" y="-593552"/>
            <a:ext cx="4216400" cy="3505200"/>
          </a:xfrm>
          <a:custGeom>
            <a:avLst/>
            <a:gdLst>
              <a:gd name="connsiteX0" fmla="*/ 0 w 4216400"/>
              <a:gd name="connsiteY0" fmla="*/ 0 h 3505200"/>
              <a:gd name="connsiteX1" fmla="*/ 774700 w 4216400"/>
              <a:gd name="connsiteY1" fmla="*/ 1143000 h 3505200"/>
              <a:gd name="connsiteX2" fmla="*/ 3073400 w 4216400"/>
              <a:gd name="connsiteY2" fmla="*/ 1574800 h 3505200"/>
              <a:gd name="connsiteX3" fmla="*/ 4216400 w 4216400"/>
              <a:gd name="connsiteY3" fmla="*/ 350520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6400" h="3505200">
                <a:moveTo>
                  <a:pt x="0" y="0"/>
                </a:moveTo>
                <a:cubicBezTo>
                  <a:pt x="131233" y="440266"/>
                  <a:pt x="262467" y="880533"/>
                  <a:pt x="774700" y="1143000"/>
                </a:cubicBezTo>
                <a:cubicBezTo>
                  <a:pt x="1286933" y="1405467"/>
                  <a:pt x="2499783" y="1181100"/>
                  <a:pt x="3073400" y="1574800"/>
                </a:cubicBezTo>
                <a:cubicBezTo>
                  <a:pt x="3647017" y="1968500"/>
                  <a:pt x="3931708" y="2736850"/>
                  <a:pt x="4216400" y="3505200"/>
                </a:cubicBezTo>
              </a:path>
            </a:pathLst>
          </a:custGeom>
          <a:noFill/>
          <a:ln w="25400">
            <a:solidFill>
              <a:srgbClr val="C3A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5741868" y="1346737"/>
            <a:ext cx="532188" cy="252732"/>
            <a:chOff x="5635594" y="1198829"/>
            <a:chExt cx="969494" cy="460406"/>
          </a:xfrm>
        </p:grpSpPr>
        <p:sp>
          <p:nvSpPr>
            <p:cNvPr id="13" name="椭圆 12"/>
            <p:cNvSpPr/>
            <p:nvPr/>
          </p:nvSpPr>
          <p:spPr>
            <a:xfrm>
              <a:off x="5635594" y="1198829"/>
              <a:ext cx="460406" cy="460406"/>
            </a:xfrm>
            <a:prstGeom prst="ellipse">
              <a:avLst/>
            </a:prstGeom>
            <a:solidFill>
              <a:srgbClr val="C3AC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6144681" y="1198829"/>
              <a:ext cx="460407" cy="460406"/>
            </a:xfrm>
            <a:prstGeom prst="ellipse">
              <a:avLst/>
            </a:prstGeom>
            <a:solidFill>
              <a:srgbClr val="C6D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057650" y="3463290"/>
            <a:ext cx="3961765" cy="802913"/>
            <a:chOff x="2134239" y="2198308"/>
            <a:chExt cx="3767906" cy="579357"/>
          </a:xfrm>
        </p:grpSpPr>
        <p:sp>
          <p:nvSpPr>
            <p:cNvPr id="31" name="矩形: 圆角 30"/>
            <p:cNvSpPr/>
            <p:nvPr/>
          </p:nvSpPr>
          <p:spPr>
            <a:xfrm>
              <a:off x="2134239" y="2198308"/>
              <a:ext cx="3692345" cy="517262"/>
            </a:xfrm>
            <a:prstGeom prst="roundRect">
              <a:avLst>
                <a:gd name="adj" fmla="val 22639"/>
              </a:avLst>
            </a:prstGeom>
            <a:solidFill>
              <a:srgbClr val="5B8370"/>
            </a:solidFill>
            <a:ln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781650" y="2338974"/>
              <a:ext cx="2548576" cy="37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评测结果展示</a:t>
              </a:r>
              <a:endParaRPr lang="zh-CN" alt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矩形: 圆角 20"/>
            <p:cNvSpPr/>
            <p:nvPr/>
          </p:nvSpPr>
          <p:spPr>
            <a:xfrm>
              <a:off x="2209800" y="2260403"/>
              <a:ext cx="3692345" cy="517262"/>
            </a:xfrm>
            <a:custGeom>
              <a:avLst/>
              <a:gdLst>
                <a:gd name="connsiteX0" fmla="*/ 0 w 3692345"/>
                <a:gd name="connsiteY0" fmla="*/ 258631 h 517262"/>
                <a:gd name="connsiteX1" fmla="*/ 258631 w 3692345"/>
                <a:gd name="connsiteY1" fmla="*/ 0 h 517262"/>
                <a:gd name="connsiteX2" fmla="*/ 3433714 w 3692345"/>
                <a:gd name="connsiteY2" fmla="*/ 0 h 517262"/>
                <a:gd name="connsiteX3" fmla="*/ 3692345 w 3692345"/>
                <a:gd name="connsiteY3" fmla="*/ 258631 h 517262"/>
                <a:gd name="connsiteX4" fmla="*/ 3692345 w 3692345"/>
                <a:gd name="connsiteY4" fmla="*/ 258631 h 517262"/>
                <a:gd name="connsiteX5" fmla="*/ 3433714 w 3692345"/>
                <a:gd name="connsiteY5" fmla="*/ 517262 h 517262"/>
                <a:gd name="connsiteX6" fmla="*/ 258631 w 3692345"/>
                <a:gd name="connsiteY6" fmla="*/ 517262 h 517262"/>
                <a:gd name="connsiteX7" fmla="*/ 0 w 3692345"/>
                <a:gd name="connsiteY7" fmla="*/ 258631 h 517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92345" h="517262" extrusionOk="0">
                  <a:moveTo>
                    <a:pt x="0" y="258631"/>
                  </a:moveTo>
                  <a:cubicBezTo>
                    <a:pt x="-14610" y="106781"/>
                    <a:pt x="95831" y="7492"/>
                    <a:pt x="258631" y="0"/>
                  </a:cubicBezTo>
                  <a:cubicBezTo>
                    <a:pt x="1647861" y="132882"/>
                    <a:pt x="2223532" y="-84951"/>
                    <a:pt x="3433714" y="0"/>
                  </a:cubicBezTo>
                  <a:cubicBezTo>
                    <a:pt x="3563858" y="12397"/>
                    <a:pt x="3689093" y="133769"/>
                    <a:pt x="3692345" y="258631"/>
                  </a:cubicBezTo>
                  <a:lnTo>
                    <a:pt x="3692345" y="258631"/>
                  </a:lnTo>
                  <a:cubicBezTo>
                    <a:pt x="3677303" y="393239"/>
                    <a:pt x="3591748" y="524523"/>
                    <a:pt x="3433714" y="517262"/>
                  </a:cubicBezTo>
                  <a:cubicBezTo>
                    <a:pt x="2190554" y="566795"/>
                    <a:pt x="715210" y="532071"/>
                    <a:pt x="258631" y="517262"/>
                  </a:cubicBezTo>
                  <a:cubicBezTo>
                    <a:pt x="99718" y="514800"/>
                    <a:pt x="-3766" y="405015"/>
                    <a:pt x="0" y="258631"/>
                  </a:cubicBezTo>
                  <a:close/>
                </a:path>
              </a:pathLst>
            </a:custGeom>
            <a:noFill/>
            <a:ln>
              <a:solidFill>
                <a:srgbClr val="C3AC7D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5277255" y="1413798"/>
            <a:ext cx="2470182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rgbClr val="5B8370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3</a:t>
            </a:r>
            <a:endParaRPr lang="en-US" altLang="zh-CN" sz="13800" dirty="0">
              <a:solidFill>
                <a:srgbClr val="5B8370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677373" y="1806561"/>
            <a:ext cx="1343416" cy="1368570"/>
            <a:chOff x="5229802" y="1806561"/>
            <a:chExt cx="1343416" cy="1368570"/>
          </a:xfrm>
        </p:grpSpPr>
        <p:sp>
          <p:nvSpPr>
            <p:cNvPr id="20" name="文本框 19"/>
            <p:cNvSpPr txBox="1"/>
            <p:nvPr/>
          </p:nvSpPr>
          <p:spPr>
            <a:xfrm>
              <a:off x="5229802" y="2295092"/>
              <a:ext cx="8536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C3AC7D"/>
                  </a:solidFill>
                  <a:cs typeface="+mn-ea"/>
                  <a:sym typeface="+mn-lt"/>
                </a:rPr>
                <a:t>PART</a:t>
              </a:r>
              <a:endParaRPr lang="zh-CN" altLang="en-US" sz="2000" dirty="0">
                <a:solidFill>
                  <a:srgbClr val="C3AC7D"/>
                </a:solidFill>
                <a:cs typeface="+mn-ea"/>
                <a:sym typeface="+mn-lt"/>
              </a:endParaRPr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5670489" y="1806561"/>
              <a:ext cx="902729" cy="1368570"/>
            </a:xfrm>
            <a:custGeom>
              <a:avLst/>
              <a:gdLst>
                <a:gd name="connsiteX0" fmla="*/ 445410 w 902729"/>
                <a:gd name="connsiteY0" fmla="*/ 4 h 1368570"/>
                <a:gd name="connsiteX1" fmla="*/ 671498 w 902729"/>
                <a:gd name="connsiteY1" fmla="*/ 71163 h 1368570"/>
                <a:gd name="connsiteX2" fmla="*/ 837927 w 902729"/>
                <a:gd name="connsiteY2" fmla="*/ 293798 h 1368570"/>
                <a:gd name="connsiteX3" fmla="*/ 902729 w 902729"/>
                <a:gd name="connsiteY3" fmla="*/ 681651 h 1368570"/>
                <a:gd name="connsiteX4" fmla="*/ 837927 w 902729"/>
                <a:gd name="connsiteY4" fmla="*/ 1072428 h 1368570"/>
                <a:gd name="connsiteX5" fmla="*/ 671498 w 902729"/>
                <a:gd name="connsiteY5" fmla="*/ 1296821 h 1368570"/>
                <a:gd name="connsiteX6" fmla="*/ 445410 w 902729"/>
                <a:gd name="connsiteY6" fmla="*/ 1368566 h 1368570"/>
                <a:gd name="connsiteX7" fmla="*/ 219000 w 902729"/>
                <a:gd name="connsiteY7" fmla="*/ 1296821 h 1368570"/>
                <a:gd name="connsiteX8" fmla="*/ 53803 w 902729"/>
                <a:gd name="connsiteY8" fmla="*/ 1072428 h 1368570"/>
                <a:gd name="connsiteX9" fmla="*/ 6667 w 902729"/>
                <a:gd name="connsiteY9" fmla="*/ 898696 h 1368570"/>
                <a:gd name="connsiteX10" fmla="*/ 1536 w 902729"/>
                <a:gd name="connsiteY10" fmla="*/ 855333 h 1368570"/>
                <a:gd name="connsiteX11" fmla="*/ 260708 w 902729"/>
                <a:gd name="connsiteY11" fmla="*/ 855333 h 1368570"/>
                <a:gd name="connsiteX12" fmla="*/ 262864 w 902729"/>
                <a:gd name="connsiteY12" fmla="*/ 899646 h 1368570"/>
                <a:gd name="connsiteX13" fmla="*/ 282129 w 902729"/>
                <a:gd name="connsiteY13" fmla="*/ 1063593 h 1368570"/>
                <a:gd name="connsiteX14" fmla="*/ 350325 w 902729"/>
                <a:gd name="connsiteY14" fmla="*/ 1255051 h 1368570"/>
                <a:gd name="connsiteX15" fmla="*/ 445410 w 902729"/>
                <a:gd name="connsiteY15" fmla="*/ 1307444 h 1368570"/>
                <a:gd name="connsiteX16" fmla="*/ 541404 w 902729"/>
                <a:gd name="connsiteY16" fmla="*/ 1254662 h 1368570"/>
                <a:gd name="connsiteX17" fmla="*/ 611288 w 902729"/>
                <a:gd name="connsiteY17" fmla="*/ 1062814 h 1368570"/>
                <a:gd name="connsiteX18" fmla="*/ 638306 w 902729"/>
                <a:gd name="connsiteY18" fmla="*/ 681651 h 1368570"/>
                <a:gd name="connsiteX19" fmla="*/ 611288 w 902729"/>
                <a:gd name="connsiteY19" fmla="*/ 303412 h 1368570"/>
                <a:gd name="connsiteX20" fmla="*/ 541404 w 902729"/>
                <a:gd name="connsiteY20" fmla="*/ 113322 h 1368570"/>
                <a:gd name="connsiteX21" fmla="*/ 445410 w 902729"/>
                <a:gd name="connsiteY21" fmla="*/ 61126 h 1368570"/>
                <a:gd name="connsiteX22" fmla="*/ 350325 w 902729"/>
                <a:gd name="connsiteY22" fmla="*/ 112932 h 1368570"/>
                <a:gd name="connsiteX23" fmla="*/ 282129 w 902729"/>
                <a:gd name="connsiteY23" fmla="*/ 302633 h 1368570"/>
                <a:gd name="connsiteX24" fmla="*/ 262864 w 902729"/>
                <a:gd name="connsiteY24" fmla="*/ 465264 h 1368570"/>
                <a:gd name="connsiteX25" fmla="*/ 260076 w 902729"/>
                <a:gd name="connsiteY25" fmla="*/ 522140 h 1368570"/>
                <a:gd name="connsiteX26" fmla="*/ 0 w 902729"/>
                <a:gd name="connsiteY26" fmla="*/ 522140 h 1368570"/>
                <a:gd name="connsiteX27" fmla="*/ 6667 w 902729"/>
                <a:gd name="connsiteY27" fmla="*/ 466214 h 1368570"/>
                <a:gd name="connsiteX28" fmla="*/ 53803 w 902729"/>
                <a:gd name="connsiteY28" fmla="*/ 293798 h 1368570"/>
                <a:gd name="connsiteX29" fmla="*/ 219000 w 902729"/>
                <a:gd name="connsiteY29" fmla="*/ 71163 h 1368570"/>
                <a:gd name="connsiteX30" fmla="*/ 445410 w 902729"/>
                <a:gd name="connsiteY30" fmla="*/ 4 h 136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2729" h="1368570">
                  <a:moveTo>
                    <a:pt x="445410" y="4"/>
                  </a:moveTo>
                  <a:cubicBezTo>
                    <a:pt x="527219" y="-377"/>
                    <a:pt x="602581" y="23342"/>
                    <a:pt x="671498" y="71163"/>
                  </a:cubicBezTo>
                  <a:cubicBezTo>
                    <a:pt x="740414" y="118983"/>
                    <a:pt x="795891" y="193195"/>
                    <a:pt x="837927" y="293798"/>
                  </a:cubicBezTo>
                  <a:cubicBezTo>
                    <a:pt x="879963" y="394401"/>
                    <a:pt x="901563" y="523686"/>
                    <a:pt x="902729" y="681651"/>
                  </a:cubicBezTo>
                  <a:cubicBezTo>
                    <a:pt x="901563" y="840785"/>
                    <a:pt x="879963" y="971044"/>
                    <a:pt x="837927" y="1072428"/>
                  </a:cubicBezTo>
                  <a:cubicBezTo>
                    <a:pt x="795891" y="1173811"/>
                    <a:pt x="740415" y="1248609"/>
                    <a:pt x="671498" y="1296821"/>
                  </a:cubicBezTo>
                  <a:cubicBezTo>
                    <a:pt x="602581" y="1345032"/>
                    <a:pt x="527219" y="1368947"/>
                    <a:pt x="445410" y="1368566"/>
                  </a:cubicBezTo>
                  <a:cubicBezTo>
                    <a:pt x="363073" y="1368947"/>
                    <a:pt x="287603" y="1345032"/>
                    <a:pt x="219000" y="1296821"/>
                  </a:cubicBezTo>
                  <a:cubicBezTo>
                    <a:pt x="150396" y="1248609"/>
                    <a:pt x="95331" y="1173811"/>
                    <a:pt x="53803" y="1072428"/>
                  </a:cubicBezTo>
                  <a:cubicBezTo>
                    <a:pt x="33039" y="1021736"/>
                    <a:pt x="17327" y="963825"/>
                    <a:pt x="6667" y="898696"/>
                  </a:cubicBezTo>
                  <a:lnTo>
                    <a:pt x="1536" y="855333"/>
                  </a:lnTo>
                  <a:lnTo>
                    <a:pt x="260708" y="855333"/>
                  </a:lnTo>
                  <a:lnTo>
                    <a:pt x="262864" y="899646"/>
                  </a:lnTo>
                  <a:cubicBezTo>
                    <a:pt x="267215" y="963303"/>
                    <a:pt x="273637" y="1017952"/>
                    <a:pt x="282129" y="1063593"/>
                  </a:cubicBezTo>
                  <a:cubicBezTo>
                    <a:pt x="299113" y="1154875"/>
                    <a:pt x="321845" y="1218694"/>
                    <a:pt x="350325" y="1255051"/>
                  </a:cubicBezTo>
                  <a:cubicBezTo>
                    <a:pt x="378805" y="1291408"/>
                    <a:pt x="410500" y="1308872"/>
                    <a:pt x="445410" y="1307444"/>
                  </a:cubicBezTo>
                  <a:cubicBezTo>
                    <a:pt x="480363" y="1308840"/>
                    <a:pt x="512361" y="1291246"/>
                    <a:pt x="541404" y="1254662"/>
                  </a:cubicBezTo>
                  <a:cubicBezTo>
                    <a:pt x="570446" y="1218077"/>
                    <a:pt x="593741" y="1154128"/>
                    <a:pt x="611288" y="1062814"/>
                  </a:cubicBezTo>
                  <a:cubicBezTo>
                    <a:pt x="628834" y="971500"/>
                    <a:pt x="637840" y="844446"/>
                    <a:pt x="638306" y="681651"/>
                  </a:cubicBezTo>
                  <a:cubicBezTo>
                    <a:pt x="637840" y="520025"/>
                    <a:pt x="628834" y="393946"/>
                    <a:pt x="611288" y="303412"/>
                  </a:cubicBezTo>
                  <a:cubicBezTo>
                    <a:pt x="593741" y="212878"/>
                    <a:pt x="570446" y="149515"/>
                    <a:pt x="541404" y="113322"/>
                  </a:cubicBezTo>
                  <a:cubicBezTo>
                    <a:pt x="512361" y="77129"/>
                    <a:pt x="480363" y="59730"/>
                    <a:pt x="445410" y="61126"/>
                  </a:cubicBezTo>
                  <a:cubicBezTo>
                    <a:pt x="410500" y="59698"/>
                    <a:pt x="378805" y="76966"/>
                    <a:pt x="350325" y="112932"/>
                  </a:cubicBezTo>
                  <a:cubicBezTo>
                    <a:pt x="321845" y="148898"/>
                    <a:pt x="299113" y="212132"/>
                    <a:pt x="282129" y="302633"/>
                  </a:cubicBezTo>
                  <a:cubicBezTo>
                    <a:pt x="273637" y="347883"/>
                    <a:pt x="267215" y="402094"/>
                    <a:pt x="262864" y="465264"/>
                  </a:cubicBezTo>
                  <a:lnTo>
                    <a:pt x="260076" y="522140"/>
                  </a:lnTo>
                  <a:lnTo>
                    <a:pt x="0" y="522140"/>
                  </a:lnTo>
                  <a:lnTo>
                    <a:pt x="6667" y="466214"/>
                  </a:lnTo>
                  <a:cubicBezTo>
                    <a:pt x="17327" y="401571"/>
                    <a:pt x="33039" y="344099"/>
                    <a:pt x="53803" y="293798"/>
                  </a:cubicBezTo>
                  <a:cubicBezTo>
                    <a:pt x="95331" y="193195"/>
                    <a:pt x="150397" y="118983"/>
                    <a:pt x="219000" y="71163"/>
                  </a:cubicBezTo>
                  <a:cubicBezTo>
                    <a:pt x="287603" y="23342"/>
                    <a:pt x="363073" y="-377"/>
                    <a:pt x="445410" y="4"/>
                  </a:cubicBezTo>
                  <a:close/>
                </a:path>
              </a:pathLst>
            </a:custGeom>
            <a:solidFill>
              <a:srgbClr val="5B83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 rot="5400000">
            <a:off x="404240" y="400082"/>
            <a:ext cx="532188" cy="252732"/>
            <a:chOff x="5635594" y="1198829"/>
            <a:chExt cx="969494" cy="460406"/>
          </a:xfrm>
        </p:grpSpPr>
        <p:sp>
          <p:nvSpPr>
            <p:cNvPr id="29" name="椭圆 28"/>
            <p:cNvSpPr/>
            <p:nvPr/>
          </p:nvSpPr>
          <p:spPr>
            <a:xfrm>
              <a:off x="5635594" y="1198829"/>
              <a:ext cx="460406" cy="460406"/>
            </a:xfrm>
            <a:prstGeom prst="ellipse">
              <a:avLst/>
            </a:prstGeom>
            <a:solidFill>
              <a:srgbClr val="C3AC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6144681" y="1198829"/>
              <a:ext cx="460407" cy="460406"/>
            </a:xfrm>
            <a:prstGeom prst="ellipse">
              <a:avLst/>
            </a:prstGeom>
            <a:solidFill>
              <a:srgbClr val="C6D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15670" y="260350"/>
            <a:ext cx="78733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F1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指标测评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 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409190" y="897890"/>
            <a:ext cx="7065645" cy="2881836"/>
            <a:chOff x="3358" y="2100"/>
            <a:chExt cx="13377" cy="5849"/>
          </a:xfrm>
        </p:grpSpPr>
        <p:grpSp>
          <p:nvGrpSpPr>
            <p:cNvPr id="22" name="组合 22"/>
            <p:cNvGrpSpPr/>
            <p:nvPr/>
          </p:nvGrpSpPr>
          <p:grpSpPr>
            <a:xfrm>
              <a:off x="3358" y="2100"/>
              <a:ext cx="13377" cy="4815"/>
              <a:chOff x="0" y="0"/>
              <a:chExt cx="5130627" cy="1870075"/>
            </a:xfrm>
          </p:grpSpPr>
          <p:pic>
            <p:nvPicPr>
              <p:cNvPr id="12" name="图片 12"/>
              <p:cNvPicPr>
                <a:picLocks noChangeAspect="1"/>
              </p:cNvPicPr>
              <p:nvPr/>
            </p:nvPicPr>
            <p:blipFill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943" b="5564"/>
              <a:stretch>
                <a:fillRect/>
              </a:stretch>
            </p:blipFill>
            <p:spPr bwMode="auto">
              <a:xfrm>
                <a:off x="0" y="0"/>
                <a:ext cx="2430145" cy="1870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" name="图片 2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682" r="2397"/>
              <a:stretch>
                <a:fillRect/>
              </a:stretch>
            </p:blipFill>
            <p:spPr bwMode="auto">
              <a:xfrm>
                <a:off x="2611582" y="20857"/>
                <a:ext cx="2519045" cy="18491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" name="文本框 2"/>
            <p:cNvSpPr txBox="1"/>
            <p:nvPr/>
          </p:nvSpPr>
          <p:spPr>
            <a:xfrm>
              <a:off x="3694" y="7201"/>
              <a:ext cx="5876" cy="74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b="1"/>
                <a:t>NER</a:t>
              </a:r>
              <a:r>
                <a:rPr lang="zh-CN" altLang="en-US" b="1">
                  <a:ea typeface="宋体" panose="02010600030101010101" pitchFamily="2" charset="-122"/>
                </a:rPr>
                <a:t>最优</a:t>
              </a:r>
              <a:r>
                <a:rPr lang="zh-CN" altLang="en-US" b="1"/>
                <a:t>F1值为90.15%</a:t>
              </a:r>
              <a:endParaRPr lang="zh-CN" altLang="en-US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513" y="7201"/>
              <a:ext cx="5876" cy="74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b="1"/>
                <a:t>RE</a:t>
              </a:r>
              <a:r>
                <a:rPr lang="zh-CN" altLang="en-US" b="1">
                  <a:ea typeface="宋体" panose="02010600030101010101" pitchFamily="2" charset="-122"/>
                </a:rPr>
                <a:t>最优</a:t>
              </a:r>
              <a:r>
                <a:rPr lang="zh-CN" altLang="en-US" b="1"/>
                <a:t>F1值为</a:t>
              </a:r>
              <a:r>
                <a:rPr lang="en-US" altLang="zh-CN" b="1"/>
                <a:t>89.2</a:t>
              </a:r>
              <a:r>
                <a:rPr lang="zh-CN" altLang="en-US" b="1"/>
                <a:t>%</a:t>
              </a:r>
              <a:endParaRPr lang="zh-CN" altLang="en-US" b="1"/>
            </a:p>
          </p:txBody>
        </p:sp>
      </p:grpSp>
      <p:graphicFrame>
        <p:nvGraphicFramePr>
          <p:cNvPr id="7" name="表格 7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415053" y="4434296"/>
          <a:ext cx="9183531" cy="13099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44751"/>
                <a:gridCol w="2185676"/>
                <a:gridCol w="2185676"/>
                <a:gridCol w="2267428"/>
              </a:tblGrid>
              <a:tr h="407670">
                <a:tc>
                  <a:txBody>
                    <a:bodyPr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NER_Model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Precision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Recall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F1-score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407753">
                <a:tc>
                  <a:txBody>
                    <a:bodyPr/>
                    <a:p>
                      <a:pPr algn="ctr"/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BiLSTM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-BERT-CRF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84.75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87.77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86.23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4408">
                <a:tc>
                  <a:txBody>
                    <a:bodyPr/>
                    <a:p>
                      <a:pPr algn="ctr"/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BERT-GlobalPointer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93.5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88.2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90.15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414780" y="3950970"/>
            <a:ext cx="9375140" cy="2261870"/>
            <a:chOff x="2369" y="3404"/>
            <a:chExt cx="14764" cy="3562"/>
          </a:xfrm>
        </p:grpSpPr>
        <p:sp>
          <p:nvSpPr>
            <p:cNvPr id="8" name="文本框 7"/>
            <p:cNvSpPr txBox="1"/>
            <p:nvPr/>
          </p:nvSpPr>
          <p:spPr>
            <a:xfrm>
              <a:off x="5170" y="3404"/>
              <a:ext cx="8860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2000"/>
                <a:t>不同模型在</a:t>
              </a:r>
              <a:r>
                <a:rPr lang="zh-CN" altLang="en-US" sz="200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</a:rPr>
                <a:t>实体识别</a:t>
              </a:r>
              <a:r>
                <a:rPr lang="zh-CN" altLang="en-US" sz="2000"/>
                <a:t>任务上的效果对比(%)</a:t>
              </a:r>
              <a:endParaRPr lang="zh-CN" altLang="en-US" sz="20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369" y="6300"/>
              <a:ext cx="14765" cy="66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>
                <a:lnSpc>
                  <a:spcPct val="120000"/>
                </a:lnSpc>
              </a:pPr>
              <a:r>
                <a:rPr lang="zh-CN" altLang="en-US"/>
                <a:t>BERT-GlobalPointer模型的F1值为90.15%，相比于BILSTM-BERT-CRF</a:t>
              </a:r>
              <a:r>
                <a:rPr lang="zh-CN" altLang="en-US">
                  <a:ln>
                    <a:solidFill>
                      <a:srgbClr val="C3AC7D"/>
                    </a:solidFill>
                  </a:ln>
                  <a:solidFill>
                    <a:srgbClr val="C3AC7D"/>
                  </a:solidFill>
                </a:rPr>
                <a:t>提高了3.92%</a:t>
              </a:r>
              <a:endParaRPr lang="zh-CN" altLang="en-US">
                <a:ln>
                  <a:solidFill>
                    <a:srgbClr val="C3AC7D"/>
                  </a:solidFill>
                </a:ln>
                <a:solidFill>
                  <a:srgbClr val="C3AC7D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 rot="5400000">
            <a:off x="404240" y="628682"/>
            <a:ext cx="532188" cy="252732"/>
            <a:chOff x="5635594" y="1198829"/>
            <a:chExt cx="969494" cy="460406"/>
          </a:xfrm>
        </p:grpSpPr>
        <p:sp>
          <p:nvSpPr>
            <p:cNvPr id="29" name="椭圆 28"/>
            <p:cNvSpPr/>
            <p:nvPr/>
          </p:nvSpPr>
          <p:spPr>
            <a:xfrm>
              <a:off x="5635594" y="1198829"/>
              <a:ext cx="460406" cy="460406"/>
            </a:xfrm>
            <a:prstGeom prst="ellipse">
              <a:avLst/>
            </a:prstGeom>
            <a:solidFill>
              <a:srgbClr val="C3AC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6144681" y="1198829"/>
              <a:ext cx="460407" cy="460406"/>
            </a:xfrm>
            <a:prstGeom prst="ellipse">
              <a:avLst/>
            </a:prstGeom>
            <a:solidFill>
              <a:srgbClr val="C6D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15670" y="488950"/>
            <a:ext cx="78733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模型运行速度测评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 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1480" y="1872615"/>
            <a:ext cx="4454525" cy="2971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硬件平台</a:t>
            </a:r>
            <a:r>
              <a:rPr lang="zh-CN" altLang="en-US"/>
              <a:t>：NVIDIA Quadro RTX 5000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python环境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lang="zh-CN" altLang="en-US"/>
              <a:t>python==3.7.11  </a:t>
            </a:r>
            <a:endParaRPr lang="zh-CN" altLang="en-US"/>
          </a:p>
          <a:p>
            <a:pPr lvl="1"/>
            <a:r>
              <a:rPr lang="zh-CN" altLang="en-US"/>
              <a:t>torch==1.9.0  </a:t>
            </a:r>
            <a:endParaRPr lang="zh-CN" altLang="en-US"/>
          </a:p>
          <a:p>
            <a:pPr lvl="1"/>
            <a:r>
              <a:rPr lang="zh-CN" altLang="en-US"/>
              <a:t>transformers==4.11.3  </a:t>
            </a:r>
            <a:endParaRPr lang="zh-CN" altLang="en-US"/>
          </a:p>
          <a:p>
            <a:pPr lvl="1"/>
            <a:r>
              <a:rPr lang="zh-CN" altLang="en-US"/>
              <a:t>pytorch-lightning==1.4.7  </a:t>
            </a:r>
            <a:endParaRPr lang="zh-CN" altLang="en-US"/>
          </a:p>
          <a:p>
            <a:pPr lvl="1"/>
            <a:r>
              <a:rPr lang="zh-CN" altLang="en-US"/>
              <a:t>tqdm==4.62.3  </a:t>
            </a:r>
            <a:endParaRPr lang="zh-CN" altLang="en-US"/>
          </a:p>
          <a:p>
            <a:pPr lvl="1"/>
            <a:r>
              <a:rPr lang="zh-CN" altLang="en-US"/>
              <a:t>numpy==1.21.0  </a:t>
            </a:r>
            <a:endParaRPr lang="zh-CN" altLang="en-US"/>
          </a:p>
          <a:p>
            <a:pPr lvl="1"/>
            <a:r>
              <a:rPr lang="zh-CN" altLang="en-US"/>
              <a:t>scikit-learn==0.24.2  </a:t>
            </a:r>
            <a:endParaRPr lang="zh-CN" altLang="en-US"/>
          </a:p>
          <a:p>
            <a:pPr lvl="1"/>
            <a:r>
              <a:rPr lang="zh-CN" altLang="en-US"/>
              <a:t>setuptools==59.5.0   </a:t>
            </a:r>
            <a:endParaRPr lang="zh-CN" altLang="en-US"/>
          </a:p>
        </p:txBody>
      </p:sp>
      <p:graphicFrame>
        <p:nvGraphicFramePr>
          <p:cNvPr id="10" name="表格 1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453890" y="2559050"/>
          <a:ext cx="7139305" cy="179451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00430"/>
                <a:gridCol w="2335530"/>
                <a:gridCol w="2334895"/>
                <a:gridCol w="1568450"/>
              </a:tblGrid>
              <a:tr h="831215">
                <a:tc>
                  <a:txBody>
                    <a:bodyPr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Task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Number of samples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Total time</a:t>
                      </a:r>
                      <a:endParaRPr lang="en-US" altLang="zh-CN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(s)</a:t>
                      </a:r>
                      <a:endParaRPr lang="en-US" altLang="zh-CN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Average time(s)</a:t>
                      </a:r>
                      <a:endParaRPr lang="en-US" altLang="zh-CN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481965">
                <a:tc>
                  <a:txBody>
                    <a:bodyPr/>
                    <a:p>
                      <a:pPr algn="ctr"/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NER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22.408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0.448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81330">
                <a:tc>
                  <a:txBody>
                    <a:bodyPr/>
                    <a:p>
                      <a:pPr algn="ctr"/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28.170</a:t>
                      </a:r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0.563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: 形状 21"/>
          <p:cNvSpPr/>
          <p:nvPr/>
        </p:nvSpPr>
        <p:spPr>
          <a:xfrm>
            <a:off x="5422408" y="-114300"/>
            <a:ext cx="7264892" cy="1973065"/>
          </a:xfrm>
          <a:custGeom>
            <a:avLst/>
            <a:gdLst>
              <a:gd name="connsiteX0" fmla="*/ 457692 w 7264892"/>
              <a:gd name="connsiteY0" fmla="*/ 0 h 1973065"/>
              <a:gd name="connsiteX1" fmla="*/ 492 w 7264892"/>
              <a:gd name="connsiteY1" fmla="*/ 774700 h 1973065"/>
              <a:gd name="connsiteX2" fmla="*/ 533892 w 7264892"/>
              <a:gd name="connsiteY2" fmla="*/ 1155700 h 1973065"/>
              <a:gd name="connsiteX3" fmla="*/ 1829292 w 7264892"/>
              <a:gd name="connsiteY3" fmla="*/ 1524000 h 1973065"/>
              <a:gd name="connsiteX4" fmla="*/ 3226292 w 7264892"/>
              <a:gd name="connsiteY4" fmla="*/ 1968500 h 1973065"/>
              <a:gd name="connsiteX5" fmla="*/ 5372592 w 7264892"/>
              <a:gd name="connsiteY5" fmla="*/ 1752600 h 1973065"/>
              <a:gd name="connsiteX6" fmla="*/ 7264892 w 7264892"/>
              <a:gd name="connsiteY6" fmla="*/ 1714500 h 197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4892" h="1973065">
                <a:moveTo>
                  <a:pt x="457692" y="0"/>
                </a:moveTo>
                <a:cubicBezTo>
                  <a:pt x="222742" y="291041"/>
                  <a:pt x="-12208" y="582083"/>
                  <a:pt x="492" y="774700"/>
                </a:cubicBezTo>
                <a:cubicBezTo>
                  <a:pt x="13192" y="967317"/>
                  <a:pt x="229092" y="1030817"/>
                  <a:pt x="533892" y="1155700"/>
                </a:cubicBezTo>
                <a:cubicBezTo>
                  <a:pt x="838692" y="1280583"/>
                  <a:pt x="1380559" y="1388533"/>
                  <a:pt x="1829292" y="1524000"/>
                </a:cubicBezTo>
                <a:cubicBezTo>
                  <a:pt x="2278025" y="1659467"/>
                  <a:pt x="2635742" y="1930400"/>
                  <a:pt x="3226292" y="1968500"/>
                </a:cubicBezTo>
                <a:cubicBezTo>
                  <a:pt x="3816842" y="2006600"/>
                  <a:pt x="4699492" y="1794933"/>
                  <a:pt x="5372592" y="1752600"/>
                </a:cubicBezTo>
                <a:cubicBezTo>
                  <a:pt x="6045692" y="1710267"/>
                  <a:pt x="6655292" y="1712383"/>
                  <a:pt x="7264892" y="1714500"/>
                </a:cubicBezTo>
              </a:path>
            </a:pathLst>
          </a:custGeom>
          <a:noFill/>
          <a:ln w="25400">
            <a:solidFill>
              <a:srgbClr val="C3A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>
            <a:off x="6766386" y="1"/>
            <a:ext cx="5425614" cy="2671209"/>
          </a:xfrm>
          <a:custGeom>
            <a:avLst/>
            <a:gdLst>
              <a:gd name="connsiteX0" fmla="*/ 0 w 5425614"/>
              <a:gd name="connsiteY0" fmla="*/ 0 h 2671209"/>
              <a:gd name="connsiteX1" fmla="*/ 5425614 w 5425614"/>
              <a:gd name="connsiteY1" fmla="*/ 0 h 2671209"/>
              <a:gd name="connsiteX2" fmla="*/ 5425614 w 5425614"/>
              <a:gd name="connsiteY2" fmla="*/ 2671209 h 2671209"/>
              <a:gd name="connsiteX3" fmla="*/ 5285517 w 5425614"/>
              <a:gd name="connsiteY3" fmla="*/ 2647156 h 2671209"/>
              <a:gd name="connsiteX4" fmla="*/ 4777914 w 5425614"/>
              <a:gd name="connsiteY4" fmla="*/ 2501900 h 2671209"/>
              <a:gd name="connsiteX5" fmla="*/ 3876214 w 5425614"/>
              <a:gd name="connsiteY5" fmla="*/ 1943100 h 2671209"/>
              <a:gd name="connsiteX6" fmla="*/ 1653714 w 5425614"/>
              <a:gd name="connsiteY6" fmla="*/ 1155700 h 2671209"/>
              <a:gd name="connsiteX7" fmla="*/ 612314 w 5425614"/>
              <a:gd name="connsiteY7" fmla="*/ 723900 h 2671209"/>
              <a:gd name="connsiteX8" fmla="*/ 1145714 w 5425614"/>
              <a:gd name="connsiteY8" fmla="*/ 469900 h 2671209"/>
              <a:gd name="connsiteX9" fmla="*/ 254978 w 5425614"/>
              <a:gd name="connsiteY9" fmla="*/ 86221 h 2671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25614" h="2671209">
                <a:moveTo>
                  <a:pt x="0" y="0"/>
                </a:moveTo>
                <a:lnTo>
                  <a:pt x="5425614" y="0"/>
                </a:lnTo>
                <a:lnTo>
                  <a:pt x="5425614" y="2671209"/>
                </a:lnTo>
                <a:lnTo>
                  <a:pt x="5285517" y="2647156"/>
                </a:lnTo>
                <a:cubicBezTo>
                  <a:pt x="5110495" y="2612496"/>
                  <a:pt x="4939839" y="2567517"/>
                  <a:pt x="4777914" y="2501900"/>
                </a:cubicBezTo>
                <a:cubicBezTo>
                  <a:pt x="4454064" y="2370667"/>
                  <a:pt x="4396914" y="2167467"/>
                  <a:pt x="3876214" y="1943100"/>
                </a:cubicBezTo>
                <a:cubicBezTo>
                  <a:pt x="3355514" y="1718733"/>
                  <a:pt x="2197697" y="1358900"/>
                  <a:pt x="1653714" y="1155700"/>
                </a:cubicBezTo>
                <a:cubicBezTo>
                  <a:pt x="1109731" y="952500"/>
                  <a:pt x="696981" y="838200"/>
                  <a:pt x="612314" y="723900"/>
                </a:cubicBezTo>
                <a:cubicBezTo>
                  <a:pt x="527647" y="609600"/>
                  <a:pt x="1279064" y="601133"/>
                  <a:pt x="1145714" y="469900"/>
                </a:cubicBezTo>
                <a:cubicBezTo>
                  <a:pt x="1045702" y="371475"/>
                  <a:pt x="683156" y="233759"/>
                  <a:pt x="254978" y="86221"/>
                </a:cubicBezTo>
                <a:close/>
              </a:path>
            </a:pathLst>
          </a:custGeom>
          <a:solidFill>
            <a:srgbClr val="C6D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: 形状 22"/>
          <p:cNvSpPr/>
          <p:nvPr/>
        </p:nvSpPr>
        <p:spPr>
          <a:xfrm>
            <a:off x="-114300" y="3111500"/>
            <a:ext cx="5854700" cy="3987800"/>
          </a:xfrm>
          <a:custGeom>
            <a:avLst/>
            <a:gdLst>
              <a:gd name="connsiteX0" fmla="*/ 0 w 5854700"/>
              <a:gd name="connsiteY0" fmla="*/ 0 h 3987800"/>
              <a:gd name="connsiteX1" fmla="*/ 800100 w 5854700"/>
              <a:gd name="connsiteY1" fmla="*/ 431800 h 3987800"/>
              <a:gd name="connsiteX2" fmla="*/ 1828800 w 5854700"/>
              <a:gd name="connsiteY2" fmla="*/ 711200 h 3987800"/>
              <a:gd name="connsiteX3" fmla="*/ 2514600 w 5854700"/>
              <a:gd name="connsiteY3" fmla="*/ 1168400 h 3987800"/>
              <a:gd name="connsiteX4" fmla="*/ 3835400 w 5854700"/>
              <a:gd name="connsiteY4" fmla="*/ 1968500 h 3987800"/>
              <a:gd name="connsiteX5" fmla="*/ 4660900 w 5854700"/>
              <a:gd name="connsiteY5" fmla="*/ 2882900 h 3987800"/>
              <a:gd name="connsiteX6" fmla="*/ 5461000 w 5854700"/>
              <a:gd name="connsiteY6" fmla="*/ 3365500 h 3987800"/>
              <a:gd name="connsiteX7" fmla="*/ 5854700 w 5854700"/>
              <a:gd name="connsiteY7" fmla="*/ 3987800 h 398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54700" h="3987800">
                <a:moveTo>
                  <a:pt x="0" y="0"/>
                </a:moveTo>
                <a:cubicBezTo>
                  <a:pt x="247650" y="156633"/>
                  <a:pt x="495300" y="313267"/>
                  <a:pt x="800100" y="431800"/>
                </a:cubicBezTo>
                <a:cubicBezTo>
                  <a:pt x="1104900" y="550333"/>
                  <a:pt x="1543050" y="588433"/>
                  <a:pt x="1828800" y="711200"/>
                </a:cubicBezTo>
                <a:cubicBezTo>
                  <a:pt x="2114550" y="833967"/>
                  <a:pt x="2180167" y="958850"/>
                  <a:pt x="2514600" y="1168400"/>
                </a:cubicBezTo>
                <a:cubicBezTo>
                  <a:pt x="2849033" y="1377950"/>
                  <a:pt x="3477683" y="1682750"/>
                  <a:pt x="3835400" y="1968500"/>
                </a:cubicBezTo>
                <a:cubicBezTo>
                  <a:pt x="4193117" y="2254250"/>
                  <a:pt x="4389967" y="2650067"/>
                  <a:pt x="4660900" y="2882900"/>
                </a:cubicBezTo>
                <a:cubicBezTo>
                  <a:pt x="4931833" y="3115733"/>
                  <a:pt x="5262033" y="3181350"/>
                  <a:pt x="5461000" y="3365500"/>
                </a:cubicBezTo>
                <a:cubicBezTo>
                  <a:pt x="5659967" y="3549650"/>
                  <a:pt x="5757333" y="3768725"/>
                  <a:pt x="5854700" y="3987800"/>
                </a:cubicBezTo>
              </a:path>
            </a:pathLst>
          </a:custGeom>
          <a:noFill/>
          <a:ln w="25400">
            <a:solidFill>
              <a:srgbClr val="C3A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/>
          <p:cNvSpPr/>
          <p:nvPr/>
        </p:nvSpPr>
        <p:spPr>
          <a:xfrm>
            <a:off x="9623912" y="0"/>
            <a:ext cx="2568089" cy="2045056"/>
          </a:xfrm>
          <a:custGeom>
            <a:avLst/>
            <a:gdLst>
              <a:gd name="connsiteX0" fmla="*/ 0 w 2568089"/>
              <a:gd name="connsiteY0" fmla="*/ 0 h 2045056"/>
              <a:gd name="connsiteX1" fmla="*/ 2568089 w 2568089"/>
              <a:gd name="connsiteY1" fmla="*/ 0 h 2045056"/>
              <a:gd name="connsiteX2" fmla="*/ 2568089 w 2568089"/>
              <a:gd name="connsiteY2" fmla="*/ 2045056 h 2045056"/>
              <a:gd name="connsiteX3" fmla="*/ 2440097 w 2568089"/>
              <a:gd name="connsiteY3" fmla="*/ 1994098 h 2045056"/>
              <a:gd name="connsiteX4" fmla="*/ 1615589 w 2568089"/>
              <a:gd name="connsiteY4" fmla="*/ 1625600 h 2045056"/>
              <a:gd name="connsiteX5" fmla="*/ 1031389 w 2568089"/>
              <a:gd name="connsiteY5" fmla="*/ 1181100 h 2045056"/>
              <a:gd name="connsiteX6" fmla="*/ 434489 w 2568089"/>
              <a:gd name="connsiteY6" fmla="*/ 317500 h 2045056"/>
              <a:gd name="connsiteX7" fmla="*/ 110242 w 2568089"/>
              <a:gd name="connsiteY7" fmla="*/ 61119 h 204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8089" h="2045056">
                <a:moveTo>
                  <a:pt x="0" y="0"/>
                </a:moveTo>
                <a:lnTo>
                  <a:pt x="2568089" y="0"/>
                </a:lnTo>
                <a:lnTo>
                  <a:pt x="2568089" y="2045056"/>
                </a:lnTo>
                <a:lnTo>
                  <a:pt x="2440097" y="1994098"/>
                </a:lnTo>
                <a:cubicBezTo>
                  <a:pt x="2125970" y="1867693"/>
                  <a:pt x="1831489" y="1743075"/>
                  <a:pt x="1615589" y="1625600"/>
                </a:cubicBezTo>
                <a:cubicBezTo>
                  <a:pt x="1327722" y="1468967"/>
                  <a:pt x="1228239" y="1399116"/>
                  <a:pt x="1031389" y="1181100"/>
                </a:cubicBezTo>
                <a:cubicBezTo>
                  <a:pt x="834539" y="963084"/>
                  <a:pt x="644039" y="533400"/>
                  <a:pt x="434489" y="317500"/>
                </a:cubicBezTo>
                <a:cubicBezTo>
                  <a:pt x="329714" y="209550"/>
                  <a:pt x="220970" y="128588"/>
                  <a:pt x="110242" y="61119"/>
                </a:cubicBezTo>
                <a:close/>
              </a:path>
            </a:pathLst>
          </a:custGeom>
          <a:solidFill>
            <a:srgbClr val="E0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: 形状 29"/>
          <p:cNvSpPr/>
          <p:nvPr/>
        </p:nvSpPr>
        <p:spPr>
          <a:xfrm>
            <a:off x="0" y="4040490"/>
            <a:ext cx="4096111" cy="2817510"/>
          </a:xfrm>
          <a:custGeom>
            <a:avLst/>
            <a:gdLst>
              <a:gd name="connsiteX0" fmla="*/ 993205 w 4096111"/>
              <a:gd name="connsiteY0" fmla="*/ 479 h 2817510"/>
              <a:gd name="connsiteX1" fmla="*/ 1168400 w 4096111"/>
              <a:gd name="connsiteY1" fmla="*/ 10810 h 2817510"/>
              <a:gd name="connsiteX2" fmla="*/ 2540000 w 4096111"/>
              <a:gd name="connsiteY2" fmla="*/ 468010 h 2817510"/>
              <a:gd name="connsiteX3" fmla="*/ 3454400 w 4096111"/>
              <a:gd name="connsiteY3" fmla="*/ 531510 h 2817510"/>
              <a:gd name="connsiteX4" fmla="*/ 4089400 w 4096111"/>
              <a:gd name="connsiteY4" fmla="*/ 963310 h 2817510"/>
              <a:gd name="connsiteX5" fmla="*/ 3797300 w 4096111"/>
              <a:gd name="connsiteY5" fmla="*/ 1509410 h 2817510"/>
              <a:gd name="connsiteX6" fmla="*/ 3949700 w 4096111"/>
              <a:gd name="connsiteY6" fmla="*/ 2677810 h 2817510"/>
              <a:gd name="connsiteX7" fmla="*/ 3914440 w 4096111"/>
              <a:gd name="connsiteY7" fmla="*/ 2762996 h 2817510"/>
              <a:gd name="connsiteX8" fmla="*/ 3874214 w 4096111"/>
              <a:gd name="connsiteY8" fmla="*/ 2817510 h 2817510"/>
              <a:gd name="connsiteX9" fmla="*/ 0 w 4096111"/>
              <a:gd name="connsiteY9" fmla="*/ 2817510 h 2817510"/>
              <a:gd name="connsiteX10" fmla="*/ 0 w 4096111"/>
              <a:gd name="connsiteY10" fmla="*/ 130768 h 2817510"/>
              <a:gd name="connsiteX11" fmla="*/ 104577 w 4096111"/>
              <a:gd name="connsiteY11" fmla="*/ 106953 h 2817510"/>
              <a:gd name="connsiteX12" fmla="*/ 993205 w 4096111"/>
              <a:gd name="connsiteY12" fmla="*/ 479 h 281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96111" h="2817510">
                <a:moveTo>
                  <a:pt x="993205" y="479"/>
                </a:moveTo>
                <a:cubicBezTo>
                  <a:pt x="1051785" y="1649"/>
                  <a:pt x="1110192" y="4989"/>
                  <a:pt x="1168400" y="10810"/>
                </a:cubicBezTo>
                <a:cubicBezTo>
                  <a:pt x="1634067" y="57377"/>
                  <a:pt x="2159000" y="381227"/>
                  <a:pt x="2540000" y="468010"/>
                </a:cubicBezTo>
                <a:cubicBezTo>
                  <a:pt x="2921000" y="554793"/>
                  <a:pt x="3196167" y="448960"/>
                  <a:pt x="3454400" y="531510"/>
                </a:cubicBezTo>
                <a:cubicBezTo>
                  <a:pt x="3712633" y="614060"/>
                  <a:pt x="4032250" y="800327"/>
                  <a:pt x="4089400" y="963310"/>
                </a:cubicBezTo>
                <a:cubicBezTo>
                  <a:pt x="4146550" y="1126293"/>
                  <a:pt x="3820583" y="1223660"/>
                  <a:pt x="3797300" y="1509410"/>
                </a:cubicBezTo>
                <a:cubicBezTo>
                  <a:pt x="3774017" y="1795160"/>
                  <a:pt x="4021667" y="2425927"/>
                  <a:pt x="3949700" y="2677810"/>
                </a:cubicBezTo>
                <a:cubicBezTo>
                  <a:pt x="3940705" y="2709296"/>
                  <a:pt x="3928831" y="2737556"/>
                  <a:pt x="3914440" y="2762996"/>
                </a:cubicBezTo>
                <a:lnTo>
                  <a:pt x="3874214" y="2817510"/>
                </a:lnTo>
                <a:lnTo>
                  <a:pt x="0" y="2817510"/>
                </a:lnTo>
                <a:lnTo>
                  <a:pt x="0" y="130768"/>
                </a:lnTo>
                <a:lnTo>
                  <a:pt x="104577" y="106953"/>
                </a:lnTo>
                <a:cubicBezTo>
                  <a:pt x="403059" y="43039"/>
                  <a:pt x="700302" y="-5371"/>
                  <a:pt x="993205" y="479"/>
                </a:cubicBezTo>
                <a:close/>
              </a:path>
            </a:pathLst>
          </a:custGeom>
          <a:solidFill>
            <a:srgbClr val="C6D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任意多边形: 形状 3"/>
          <p:cNvSpPr/>
          <p:nvPr/>
        </p:nvSpPr>
        <p:spPr>
          <a:xfrm>
            <a:off x="-228600" y="3340100"/>
            <a:ext cx="5041900" cy="3962400"/>
          </a:xfrm>
          <a:custGeom>
            <a:avLst/>
            <a:gdLst>
              <a:gd name="connsiteX0" fmla="*/ 0 w 5041900"/>
              <a:gd name="connsiteY0" fmla="*/ 0 h 3962400"/>
              <a:gd name="connsiteX1" fmla="*/ 1498600 w 5041900"/>
              <a:gd name="connsiteY1" fmla="*/ 1765300 h 3962400"/>
              <a:gd name="connsiteX2" fmla="*/ 3327400 w 5041900"/>
              <a:gd name="connsiteY2" fmla="*/ 2235200 h 3962400"/>
              <a:gd name="connsiteX3" fmla="*/ 5041900 w 5041900"/>
              <a:gd name="connsiteY3" fmla="*/ 3962400 h 39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1900" h="3962400">
                <a:moveTo>
                  <a:pt x="0" y="0"/>
                </a:moveTo>
                <a:cubicBezTo>
                  <a:pt x="472016" y="696383"/>
                  <a:pt x="944033" y="1392767"/>
                  <a:pt x="1498600" y="1765300"/>
                </a:cubicBezTo>
                <a:cubicBezTo>
                  <a:pt x="2053167" y="2137833"/>
                  <a:pt x="2736850" y="1869017"/>
                  <a:pt x="3327400" y="2235200"/>
                </a:cubicBezTo>
                <a:cubicBezTo>
                  <a:pt x="3917950" y="2601383"/>
                  <a:pt x="4479925" y="3281891"/>
                  <a:pt x="5041900" y="3962400"/>
                </a:cubicBezTo>
              </a:path>
            </a:pathLst>
          </a:custGeom>
          <a:noFill/>
          <a:ln w="25400">
            <a:solidFill>
              <a:srgbClr val="C3A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/>
        </p:nvSpPr>
        <p:spPr>
          <a:xfrm>
            <a:off x="1" y="4627344"/>
            <a:ext cx="2996343" cy="2230656"/>
          </a:xfrm>
          <a:custGeom>
            <a:avLst/>
            <a:gdLst>
              <a:gd name="connsiteX0" fmla="*/ 1223467 w 2996343"/>
              <a:gd name="connsiteY0" fmla="*/ 715 h 2230656"/>
              <a:gd name="connsiteX1" fmla="*/ 1701800 w 2996343"/>
              <a:gd name="connsiteY1" fmla="*/ 84356 h 2230656"/>
              <a:gd name="connsiteX2" fmla="*/ 1917700 w 2996343"/>
              <a:gd name="connsiteY2" fmla="*/ 1494056 h 2230656"/>
              <a:gd name="connsiteX3" fmla="*/ 2923840 w 2996343"/>
              <a:gd name="connsiteY3" fmla="*/ 2195347 h 2230656"/>
              <a:gd name="connsiteX4" fmla="*/ 2996343 w 2996343"/>
              <a:gd name="connsiteY4" fmla="*/ 2230656 h 2230656"/>
              <a:gd name="connsiteX5" fmla="*/ 0 w 2996343"/>
              <a:gd name="connsiteY5" fmla="*/ 2230656 h 2230656"/>
              <a:gd name="connsiteX6" fmla="*/ 0 w 2996343"/>
              <a:gd name="connsiteY6" fmla="*/ 97033 h 2230656"/>
              <a:gd name="connsiteX7" fmla="*/ 200311 w 2996343"/>
              <a:gd name="connsiteY7" fmla="*/ 72264 h 2230656"/>
              <a:gd name="connsiteX8" fmla="*/ 1223467 w 2996343"/>
              <a:gd name="connsiteY8" fmla="*/ 715 h 223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6343" h="2230656">
                <a:moveTo>
                  <a:pt x="1223467" y="715"/>
                </a:moveTo>
                <a:cubicBezTo>
                  <a:pt x="1426898" y="4981"/>
                  <a:pt x="1597555" y="28794"/>
                  <a:pt x="1701800" y="84356"/>
                </a:cubicBezTo>
                <a:cubicBezTo>
                  <a:pt x="2118783" y="306606"/>
                  <a:pt x="1579033" y="1079189"/>
                  <a:pt x="1917700" y="1494056"/>
                </a:cubicBezTo>
                <a:cubicBezTo>
                  <a:pt x="2129367" y="1753348"/>
                  <a:pt x="2497303" y="1980394"/>
                  <a:pt x="2923840" y="2195347"/>
                </a:cubicBezTo>
                <a:lnTo>
                  <a:pt x="2996343" y="2230656"/>
                </a:lnTo>
                <a:lnTo>
                  <a:pt x="0" y="2230656"/>
                </a:lnTo>
                <a:lnTo>
                  <a:pt x="0" y="97033"/>
                </a:lnTo>
                <a:lnTo>
                  <a:pt x="200311" y="72264"/>
                </a:lnTo>
                <a:cubicBezTo>
                  <a:pt x="539428" y="31894"/>
                  <a:pt x="918320" y="-5685"/>
                  <a:pt x="1223467" y="715"/>
                </a:cubicBezTo>
                <a:close/>
              </a:path>
            </a:pathLst>
          </a:custGeom>
          <a:solidFill>
            <a:srgbClr val="E0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多边形: 形状 4"/>
          <p:cNvSpPr/>
          <p:nvPr/>
        </p:nvSpPr>
        <p:spPr>
          <a:xfrm>
            <a:off x="8928100" y="-593552"/>
            <a:ext cx="4216400" cy="3505200"/>
          </a:xfrm>
          <a:custGeom>
            <a:avLst/>
            <a:gdLst>
              <a:gd name="connsiteX0" fmla="*/ 0 w 4216400"/>
              <a:gd name="connsiteY0" fmla="*/ 0 h 3505200"/>
              <a:gd name="connsiteX1" fmla="*/ 774700 w 4216400"/>
              <a:gd name="connsiteY1" fmla="*/ 1143000 h 3505200"/>
              <a:gd name="connsiteX2" fmla="*/ 3073400 w 4216400"/>
              <a:gd name="connsiteY2" fmla="*/ 1574800 h 3505200"/>
              <a:gd name="connsiteX3" fmla="*/ 4216400 w 4216400"/>
              <a:gd name="connsiteY3" fmla="*/ 350520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6400" h="3505200">
                <a:moveTo>
                  <a:pt x="0" y="0"/>
                </a:moveTo>
                <a:cubicBezTo>
                  <a:pt x="131233" y="440266"/>
                  <a:pt x="262467" y="880533"/>
                  <a:pt x="774700" y="1143000"/>
                </a:cubicBezTo>
                <a:cubicBezTo>
                  <a:pt x="1286933" y="1405467"/>
                  <a:pt x="2499783" y="1181100"/>
                  <a:pt x="3073400" y="1574800"/>
                </a:cubicBezTo>
                <a:cubicBezTo>
                  <a:pt x="3647017" y="1968500"/>
                  <a:pt x="3931708" y="2736850"/>
                  <a:pt x="4216400" y="3505200"/>
                </a:cubicBezTo>
              </a:path>
            </a:pathLst>
          </a:custGeom>
          <a:noFill/>
          <a:ln w="25400">
            <a:solidFill>
              <a:srgbClr val="C3A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5741868" y="1346737"/>
            <a:ext cx="532188" cy="252732"/>
            <a:chOff x="5635594" y="1198829"/>
            <a:chExt cx="969494" cy="460406"/>
          </a:xfrm>
        </p:grpSpPr>
        <p:sp>
          <p:nvSpPr>
            <p:cNvPr id="13" name="椭圆 12"/>
            <p:cNvSpPr/>
            <p:nvPr/>
          </p:nvSpPr>
          <p:spPr>
            <a:xfrm>
              <a:off x="5635594" y="1198829"/>
              <a:ext cx="460406" cy="460406"/>
            </a:xfrm>
            <a:prstGeom prst="ellipse">
              <a:avLst/>
            </a:prstGeom>
            <a:solidFill>
              <a:srgbClr val="C3AC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6144681" y="1198829"/>
              <a:ext cx="460407" cy="460406"/>
            </a:xfrm>
            <a:prstGeom prst="ellipse">
              <a:avLst/>
            </a:prstGeom>
            <a:solidFill>
              <a:srgbClr val="C6D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057650" y="3463290"/>
            <a:ext cx="3961765" cy="802913"/>
            <a:chOff x="2134239" y="2198308"/>
            <a:chExt cx="3767906" cy="579357"/>
          </a:xfrm>
        </p:grpSpPr>
        <p:sp>
          <p:nvSpPr>
            <p:cNvPr id="31" name="矩形: 圆角 30"/>
            <p:cNvSpPr/>
            <p:nvPr/>
          </p:nvSpPr>
          <p:spPr>
            <a:xfrm>
              <a:off x="2134239" y="2198308"/>
              <a:ext cx="3692345" cy="517262"/>
            </a:xfrm>
            <a:prstGeom prst="roundRect">
              <a:avLst>
                <a:gd name="adj" fmla="val 22639"/>
              </a:avLst>
            </a:prstGeom>
            <a:solidFill>
              <a:srgbClr val="5B8370"/>
            </a:solidFill>
            <a:ln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595640" y="2317439"/>
              <a:ext cx="2920595" cy="37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反思与总结</a:t>
              </a:r>
              <a:endParaRPr lang="zh-CN" alt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矩形: 圆角 20"/>
            <p:cNvSpPr/>
            <p:nvPr/>
          </p:nvSpPr>
          <p:spPr>
            <a:xfrm>
              <a:off x="2209800" y="2260403"/>
              <a:ext cx="3692345" cy="517262"/>
            </a:xfrm>
            <a:custGeom>
              <a:avLst/>
              <a:gdLst>
                <a:gd name="connsiteX0" fmla="*/ 0 w 3692345"/>
                <a:gd name="connsiteY0" fmla="*/ 258631 h 517262"/>
                <a:gd name="connsiteX1" fmla="*/ 258631 w 3692345"/>
                <a:gd name="connsiteY1" fmla="*/ 0 h 517262"/>
                <a:gd name="connsiteX2" fmla="*/ 3433714 w 3692345"/>
                <a:gd name="connsiteY2" fmla="*/ 0 h 517262"/>
                <a:gd name="connsiteX3" fmla="*/ 3692345 w 3692345"/>
                <a:gd name="connsiteY3" fmla="*/ 258631 h 517262"/>
                <a:gd name="connsiteX4" fmla="*/ 3692345 w 3692345"/>
                <a:gd name="connsiteY4" fmla="*/ 258631 h 517262"/>
                <a:gd name="connsiteX5" fmla="*/ 3433714 w 3692345"/>
                <a:gd name="connsiteY5" fmla="*/ 517262 h 517262"/>
                <a:gd name="connsiteX6" fmla="*/ 258631 w 3692345"/>
                <a:gd name="connsiteY6" fmla="*/ 517262 h 517262"/>
                <a:gd name="connsiteX7" fmla="*/ 0 w 3692345"/>
                <a:gd name="connsiteY7" fmla="*/ 258631 h 517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92345" h="517262" extrusionOk="0">
                  <a:moveTo>
                    <a:pt x="0" y="258631"/>
                  </a:moveTo>
                  <a:cubicBezTo>
                    <a:pt x="-14610" y="106781"/>
                    <a:pt x="95831" y="7492"/>
                    <a:pt x="258631" y="0"/>
                  </a:cubicBezTo>
                  <a:cubicBezTo>
                    <a:pt x="1647861" y="132882"/>
                    <a:pt x="2223532" y="-84951"/>
                    <a:pt x="3433714" y="0"/>
                  </a:cubicBezTo>
                  <a:cubicBezTo>
                    <a:pt x="3563858" y="12397"/>
                    <a:pt x="3689093" y="133769"/>
                    <a:pt x="3692345" y="258631"/>
                  </a:cubicBezTo>
                  <a:lnTo>
                    <a:pt x="3692345" y="258631"/>
                  </a:lnTo>
                  <a:cubicBezTo>
                    <a:pt x="3677303" y="393239"/>
                    <a:pt x="3591748" y="524523"/>
                    <a:pt x="3433714" y="517262"/>
                  </a:cubicBezTo>
                  <a:cubicBezTo>
                    <a:pt x="2190554" y="566795"/>
                    <a:pt x="715210" y="532071"/>
                    <a:pt x="258631" y="517262"/>
                  </a:cubicBezTo>
                  <a:cubicBezTo>
                    <a:pt x="99718" y="514800"/>
                    <a:pt x="-3766" y="405015"/>
                    <a:pt x="0" y="258631"/>
                  </a:cubicBezTo>
                  <a:close/>
                </a:path>
              </a:pathLst>
            </a:custGeom>
            <a:noFill/>
            <a:ln>
              <a:solidFill>
                <a:srgbClr val="C3AC7D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5277255" y="1413798"/>
            <a:ext cx="2470182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rgbClr val="5B8370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4</a:t>
            </a:r>
            <a:endParaRPr lang="en-US" altLang="zh-CN" sz="13800" dirty="0">
              <a:solidFill>
                <a:srgbClr val="5B8370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677373" y="1806561"/>
            <a:ext cx="1343416" cy="1368570"/>
            <a:chOff x="5229802" y="1806561"/>
            <a:chExt cx="1343416" cy="1368570"/>
          </a:xfrm>
        </p:grpSpPr>
        <p:sp>
          <p:nvSpPr>
            <p:cNvPr id="20" name="文本框 19"/>
            <p:cNvSpPr txBox="1"/>
            <p:nvPr/>
          </p:nvSpPr>
          <p:spPr>
            <a:xfrm>
              <a:off x="5229802" y="2295092"/>
              <a:ext cx="8536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C3AC7D"/>
                  </a:solidFill>
                  <a:cs typeface="+mn-ea"/>
                  <a:sym typeface="+mn-lt"/>
                </a:rPr>
                <a:t>PART</a:t>
              </a:r>
              <a:endParaRPr lang="zh-CN" altLang="en-US" sz="2000" dirty="0">
                <a:solidFill>
                  <a:srgbClr val="C3AC7D"/>
                </a:solidFill>
                <a:cs typeface="+mn-ea"/>
                <a:sym typeface="+mn-lt"/>
              </a:endParaRPr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5670489" y="1806561"/>
              <a:ext cx="902729" cy="1368570"/>
            </a:xfrm>
            <a:custGeom>
              <a:avLst/>
              <a:gdLst>
                <a:gd name="connsiteX0" fmla="*/ 445410 w 902729"/>
                <a:gd name="connsiteY0" fmla="*/ 4 h 1368570"/>
                <a:gd name="connsiteX1" fmla="*/ 671498 w 902729"/>
                <a:gd name="connsiteY1" fmla="*/ 71163 h 1368570"/>
                <a:gd name="connsiteX2" fmla="*/ 837927 w 902729"/>
                <a:gd name="connsiteY2" fmla="*/ 293798 h 1368570"/>
                <a:gd name="connsiteX3" fmla="*/ 902729 w 902729"/>
                <a:gd name="connsiteY3" fmla="*/ 681651 h 1368570"/>
                <a:gd name="connsiteX4" fmla="*/ 837927 w 902729"/>
                <a:gd name="connsiteY4" fmla="*/ 1072428 h 1368570"/>
                <a:gd name="connsiteX5" fmla="*/ 671498 w 902729"/>
                <a:gd name="connsiteY5" fmla="*/ 1296821 h 1368570"/>
                <a:gd name="connsiteX6" fmla="*/ 445410 w 902729"/>
                <a:gd name="connsiteY6" fmla="*/ 1368566 h 1368570"/>
                <a:gd name="connsiteX7" fmla="*/ 219000 w 902729"/>
                <a:gd name="connsiteY7" fmla="*/ 1296821 h 1368570"/>
                <a:gd name="connsiteX8" fmla="*/ 53803 w 902729"/>
                <a:gd name="connsiteY8" fmla="*/ 1072428 h 1368570"/>
                <a:gd name="connsiteX9" fmla="*/ 6667 w 902729"/>
                <a:gd name="connsiteY9" fmla="*/ 898696 h 1368570"/>
                <a:gd name="connsiteX10" fmla="*/ 1536 w 902729"/>
                <a:gd name="connsiteY10" fmla="*/ 855333 h 1368570"/>
                <a:gd name="connsiteX11" fmla="*/ 260708 w 902729"/>
                <a:gd name="connsiteY11" fmla="*/ 855333 h 1368570"/>
                <a:gd name="connsiteX12" fmla="*/ 262864 w 902729"/>
                <a:gd name="connsiteY12" fmla="*/ 899646 h 1368570"/>
                <a:gd name="connsiteX13" fmla="*/ 282129 w 902729"/>
                <a:gd name="connsiteY13" fmla="*/ 1063593 h 1368570"/>
                <a:gd name="connsiteX14" fmla="*/ 350325 w 902729"/>
                <a:gd name="connsiteY14" fmla="*/ 1255051 h 1368570"/>
                <a:gd name="connsiteX15" fmla="*/ 445410 w 902729"/>
                <a:gd name="connsiteY15" fmla="*/ 1307444 h 1368570"/>
                <a:gd name="connsiteX16" fmla="*/ 541404 w 902729"/>
                <a:gd name="connsiteY16" fmla="*/ 1254662 h 1368570"/>
                <a:gd name="connsiteX17" fmla="*/ 611288 w 902729"/>
                <a:gd name="connsiteY17" fmla="*/ 1062814 h 1368570"/>
                <a:gd name="connsiteX18" fmla="*/ 638306 w 902729"/>
                <a:gd name="connsiteY18" fmla="*/ 681651 h 1368570"/>
                <a:gd name="connsiteX19" fmla="*/ 611288 w 902729"/>
                <a:gd name="connsiteY19" fmla="*/ 303412 h 1368570"/>
                <a:gd name="connsiteX20" fmla="*/ 541404 w 902729"/>
                <a:gd name="connsiteY20" fmla="*/ 113322 h 1368570"/>
                <a:gd name="connsiteX21" fmla="*/ 445410 w 902729"/>
                <a:gd name="connsiteY21" fmla="*/ 61126 h 1368570"/>
                <a:gd name="connsiteX22" fmla="*/ 350325 w 902729"/>
                <a:gd name="connsiteY22" fmla="*/ 112932 h 1368570"/>
                <a:gd name="connsiteX23" fmla="*/ 282129 w 902729"/>
                <a:gd name="connsiteY23" fmla="*/ 302633 h 1368570"/>
                <a:gd name="connsiteX24" fmla="*/ 262864 w 902729"/>
                <a:gd name="connsiteY24" fmla="*/ 465264 h 1368570"/>
                <a:gd name="connsiteX25" fmla="*/ 260076 w 902729"/>
                <a:gd name="connsiteY25" fmla="*/ 522140 h 1368570"/>
                <a:gd name="connsiteX26" fmla="*/ 0 w 902729"/>
                <a:gd name="connsiteY26" fmla="*/ 522140 h 1368570"/>
                <a:gd name="connsiteX27" fmla="*/ 6667 w 902729"/>
                <a:gd name="connsiteY27" fmla="*/ 466214 h 1368570"/>
                <a:gd name="connsiteX28" fmla="*/ 53803 w 902729"/>
                <a:gd name="connsiteY28" fmla="*/ 293798 h 1368570"/>
                <a:gd name="connsiteX29" fmla="*/ 219000 w 902729"/>
                <a:gd name="connsiteY29" fmla="*/ 71163 h 1368570"/>
                <a:gd name="connsiteX30" fmla="*/ 445410 w 902729"/>
                <a:gd name="connsiteY30" fmla="*/ 4 h 136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2729" h="1368570">
                  <a:moveTo>
                    <a:pt x="445410" y="4"/>
                  </a:moveTo>
                  <a:cubicBezTo>
                    <a:pt x="527219" y="-377"/>
                    <a:pt x="602581" y="23342"/>
                    <a:pt x="671498" y="71163"/>
                  </a:cubicBezTo>
                  <a:cubicBezTo>
                    <a:pt x="740414" y="118983"/>
                    <a:pt x="795891" y="193195"/>
                    <a:pt x="837927" y="293798"/>
                  </a:cubicBezTo>
                  <a:cubicBezTo>
                    <a:pt x="879963" y="394401"/>
                    <a:pt x="901563" y="523686"/>
                    <a:pt x="902729" y="681651"/>
                  </a:cubicBezTo>
                  <a:cubicBezTo>
                    <a:pt x="901563" y="840785"/>
                    <a:pt x="879963" y="971044"/>
                    <a:pt x="837927" y="1072428"/>
                  </a:cubicBezTo>
                  <a:cubicBezTo>
                    <a:pt x="795891" y="1173811"/>
                    <a:pt x="740415" y="1248609"/>
                    <a:pt x="671498" y="1296821"/>
                  </a:cubicBezTo>
                  <a:cubicBezTo>
                    <a:pt x="602581" y="1345032"/>
                    <a:pt x="527219" y="1368947"/>
                    <a:pt x="445410" y="1368566"/>
                  </a:cubicBezTo>
                  <a:cubicBezTo>
                    <a:pt x="363073" y="1368947"/>
                    <a:pt x="287603" y="1345032"/>
                    <a:pt x="219000" y="1296821"/>
                  </a:cubicBezTo>
                  <a:cubicBezTo>
                    <a:pt x="150396" y="1248609"/>
                    <a:pt x="95331" y="1173811"/>
                    <a:pt x="53803" y="1072428"/>
                  </a:cubicBezTo>
                  <a:cubicBezTo>
                    <a:pt x="33039" y="1021736"/>
                    <a:pt x="17327" y="963825"/>
                    <a:pt x="6667" y="898696"/>
                  </a:cubicBezTo>
                  <a:lnTo>
                    <a:pt x="1536" y="855333"/>
                  </a:lnTo>
                  <a:lnTo>
                    <a:pt x="260708" y="855333"/>
                  </a:lnTo>
                  <a:lnTo>
                    <a:pt x="262864" y="899646"/>
                  </a:lnTo>
                  <a:cubicBezTo>
                    <a:pt x="267215" y="963303"/>
                    <a:pt x="273637" y="1017952"/>
                    <a:pt x="282129" y="1063593"/>
                  </a:cubicBezTo>
                  <a:cubicBezTo>
                    <a:pt x="299113" y="1154875"/>
                    <a:pt x="321845" y="1218694"/>
                    <a:pt x="350325" y="1255051"/>
                  </a:cubicBezTo>
                  <a:cubicBezTo>
                    <a:pt x="378805" y="1291408"/>
                    <a:pt x="410500" y="1308872"/>
                    <a:pt x="445410" y="1307444"/>
                  </a:cubicBezTo>
                  <a:cubicBezTo>
                    <a:pt x="480363" y="1308840"/>
                    <a:pt x="512361" y="1291246"/>
                    <a:pt x="541404" y="1254662"/>
                  </a:cubicBezTo>
                  <a:cubicBezTo>
                    <a:pt x="570446" y="1218077"/>
                    <a:pt x="593741" y="1154128"/>
                    <a:pt x="611288" y="1062814"/>
                  </a:cubicBezTo>
                  <a:cubicBezTo>
                    <a:pt x="628834" y="971500"/>
                    <a:pt x="637840" y="844446"/>
                    <a:pt x="638306" y="681651"/>
                  </a:cubicBezTo>
                  <a:cubicBezTo>
                    <a:pt x="637840" y="520025"/>
                    <a:pt x="628834" y="393946"/>
                    <a:pt x="611288" y="303412"/>
                  </a:cubicBezTo>
                  <a:cubicBezTo>
                    <a:pt x="593741" y="212878"/>
                    <a:pt x="570446" y="149515"/>
                    <a:pt x="541404" y="113322"/>
                  </a:cubicBezTo>
                  <a:cubicBezTo>
                    <a:pt x="512361" y="77129"/>
                    <a:pt x="480363" y="59730"/>
                    <a:pt x="445410" y="61126"/>
                  </a:cubicBezTo>
                  <a:cubicBezTo>
                    <a:pt x="410500" y="59698"/>
                    <a:pt x="378805" y="76966"/>
                    <a:pt x="350325" y="112932"/>
                  </a:cubicBezTo>
                  <a:cubicBezTo>
                    <a:pt x="321845" y="148898"/>
                    <a:pt x="299113" y="212132"/>
                    <a:pt x="282129" y="302633"/>
                  </a:cubicBezTo>
                  <a:cubicBezTo>
                    <a:pt x="273637" y="347883"/>
                    <a:pt x="267215" y="402094"/>
                    <a:pt x="262864" y="465264"/>
                  </a:cubicBezTo>
                  <a:lnTo>
                    <a:pt x="260076" y="522140"/>
                  </a:lnTo>
                  <a:lnTo>
                    <a:pt x="0" y="522140"/>
                  </a:lnTo>
                  <a:lnTo>
                    <a:pt x="6667" y="466214"/>
                  </a:lnTo>
                  <a:cubicBezTo>
                    <a:pt x="17327" y="401571"/>
                    <a:pt x="33039" y="344099"/>
                    <a:pt x="53803" y="293798"/>
                  </a:cubicBezTo>
                  <a:cubicBezTo>
                    <a:pt x="95331" y="193195"/>
                    <a:pt x="150397" y="118983"/>
                    <a:pt x="219000" y="71163"/>
                  </a:cubicBezTo>
                  <a:cubicBezTo>
                    <a:pt x="287603" y="23342"/>
                    <a:pt x="363073" y="-377"/>
                    <a:pt x="445410" y="4"/>
                  </a:cubicBezTo>
                  <a:close/>
                </a:path>
              </a:pathLst>
            </a:custGeom>
            <a:solidFill>
              <a:srgbClr val="5B83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404620" y="1337945"/>
            <a:ext cx="75577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、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预测边界不准</a:t>
            </a:r>
            <a:endParaRPr lang="zh-CN" sz="1600" dirty="0">
              <a:solidFill>
                <a:schemeClr val="tx1">
                  <a:lumMod val="75000"/>
                  <a:lumOff val="25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      laboratory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：电解质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、电解质：钾离子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   </a:t>
            </a:r>
            <a:endParaRPr lang="zh-CN" sz="1600" dirty="0">
              <a:solidFill>
                <a:schemeClr val="tx1">
                  <a:lumMod val="75000"/>
                  <a:lumOff val="25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GlobalPointer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预测实体会出现嵌套实体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     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clinicalFeature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：右下肢酸胀麻木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       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body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：右下肢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、预测类别错误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404620" y="3846830"/>
            <a:ext cx="94272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、我们使用的是通用领域的预训练模型，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  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病历中大部分为医疗领域专业词汇，使用医疗领域的预训练模型效果会更佳。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、标注数据有限，且很难获取更多与官方数据集标注标准相同的数据。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、尝试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Joint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联合抽取方式。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480185" y="3390900"/>
            <a:ext cx="2377440" cy="450000"/>
          </a:xfrm>
          <a:prstGeom prst="roundRect">
            <a:avLst/>
          </a:prstGeom>
          <a:solidFill>
            <a:srgbClr val="C3AC7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n>
                  <a:solidFill>
                    <a:schemeClr val="bg1"/>
                  </a:solidFill>
                </a:ln>
                <a:cs typeface="+mn-ea"/>
                <a:sym typeface="+mn-lt"/>
              </a:rPr>
              <a:t>总结</a:t>
            </a:r>
            <a:endParaRPr lang="zh-CN" altLang="en-US" sz="2400" b="1" dirty="0">
              <a:ln>
                <a:solidFill>
                  <a:schemeClr val="bg1"/>
                </a:solidFill>
              </a:ln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15670" y="120650"/>
            <a:ext cx="39630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反思与总结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 rot="5400000">
            <a:off x="404240" y="260382"/>
            <a:ext cx="532188" cy="252732"/>
            <a:chOff x="5635594" y="1198829"/>
            <a:chExt cx="969494" cy="460406"/>
          </a:xfrm>
        </p:grpSpPr>
        <p:sp>
          <p:nvSpPr>
            <p:cNvPr id="30" name="椭圆 29"/>
            <p:cNvSpPr/>
            <p:nvPr/>
          </p:nvSpPr>
          <p:spPr>
            <a:xfrm>
              <a:off x="5635594" y="1198829"/>
              <a:ext cx="460406" cy="460406"/>
            </a:xfrm>
            <a:prstGeom prst="ellipse">
              <a:avLst/>
            </a:prstGeom>
            <a:solidFill>
              <a:srgbClr val="C3AC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6144681" y="1198829"/>
              <a:ext cx="460407" cy="460406"/>
            </a:xfrm>
            <a:prstGeom prst="ellipse">
              <a:avLst/>
            </a:prstGeom>
            <a:solidFill>
              <a:srgbClr val="C6D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圆角矩形 6"/>
          <p:cNvSpPr/>
          <p:nvPr/>
        </p:nvSpPr>
        <p:spPr>
          <a:xfrm>
            <a:off x="1478915" y="887095"/>
            <a:ext cx="2377440" cy="450850"/>
          </a:xfrm>
          <a:prstGeom prst="roundRect">
            <a:avLst/>
          </a:prstGeom>
          <a:solidFill>
            <a:srgbClr val="5B837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 dirty="0">
                <a:ln>
                  <a:solidFill>
                    <a:schemeClr val="bg1"/>
                  </a:solidFill>
                </a:ln>
                <a:cs typeface="+mn-ea"/>
                <a:sym typeface="+mn-lt"/>
              </a:rPr>
              <a:t>反思</a:t>
            </a:r>
            <a:endParaRPr lang="zh-CN" altLang="en-US" sz="2400" b="1" dirty="0">
              <a:ln>
                <a:solidFill>
                  <a:schemeClr val="bg1"/>
                </a:solidFill>
              </a:ln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alphaModFix amt="2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1999" cy="6857998"/>
          </a:xfrm>
          <a:prstGeom prst="rect">
            <a:avLst/>
          </a:prstGeom>
        </p:spPr>
      </p:pic>
      <p:sp>
        <p:nvSpPr>
          <p:cNvPr id="22" name="任意多边形: 形状 21"/>
          <p:cNvSpPr/>
          <p:nvPr/>
        </p:nvSpPr>
        <p:spPr>
          <a:xfrm>
            <a:off x="5422408" y="-114300"/>
            <a:ext cx="7264892" cy="1973065"/>
          </a:xfrm>
          <a:custGeom>
            <a:avLst/>
            <a:gdLst>
              <a:gd name="connsiteX0" fmla="*/ 457692 w 7264892"/>
              <a:gd name="connsiteY0" fmla="*/ 0 h 1973065"/>
              <a:gd name="connsiteX1" fmla="*/ 492 w 7264892"/>
              <a:gd name="connsiteY1" fmla="*/ 774700 h 1973065"/>
              <a:gd name="connsiteX2" fmla="*/ 533892 w 7264892"/>
              <a:gd name="connsiteY2" fmla="*/ 1155700 h 1973065"/>
              <a:gd name="connsiteX3" fmla="*/ 1829292 w 7264892"/>
              <a:gd name="connsiteY3" fmla="*/ 1524000 h 1973065"/>
              <a:gd name="connsiteX4" fmla="*/ 3226292 w 7264892"/>
              <a:gd name="connsiteY4" fmla="*/ 1968500 h 1973065"/>
              <a:gd name="connsiteX5" fmla="*/ 5372592 w 7264892"/>
              <a:gd name="connsiteY5" fmla="*/ 1752600 h 1973065"/>
              <a:gd name="connsiteX6" fmla="*/ 7264892 w 7264892"/>
              <a:gd name="connsiteY6" fmla="*/ 1714500 h 197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4892" h="1973065">
                <a:moveTo>
                  <a:pt x="457692" y="0"/>
                </a:moveTo>
                <a:cubicBezTo>
                  <a:pt x="222742" y="291041"/>
                  <a:pt x="-12208" y="582083"/>
                  <a:pt x="492" y="774700"/>
                </a:cubicBezTo>
                <a:cubicBezTo>
                  <a:pt x="13192" y="967317"/>
                  <a:pt x="229092" y="1030817"/>
                  <a:pt x="533892" y="1155700"/>
                </a:cubicBezTo>
                <a:cubicBezTo>
                  <a:pt x="838692" y="1280583"/>
                  <a:pt x="1380559" y="1388533"/>
                  <a:pt x="1829292" y="1524000"/>
                </a:cubicBezTo>
                <a:cubicBezTo>
                  <a:pt x="2278025" y="1659467"/>
                  <a:pt x="2635742" y="1930400"/>
                  <a:pt x="3226292" y="1968500"/>
                </a:cubicBezTo>
                <a:cubicBezTo>
                  <a:pt x="3816842" y="2006600"/>
                  <a:pt x="4699492" y="1794933"/>
                  <a:pt x="5372592" y="1752600"/>
                </a:cubicBezTo>
                <a:cubicBezTo>
                  <a:pt x="6045692" y="1710267"/>
                  <a:pt x="6655292" y="1712383"/>
                  <a:pt x="7264892" y="1714500"/>
                </a:cubicBezTo>
              </a:path>
            </a:pathLst>
          </a:custGeom>
          <a:noFill/>
          <a:ln w="25400">
            <a:solidFill>
              <a:srgbClr val="C3A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>
            <a:off x="6766386" y="1"/>
            <a:ext cx="5425614" cy="2671209"/>
          </a:xfrm>
          <a:custGeom>
            <a:avLst/>
            <a:gdLst>
              <a:gd name="connsiteX0" fmla="*/ 0 w 5425614"/>
              <a:gd name="connsiteY0" fmla="*/ 0 h 2671209"/>
              <a:gd name="connsiteX1" fmla="*/ 5425614 w 5425614"/>
              <a:gd name="connsiteY1" fmla="*/ 0 h 2671209"/>
              <a:gd name="connsiteX2" fmla="*/ 5425614 w 5425614"/>
              <a:gd name="connsiteY2" fmla="*/ 2671209 h 2671209"/>
              <a:gd name="connsiteX3" fmla="*/ 5285517 w 5425614"/>
              <a:gd name="connsiteY3" fmla="*/ 2647156 h 2671209"/>
              <a:gd name="connsiteX4" fmla="*/ 4777914 w 5425614"/>
              <a:gd name="connsiteY4" fmla="*/ 2501900 h 2671209"/>
              <a:gd name="connsiteX5" fmla="*/ 3876214 w 5425614"/>
              <a:gd name="connsiteY5" fmla="*/ 1943100 h 2671209"/>
              <a:gd name="connsiteX6" fmla="*/ 1653714 w 5425614"/>
              <a:gd name="connsiteY6" fmla="*/ 1155700 h 2671209"/>
              <a:gd name="connsiteX7" fmla="*/ 612314 w 5425614"/>
              <a:gd name="connsiteY7" fmla="*/ 723900 h 2671209"/>
              <a:gd name="connsiteX8" fmla="*/ 1145714 w 5425614"/>
              <a:gd name="connsiteY8" fmla="*/ 469900 h 2671209"/>
              <a:gd name="connsiteX9" fmla="*/ 254978 w 5425614"/>
              <a:gd name="connsiteY9" fmla="*/ 86221 h 2671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25614" h="2671209">
                <a:moveTo>
                  <a:pt x="0" y="0"/>
                </a:moveTo>
                <a:lnTo>
                  <a:pt x="5425614" y="0"/>
                </a:lnTo>
                <a:lnTo>
                  <a:pt x="5425614" y="2671209"/>
                </a:lnTo>
                <a:lnTo>
                  <a:pt x="5285517" y="2647156"/>
                </a:lnTo>
                <a:cubicBezTo>
                  <a:pt x="5110495" y="2612496"/>
                  <a:pt x="4939839" y="2567517"/>
                  <a:pt x="4777914" y="2501900"/>
                </a:cubicBezTo>
                <a:cubicBezTo>
                  <a:pt x="4454064" y="2370667"/>
                  <a:pt x="4396914" y="2167467"/>
                  <a:pt x="3876214" y="1943100"/>
                </a:cubicBezTo>
                <a:cubicBezTo>
                  <a:pt x="3355514" y="1718733"/>
                  <a:pt x="2197697" y="1358900"/>
                  <a:pt x="1653714" y="1155700"/>
                </a:cubicBezTo>
                <a:cubicBezTo>
                  <a:pt x="1109731" y="952500"/>
                  <a:pt x="696981" y="838200"/>
                  <a:pt x="612314" y="723900"/>
                </a:cubicBezTo>
                <a:cubicBezTo>
                  <a:pt x="527647" y="609600"/>
                  <a:pt x="1279064" y="601133"/>
                  <a:pt x="1145714" y="469900"/>
                </a:cubicBezTo>
                <a:cubicBezTo>
                  <a:pt x="1045702" y="371475"/>
                  <a:pt x="683156" y="233759"/>
                  <a:pt x="254978" y="86221"/>
                </a:cubicBezTo>
                <a:close/>
              </a:path>
            </a:pathLst>
          </a:custGeom>
          <a:solidFill>
            <a:srgbClr val="C6D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: 形状 22"/>
          <p:cNvSpPr/>
          <p:nvPr/>
        </p:nvSpPr>
        <p:spPr>
          <a:xfrm>
            <a:off x="-114300" y="3111500"/>
            <a:ext cx="5854700" cy="3987800"/>
          </a:xfrm>
          <a:custGeom>
            <a:avLst/>
            <a:gdLst>
              <a:gd name="connsiteX0" fmla="*/ 0 w 5854700"/>
              <a:gd name="connsiteY0" fmla="*/ 0 h 3987800"/>
              <a:gd name="connsiteX1" fmla="*/ 800100 w 5854700"/>
              <a:gd name="connsiteY1" fmla="*/ 431800 h 3987800"/>
              <a:gd name="connsiteX2" fmla="*/ 1828800 w 5854700"/>
              <a:gd name="connsiteY2" fmla="*/ 711200 h 3987800"/>
              <a:gd name="connsiteX3" fmla="*/ 2514600 w 5854700"/>
              <a:gd name="connsiteY3" fmla="*/ 1168400 h 3987800"/>
              <a:gd name="connsiteX4" fmla="*/ 3835400 w 5854700"/>
              <a:gd name="connsiteY4" fmla="*/ 1968500 h 3987800"/>
              <a:gd name="connsiteX5" fmla="*/ 4660900 w 5854700"/>
              <a:gd name="connsiteY5" fmla="*/ 2882900 h 3987800"/>
              <a:gd name="connsiteX6" fmla="*/ 5461000 w 5854700"/>
              <a:gd name="connsiteY6" fmla="*/ 3365500 h 3987800"/>
              <a:gd name="connsiteX7" fmla="*/ 5854700 w 5854700"/>
              <a:gd name="connsiteY7" fmla="*/ 3987800 h 398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54700" h="3987800">
                <a:moveTo>
                  <a:pt x="0" y="0"/>
                </a:moveTo>
                <a:cubicBezTo>
                  <a:pt x="247650" y="156633"/>
                  <a:pt x="495300" y="313267"/>
                  <a:pt x="800100" y="431800"/>
                </a:cubicBezTo>
                <a:cubicBezTo>
                  <a:pt x="1104900" y="550333"/>
                  <a:pt x="1543050" y="588433"/>
                  <a:pt x="1828800" y="711200"/>
                </a:cubicBezTo>
                <a:cubicBezTo>
                  <a:pt x="2114550" y="833967"/>
                  <a:pt x="2180167" y="958850"/>
                  <a:pt x="2514600" y="1168400"/>
                </a:cubicBezTo>
                <a:cubicBezTo>
                  <a:pt x="2849033" y="1377950"/>
                  <a:pt x="3477683" y="1682750"/>
                  <a:pt x="3835400" y="1968500"/>
                </a:cubicBezTo>
                <a:cubicBezTo>
                  <a:pt x="4193117" y="2254250"/>
                  <a:pt x="4389967" y="2650067"/>
                  <a:pt x="4660900" y="2882900"/>
                </a:cubicBezTo>
                <a:cubicBezTo>
                  <a:pt x="4931833" y="3115733"/>
                  <a:pt x="5262033" y="3181350"/>
                  <a:pt x="5461000" y="3365500"/>
                </a:cubicBezTo>
                <a:cubicBezTo>
                  <a:pt x="5659967" y="3549650"/>
                  <a:pt x="5757333" y="3768725"/>
                  <a:pt x="5854700" y="3987800"/>
                </a:cubicBezTo>
              </a:path>
            </a:pathLst>
          </a:custGeom>
          <a:noFill/>
          <a:ln w="25400">
            <a:solidFill>
              <a:srgbClr val="C3A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/>
          <p:cNvSpPr/>
          <p:nvPr/>
        </p:nvSpPr>
        <p:spPr>
          <a:xfrm>
            <a:off x="9623912" y="0"/>
            <a:ext cx="2568089" cy="2045056"/>
          </a:xfrm>
          <a:custGeom>
            <a:avLst/>
            <a:gdLst>
              <a:gd name="connsiteX0" fmla="*/ 0 w 2568089"/>
              <a:gd name="connsiteY0" fmla="*/ 0 h 2045056"/>
              <a:gd name="connsiteX1" fmla="*/ 2568089 w 2568089"/>
              <a:gd name="connsiteY1" fmla="*/ 0 h 2045056"/>
              <a:gd name="connsiteX2" fmla="*/ 2568089 w 2568089"/>
              <a:gd name="connsiteY2" fmla="*/ 2045056 h 2045056"/>
              <a:gd name="connsiteX3" fmla="*/ 2440097 w 2568089"/>
              <a:gd name="connsiteY3" fmla="*/ 1994098 h 2045056"/>
              <a:gd name="connsiteX4" fmla="*/ 1615589 w 2568089"/>
              <a:gd name="connsiteY4" fmla="*/ 1625600 h 2045056"/>
              <a:gd name="connsiteX5" fmla="*/ 1031389 w 2568089"/>
              <a:gd name="connsiteY5" fmla="*/ 1181100 h 2045056"/>
              <a:gd name="connsiteX6" fmla="*/ 434489 w 2568089"/>
              <a:gd name="connsiteY6" fmla="*/ 317500 h 2045056"/>
              <a:gd name="connsiteX7" fmla="*/ 110242 w 2568089"/>
              <a:gd name="connsiteY7" fmla="*/ 61119 h 204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8089" h="2045056">
                <a:moveTo>
                  <a:pt x="0" y="0"/>
                </a:moveTo>
                <a:lnTo>
                  <a:pt x="2568089" y="0"/>
                </a:lnTo>
                <a:lnTo>
                  <a:pt x="2568089" y="2045056"/>
                </a:lnTo>
                <a:lnTo>
                  <a:pt x="2440097" y="1994098"/>
                </a:lnTo>
                <a:cubicBezTo>
                  <a:pt x="2125970" y="1867693"/>
                  <a:pt x="1831489" y="1743075"/>
                  <a:pt x="1615589" y="1625600"/>
                </a:cubicBezTo>
                <a:cubicBezTo>
                  <a:pt x="1327722" y="1468967"/>
                  <a:pt x="1228239" y="1399116"/>
                  <a:pt x="1031389" y="1181100"/>
                </a:cubicBezTo>
                <a:cubicBezTo>
                  <a:pt x="834539" y="963084"/>
                  <a:pt x="644039" y="533400"/>
                  <a:pt x="434489" y="317500"/>
                </a:cubicBezTo>
                <a:cubicBezTo>
                  <a:pt x="329714" y="209550"/>
                  <a:pt x="220970" y="128588"/>
                  <a:pt x="110242" y="61119"/>
                </a:cubicBezTo>
                <a:close/>
              </a:path>
            </a:pathLst>
          </a:custGeom>
          <a:solidFill>
            <a:srgbClr val="E0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848787" y="1912322"/>
            <a:ext cx="8509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6000" dirty="0">
                <a:solidFill>
                  <a:srgbClr val="5B8370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感谢评委老师们的指导</a:t>
            </a:r>
            <a:endParaRPr lang="zh-CN" altLang="en-US" sz="6000" dirty="0">
              <a:solidFill>
                <a:srgbClr val="5B8370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0" y="4040490"/>
            <a:ext cx="4096111" cy="2817510"/>
          </a:xfrm>
          <a:custGeom>
            <a:avLst/>
            <a:gdLst>
              <a:gd name="connsiteX0" fmla="*/ 993205 w 4096111"/>
              <a:gd name="connsiteY0" fmla="*/ 479 h 2817510"/>
              <a:gd name="connsiteX1" fmla="*/ 1168400 w 4096111"/>
              <a:gd name="connsiteY1" fmla="*/ 10810 h 2817510"/>
              <a:gd name="connsiteX2" fmla="*/ 2540000 w 4096111"/>
              <a:gd name="connsiteY2" fmla="*/ 468010 h 2817510"/>
              <a:gd name="connsiteX3" fmla="*/ 3454400 w 4096111"/>
              <a:gd name="connsiteY3" fmla="*/ 531510 h 2817510"/>
              <a:gd name="connsiteX4" fmla="*/ 4089400 w 4096111"/>
              <a:gd name="connsiteY4" fmla="*/ 963310 h 2817510"/>
              <a:gd name="connsiteX5" fmla="*/ 3797300 w 4096111"/>
              <a:gd name="connsiteY5" fmla="*/ 1509410 h 2817510"/>
              <a:gd name="connsiteX6" fmla="*/ 3949700 w 4096111"/>
              <a:gd name="connsiteY6" fmla="*/ 2677810 h 2817510"/>
              <a:gd name="connsiteX7" fmla="*/ 3914440 w 4096111"/>
              <a:gd name="connsiteY7" fmla="*/ 2762996 h 2817510"/>
              <a:gd name="connsiteX8" fmla="*/ 3874214 w 4096111"/>
              <a:gd name="connsiteY8" fmla="*/ 2817510 h 2817510"/>
              <a:gd name="connsiteX9" fmla="*/ 0 w 4096111"/>
              <a:gd name="connsiteY9" fmla="*/ 2817510 h 2817510"/>
              <a:gd name="connsiteX10" fmla="*/ 0 w 4096111"/>
              <a:gd name="connsiteY10" fmla="*/ 130768 h 2817510"/>
              <a:gd name="connsiteX11" fmla="*/ 104577 w 4096111"/>
              <a:gd name="connsiteY11" fmla="*/ 106953 h 2817510"/>
              <a:gd name="connsiteX12" fmla="*/ 993205 w 4096111"/>
              <a:gd name="connsiteY12" fmla="*/ 479 h 281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96111" h="2817510">
                <a:moveTo>
                  <a:pt x="993205" y="479"/>
                </a:moveTo>
                <a:cubicBezTo>
                  <a:pt x="1051785" y="1649"/>
                  <a:pt x="1110192" y="4989"/>
                  <a:pt x="1168400" y="10810"/>
                </a:cubicBezTo>
                <a:cubicBezTo>
                  <a:pt x="1634067" y="57377"/>
                  <a:pt x="2159000" y="381227"/>
                  <a:pt x="2540000" y="468010"/>
                </a:cubicBezTo>
                <a:cubicBezTo>
                  <a:pt x="2921000" y="554793"/>
                  <a:pt x="3196167" y="448960"/>
                  <a:pt x="3454400" y="531510"/>
                </a:cubicBezTo>
                <a:cubicBezTo>
                  <a:pt x="3712633" y="614060"/>
                  <a:pt x="4032250" y="800327"/>
                  <a:pt x="4089400" y="963310"/>
                </a:cubicBezTo>
                <a:cubicBezTo>
                  <a:pt x="4146550" y="1126293"/>
                  <a:pt x="3820583" y="1223660"/>
                  <a:pt x="3797300" y="1509410"/>
                </a:cubicBezTo>
                <a:cubicBezTo>
                  <a:pt x="3774017" y="1795160"/>
                  <a:pt x="4021667" y="2425927"/>
                  <a:pt x="3949700" y="2677810"/>
                </a:cubicBezTo>
                <a:cubicBezTo>
                  <a:pt x="3940705" y="2709296"/>
                  <a:pt x="3928831" y="2737556"/>
                  <a:pt x="3914440" y="2762996"/>
                </a:cubicBezTo>
                <a:lnTo>
                  <a:pt x="3874214" y="2817510"/>
                </a:lnTo>
                <a:lnTo>
                  <a:pt x="0" y="2817510"/>
                </a:lnTo>
                <a:lnTo>
                  <a:pt x="0" y="130768"/>
                </a:lnTo>
                <a:lnTo>
                  <a:pt x="104577" y="106953"/>
                </a:lnTo>
                <a:cubicBezTo>
                  <a:pt x="403059" y="43039"/>
                  <a:pt x="700302" y="-5371"/>
                  <a:pt x="993205" y="479"/>
                </a:cubicBezTo>
                <a:close/>
              </a:path>
            </a:pathLst>
          </a:custGeom>
          <a:solidFill>
            <a:srgbClr val="C6D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任意多边形: 形状 3"/>
          <p:cNvSpPr/>
          <p:nvPr/>
        </p:nvSpPr>
        <p:spPr>
          <a:xfrm>
            <a:off x="-228600" y="3340100"/>
            <a:ext cx="5041900" cy="3962400"/>
          </a:xfrm>
          <a:custGeom>
            <a:avLst/>
            <a:gdLst>
              <a:gd name="connsiteX0" fmla="*/ 0 w 5041900"/>
              <a:gd name="connsiteY0" fmla="*/ 0 h 3962400"/>
              <a:gd name="connsiteX1" fmla="*/ 1498600 w 5041900"/>
              <a:gd name="connsiteY1" fmla="*/ 1765300 h 3962400"/>
              <a:gd name="connsiteX2" fmla="*/ 3327400 w 5041900"/>
              <a:gd name="connsiteY2" fmla="*/ 2235200 h 3962400"/>
              <a:gd name="connsiteX3" fmla="*/ 5041900 w 5041900"/>
              <a:gd name="connsiteY3" fmla="*/ 3962400 h 39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1900" h="3962400">
                <a:moveTo>
                  <a:pt x="0" y="0"/>
                </a:moveTo>
                <a:cubicBezTo>
                  <a:pt x="472016" y="696383"/>
                  <a:pt x="944033" y="1392767"/>
                  <a:pt x="1498600" y="1765300"/>
                </a:cubicBezTo>
                <a:cubicBezTo>
                  <a:pt x="2053167" y="2137833"/>
                  <a:pt x="2736850" y="1869017"/>
                  <a:pt x="3327400" y="2235200"/>
                </a:cubicBezTo>
                <a:cubicBezTo>
                  <a:pt x="3917950" y="2601383"/>
                  <a:pt x="4479925" y="3281891"/>
                  <a:pt x="5041900" y="3962400"/>
                </a:cubicBezTo>
              </a:path>
            </a:pathLst>
          </a:custGeom>
          <a:noFill/>
          <a:ln w="25400">
            <a:solidFill>
              <a:srgbClr val="C3A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/>
        </p:nvSpPr>
        <p:spPr>
          <a:xfrm>
            <a:off x="1" y="4627344"/>
            <a:ext cx="2996343" cy="2230656"/>
          </a:xfrm>
          <a:custGeom>
            <a:avLst/>
            <a:gdLst>
              <a:gd name="connsiteX0" fmla="*/ 1223467 w 2996343"/>
              <a:gd name="connsiteY0" fmla="*/ 715 h 2230656"/>
              <a:gd name="connsiteX1" fmla="*/ 1701800 w 2996343"/>
              <a:gd name="connsiteY1" fmla="*/ 84356 h 2230656"/>
              <a:gd name="connsiteX2" fmla="*/ 1917700 w 2996343"/>
              <a:gd name="connsiteY2" fmla="*/ 1494056 h 2230656"/>
              <a:gd name="connsiteX3" fmla="*/ 2923840 w 2996343"/>
              <a:gd name="connsiteY3" fmla="*/ 2195347 h 2230656"/>
              <a:gd name="connsiteX4" fmla="*/ 2996343 w 2996343"/>
              <a:gd name="connsiteY4" fmla="*/ 2230656 h 2230656"/>
              <a:gd name="connsiteX5" fmla="*/ 0 w 2996343"/>
              <a:gd name="connsiteY5" fmla="*/ 2230656 h 2230656"/>
              <a:gd name="connsiteX6" fmla="*/ 0 w 2996343"/>
              <a:gd name="connsiteY6" fmla="*/ 97033 h 2230656"/>
              <a:gd name="connsiteX7" fmla="*/ 200311 w 2996343"/>
              <a:gd name="connsiteY7" fmla="*/ 72264 h 2230656"/>
              <a:gd name="connsiteX8" fmla="*/ 1223467 w 2996343"/>
              <a:gd name="connsiteY8" fmla="*/ 715 h 223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6343" h="2230656">
                <a:moveTo>
                  <a:pt x="1223467" y="715"/>
                </a:moveTo>
                <a:cubicBezTo>
                  <a:pt x="1426898" y="4981"/>
                  <a:pt x="1597555" y="28794"/>
                  <a:pt x="1701800" y="84356"/>
                </a:cubicBezTo>
                <a:cubicBezTo>
                  <a:pt x="2118783" y="306606"/>
                  <a:pt x="1579033" y="1079189"/>
                  <a:pt x="1917700" y="1494056"/>
                </a:cubicBezTo>
                <a:cubicBezTo>
                  <a:pt x="2129367" y="1753348"/>
                  <a:pt x="2497303" y="1980394"/>
                  <a:pt x="2923840" y="2195347"/>
                </a:cubicBezTo>
                <a:lnTo>
                  <a:pt x="2996343" y="2230656"/>
                </a:lnTo>
                <a:lnTo>
                  <a:pt x="0" y="2230656"/>
                </a:lnTo>
                <a:lnTo>
                  <a:pt x="0" y="97033"/>
                </a:lnTo>
                <a:lnTo>
                  <a:pt x="200311" y="72264"/>
                </a:lnTo>
                <a:cubicBezTo>
                  <a:pt x="539428" y="31894"/>
                  <a:pt x="918320" y="-5685"/>
                  <a:pt x="1223467" y="715"/>
                </a:cubicBezTo>
                <a:close/>
              </a:path>
            </a:pathLst>
          </a:custGeom>
          <a:solidFill>
            <a:srgbClr val="E0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多边形: 形状 4"/>
          <p:cNvSpPr/>
          <p:nvPr/>
        </p:nvSpPr>
        <p:spPr>
          <a:xfrm>
            <a:off x="8928100" y="-593552"/>
            <a:ext cx="4216400" cy="3505200"/>
          </a:xfrm>
          <a:custGeom>
            <a:avLst/>
            <a:gdLst>
              <a:gd name="connsiteX0" fmla="*/ 0 w 4216400"/>
              <a:gd name="connsiteY0" fmla="*/ 0 h 3505200"/>
              <a:gd name="connsiteX1" fmla="*/ 774700 w 4216400"/>
              <a:gd name="connsiteY1" fmla="*/ 1143000 h 3505200"/>
              <a:gd name="connsiteX2" fmla="*/ 3073400 w 4216400"/>
              <a:gd name="connsiteY2" fmla="*/ 1574800 h 3505200"/>
              <a:gd name="connsiteX3" fmla="*/ 4216400 w 4216400"/>
              <a:gd name="connsiteY3" fmla="*/ 350520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6400" h="3505200">
                <a:moveTo>
                  <a:pt x="0" y="0"/>
                </a:moveTo>
                <a:cubicBezTo>
                  <a:pt x="131233" y="440266"/>
                  <a:pt x="262467" y="880533"/>
                  <a:pt x="774700" y="1143000"/>
                </a:cubicBezTo>
                <a:cubicBezTo>
                  <a:pt x="1286933" y="1405467"/>
                  <a:pt x="2499783" y="1181100"/>
                  <a:pt x="3073400" y="1574800"/>
                </a:cubicBezTo>
                <a:cubicBezTo>
                  <a:pt x="3647017" y="1968500"/>
                  <a:pt x="3931708" y="2736850"/>
                  <a:pt x="4216400" y="3505200"/>
                </a:cubicBezTo>
              </a:path>
            </a:pathLst>
          </a:custGeom>
          <a:noFill/>
          <a:ln w="25400">
            <a:solidFill>
              <a:srgbClr val="C3A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5856576" y="1347530"/>
            <a:ext cx="532188" cy="252732"/>
            <a:chOff x="5635594" y="1198829"/>
            <a:chExt cx="969494" cy="460406"/>
          </a:xfrm>
        </p:grpSpPr>
        <p:sp>
          <p:nvSpPr>
            <p:cNvPr id="13" name="椭圆 12"/>
            <p:cNvSpPr/>
            <p:nvPr/>
          </p:nvSpPr>
          <p:spPr>
            <a:xfrm>
              <a:off x="5635594" y="1198829"/>
              <a:ext cx="460406" cy="460406"/>
            </a:xfrm>
            <a:prstGeom prst="ellipse">
              <a:avLst/>
            </a:prstGeom>
            <a:solidFill>
              <a:srgbClr val="C3AC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6144681" y="1198829"/>
              <a:ext cx="460407" cy="460406"/>
            </a:xfrm>
            <a:prstGeom prst="ellipse">
              <a:avLst/>
            </a:prstGeom>
            <a:solidFill>
              <a:srgbClr val="C6D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604385" y="3506470"/>
            <a:ext cx="2997200" cy="534035"/>
            <a:chOff x="3472822" y="3049606"/>
            <a:chExt cx="5210474" cy="384671"/>
          </a:xfrm>
        </p:grpSpPr>
        <p:sp>
          <p:nvSpPr>
            <p:cNvPr id="3" name="矩形: 圆角 30"/>
            <p:cNvSpPr/>
            <p:nvPr/>
          </p:nvSpPr>
          <p:spPr>
            <a:xfrm>
              <a:off x="3472822" y="3049606"/>
              <a:ext cx="5210474" cy="384671"/>
            </a:xfrm>
            <a:prstGeom prst="roundRect">
              <a:avLst>
                <a:gd name="adj" fmla="val 22639"/>
              </a:avLst>
            </a:prstGeom>
            <a:noFill/>
            <a:ln>
              <a:solidFill>
                <a:srgbClr val="5B837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3472822" y="3109909"/>
              <a:ext cx="5140293" cy="28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600" b="1">
                  <a:solidFill>
                    <a:schemeClr val="bg1">
                      <a:lumMod val="95000"/>
                    </a:schemeClr>
                  </a:solidFill>
                  <a:latin typeface="+mn-ea"/>
                </a:defRPr>
              </a:lvl1pPr>
            </a:lstStyle>
            <a:p>
              <a:pPr defTabSz="914400"/>
              <a:r>
                <a:rPr lang="zh-CN" sz="2000" dirty="0">
                  <a:solidFill>
                    <a:srgbClr val="5B837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队伍编号：</a:t>
              </a:r>
              <a:r>
                <a:rPr lang="en-US" altLang="zh-CN" sz="2000" dirty="0">
                  <a:solidFill>
                    <a:srgbClr val="5B837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B7060</a:t>
              </a:r>
              <a:endParaRPr lang="en-US" altLang="zh-CN" sz="2000" dirty="0">
                <a:solidFill>
                  <a:srgbClr val="5B837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: 形状 21"/>
          <p:cNvSpPr/>
          <p:nvPr/>
        </p:nvSpPr>
        <p:spPr>
          <a:xfrm>
            <a:off x="5422408" y="-114300"/>
            <a:ext cx="7264892" cy="1973065"/>
          </a:xfrm>
          <a:custGeom>
            <a:avLst/>
            <a:gdLst>
              <a:gd name="connsiteX0" fmla="*/ 457692 w 7264892"/>
              <a:gd name="connsiteY0" fmla="*/ 0 h 1973065"/>
              <a:gd name="connsiteX1" fmla="*/ 492 w 7264892"/>
              <a:gd name="connsiteY1" fmla="*/ 774700 h 1973065"/>
              <a:gd name="connsiteX2" fmla="*/ 533892 w 7264892"/>
              <a:gd name="connsiteY2" fmla="*/ 1155700 h 1973065"/>
              <a:gd name="connsiteX3" fmla="*/ 1829292 w 7264892"/>
              <a:gd name="connsiteY3" fmla="*/ 1524000 h 1973065"/>
              <a:gd name="connsiteX4" fmla="*/ 3226292 w 7264892"/>
              <a:gd name="connsiteY4" fmla="*/ 1968500 h 1973065"/>
              <a:gd name="connsiteX5" fmla="*/ 5372592 w 7264892"/>
              <a:gd name="connsiteY5" fmla="*/ 1752600 h 1973065"/>
              <a:gd name="connsiteX6" fmla="*/ 7264892 w 7264892"/>
              <a:gd name="connsiteY6" fmla="*/ 1714500 h 197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4892" h="1973065">
                <a:moveTo>
                  <a:pt x="457692" y="0"/>
                </a:moveTo>
                <a:cubicBezTo>
                  <a:pt x="222742" y="291041"/>
                  <a:pt x="-12208" y="582083"/>
                  <a:pt x="492" y="774700"/>
                </a:cubicBezTo>
                <a:cubicBezTo>
                  <a:pt x="13192" y="967317"/>
                  <a:pt x="229092" y="1030817"/>
                  <a:pt x="533892" y="1155700"/>
                </a:cubicBezTo>
                <a:cubicBezTo>
                  <a:pt x="838692" y="1280583"/>
                  <a:pt x="1380559" y="1388533"/>
                  <a:pt x="1829292" y="1524000"/>
                </a:cubicBezTo>
                <a:cubicBezTo>
                  <a:pt x="2278025" y="1659467"/>
                  <a:pt x="2635742" y="1930400"/>
                  <a:pt x="3226292" y="1968500"/>
                </a:cubicBezTo>
                <a:cubicBezTo>
                  <a:pt x="3816842" y="2006600"/>
                  <a:pt x="4699492" y="1794933"/>
                  <a:pt x="5372592" y="1752600"/>
                </a:cubicBezTo>
                <a:cubicBezTo>
                  <a:pt x="6045692" y="1710267"/>
                  <a:pt x="6655292" y="1712383"/>
                  <a:pt x="7264892" y="1714500"/>
                </a:cubicBezTo>
              </a:path>
            </a:pathLst>
          </a:custGeom>
          <a:noFill/>
          <a:ln w="25400">
            <a:solidFill>
              <a:srgbClr val="C3A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>
            <a:off x="6766386" y="1"/>
            <a:ext cx="5425614" cy="2671209"/>
          </a:xfrm>
          <a:custGeom>
            <a:avLst/>
            <a:gdLst>
              <a:gd name="connsiteX0" fmla="*/ 0 w 5425614"/>
              <a:gd name="connsiteY0" fmla="*/ 0 h 2671209"/>
              <a:gd name="connsiteX1" fmla="*/ 5425614 w 5425614"/>
              <a:gd name="connsiteY1" fmla="*/ 0 h 2671209"/>
              <a:gd name="connsiteX2" fmla="*/ 5425614 w 5425614"/>
              <a:gd name="connsiteY2" fmla="*/ 2671209 h 2671209"/>
              <a:gd name="connsiteX3" fmla="*/ 5285517 w 5425614"/>
              <a:gd name="connsiteY3" fmla="*/ 2647156 h 2671209"/>
              <a:gd name="connsiteX4" fmla="*/ 4777914 w 5425614"/>
              <a:gd name="connsiteY4" fmla="*/ 2501900 h 2671209"/>
              <a:gd name="connsiteX5" fmla="*/ 3876214 w 5425614"/>
              <a:gd name="connsiteY5" fmla="*/ 1943100 h 2671209"/>
              <a:gd name="connsiteX6" fmla="*/ 1653714 w 5425614"/>
              <a:gd name="connsiteY6" fmla="*/ 1155700 h 2671209"/>
              <a:gd name="connsiteX7" fmla="*/ 612314 w 5425614"/>
              <a:gd name="connsiteY7" fmla="*/ 723900 h 2671209"/>
              <a:gd name="connsiteX8" fmla="*/ 1145714 w 5425614"/>
              <a:gd name="connsiteY8" fmla="*/ 469900 h 2671209"/>
              <a:gd name="connsiteX9" fmla="*/ 254978 w 5425614"/>
              <a:gd name="connsiteY9" fmla="*/ 86221 h 2671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25614" h="2671209">
                <a:moveTo>
                  <a:pt x="0" y="0"/>
                </a:moveTo>
                <a:lnTo>
                  <a:pt x="5425614" y="0"/>
                </a:lnTo>
                <a:lnTo>
                  <a:pt x="5425614" y="2671209"/>
                </a:lnTo>
                <a:lnTo>
                  <a:pt x="5285517" y="2647156"/>
                </a:lnTo>
                <a:cubicBezTo>
                  <a:pt x="5110495" y="2612496"/>
                  <a:pt x="4939839" y="2567517"/>
                  <a:pt x="4777914" y="2501900"/>
                </a:cubicBezTo>
                <a:cubicBezTo>
                  <a:pt x="4454064" y="2370667"/>
                  <a:pt x="4396914" y="2167467"/>
                  <a:pt x="3876214" y="1943100"/>
                </a:cubicBezTo>
                <a:cubicBezTo>
                  <a:pt x="3355514" y="1718733"/>
                  <a:pt x="2197697" y="1358900"/>
                  <a:pt x="1653714" y="1155700"/>
                </a:cubicBezTo>
                <a:cubicBezTo>
                  <a:pt x="1109731" y="952500"/>
                  <a:pt x="696981" y="838200"/>
                  <a:pt x="612314" y="723900"/>
                </a:cubicBezTo>
                <a:cubicBezTo>
                  <a:pt x="527647" y="609600"/>
                  <a:pt x="1279064" y="601133"/>
                  <a:pt x="1145714" y="469900"/>
                </a:cubicBezTo>
                <a:cubicBezTo>
                  <a:pt x="1045702" y="371475"/>
                  <a:pt x="683156" y="233759"/>
                  <a:pt x="254978" y="86221"/>
                </a:cubicBezTo>
                <a:close/>
              </a:path>
            </a:pathLst>
          </a:custGeom>
          <a:solidFill>
            <a:srgbClr val="C6D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: 形状 22"/>
          <p:cNvSpPr/>
          <p:nvPr/>
        </p:nvSpPr>
        <p:spPr>
          <a:xfrm>
            <a:off x="-114300" y="3111500"/>
            <a:ext cx="5854700" cy="3987800"/>
          </a:xfrm>
          <a:custGeom>
            <a:avLst/>
            <a:gdLst>
              <a:gd name="connsiteX0" fmla="*/ 0 w 5854700"/>
              <a:gd name="connsiteY0" fmla="*/ 0 h 3987800"/>
              <a:gd name="connsiteX1" fmla="*/ 800100 w 5854700"/>
              <a:gd name="connsiteY1" fmla="*/ 431800 h 3987800"/>
              <a:gd name="connsiteX2" fmla="*/ 1828800 w 5854700"/>
              <a:gd name="connsiteY2" fmla="*/ 711200 h 3987800"/>
              <a:gd name="connsiteX3" fmla="*/ 2514600 w 5854700"/>
              <a:gd name="connsiteY3" fmla="*/ 1168400 h 3987800"/>
              <a:gd name="connsiteX4" fmla="*/ 3835400 w 5854700"/>
              <a:gd name="connsiteY4" fmla="*/ 1968500 h 3987800"/>
              <a:gd name="connsiteX5" fmla="*/ 4660900 w 5854700"/>
              <a:gd name="connsiteY5" fmla="*/ 2882900 h 3987800"/>
              <a:gd name="connsiteX6" fmla="*/ 5461000 w 5854700"/>
              <a:gd name="connsiteY6" fmla="*/ 3365500 h 3987800"/>
              <a:gd name="connsiteX7" fmla="*/ 5854700 w 5854700"/>
              <a:gd name="connsiteY7" fmla="*/ 3987800 h 398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54700" h="3987800">
                <a:moveTo>
                  <a:pt x="0" y="0"/>
                </a:moveTo>
                <a:cubicBezTo>
                  <a:pt x="247650" y="156633"/>
                  <a:pt x="495300" y="313267"/>
                  <a:pt x="800100" y="431800"/>
                </a:cubicBezTo>
                <a:cubicBezTo>
                  <a:pt x="1104900" y="550333"/>
                  <a:pt x="1543050" y="588433"/>
                  <a:pt x="1828800" y="711200"/>
                </a:cubicBezTo>
                <a:cubicBezTo>
                  <a:pt x="2114550" y="833967"/>
                  <a:pt x="2180167" y="958850"/>
                  <a:pt x="2514600" y="1168400"/>
                </a:cubicBezTo>
                <a:cubicBezTo>
                  <a:pt x="2849033" y="1377950"/>
                  <a:pt x="3477683" y="1682750"/>
                  <a:pt x="3835400" y="1968500"/>
                </a:cubicBezTo>
                <a:cubicBezTo>
                  <a:pt x="4193117" y="2254250"/>
                  <a:pt x="4389967" y="2650067"/>
                  <a:pt x="4660900" y="2882900"/>
                </a:cubicBezTo>
                <a:cubicBezTo>
                  <a:pt x="4931833" y="3115733"/>
                  <a:pt x="5262033" y="3181350"/>
                  <a:pt x="5461000" y="3365500"/>
                </a:cubicBezTo>
                <a:cubicBezTo>
                  <a:pt x="5659967" y="3549650"/>
                  <a:pt x="5757333" y="3768725"/>
                  <a:pt x="5854700" y="3987800"/>
                </a:cubicBezTo>
              </a:path>
            </a:pathLst>
          </a:custGeom>
          <a:noFill/>
          <a:ln w="25400">
            <a:solidFill>
              <a:srgbClr val="C3A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/>
          <p:cNvSpPr/>
          <p:nvPr/>
        </p:nvSpPr>
        <p:spPr>
          <a:xfrm>
            <a:off x="9623912" y="0"/>
            <a:ext cx="2568089" cy="2045056"/>
          </a:xfrm>
          <a:custGeom>
            <a:avLst/>
            <a:gdLst>
              <a:gd name="connsiteX0" fmla="*/ 0 w 2568089"/>
              <a:gd name="connsiteY0" fmla="*/ 0 h 2045056"/>
              <a:gd name="connsiteX1" fmla="*/ 2568089 w 2568089"/>
              <a:gd name="connsiteY1" fmla="*/ 0 h 2045056"/>
              <a:gd name="connsiteX2" fmla="*/ 2568089 w 2568089"/>
              <a:gd name="connsiteY2" fmla="*/ 2045056 h 2045056"/>
              <a:gd name="connsiteX3" fmla="*/ 2440097 w 2568089"/>
              <a:gd name="connsiteY3" fmla="*/ 1994098 h 2045056"/>
              <a:gd name="connsiteX4" fmla="*/ 1615589 w 2568089"/>
              <a:gd name="connsiteY4" fmla="*/ 1625600 h 2045056"/>
              <a:gd name="connsiteX5" fmla="*/ 1031389 w 2568089"/>
              <a:gd name="connsiteY5" fmla="*/ 1181100 h 2045056"/>
              <a:gd name="connsiteX6" fmla="*/ 434489 w 2568089"/>
              <a:gd name="connsiteY6" fmla="*/ 317500 h 2045056"/>
              <a:gd name="connsiteX7" fmla="*/ 110242 w 2568089"/>
              <a:gd name="connsiteY7" fmla="*/ 61119 h 204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8089" h="2045056">
                <a:moveTo>
                  <a:pt x="0" y="0"/>
                </a:moveTo>
                <a:lnTo>
                  <a:pt x="2568089" y="0"/>
                </a:lnTo>
                <a:lnTo>
                  <a:pt x="2568089" y="2045056"/>
                </a:lnTo>
                <a:lnTo>
                  <a:pt x="2440097" y="1994098"/>
                </a:lnTo>
                <a:cubicBezTo>
                  <a:pt x="2125970" y="1867693"/>
                  <a:pt x="1831489" y="1743075"/>
                  <a:pt x="1615589" y="1625600"/>
                </a:cubicBezTo>
                <a:cubicBezTo>
                  <a:pt x="1327722" y="1468967"/>
                  <a:pt x="1228239" y="1399116"/>
                  <a:pt x="1031389" y="1181100"/>
                </a:cubicBezTo>
                <a:cubicBezTo>
                  <a:pt x="834539" y="963084"/>
                  <a:pt x="644039" y="533400"/>
                  <a:pt x="434489" y="317500"/>
                </a:cubicBezTo>
                <a:cubicBezTo>
                  <a:pt x="329714" y="209550"/>
                  <a:pt x="220970" y="128588"/>
                  <a:pt x="110242" y="61119"/>
                </a:cubicBezTo>
                <a:close/>
              </a:path>
            </a:pathLst>
          </a:custGeom>
          <a:solidFill>
            <a:srgbClr val="E0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2740" y="665265"/>
            <a:ext cx="19812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5B8370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目录</a:t>
            </a:r>
            <a:endParaRPr lang="zh-CN" altLang="en-US" sz="6000" dirty="0">
              <a:solidFill>
                <a:srgbClr val="5B8370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52966" y="1542875"/>
            <a:ext cx="1656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C3AC7D"/>
                </a:solidFill>
                <a:cs typeface="+mn-ea"/>
                <a:sym typeface="+mn-lt"/>
              </a:rPr>
              <a:t>CONTENTS</a:t>
            </a:r>
            <a:endParaRPr lang="zh-CN" altLang="en-US" sz="2000" dirty="0">
              <a:solidFill>
                <a:srgbClr val="C3AC7D"/>
              </a:solidFill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0" y="4040490"/>
            <a:ext cx="4096111" cy="2817510"/>
          </a:xfrm>
          <a:custGeom>
            <a:avLst/>
            <a:gdLst>
              <a:gd name="connsiteX0" fmla="*/ 993205 w 4096111"/>
              <a:gd name="connsiteY0" fmla="*/ 479 h 2817510"/>
              <a:gd name="connsiteX1" fmla="*/ 1168400 w 4096111"/>
              <a:gd name="connsiteY1" fmla="*/ 10810 h 2817510"/>
              <a:gd name="connsiteX2" fmla="*/ 2540000 w 4096111"/>
              <a:gd name="connsiteY2" fmla="*/ 468010 h 2817510"/>
              <a:gd name="connsiteX3" fmla="*/ 3454400 w 4096111"/>
              <a:gd name="connsiteY3" fmla="*/ 531510 h 2817510"/>
              <a:gd name="connsiteX4" fmla="*/ 4089400 w 4096111"/>
              <a:gd name="connsiteY4" fmla="*/ 963310 h 2817510"/>
              <a:gd name="connsiteX5" fmla="*/ 3797300 w 4096111"/>
              <a:gd name="connsiteY5" fmla="*/ 1509410 h 2817510"/>
              <a:gd name="connsiteX6" fmla="*/ 3949700 w 4096111"/>
              <a:gd name="connsiteY6" fmla="*/ 2677810 h 2817510"/>
              <a:gd name="connsiteX7" fmla="*/ 3914440 w 4096111"/>
              <a:gd name="connsiteY7" fmla="*/ 2762996 h 2817510"/>
              <a:gd name="connsiteX8" fmla="*/ 3874214 w 4096111"/>
              <a:gd name="connsiteY8" fmla="*/ 2817510 h 2817510"/>
              <a:gd name="connsiteX9" fmla="*/ 0 w 4096111"/>
              <a:gd name="connsiteY9" fmla="*/ 2817510 h 2817510"/>
              <a:gd name="connsiteX10" fmla="*/ 0 w 4096111"/>
              <a:gd name="connsiteY10" fmla="*/ 130768 h 2817510"/>
              <a:gd name="connsiteX11" fmla="*/ 104577 w 4096111"/>
              <a:gd name="connsiteY11" fmla="*/ 106953 h 2817510"/>
              <a:gd name="connsiteX12" fmla="*/ 993205 w 4096111"/>
              <a:gd name="connsiteY12" fmla="*/ 479 h 281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96111" h="2817510">
                <a:moveTo>
                  <a:pt x="993205" y="479"/>
                </a:moveTo>
                <a:cubicBezTo>
                  <a:pt x="1051785" y="1649"/>
                  <a:pt x="1110192" y="4989"/>
                  <a:pt x="1168400" y="10810"/>
                </a:cubicBezTo>
                <a:cubicBezTo>
                  <a:pt x="1634067" y="57377"/>
                  <a:pt x="2159000" y="381227"/>
                  <a:pt x="2540000" y="468010"/>
                </a:cubicBezTo>
                <a:cubicBezTo>
                  <a:pt x="2921000" y="554793"/>
                  <a:pt x="3196167" y="448960"/>
                  <a:pt x="3454400" y="531510"/>
                </a:cubicBezTo>
                <a:cubicBezTo>
                  <a:pt x="3712633" y="614060"/>
                  <a:pt x="4032250" y="800327"/>
                  <a:pt x="4089400" y="963310"/>
                </a:cubicBezTo>
                <a:cubicBezTo>
                  <a:pt x="4146550" y="1126293"/>
                  <a:pt x="3820583" y="1223660"/>
                  <a:pt x="3797300" y="1509410"/>
                </a:cubicBezTo>
                <a:cubicBezTo>
                  <a:pt x="3774017" y="1795160"/>
                  <a:pt x="4021667" y="2425927"/>
                  <a:pt x="3949700" y="2677810"/>
                </a:cubicBezTo>
                <a:cubicBezTo>
                  <a:pt x="3940705" y="2709296"/>
                  <a:pt x="3928831" y="2737556"/>
                  <a:pt x="3914440" y="2762996"/>
                </a:cubicBezTo>
                <a:lnTo>
                  <a:pt x="3874214" y="2817510"/>
                </a:lnTo>
                <a:lnTo>
                  <a:pt x="0" y="2817510"/>
                </a:lnTo>
                <a:lnTo>
                  <a:pt x="0" y="130768"/>
                </a:lnTo>
                <a:lnTo>
                  <a:pt x="104577" y="106953"/>
                </a:lnTo>
                <a:cubicBezTo>
                  <a:pt x="403059" y="43039"/>
                  <a:pt x="700302" y="-5371"/>
                  <a:pt x="993205" y="479"/>
                </a:cubicBezTo>
                <a:close/>
              </a:path>
            </a:pathLst>
          </a:custGeom>
          <a:solidFill>
            <a:srgbClr val="C6D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任意多边形: 形状 3"/>
          <p:cNvSpPr/>
          <p:nvPr/>
        </p:nvSpPr>
        <p:spPr>
          <a:xfrm>
            <a:off x="-228600" y="3340100"/>
            <a:ext cx="5041900" cy="3962400"/>
          </a:xfrm>
          <a:custGeom>
            <a:avLst/>
            <a:gdLst>
              <a:gd name="connsiteX0" fmla="*/ 0 w 5041900"/>
              <a:gd name="connsiteY0" fmla="*/ 0 h 3962400"/>
              <a:gd name="connsiteX1" fmla="*/ 1498600 w 5041900"/>
              <a:gd name="connsiteY1" fmla="*/ 1765300 h 3962400"/>
              <a:gd name="connsiteX2" fmla="*/ 3327400 w 5041900"/>
              <a:gd name="connsiteY2" fmla="*/ 2235200 h 3962400"/>
              <a:gd name="connsiteX3" fmla="*/ 5041900 w 5041900"/>
              <a:gd name="connsiteY3" fmla="*/ 3962400 h 39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1900" h="3962400">
                <a:moveTo>
                  <a:pt x="0" y="0"/>
                </a:moveTo>
                <a:cubicBezTo>
                  <a:pt x="472016" y="696383"/>
                  <a:pt x="944033" y="1392767"/>
                  <a:pt x="1498600" y="1765300"/>
                </a:cubicBezTo>
                <a:cubicBezTo>
                  <a:pt x="2053167" y="2137833"/>
                  <a:pt x="2736850" y="1869017"/>
                  <a:pt x="3327400" y="2235200"/>
                </a:cubicBezTo>
                <a:cubicBezTo>
                  <a:pt x="3917950" y="2601383"/>
                  <a:pt x="4479925" y="3281891"/>
                  <a:pt x="5041900" y="3962400"/>
                </a:cubicBezTo>
              </a:path>
            </a:pathLst>
          </a:custGeom>
          <a:noFill/>
          <a:ln w="25400">
            <a:solidFill>
              <a:srgbClr val="C3A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/>
        </p:nvSpPr>
        <p:spPr>
          <a:xfrm>
            <a:off x="1" y="4627344"/>
            <a:ext cx="2996343" cy="2230656"/>
          </a:xfrm>
          <a:custGeom>
            <a:avLst/>
            <a:gdLst>
              <a:gd name="connsiteX0" fmla="*/ 1223467 w 2996343"/>
              <a:gd name="connsiteY0" fmla="*/ 715 h 2230656"/>
              <a:gd name="connsiteX1" fmla="*/ 1701800 w 2996343"/>
              <a:gd name="connsiteY1" fmla="*/ 84356 h 2230656"/>
              <a:gd name="connsiteX2" fmla="*/ 1917700 w 2996343"/>
              <a:gd name="connsiteY2" fmla="*/ 1494056 h 2230656"/>
              <a:gd name="connsiteX3" fmla="*/ 2923840 w 2996343"/>
              <a:gd name="connsiteY3" fmla="*/ 2195347 h 2230656"/>
              <a:gd name="connsiteX4" fmla="*/ 2996343 w 2996343"/>
              <a:gd name="connsiteY4" fmla="*/ 2230656 h 2230656"/>
              <a:gd name="connsiteX5" fmla="*/ 0 w 2996343"/>
              <a:gd name="connsiteY5" fmla="*/ 2230656 h 2230656"/>
              <a:gd name="connsiteX6" fmla="*/ 0 w 2996343"/>
              <a:gd name="connsiteY6" fmla="*/ 97033 h 2230656"/>
              <a:gd name="connsiteX7" fmla="*/ 200311 w 2996343"/>
              <a:gd name="connsiteY7" fmla="*/ 72264 h 2230656"/>
              <a:gd name="connsiteX8" fmla="*/ 1223467 w 2996343"/>
              <a:gd name="connsiteY8" fmla="*/ 715 h 223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6343" h="2230656">
                <a:moveTo>
                  <a:pt x="1223467" y="715"/>
                </a:moveTo>
                <a:cubicBezTo>
                  <a:pt x="1426898" y="4981"/>
                  <a:pt x="1597555" y="28794"/>
                  <a:pt x="1701800" y="84356"/>
                </a:cubicBezTo>
                <a:cubicBezTo>
                  <a:pt x="2118783" y="306606"/>
                  <a:pt x="1579033" y="1079189"/>
                  <a:pt x="1917700" y="1494056"/>
                </a:cubicBezTo>
                <a:cubicBezTo>
                  <a:pt x="2129367" y="1753348"/>
                  <a:pt x="2497303" y="1980394"/>
                  <a:pt x="2923840" y="2195347"/>
                </a:cubicBezTo>
                <a:lnTo>
                  <a:pt x="2996343" y="2230656"/>
                </a:lnTo>
                <a:lnTo>
                  <a:pt x="0" y="2230656"/>
                </a:lnTo>
                <a:lnTo>
                  <a:pt x="0" y="97033"/>
                </a:lnTo>
                <a:lnTo>
                  <a:pt x="200311" y="72264"/>
                </a:lnTo>
                <a:cubicBezTo>
                  <a:pt x="539428" y="31894"/>
                  <a:pt x="918320" y="-5685"/>
                  <a:pt x="1223467" y="715"/>
                </a:cubicBezTo>
                <a:close/>
              </a:path>
            </a:pathLst>
          </a:custGeom>
          <a:solidFill>
            <a:srgbClr val="E0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多边形: 形状 4"/>
          <p:cNvSpPr/>
          <p:nvPr/>
        </p:nvSpPr>
        <p:spPr>
          <a:xfrm>
            <a:off x="8928100" y="-593552"/>
            <a:ext cx="4216400" cy="3505200"/>
          </a:xfrm>
          <a:custGeom>
            <a:avLst/>
            <a:gdLst>
              <a:gd name="connsiteX0" fmla="*/ 0 w 4216400"/>
              <a:gd name="connsiteY0" fmla="*/ 0 h 3505200"/>
              <a:gd name="connsiteX1" fmla="*/ 774700 w 4216400"/>
              <a:gd name="connsiteY1" fmla="*/ 1143000 h 3505200"/>
              <a:gd name="connsiteX2" fmla="*/ 3073400 w 4216400"/>
              <a:gd name="connsiteY2" fmla="*/ 1574800 h 3505200"/>
              <a:gd name="connsiteX3" fmla="*/ 4216400 w 4216400"/>
              <a:gd name="connsiteY3" fmla="*/ 350520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6400" h="3505200">
                <a:moveTo>
                  <a:pt x="0" y="0"/>
                </a:moveTo>
                <a:cubicBezTo>
                  <a:pt x="131233" y="440266"/>
                  <a:pt x="262467" y="880533"/>
                  <a:pt x="774700" y="1143000"/>
                </a:cubicBezTo>
                <a:cubicBezTo>
                  <a:pt x="1286933" y="1405467"/>
                  <a:pt x="2499783" y="1181100"/>
                  <a:pt x="3073400" y="1574800"/>
                </a:cubicBezTo>
                <a:cubicBezTo>
                  <a:pt x="3647017" y="1968500"/>
                  <a:pt x="3931708" y="2736850"/>
                  <a:pt x="4216400" y="3505200"/>
                </a:cubicBezTo>
              </a:path>
            </a:pathLst>
          </a:custGeom>
          <a:noFill/>
          <a:ln w="25400">
            <a:solidFill>
              <a:srgbClr val="C3A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634496" y="406014"/>
            <a:ext cx="532188" cy="252732"/>
            <a:chOff x="5635594" y="1198829"/>
            <a:chExt cx="969494" cy="460406"/>
          </a:xfrm>
        </p:grpSpPr>
        <p:sp>
          <p:nvSpPr>
            <p:cNvPr id="13" name="椭圆 12"/>
            <p:cNvSpPr/>
            <p:nvPr/>
          </p:nvSpPr>
          <p:spPr>
            <a:xfrm>
              <a:off x="5635594" y="1198829"/>
              <a:ext cx="460406" cy="460406"/>
            </a:xfrm>
            <a:prstGeom prst="ellipse">
              <a:avLst/>
            </a:prstGeom>
            <a:solidFill>
              <a:srgbClr val="C3AC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6144681" y="1198829"/>
              <a:ext cx="460407" cy="460406"/>
            </a:xfrm>
            <a:prstGeom prst="ellipse">
              <a:avLst/>
            </a:prstGeom>
            <a:solidFill>
              <a:srgbClr val="C6D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-98247200" y="-53575466"/>
            <a:ext cx="670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51 PP 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模板网    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www.51 p ptmoban.com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1755" y="1584325"/>
            <a:ext cx="4283710" cy="3888105"/>
            <a:chOff x="6204" y="2845"/>
            <a:chExt cx="6432" cy="6123"/>
          </a:xfrm>
        </p:grpSpPr>
        <p:grpSp>
          <p:nvGrpSpPr>
            <p:cNvPr id="6" name="组合 5"/>
            <p:cNvGrpSpPr/>
            <p:nvPr/>
          </p:nvGrpSpPr>
          <p:grpSpPr>
            <a:xfrm rot="0">
              <a:off x="6204" y="2845"/>
              <a:ext cx="6410" cy="1196"/>
              <a:chOff x="2134239" y="2198308"/>
              <a:chExt cx="3767906" cy="597326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2134239" y="2278372"/>
                <a:ext cx="3692345" cy="517262"/>
              </a:xfrm>
              <a:prstGeom prst="roundRect">
                <a:avLst>
                  <a:gd name="adj" fmla="val 22639"/>
                </a:avLst>
              </a:prstGeom>
              <a:solidFill>
                <a:srgbClr val="C6D7CF"/>
              </a:solidFill>
              <a:ln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977661" y="2332616"/>
                <a:ext cx="2460031" cy="410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n>
                      <a:solidFill>
                        <a:schemeClr val="bg2">
                          <a:lumMod val="5000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cs typeface="+mn-ea"/>
                    <a:sym typeface="+mn-lt"/>
                  </a:rPr>
                  <a:t>赛题解读</a:t>
                </a:r>
                <a:endParaRPr lang="zh-CN" altLang="en-US" sz="2800" b="1" dirty="0">
                  <a:ln>
                    <a:solidFill>
                      <a:schemeClr val="bg2">
                        <a:lumMod val="5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2134239" y="2198308"/>
                <a:ext cx="843735" cy="517262"/>
              </a:xfrm>
              <a:custGeom>
                <a:avLst/>
                <a:gdLst>
                  <a:gd name="connsiteX0" fmla="*/ 117103 w 843735"/>
                  <a:gd name="connsiteY0" fmla="*/ 0 h 517262"/>
                  <a:gd name="connsiteX1" fmla="*/ 697611 w 843735"/>
                  <a:gd name="connsiteY1" fmla="*/ 0 h 517262"/>
                  <a:gd name="connsiteX2" fmla="*/ 731942 w 843735"/>
                  <a:gd name="connsiteY2" fmla="*/ 75801 h 517262"/>
                  <a:gd name="connsiteX3" fmla="*/ 747857 w 843735"/>
                  <a:gd name="connsiteY3" fmla="*/ 151353 h 517262"/>
                  <a:gd name="connsiteX4" fmla="*/ 562662 w 843735"/>
                  <a:gd name="connsiteY4" fmla="*/ 290249 h 517262"/>
                  <a:gd name="connsiteX5" fmla="*/ 802837 w 843735"/>
                  <a:gd name="connsiteY5" fmla="*/ 487742 h 517262"/>
                  <a:gd name="connsiteX6" fmla="*/ 843735 w 843735"/>
                  <a:gd name="connsiteY6" fmla="*/ 517262 h 517262"/>
                  <a:gd name="connsiteX7" fmla="*/ 117103 w 843735"/>
                  <a:gd name="connsiteY7" fmla="*/ 517262 h 517262"/>
                  <a:gd name="connsiteX8" fmla="*/ 0 w 843735"/>
                  <a:gd name="connsiteY8" fmla="*/ 400159 h 517262"/>
                  <a:gd name="connsiteX9" fmla="*/ 0 w 843735"/>
                  <a:gd name="connsiteY9" fmla="*/ 117103 h 517262"/>
                  <a:gd name="connsiteX10" fmla="*/ 117103 w 843735"/>
                  <a:gd name="connsiteY10" fmla="*/ 0 h 517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43735" h="517262" fill="none" extrusionOk="0">
                    <a:moveTo>
                      <a:pt x="117103" y="0"/>
                    </a:moveTo>
                    <a:cubicBezTo>
                      <a:pt x="332881" y="-49812"/>
                      <a:pt x="439839" y="7212"/>
                      <a:pt x="697611" y="0"/>
                    </a:cubicBezTo>
                    <a:cubicBezTo>
                      <a:pt x="697072" y="15860"/>
                      <a:pt x="729818" y="58518"/>
                      <a:pt x="731942" y="75801"/>
                    </a:cubicBezTo>
                    <a:cubicBezTo>
                      <a:pt x="739926" y="104502"/>
                      <a:pt x="744360" y="127238"/>
                      <a:pt x="747857" y="151353"/>
                    </a:cubicBezTo>
                    <a:cubicBezTo>
                      <a:pt x="745424" y="237990"/>
                      <a:pt x="514180" y="195057"/>
                      <a:pt x="562662" y="290249"/>
                    </a:cubicBezTo>
                    <a:cubicBezTo>
                      <a:pt x="584983" y="331821"/>
                      <a:pt x="690255" y="415286"/>
                      <a:pt x="802837" y="487742"/>
                    </a:cubicBezTo>
                    <a:cubicBezTo>
                      <a:pt x="809827" y="489958"/>
                      <a:pt x="834006" y="507483"/>
                      <a:pt x="843735" y="517262"/>
                    </a:cubicBezTo>
                    <a:cubicBezTo>
                      <a:pt x="694632" y="578835"/>
                      <a:pt x="277548" y="477311"/>
                      <a:pt x="117103" y="517262"/>
                    </a:cubicBezTo>
                    <a:cubicBezTo>
                      <a:pt x="45885" y="527651"/>
                      <a:pt x="-10695" y="465403"/>
                      <a:pt x="0" y="400159"/>
                    </a:cubicBezTo>
                    <a:cubicBezTo>
                      <a:pt x="18254" y="281062"/>
                      <a:pt x="14760" y="206952"/>
                      <a:pt x="0" y="117103"/>
                    </a:cubicBezTo>
                    <a:cubicBezTo>
                      <a:pt x="766" y="48047"/>
                      <a:pt x="48051" y="-248"/>
                      <a:pt x="117103" y="0"/>
                    </a:cubicBezTo>
                    <a:close/>
                  </a:path>
                  <a:path w="843735" h="517262" stroke="0" extrusionOk="0">
                    <a:moveTo>
                      <a:pt x="117103" y="0"/>
                    </a:moveTo>
                    <a:cubicBezTo>
                      <a:pt x="357448" y="-35886"/>
                      <a:pt x="600198" y="34835"/>
                      <a:pt x="697611" y="0"/>
                    </a:cubicBezTo>
                    <a:cubicBezTo>
                      <a:pt x="704205" y="22982"/>
                      <a:pt x="722880" y="64887"/>
                      <a:pt x="731942" y="75801"/>
                    </a:cubicBezTo>
                    <a:cubicBezTo>
                      <a:pt x="741618" y="104591"/>
                      <a:pt x="747542" y="131394"/>
                      <a:pt x="747857" y="151353"/>
                    </a:cubicBezTo>
                    <a:cubicBezTo>
                      <a:pt x="735526" y="231417"/>
                      <a:pt x="530856" y="209442"/>
                      <a:pt x="562662" y="290249"/>
                    </a:cubicBezTo>
                    <a:cubicBezTo>
                      <a:pt x="587693" y="333992"/>
                      <a:pt x="703224" y="397439"/>
                      <a:pt x="802837" y="487742"/>
                    </a:cubicBezTo>
                    <a:cubicBezTo>
                      <a:pt x="825102" y="499691"/>
                      <a:pt x="832869" y="515017"/>
                      <a:pt x="843735" y="517262"/>
                    </a:cubicBezTo>
                    <a:cubicBezTo>
                      <a:pt x="560707" y="580649"/>
                      <a:pt x="233494" y="560752"/>
                      <a:pt x="117103" y="517262"/>
                    </a:cubicBezTo>
                    <a:cubicBezTo>
                      <a:pt x="53399" y="517805"/>
                      <a:pt x="5304" y="466108"/>
                      <a:pt x="0" y="400159"/>
                    </a:cubicBezTo>
                    <a:cubicBezTo>
                      <a:pt x="-255" y="366248"/>
                      <a:pt x="13617" y="233715"/>
                      <a:pt x="0" y="117103"/>
                    </a:cubicBezTo>
                    <a:cubicBezTo>
                      <a:pt x="1671" y="54917"/>
                      <a:pt x="53519" y="11289"/>
                      <a:pt x="117103" y="0"/>
                    </a:cubicBezTo>
                    <a:close/>
                  </a:path>
                </a:pathLst>
              </a:custGeom>
              <a:solidFill>
                <a:srgbClr val="5B8370"/>
              </a:solidFill>
              <a:ln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: 圆角 20"/>
              <p:cNvSpPr/>
              <p:nvPr/>
            </p:nvSpPr>
            <p:spPr>
              <a:xfrm>
                <a:off x="2209800" y="2260403"/>
                <a:ext cx="3692345" cy="517262"/>
              </a:xfrm>
              <a:custGeom>
                <a:avLst/>
                <a:gdLst>
                  <a:gd name="connsiteX0" fmla="*/ 0 w 3692345"/>
                  <a:gd name="connsiteY0" fmla="*/ 258631 h 517262"/>
                  <a:gd name="connsiteX1" fmla="*/ 258631 w 3692345"/>
                  <a:gd name="connsiteY1" fmla="*/ 0 h 517262"/>
                  <a:gd name="connsiteX2" fmla="*/ 3433714 w 3692345"/>
                  <a:gd name="connsiteY2" fmla="*/ 0 h 517262"/>
                  <a:gd name="connsiteX3" fmla="*/ 3692345 w 3692345"/>
                  <a:gd name="connsiteY3" fmla="*/ 258631 h 517262"/>
                  <a:gd name="connsiteX4" fmla="*/ 3692345 w 3692345"/>
                  <a:gd name="connsiteY4" fmla="*/ 258631 h 517262"/>
                  <a:gd name="connsiteX5" fmla="*/ 3433714 w 3692345"/>
                  <a:gd name="connsiteY5" fmla="*/ 517262 h 517262"/>
                  <a:gd name="connsiteX6" fmla="*/ 258631 w 3692345"/>
                  <a:gd name="connsiteY6" fmla="*/ 517262 h 517262"/>
                  <a:gd name="connsiteX7" fmla="*/ 0 w 3692345"/>
                  <a:gd name="connsiteY7" fmla="*/ 258631 h 517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92345" h="517262" extrusionOk="0">
                    <a:moveTo>
                      <a:pt x="0" y="258631"/>
                    </a:moveTo>
                    <a:cubicBezTo>
                      <a:pt x="-14610" y="106781"/>
                      <a:pt x="95831" y="7492"/>
                      <a:pt x="258631" y="0"/>
                    </a:cubicBezTo>
                    <a:cubicBezTo>
                      <a:pt x="1647861" y="132882"/>
                      <a:pt x="2223532" y="-84951"/>
                      <a:pt x="3433714" y="0"/>
                    </a:cubicBezTo>
                    <a:cubicBezTo>
                      <a:pt x="3563858" y="12397"/>
                      <a:pt x="3689093" y="133769"/>
                      <a:pt x="3692345" y="258631"/>
                    </a:cubicBezTo>
                    <a:lnTo>
                      <a:pt x="3692345" y="258631"/>
                    </a:lnTo>
                    <a:cubicBezTo>
                      <a:pt x="3677303" y="393239"/>
                      <a:pt x="3591748" y="524523"/>
                      <a:pt x="3433714" y="517262"/>
                    </a:cubicBezTo>
                    <a:cubicBezTo>
                      <a:pt x="2190554" y="566795"/>
                      <a:pt x="715210" y="532071"/>
                      <a:pt x="258631" y="517262"/>
                    </a:cubicBezTo>
                    <a:cubicBezTo>
                      <a:pt x="99718" y="514800"/>
                      <a:pt x="-3766" y="405015"/>
                      <a:pt x="0" y="258631"/>
                    </a:cubicBezTo>
                    <a:close/>
                  </a:path>
                </a:pathLst>
              </a:custGeom>
              <a:noFill/>
              <a:ln>
                <a:solidFill>
                  <a:srgbClr val="C3AC7D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222596" y="2329017"/>
                <a:ext cx="540937" cy="362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01</a:t>
                </a:r>
                <a:endParaRPr lang="zh-CN" altLang="en-US" sz="2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 rot="0">
              <a:off x="6204" y="4506"/>
              <a:ext cx="6410" cy="1159"/>
              <a:chOff x="2134235" y="2198308"/>
              <a:chExt cx="3767910" cy="579357"/>
            </a:xfrm>
          </p:grpSpPr>
          <p:sp>
            <p:nvSpPr>
              <p:cNvPr id="37" name="矩形: 圆角 36"/>
              <p:cNvSpPr/>
              <p:nvPr/>
            </p:nvSpPr>
            <p:spPr>
              <a:xfrm>
                <a:off x="2134235" y="2255257"/>
                <a:ext cx="3692345" cy="517262"/>
              </a:xfrm>
              <a:prstGeom prst="roundRect">
                <a:avLst>
                  <a:gd name="adj" fmla="val 22639"/>
                </a:avLst>
              </a:prstGeom>
              <a:solidFill>
                <a:srgbClr val="C6D7CF"/>
              </a:solidFill>
              <a:ln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962377" y="2328119"/>
                <a:ext cx="2460031" cy="410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Tx/>
                  <a:buSzTx/>
                  <a:buFontTx/>
                </a:pPr>
                <a:r>
                  <a:rPr lang="zh-CN" altLang="en-US" sz="2800" b="1" dirty="0">
                    <a:ln>
                      <a:solidFill>
                        <a:schemeClr val="bg2">
                          <a:lumMod val="5000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cs typeface="+mn-ea"/>
                    <a:sym typeface="+mn-lt"/>
                  </a:rPr>
                  <a:t>方案解析</a:t>
                </a:r>
                <a:endParaRPr lang="zh-CN" altLang="en-US" sz="2800" b="1" dirty="0">
                  <a:ln>
                    <a:solidFill>
                      <a:schemeClr val="bg2">
                        <a:lumMod val="5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2134239" y="2198308"/>
                <a:ext cx="843735" cy="517262"/>
              </a:xfrm>
              <a:custGeom>
                <a:avLst/>
                <a:gdLst>
                  <a:gd name="connsiteX0" fmla="*/ 117103 w 843735"/>
                  <a:gd name="connsiteY0" fmla="*/ 0 h 517262"/>
                  <a:gd name="connsiteX1" fmla="*/ 697611 w 843735"/>
                  <a:gd name="connsiteY1" fmla="*/ 0 h 517262"/>
                  <a:gd name="connsiteX2" fmla="*/ 731942 w 843735"/>
                  <a:gd name="connsiteY2" fmla="*/ 75801 h 517262"/>
                  <a:gd name="connsiteX3" fmla="*/ 747857 w 843735"/>
                  <a:gd name="connsiteY3" fmla="*/ 151353 h 517262"/>
                  <a:gd name="connsiteX4" fmla="*/ 562662 w 843735"/>
                  <a:gd name="connsiteY4" fmla="*/ 290249 h 517262"/>
                  <a:gd name="connsiteX5" fmla="*/ 802837 w 843735"/>
                  <a:gd name="connsiteY5" fmla="*/ 487742 h 517262"/>
                  <a:gd name="connsiteX6" fmla="*/ 843735 w 843735"/>
                  <a:gd name="connsiteY6" fmla="*/ 517262 h 517262"/>
                  <a:gd name="connsiteX7" fmla="*/ 117103 w 843735"/>
                  <a:gd name="connsiteY7" fmla="*/ 517262 h 517262"/>
                  <a:gd name="connsiteX8" fmla="*/ 0 w 843735"/>
                  <a:gd name="connsiteY8" fmla="*/ 400159 h 517262"/>
                  <a:gd name="connsiteX9" fmla="*/ 0 w 843735"/>
                  <a:gd name="connsiteY9" fmla="*/ 117103 h 517262"/>
                  <a:gd name="connsiteX10" fmla="*/ 117103 w 843735"/>
                  <a:gd name="connsiteY10" fmla="*/ 0 h 517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43735" h="517262" fill="none" extrusionOk="0">
                    <a:moveTo>
                      <a:pt x="117103" y="0"/>
                    </a:moveTo>
                    <a:cubicBezTo>
                      <a:pt x="332881" y="-49812"/>
                      <a:pt x="439839" y="7212"/>
                      <a:pt x="697611" y="0"/>
                    </a:cubicBezTo>
                    <a:cubicBezTo>
                      <a:pt x="697072" y="15860"/>
                      <a:pt x="729818" y="58518"/>
                      <a:pt x="731942" y="75801"/>
                    </a:cubicBezTo>
                    <a:cubicBezTo>
                      <a:pt x="739926" y="104502"/>
                      <a:pt x="744360" y="127238"/>
                      <a:pt x="747857" y="151353"/>
                    </a:cubicBezTo>
                    <a:cubicBezTo>
                      <a:pt x="745424" y="237990"/>
                      <a:pt x="514180" y="195057"/>
                      <a:pt x="562662" y="290249"/>
                    </a:cubicBezTo>
                    <a:cubicBezTo>
                      <a:pt x="584983" y="331821"/>
                      <a:pt x="690255" y="415286"/>
                      <a:pt x="802837" y="487742"/>
                    </a:cubicBezTo>
                    <a:cubicBezTo>
                      <a:pt x="809827" y="489958"/>
                      <a:pt x="834006" y="507483"/>
                      <a:pt x="843735" y="517262"/>
                    </a:cubicBezTo>
                    <a:cubicBezTo>
                      <a:pt x="694632" y="578835"/>
                      <a:pt x="277548" y="477311"/>
                      <a:pt x="117103" y="517262"/>
                    </a:cubicBezTo>
                    <a:cubicBezTo>
                      <a:pt x="45885" y="527651"/>
                      <a:pt x="-10695" y="465403"/>
                      <a:pt x="0" y="400159"/>
                    </a:cubicBezTo>
                    <a:cubicBezTo>
                      <a:pt x="18254" y="281062"/>
                      <a:pt x="14760" y="206952"/>
                      <a:pt x="0" y="117103"/>
                    </a:cubicBezTo>
                    <a:cubicBezTo>
                      <a:pt x="766" y="48047"/>
                      <a:pt x="48051" y="-248"/>
                      <a:pt x="117103" y="0"/>
                    </a:cubicBezTo>
                    <a:close/>
                  </a:path>
                  <a:path w="843735" h="517262" stroke="0" extrusionOk="0">
                    <a:moveTo>
                      <a:pt x="117103" y="0"/>
                    </a:moveTo>
                    <a:cubicBezTo>
                      <a:pt x="357448" y="-35886"/>
                      <a:pt x="600198" y="34835"/>
                      <a:pt x="697611" y="0"/>
                    </a:cubicBezTo>
                    <a:cubicBezTo>
                      <a:pt x="704205" y="22982"/>
                      <a:pt x="722880" y="64887"/>
                      <a:pt x="731942" y="75801"/>
                    </a:cubicBezTo>
                    <a:cubicBezTo>
                      <a:pt x="741618" y="104591"/>
                      <a:pt x="747542" y="131394"/>
                      <a:pt x="747857" y="151353"/>
                    </a:cubicBezTo>
                    <a:cubicBezTo>
                      <a:pt x="735526" y="231417"/>
                      <a:pt x="530856" y="209442"/>
                      <a:pt x="562662" y="290249"/>
                    </a:cubicBezTo>
                    <a:cubicBezTo>
                      <a:pt x="587693" y="333992"/>
                      <a:pt x="703224" y="397439"/>
                      <a:pt x="802837" y="487742"/>
                    </a:cubicBezTo>
                    <a:cubicBezTo>
                      <a:pt x="825102" y="499691"/>
                      <a:pt x="832869" y="515017"/>
                      <a:pt x="843735" y="517262"/>
                    </a:cubicBezTo>
                    <a:cubicBezTo>
                      <a:pt x="560707" y="580649"/>
                      <a:pt x="233494" y="560752"/>
                      <a:pt x="117103" y="517262"/>
                    </a:cubicBezTo>
                    <a:cubicBezTo>
                      <a:pt x="53399" y="517805"/>
                      <a:pt x="5304" y="466108"/>
                      <a:pt x="0" y="400159"/>
                    </a:cubicBezTo>
                    <a:cubicBezTo>
                      <a:pt x="-255" y="366248"/>
                      <a:pt x="13617" y="233715"/>
                      <a:pt x="0" y="117103"/>
                    </a:cubicBezTo>
                    <a:cubicBezTo>
                      <a:pt x="1671" y="54917"/>
                      <a:pt x="53519" y="11289"/>
                      <a:pt x="117103" y="0"/>
                    </a:cubicBezTo>
                    <a:close/>
                  </a:path>
                </a:pathLst>
              </a:custGeom>
              <a:solidFill>
                <a:srgbClr val="5B8370"/>
              </a:solidFill>
              <a:ln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矩形: 圆角 39"/>
              <p:cNvSpPr/>
              <p:nvPr/>
            </p:nvSpPr>
            <p:spPr>
              <a:xfrm>
                <a:off x="2209800" y="2260403"/>
                <a:ext cx="3692345" cy="517262"/>
              </a:xfrm>
              <a:custGeom>
                <a:avLst/>
                <a:gdLst>
                  <a:gd name="connsiteX0" fmla="*/ 0 w 3692345"/>
                  <a:gd name="connsiteY0" fmla="*/ 258631 h 517262"/>
                  <a:gd name="connsiteX1" fmla="*/ 258631 w 3692345"/>
                  <a:gd name="connsiteY1" fmla="*/ 0 h 517262"/>
                  <a:gd name="connsiteX2" fmla="*/ 3433714 w 3692345"/>
                  <a:gd name="connsiteY2" fmla="*/ 0 h 517262"/>
                  <a:gd name="connsiteX3" fmla="*/ 3692345 w 3692345"/>
                  <a:gd name="connsiteY3" fmla="*/ 258631 h 517262"/>
                  <a:gd name="connsiteX4" fmla="*/ 3692345 w 3692345"/>
                  <a:gd name="connsiteY4" fmla="*/ 258631 h 517262"/>
                  <a:gd name="connsiteX5" fmla="*/ 3433714 w 3692345"/>
                  <a:gd name="connsiteY5" fmla="*/ 517262 h 517262"/>
                  <a:gd name="connsiteX6" fmla="*/ 258631 w 3692345"/>
                  <a:gd name="connsiteY6" fmla="*/ 517262 h 517262"/>
                  <a:gd name="connsiteX7" fmla="*/ 0 w 3692345"/>
                  <a:gd name="connsiteY7" fmla="*/ 258631 h 517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92345" h="517262" extrusionOk="0">
                    <a:moveTo>
                      <a:pt x="0" y="258631"/>
                    </a:moveTo>
                    <a:cubicBezTo>
                      <a:pt x="-14610" y="106781"/>
                      <a:pt x="95831" y="7492"/>
                      <a:pt x="258631" y="0"/>
                    </a:cubicBezTo>
                    <a:cubicBezTo>
                      <a:pt x="1647861" y="132882"/>
                      <a:pt x="2223532" y="-84951"/>
                      <a:pt x="3433714" y="0"/>
                    </a:cubicBezTo>
                    <a:cubicBezTo>
                      <a:pt x="3563858" y="12397"/>
                      <a:pt x="3689093" y="133769"/>
                      <a:pt x="3692345" y="258631"/>
                    </a:cubicBezTo>
                    <a:lnTo>
                      <a:pt x="3692345" y="258631"/>
                    </a:lnTo>
                    <a:cubicBezTo>
                      <a:pt x="3677303" y="393239"/>
                      <a:pt x="3591748" y="524523"/>
                      <a:pt x="3433714" y="517262"/>
                    </a:cubicBezTo>
                    <a:cubicBezTo>
                      <a:pt x="2190554" y="566795"/>
                      <a:pt x="715210" y="532071"/>
                      <a:pt x="258631" y="517262"/>
                    </a:cubicBezTo>
                    <a:cubicBezTo>
                      <a:pt x="99718" y="514800"/>
                      <a:pt x="-3766" y="405015"/>
                      <a:pt x="0" y="258631"/>
                    </a:cubicBezTo>
                    <a:close/>
                  </a:path>
                </a:pathLst>
              </a:custGeom>
              <a:noFill/>
              <a:ln>
                <a:solidFill>
                  <a:srgbClr val="C3AC7D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223184" y="2338508"/>
                <a:ext cx="540937" cy="362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02</a:t>
                </a:r>
                <a:endParaRPr lang="zh-CN" altLang="en-US" sz="2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 rot="0">
              <a:off x="6204" y="6231"/>
              <a:ext cx="6410" cy="1097"/>
              <a:chOff x="2134239" y="2167680"/>
              <a:chExt cx="3767906" cy="547890"/>
            </a:xfrm>
          </p:grpSpPr>
          <p:sp>
            <p:nvSpPr>
              <p:cNvPr id="43" name="矩形: 圆角 42"/>
              <p:cNvSpPr/>
              <p:nvPr/>
            </p:nvSpPr>
            <p:spPr>
              <a:xfrm>
                <a:off x="2134239" y="2167680"/>
                <a:ext cx="3692345" cy="517262"/>
              </a:xfrm>
              <a:prstGeom prst="roundRect">
                <a:avLst>
                  <a:gd name="adj" fmla="val 22639"/>
                </a:avLst>
              </a:prstGeom>
              <a:solidFill>
                <a:srgbClr val="C6D7CF"/>
              </a:solidFill>
              <a:ln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2962377" y="2271170"/>
                <a:ext cx="2460031" cy="410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Tx/>
                  <a:buSzTx/>
                  <a:buFontTx/>
                </a:pPr>
                <a:r>
                  <a:rPr lang="zh-CN" altLang="en-US" sz="2800" b="1" dirty="0">
                    <a:ln>
                      <a:solidFill>
                        <a:schemeClr val="bg2">
                          <a:lumMod val="5000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cs typeface="+mn-ea"/>
                    <a:sym typeface="+mn-lt"/>
                  </a:rPr>
                  <a:t>评测结果展示</a:t>
                </a:r>
                <a:endParaRPr lang="zh-CN" altLang="en-US" sz="2800" b="1" dirty="0">
                  <a:ln>
                    <a:solidFill>
                      <a:schemeClr val="bg2">
                        <a:lumMod val="5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2134239" y="2198308"/>
                <a:ext cx="843735" cy="517262"/>
              </a:xfrm>
              <a:custGeom>
                <a:avLst/>
                <a:gdLst>
                  <a:gd name="connsiteX0" fmla="*/ 117103 w 843735"/>
                  <a:gd name="connsiteY0" fmla="*/ 0 h 517262"/>
                  <a:gd name="connsiteX1" fmla="*/ 697611 w 843735"/>
                  <a:gd name="connsiteY1" fmla="*/ 0 h 517262"/>
                  <a:gd name="connsiteX2" fmla="*/ 731942 w 843735"/>
                  <a:gd name="connsiteY2" fmla="*/ 75801 h 517262"/>
                  <a:gd name="connsiteX3" fmla="*/ 747857 w 843735"/>
                  <a:gd name="connsiteY3" fmla="*/ 151353 h 517262"/>
                  <a:gd name="connsiteX4" fmla="*/ 562662 w 843735"/>
                  <a:gd name="connsiteY4" fmla="*/ 290249 h 517262"/>
                  <a:gd name="connsiteX5" fmla="*/ 802837 w 843735"/>
                  <a:gd name="connsiteY5" fmla="*/ 487742 h 517262"/>
                  <a:gd name="connsiteX6" fmla="*/ 843735 w 843735"/>
                  <a:gd name="connsiteY6" fmla="*/ 517262 h 517262"/>
                  <a:gd name="connsiteX7" fmla="*/ 117103 w 843735"/>
                  <a:gd name="connsiteY7" fmla="*/ 517262 h 517262"/>
                  <a:gd name="connsiteX8" fmla="*/ 0 w 843735"/>
                  <a:gd name="connsiteY8" fmla="*/ 400159 h 517262"/>
                  <a:gd name="connsiteX9" fmla="*/ 0 w 843735"/>
                  <a:gd name="connsiteY9" fmla="*/ 117103 h 517262"/>
                  <a:gd name="connsiteX10" fmla="*/ 117103 w 843735"/>
                  <a:gd name="connsiteY10" fmla="*/ 0 h 517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43735" h="517262" fill="none" extrusionOk="0">
                    <a:moveTo>
                      <a:pt x="117103" y="0"/>
                    </a:moveTo>
                    <a:cubicBezTo>
                      <a:pt x="332881" y="-49812"/>
                      <a:pt x="439839" y="7212"/>
                      <a:pt x="697611" y="0"/>
                    </a:cubicBezTo>
                    <a:cubicBezTo>
                      <a:pt x="697072" y="15860"/>
                      <a:pt x="729818" y="58518"/>
                      <a:pt x="731942" y="75801"/>
                    </a:cubicBezTo>
                    <a:cubicBezTo>
                      <a:pt x="739926" y="104502"/>
                      <a:pt x="744360" y="127238"/>
                      <a:pt x="747857" y="151353"/>
                    </a:cubicBezTo>
                    <a:cubicBezTo>
                      <a:pt x="745424" y="237990"/>
                      <a:pt x="514180" y="195057"/>
                      <a:pt x="562662" y="290249"/>
                    </a:cubicBezTo>
                    <a:cubicBezTo>
                      <a:pt x="584983" y="331821"/>
                      <a:pt x="690255" y="415286"/>
                      <a:pt x="802837" y="487742"/>
                    </a:cubicBezTo>
                    <a:cubicBezTo>
                      <a:pt x="809827" y="489958"/>
                      <a:pt x="834006" y="507483"/>
                      <a:pt x="843735" y="517262"/>
                    </a:cubicBezTo>
                    <a:cubicBezTo>
                      <a:pt x="694632" y="578835"/>
                      <a:pt x="277548" y="477311"/>
                      <a:pt x="117103" y="517262"/>
                    </a:cubicBezTo>
                    <a:cubicBezTo>
                      <a:pt x="45885" y="527651"/>
                      <a:pt x="-10695" y="465403"/>
                      <a:pt x="0" y="400159"/>
                    </a:cubicBezTo>
                    <a:cubicBezTo>
                      <a:pt x="18254" y="281062"/>
                      <a:pt x="14760" y="206952"/>
                      <a:pt x="0" y="117103"/>
                    </a:cubicBezTo>
                    <a:cubicBezTo>
                      <a:pt x="766" y="48047"/>
                      <a:pt x="48051" y="-248"/>
                      <a:pt x="117103" y="0"/>
                    </a:cubicBezTo>
                    <a:close/>
                  </a:path>
                  <a:path w="843735" h="517262" stroke="0" extrusionOk="0">
                    <a:moveTo>
                      <a:pt x="117103" y="0"/>
                    </a:moveTo>
                    <a:cubicBezTo>
                      <a:pt x="357448" y="-35886"/>
                      <a:pt x="600198" y="34835"/>
                      <a:pt x="697611" y="0"/>
                    </a:cubicBezTo>
                    <a:cubicBezTo>
                      <a:pt x="704205" y="22982"/>
                      <a:pt x="722880" y="64887"/>
                      <a:pt x="731942" y="75801"/>
                    </a:cubicBezTo>
                    <a:cubicBezTo>
                      <a:pt x="741618" y="104591"/>
                      <a:pt x="747542" y="131394"/>
                      <a:pt x="747857" y="151353"/>
                    </a:cubicBezTo>
                    <a:cubicBezTo>
                      <a:pt x="735526" y="231417"/>
                      <a:pt x="530856" y="209442"/>
                      <a:pt x="562662" y="290249"/>
                    </a:cubicBezTo>
                    <a:cubicBezTo>
                      <a:pt x="587693" y="333992"/>
                      <a:pt x="703224" y="397439"/>
                      <a:pt x="802837" y="487742"/>
                    </a:cubicBezTo>
                    <a:cubicBezTo>
                      <a:pt x="825102" y="499691"/>
                      <a:pt x="832869" y="515017"/>
                      <a:pt x="843735" y="517262"/>
                    </a:cubicBezTo>
                    <a:cubicBezTo>
                      <a:pt x="560707" y="580649"/>
                      <a:pt x="233494" y="560752"/>
                      <a:pt x="117103" y="517262"/>
                    </a:cubicBezTo>
                    <a:cubicBezTo>
                      <a:pt x="53399" y="517805"/>
                      <a:pt x="5304" y="466108"/>
                      <a:pt x="0" y="400159"/>
                    </a:cubicBezTo>
                    <a:cubicBezTo>
                      <a:pt x="-255" y="366248"/>
                      <a:pt x="13617" y="233715"/>
                      <a:pt x="0" y="117103"/>
                    </a:cubicBezTo>
                    <a:cubicBezTo>
                      <a:pt x="1671" y="54917"/>
                      <a:pt x="53519" y="11289"/>
                      <a:pt x="117103" y="0"/>
                    </a:cubicBezTo>
                    <a:close/>
                  </a:path>
                </a:pathLst>
              </a:custGeom>
              <a:solidFill>
                <a:srgbClr val="5B8370"/>
              </a:solidFill>
              <a:ln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矩形: 圆角 45"/>
              <p:cNvSpPr/>
              <p:nvPr/>
            </p:nvSpPr>
            <p:spPr>
              <a:xfrm>
                <a:off x="2209800" y="2176478"/>
                <a:ext cx="3692345" cy="517262"/>
              </a:xfrm>
              <a:custGeom>
                <a:avLst/>
                <a:gdLst>
                  <a:gd name="connsiteX0" fmla="*/ 0 w 3692345"/>
                  <a:gd name="connsiteY0" fmla="*/ 258631 h 517262"/>
                  <a:gd name="connsiteX1" fmla="*/ 258631 w 3692345"/>
                  <a:gd name="connsiteY1" fmla="*/ 0 h 517262"/>
                  <a:gd name="connsiteX2" fmla="*/ 3433714 w 3692345"/>
                  <a:gd name="connsiteY2" fmla="*/ 0 h 517262"/>
                  <a:gd name="connsiteX3" fmla="*/ 3692345 w 3692345"/>
                  <a:gd name="connsiteY3" fmla="*/ 258631 h 517262"/>
                  <a:gd name="connsiteX4" fmla="*/ 3692345 w 3692345"/>
                  <a:gd name="connsiteY4" fmla="*/ 258631 h 517262"/>
                  <a:gd name="connsiteX5" fmla="*/ 3433714 w 3692345"/>
                  <a:gd name="connsiteY5" fmla="*/ 517262 h 517262"/>
                  <a:gd name="connsiteX6" fmla="*/ 258631 w 3692345"/>
                  <a:gd name="connsiteY6" fmla="*/ 517262 h 517262"/>
                  <a:gd name="connsiteX7" fmla="*/ 0 w 3692345"/>
                  <a:gd name="connsiteY7" fmla="*/ 258631 h 517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92345" h="517262" extrusionOk="0">
                    <a:moveTo>
                      <a:pt x="0" y="258631"/>
                    </a:moveTo>
                    <a:cubicBezTo>
                      <a:pt x="-14610" y="106781"/>
                      <a:pt x="95831" y="7492"/>
                      <a:pt x="258631" y="0"/>
                    </a:cubicBezTo>
                    <a:cubicBezTo>
                      <a:pt x="1647861" y="132882"/>
                      <a:pt x="2223532" y="-84951"/>
                      <a:pt x="3433714" y="0"/>
                    </a:cubicBezTo>
                    <a:cubicBezTo>
                      <a:pt x="3563858" y="12397"/>
                      <a:pt x="3689093" y="133769"/>
                      <a:pt x="3692345" y="258631"/>
                    </a:cubicBezTo>
                    <a:lnTo>
                      <a:pt x="3692345" y="258631"/>
                    </a:lnTo>
                    <a:cubicBezTo>
                      <a:pt x="3677303" y="393239"/>
                      <a:pt x="3591748" y="524523"/>
                      <a:pt x="3433714" y="517262"/>
                    </a:cubicBezTo>
                    <a:cubicBezTo>
                      <a:pt x="2190554" y="566795"/>
                      <a:pt x="715210" y="532071"/>
                      <a:pt x="258631" y="517262"/>
                    </a:cubicBezTo>
                    <a:cubicBezTo>
                      <a:pt x="99718" y="514800"/>
                      <a:pt x="-3766" y="405015"/>
                      <a:pt x="0" y="258631"/>
                    </a:cubicBezTo>
                    <a:close/>
                  </a:path>
                </a:pathLst>
              </a:custGeom>
              <a:noFill/>
              <a:ln>
                <a:solidFill>
                  <a:srgbClr val="C3AC7D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2222008" y="2288553"/>
                <a:ext cx="540937" cy="362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03</a:t>
                </a:r>
                <a:endParaRPr lang="zh-CN" altLang="en-US" sz="2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rot="0">
              <a:off x="6226" y="7871"/>
              <a:ext cx="6410" cy="1097"/>
              <a:chOff x="2134239" y="2167680"/>
              <a:chExt cx="3767906" cy="547890"/>
            </a:xfrm>
          </p:grpSpPr>
          <p:sp>
            <p:nvSpPr>
              <p:cNvPr id="9" name="矩形: 圆角 42"/>
              <p:cNvSpPr/>
              <p:nvPr/>
            </p:nvSpPr>
            <p:spPr>
              <a:xfrm>
                <a:off x="2134239" y="2167680"/>
                <a:ext cx="3692345" cy="517262"/>
              </a:xfrm>
              <a:prstGeom prst="roundRect">
                <a:avLst>
                  <a:gd name="adj" fmla="val 22639"/>
                </a:avLst>
              </a:prstGeom>
              <a:solidFill>
                <a:srgbClr val="C6D7CF"/>
              </a:solidFill>
              <a:ln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962473" y="2271065"/>
                <a:ext cx="2926152" cy="410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>
                  <a:buClrTx/>
                  <a:buSzTx/>
                  <a:buFontTx/>
                </a:pPr>
                <a:r>
                  <a:rPr lang="zh-CN" altLang="en-US" sz="2800" b="1" dirty="0">
                    <a:ln>
                      <a:solidFill>
                        <a:schemeClr val="bg2">
                          <a:lumMod val="5000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cs typeface="+mn-ea"/>
                    <a:sym typeface="+mn-lt"/>
                  </a:rPr>
                  <a:t>反思与总结</a:t>
                </a:r>
                <a:endParaRPr lang="zh-CN" altLang="en-US" sz="2800" b="1" dirty="0">
                  <a:ln>
                    <a:solidFill>
                      <a:schemeClr val="bg2">
                        <a:lumMod val="5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任意多边形: 形状 44"/>
              <p:cNvSpPr/>
              <p:nvPr/>
            </p:nvSpPr>
            <p:spPr>
              <a:xfrm>
                <a:off x="2134239" y="2198308"/>
                <a:ext cx="843735" cy="517262"/>
              </a:xfrm>
              <a:custGeom>
                <a:avLst/>
                <a:gdLst>
                  <a:gd name="connsiteX0" fmla="*/ 117103 w 843735"/>
                  <a:gd name="connsiteY0" fmla="*/ 0 h 517262"/>
                  <a:gd name="connsiteX1" fmla="*/ 697611 w 843735"/>
                  <a:gd name="connsiteY1" fmla="*/ 0 h 517262"/>
                  <a:gd name="connsiteX2" fmla="*/ 731942 w 843735"/>
                  <a:gd name="connsiteY2" fmla="*/ 75801 h 517262"/>
                  <a:gd name="connsiteX3" fmla="*/ 747857 w 843735"/>
                  <a:gd name="connsiteY3" fmla="*/ 151353 h 517262"/>
                  <a:gd name="connsiteX4" fmla="*/ 562662 w 843735"/>
                  <a:gd name="connsiteY4" fmla="*/ 290249 h 517262"/>
                  <a:gd name="connsiteX5" fmla="*/ 802837 w 843735"/>
                  <a:gd name="connsiteY5" fmla="*/ 487742 h 517262"/>
                  <a:gd name="connsiteX6" fmla="*/ 843735 w 843735"/>
                  <a:gd name="connsiteY6" fmla="*/ 517262 h 517262"/>
                  <a:gd name="connsiteX7" fmla="*/ 117103 w 843735"/>
                  <a:gd name="connsiteY7" fmla="*/ 517262 h 517262"/>
                  <a:gd name="connsiteX8" fmla="*/ 0 w 843735"/>
                  <a:gd name="connsiteY8" fmla="*/ 400159 h 517262"/>
                  <a:gd name="connsiteX9" fmla="*/ 0 w 843735"/>
                  <a:gd name="connsiteY9" fmla="*/ 117103 h 517262"/>
                  <a:gd name="connsiteX10" fmla="*/ 117103 w 843735"/>
                  <a:gd name="connsiteY10" fmla="*/ 0 h 517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43735" h="517262" fill="none" extrusionOk="0">
                    <a:moveTo>
                      <a:pt x="117103" y="0"/>
                    </a:moveTo>
                    <a:cubicBezTo>
                      <a:pt x="332881" y="-49812"/>
                      <a:pt x="439839" y="7212"/>
                      <a:pt x="697611" y="0"/>
                    </a:cubicBezTo>
                    <a:cubicBezTo>
                      <a:pt x="697072" y="15860"/>
                      <a:pt x="729818" y="58518"/>
                      <a:pt x="731942" y="75801"/>
                    </a:cubicBezTo>
                    <a:cubicBezTo>
                      <a:pt x="739926" y="104502"/>
                      <a:pt x="744360" y="127238"/>
                      <a:pt x="747857" y="151353"/>
                    </a:cubicBezTo>
                    <a:cubicBezTo>
                      <a:pt x="745424" y="237990"/>
                      <a:pt x="514180" y="195057"/>
                      <a:pt x="562662" y="290249"/>
                    </a:cubicBezTo>
                    <a:cubicBezTo>
                      <a:pt x="584983" y="331821"/>
                      <a:pt x="690255" y="415286"/>
                      <a:pt x="802837" y="487742"/>
                    </a:cubicBezTo>
                    <a:cubicBezTo>
                      <a:pt x="809827" y="489958"/>
                      <a:pt x="834006" y="507483"/>
                      <a:pt x="843735" y="517262"/>
                    </a:cubicBezTo>
                    <a:cubicBezTo>
                      <a:pt x="694632" y="578835"/>
                      <a:pt x="277548" y="477311"/>
                      <a:pt x="117103" y="517262"/>
                    </a:cubicBezTo>
                    <a:cubicBezTo>
                      <a:pt x="45885" y="527651"/>
                      <a:pt x="-10695" y="465403"/>
                      <a:pt x="0" y="400159"/>
                    </a:cubicBezTo>
                    <a:cubicBezTo>
                      <a:pt x="18254" y="281062"/>
                      <a:pt x="14760" y="206952"/>
                      <a:pt x="0" y="117103"/>
                    </a:cubicBezTo>
                    <a:cubicBezTo>
                      <a:pt x="766" y="48047"/>
                      <a:pt x="48051" y="-248"/>
                      <a:pt x="117103" y="0"/>
                    </a:cubicBezTo>
                    <a:close/>
                  </a:path>
                  <a:path w="843735" h="517262" stroke="0" extrusionOk="0">
                    <a:moveTo>
                      <a:pt x="117103" y="0"/>
                    </a:moveTo>
                    <a:cubicBezTo>
                      <a:pt x="357448" y="-35886"/>
                      <a:pt x="600198" y="34835"/>
                      <a:pt x="697611" y="0"/>
                    </a:cubicBezTo>
                    <a:cubicBezTo>
                      <a:pt x="704205" y="22982"/>
                      <a:pt x="722880" y="64887"/>
                      <a:pt x="731942" y="75801"/>
                    </a:cubicBezTo>
                    <a:cubicBezTo>
                      <a:pt x="741618" y="104591"/>
                      <a:pt x="747542" y="131394"/>
                      <a:pt x="747857" y="151353"/>
                    </a:cubicBezTo>
                    <a:cubicBezTo>
                      <a:pt x="735526" y="231417"/>
                      <a:pt x="530856" y="209442"/>
                      <a:pt x="562662" y="290249"/>
                    </a:cubicBezTo>
                    <a:cubicBezTo>
                      <a:pt x="587693" y="333992"/>
                      <a:pt x="703224" y="397439"/>
                      <a:pt x="802837" y="487742"/>
                    </a:cubicBezTo>
                    <a:cubicBezTo>
                      <a:pt x="825102" y="499691"/>
                      <a:pt x="832869" y="515017"/>
                      <a:pt x="843735" y="517262"/>
                    </a:cubicBezTo>
                    <a:cubicBezTo>
                      <a:pt x="560707" y="580649"/>
                      <a:pt x="233494" y="560752"/>
                      <a:pt x="117103" y="517262"/>
                    </a:cubicBezTo>
                    <a:cubicBezTo>
                      <a:pt x="53399" y="517805"/>
                      <a:pt x="5304" y="466108"/>
                      <a:pt x="0" y="400159"/>
                    </a:cubicBezTo>
                    <a:cubicBezTo>
                      <a:pt x="-255" y="366248"/>
                      <a:pt x="13617" y="233715"/>
                      <a:pt x="0" y="117103"/>
                    </a:cubicBezTo>
                    <a:cubicBezTo>
                      <a:pt x="1671" y="54917"/>
                      <a:pt x="53519" y="11289"/>
                      <a:pt x="117103" y="0"/>
                    </a:cubicBezTo>
                    <a:close/>
                  </a:path>
                </a:pathLst>
              </a:custGeom>
              <a:solidFill>
                <a:srgbClr val="5B8370"/>
              </a:solidFill>
              <a:ln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矩形: 圆角 45"/>
              <p:cNvSpPr/>
              <p:nvPr/>
            </p:nvSpPr>
            <p:spPr>
              <a:xfrm>
                <a:off x="2209800" y="2176478"/>
                <a:ext cx="3692345" cy="517262"/>
              </a:xfrm>
              <a:custGeom>
                <a:avLst/>
                <a:gdLst>
                  <a:gd name="connsiteX0" fmla="*/ 0 w 3692345"/>
                  <a:gd name="connsiteY0" fmla="*/ 258631 h 517262"/>
                  <a:gd name="connsiteX1" fmla="*/ 258631 w 3692345"/>
                  <a:gd name="connsiteY1" fmla="*/ 0 h 517262"/>
                  <a:gd name="connsiteX2" fmla="*/ 3433714 w 3692345"/>
                  <a:gd name="connsiteY2" fmla="*/ 0 h 517262"/>
                  <a:gd name="connsiteX3" fmla="*/ 3692345 w 3692345"/>
                  <a:gd name="connsiteY3" fmla="*/ 258631 h 517262"/>
                  <a:gd name="connsiteX4" fmla="*/ 3692345 w 3692345"/>
                  <a:gd name="connsiteY4" fmla="*/ 258631 h 517262"/>
                  <a:gd name="connsiteX5" fmla="*/ 3433714 w 3692345"/>
                  <a:gd name="connsiteY5" fmla="*/ 517262 h 517262"/>
                  <a:gd name="connsiteX6" fmla="*/ 258631 w 3692345"/>
                  <a:gd name="connsiteY6" fmla="*/ 517262 h 517262"/>
                  <a:gd name="connsiteX7" fmla="*/ 0 w 3692345"/>
                  <a:gd name="connsiteY7" fmla="*/ 258631 h 517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92345" h="517262" extrusionOk="0">
                    <a:moveTo>
                      <a:pt x="0" y="258631"/>
                    </a:moveTo>
                    <a:cubicBezTo>
                      <a:pt x="-14610" y="106781"/>
                      <a:pt x="95831" y="7492"/>
                      <a:pt x="258631" y="0"/>
                    </a:cubicBezTo>
                    <a:cubicBezTo>
                      <a:pt x="1647861" y="132882"/>
                      <a:pt x="2223532" y="-84951"/>
                      <a:pt x="3433714" y="0"/>
                    </a:cubicBezTo>
                    <a:cubicBezTo>
                      <a:pt x="3563858" y="12397"/>
                      <a:pt x="3689093" y="133769"/>
                      <a:pt x="3692345" y="258631"/>
                    </a:cubicBezTo>
                    <a:lnTo>
                      <a:pt x="3692345" y="258631"/>
                    </a:lnTo>
                    <a:cubicBezTo>
                      <a:pt x="3677303" y="393239"/>
                      <a:pt x="3591748" y="524523"/>
                      <a:pt x="3433714" y="517262"/>
                    </a:cubicBezTo>
                    <a:cubicBezTo>
                      <a:pt x="2190554" y="566795"/>
                      <a:pt x="715210" y="532071"/>
                      <a:pt x="258631" y="517262"/>
                    </a:cubicBezTo>
                    <a:cubicBezTo>
                      <a:pt x="99718" y="514800"/>
                      <a:pt x="-3766" y="405015"/>
                      <a:pt x="0" y="258631"/>
                    </a:cubicBezTo>
                    <a:close/>
                  </a:path>
                </a:pathLst>
              </a:custGeom>
              <a:noFill/>
              <a:ln>
                <a:solidFill>
                  <a:srgbClr val="C3AC7D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222008" y="2288553"/>
                <a:ext cx="540937" cy="362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03</a:t>
                </a:r>
                <a:endParaRPr lang="zh-CN" altLang="en-US" sz="2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: 形状 21"/>
          <p:cNvSpPr/>
          <p:nvPr/>
        </p:nvSpPr>
        <p:spPr>
          <a:xfrm>
            <a:off x="5422408" y="-114300"/>
            <a:ext cx="7264892" cy="1973065"/>
          </a:xfrm>
          <a:custGeom>
            <a:avLst/>
            <a:gdLst>
              <a:gd name="connsiteX0" fmla="*/ 457692 w 7264892"/>
              <a:gd name="connsiteY0" fmla="*/ 0 h 1973065"/>
              <a:gd name="connsiteX1" fmla="*/ 492 w 7264892"/>
              <a:gd name="connsiteY1" fmla="*/ 774700 h 1973065"/>
              <a:gd name="connsiteX2" fmla="*/ 533892 w 7264892"/>
              <a:gd name="connsiteY2" fmla="*/ 1155700 h 1973065"/>
              <a:gd name="connsiteX3" fmla="*/ 1829292 w 7264892"/>
              <a:gd name="connsiteY3" fmla="*/ 1524000 h 1973065"/>
              <a:gd name="connsiteX4" fmla="*/ 3226292 w 7264892"/>
              <a:gd name="connsiteY4" fmla="*/ 1968500 h 1973065"/>
              <a:gd name="connsiteX5" fmla="*/ 5372592 w 7264892"/>
              <a:gd name="connsiteY5" fmla="*/ 1752600 h 1973065"/>
              <a:gd name="connsiteX6" fmla="*/ 7264892 w 7264892"/>
              <a:gd name="connsiteY6" fmla="*/ 1714500 h 197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4892" h="1973065">
                <a:moveTo>
                  <a:pt x="457692" y="0"/>
                </a:moveTo>
                <a:cubicBezTo>
                  <a:pt x="222742" y="291041"/>
                  <a:pt x="-12208" y="582083"/>
                  <a:pt x="492" y="774700"/>
                </a:cubicBezTo>
                <a:cubicBezTo>
                  <a:pt x="13192" y="967317"/>
                  <a:pt x="229092" y="1030817"/>
                  <a:pt x="533892" y="1155700"/>
                </a:cubicBezTo>
                <a:cubicBezTo>
                  <a:pt x="838692" y="1280583"/>
                  <a:pt x="1380559" y="1388533"/>
                  <a:pt x="1829292" y="1524000"/>
                </a:cubicBezTo>
                <a:cubicBezTo>
                  <a:pt x="2278025" y="1659467"/>
                  <a:pt x="2635742" y="1930400"/>
                  <a:pt x="3226292" y="1968500"/>
                </a:cubicBezTo>
                <a:cubicBezTo>
                  <a:pt x="3816842" y="2006600"/>
                  <a:pt x="4699492" y="1794933"/>
                  <a:pt x="5372592" y="1752600"/>
                </a:cubicBezTo>
                <a:cubicBezTo>
                  <a:pt x="6045692" y="1710267"/>
                  <a:pt x="6655292" y="1712383"/>
                  <a:pt x="7264892" y="1714500"/>
                </a:cubicBezTo>
              </a:path>
            </a:pathLst>
          </a:custGeom>
          <a:noFill/>
          <a:ln w="25400">
            <a:solidFill>
              <a:srgbClr val="C3A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>
            <a:off x="6766386" y="1"/>
            <a:ext cx="5425614" cy="2671209"/>
          </a:xfrm>
          <a:custGeom>
            <a:avLst/>
            <a:gdLst>
              <a:gd name="connsiteX0" fmla="*/ 0 w 5425614"/>
              <a:gd name="connsiteY0" fmla="*/ 0 h 2671209"/>
              <a:gd name="connsiteX1" fmla="*/ 5425614 w 5425614"/>
              <a:gd name="connsiteY1" fmla="*/ 0 h 2671209"/>
              <a:gd name="connsiteX2" fmla="*/ 5425614 w 5425614"/>
              <a:gd name="connsiteY2" fmla="*/ 2671209 h 2671209"/>
              <a:gd name="connsiteX3" fmla="*/ 5285517 w 5425614"/>
              <a:gd name="connsiteY3" fmla="*/ 2647156 h 2671209"/>
              <a:gd name="connsiteX4" fmla="*/ 4777914 w 5425614"/>
              <a:gd name="connsiteY4" fmla="*/ 2501900 h 2671209"/>
              <a:gd name="connsiteX5" fmla="*/ 3876214 w 5425614"/>
              <a:gd name="connsiteY5" fmla="*/ 1943100 h 2671209"/>
              <a:gd name="connsiteX6" fmla="*/ 1653714 w 5425614"/>
              <a:gd name="connsiteY6" fmla="*/ 1155700 h 2671209"/>
              <a:gd name="connsiteX7" fmla="*/ 612314 w 5425614"/>
              <a:gd name="connsiteY7" fmla="*/ 723900 h 2671209"/>
              <a:gd name="connsiteX8" fmla="*/ 1145714 w 5425614"/>
              <a:gd name="connsiteY8" fmla="*/ 469900 h 2671209"/>
              <a:gd name="connsiteX9" fmla="*/ 254978 w 5425614"/>
              <a:gd name="connsiteY9" fmla="*/ 86221 h 2671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25614" h="2671209">
                <a:moveTo>
                  <a:pt x="0" y="0"/>
                </a:moveTo>
                <a:lnTo>
                  <a:pt x="5425614" y="0"/>
                </a:lnTo>
                <a:lnTo>
                  <a:pt x="5425614" y="2671209"/>
                </a:lnTo>
                <a:lnTo>
                  <a:pt x="5285517" y="2647156"/>
                </a:lnTo>
                <a:cubicBezTo>
                  <a:pt x="5110495" y="2612496"/>
                  <a:pt x="4939839" y="2567517"/>
                  <a:pt x="4777914" y="2501900"/>
                </a:cubicBezTo>
                <a:cubicBezTo>
                  <a:pt x="4454064" y="2370667"/>
                  <a:pt x="4396914" y="2167467"/>
                  <a:pt x="3876214" y="1943100"/>
                </a:cubicBezTo>
                <a:cubicBezTo>
                  <a:pt x="3355514" y="1718733"/>
                  <a:pt x="2197697" y="1358900"/>
                  <a:pt x="1653714" y="1155700"/>
                </a:cubicBezTo>
                <a:cubicBezTo>
                  <a:pt x="1109731" y="952500"/>
                  <a:pt x="696981" y="838200"/>
                  <a:pt x="612314" y="723900"/>
                </a:cubicBezTo>
                <a:cubicBezTo>
                  <a:pt x="527647" y="609600"/>
                  <a:pt x="1279064" y="601133"/>
                  <a:pt x="1145714" y="469900"/>
                </a:cubicBezTo>
                <a:cubicBezTo>
                  <a:pt x="1045702" y="371475"/>
                  <a:pt x="683156" y="233759"/>
                  <a:pt x="254978" y="86221"/>
                </a:cubicBezTo>
                <a:close/>
              </a:path>
            </a:pathLst>
          </a:custGeom>
          <a:solidFill>
            <a:srgbClr val="C6D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: 形状 22"/>
          <p:cNvSpPr/>
          <p:nvPr/>
        </p:nvSpPr>
        <p:spPr>
          <a:xfrm>
            <a:off x="-114300" y="3111500"/>
            <a:ext cx="5854700" cy="3987800"/>
          </a:xfrm>
          <a:custGeom>
            <a:avLst/>
            <a:gdLst>
              <a:gd name="connsiteX0" fmla="*/ 0 w 5854700"/>
              <a:gd name="connsiteY0" fmla="*/ 0 h 3987800"/>
              <a:gd name="connsiteX1" fmla="*/ 800100 w 5854700"/>
              <a:gd name="connsiteY1" fmla="*/ 431800 h 3987800"/>
              <a:gd name="connsiteX2" fmla="*/ 1828800 w 5854700"/>
              <a:gd name="connsiteY2" fmla="*/ 711200 h 3987800"/>
              <a:gd name="connsiteX3" fmla="*/ 2514600 w 5854700"/>
              <a:gd name="connsiteY3" fmla="*/ 1168400 h 3987800"/>
              <a:gd name="connsiteX4" fmla="*/ 3835400 w 5854700"/>
              <a:gd name="connsiteY4" fmla="*/ 1968500 h 3987800"/>
              <a:gd name="connsiteX5" fmla="*/ 4660900 w 5854700"/>
              <a:gd name="connsiteY5" fmla="*/ 2882900 h 3987800"/>
              <a:gd name="connsiteX6" fmla="*/ 5461000 w 5854700"/>
              <a:gd name="connsiteY6" fmla="*/ 3365500 h 3987800"/>
              <a:gd name="connsiteX7" fmla="*/ 5854700 w 5854700"/>
              <a:gd name="connsiteY7" fmla="*/ 3987800 h 398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54700" h="3987800">
                <a:moveTo>
                  <a:pt x="0" y="0"/>
                </a:moveTo>
                <a:cubicBezTo>
                  <a:pt x="247650" y="156633"/>
                  <a:pt x="495300" y="313267"/>
                  <a:pt x="800100" y="431800"/>
                </a:cubicBezTo>
                <a:cubicBezTo>
                  <a:pt x="1104900" y="550333"/>
                  <a:pt x="1543050" y="588433"/>
                  <a:pt x="1828800" y="711200"/>
                </a:cubicBezTo>
                <a:cubicBezTo>
                  <a:pt x="2114550" y="833967"/>
                  <a:pt x="2180167" y="958850"/>
                  <a:pt x="2514600" y="1168400"/>
                </a:cubicBezTo>
                <a:cubicBezTo>
                  <a:pt x="2849033" y="1377950"/>
                  <a:pt x="3477683" y="1682750"/>
                  <a:pt x="3835400" y="1968500"/>
                </a:cubicBezTo>
                <a:cubicBezTo>
                  <a:pt x="4193117" y="2254250"/>
                  <a:pt x="4389967" y="2650067"/>
                  <a:pt x="4660900" y="2882900"/>
                </a:cubicBezTo>
                <a:cubicBezTo>
                  <a:pt x="4931833" y="3115733"/>
                  <a:pt x="5262033" y="3181350"/>
                  <a:pt x="5461000" y="3365500"/>
                </a:cubicBezTo>
                <a:cubicBezTo>
                  <a:pt x="5659967" y="3549650"/>
                  <a:pt x="5757333" y="3768725"/>
                  <a:pt x="5854700" y="3987800"/>
                </a:cubicBezTo>
              </a:path>
            </a:pathLst>
          </a:custGeom>
          <a:noFill/>
          <a:ln w="25400">
            <a:solidFill>
              <a:srgbClr val="C3A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/>
          <p:cNvSpPr/>
          <p:nvPr/>
        </p:nvSpPr>
        <p:spPr>
          <a:xfrm>
            <a:off x="9623912" y="0"/>
            <a:ext cx="2568089" cy="2045056"/>
          </a:xfrm>
          <a:custGeom>
            <a:avLst/>
            <a:gdLst>
              <a:gd name="connsiteX0" fmla="*/ 0 w 2568089"/>
              <a:gd name="connsiteY0" fmla="*/ 0 h 2045056"/>
              <a:gd name="connsiteX1" fmla="*/ 2568089 w 2568089"/>
              <a:gd name="connsiteY1" fmla="*/ 0 h 2045056"/>
              <a:gd name="connsiteX2" fmla="*/ 2568089 w 2568089"/>
              <a:gd name="connsiteY2" fmla="*/ 2045056 h 2045056"/>
              <a:gd name="connsiteX3" fmla="*/ 2440097 w 2568089"/>
              <a:gd name="connsiteY3" fmla="*/ 1994098 h 2045056"/>
              <a:gd name="connsiteX4" fmla="*/ 1615589 w 2568089"/>
              <a:gd name="connsiteY4" fmla="*/ 1625600 h 2045056"/>
              <a:gd name="connsiteX5" fmla="*/ 1031389 w 2568089"/>
              <a:gd name="connsiteY5" fmla="*/ 1181100 h 2045056"/>
              <a:gd name="connsiteX6" fmla="*/ 434489 w 2568089"/>
              <a:gd name="connsiteY6" fmla="*/ 317500 h 2045056"/>
              <a:gd name="connsiteX7" fmla="*/ 110242 w 2568089"/>
              <a:gd name="connsiteY7" fmla="*/ 61119 h 204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8089" h="2045056">
                <a:moveTo>
                  <a:pt x="0" y="0"/>
                </a:moveTo>
                <a:lnTo>
                  <a:pt x="2568089" y="0"/>
                </a:lnTo>
                <a:lnTo>
                  <a:pt x="2568089" y="2045056"/>
                </a:lnTo>
                <a:lnTo>
                  <a:pt x="2440097" y="1994098"/>
                </a:lnTo>
                <a:cubicBezTo>
                  <a:pt x="2125970" y="1867693"/>
                  <a:pt x="1831489" y="1743075"/>
                  <a:pt x="1615589" y="1625600"/>
                </a:cubicBezTo>
                <a:cubicBezTo>
                  <a:pt x="1327722" y="1468967"/>
                  <a:pt x="1228239" y="1399116"/>
                  <a:pt x="1031389" y="1181100"/>
                </a:cubicBezTo>
                <a:cubicBezTo>
                  <a:pt x="834539" y="963084"/>
                  <a:pt x="644039" y="533400"/>
                  <a:pt x="434489" y="317500"/>
                </a:cubicBezTo>
                <a:cubicBezTo>
                  <a:pt x="329714" y="209550"/>
                  <a:pt x="220970" y="128588"/>
                  <a:pt x="110242" y="61119"/>
                </a:cubicBezTo>
                <a:close/>
              </a:path>
            </a:pathLst>
          </a:custGeom>
          <a:solidFill>
            <a:srgbClr val="E0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: 形状 29"/>
          <p:cNvSpPr/>
          <p:nvPr/>
        </p:nvSpPr>
        <p:spPr>
          <a:xfrm>
            <a:off x="0" y="4040490"/>
            <a:ext cx="4096111" cy="2817510"/>
          </a:xfrm>
          <a:custGeom>
            <a:avLst/>
            <a:gdLst>
              <a:gd name="connsiteX0" fmla="*/ 993205 w 4096111"/>
              <a:gd name="connsiteY0" fmla="*/ 479 h 2817510"/>
              <a:gd name="connsiteX1" fmla="*/ 1168400 w 4096111"/>
              <a:gd name="connsiteY1" fmla="*/ 10810 h 2817510"/>
              <a:gd name="connsiteX2" fmla="*/ 2540000 w 4096111"/>
              <a:gd name="connsiteY2" fmla="*/ 468010 h 2817510"/>
              <a:gd name="connsiteX3" fmla="*/ 3454400 w 4096111"/>
              <a:gd name="connsiteY3" fmla="*/ 531510 h 2817510"/>
              <a:gd name="connsiteX4" fmla="*/ 4089400 w 4096111"/>
              <a:gd name="connsiteY4" fmla="*/ 963310 h 2817510"/>
              <a:gd name="connsiteX5" fmla="*/ 3797300 w 4096111"/>
              <a:gd name="connsiteY5" fmla="*/ 1509410 h 2817510"/>
              <a:gd name="connsiteX6" fmla="*/ 3949700 w 4096111"/>
              <a:gd name="connsiteY6" fmla="*/ 2677810 h 2817510"/>
              <a:gd name="connsiteX7" fmla="*/ 3914440 w 4096111"/>
              <a:gd name="connsiteY7" fmla="*/ 2762996 h 2817510"/>
              <a:gd name="connsiteX8" fmla="*/ 3874214 w 4096111"/>
              <a:gd name="connsiteY8" fmla="*/ 2817510 h 2817510"/>
              <a:gd name="connsiteX9" fmla="*/ 0 w 4096111"/>
              <a:gd name="connsiteY9" fmla="*/ 2817510 h 2817510"/>
              <a:gd name="connsiteX10" fmla="*/ 0 w 4096111"/>
              <a:gd name="connsiteY10" fmla="*/ 130768 h 2817510"/>
              <a:gd name="connsiteX11" fmla="*/ 104577 w 4096111"/>
              <a:gd name="connsiteY11" fmla="*/ 106953 h 2817510"/>
              <a:gd name="connsiteX12" fmla="*/ 993205 w 4096111"/>
              <a:gd name="connsiteY12" fmla="*/ 479 h 281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96111" h="2817510">
                <a:moveTo>
                  <a:pt x="993205" y="479"/>
                </a:moveTo>
                <a:cubicBezTo>
                  <a:pt x="1051785" y="1649"/>
                  <a:pt x="1110192" y="4989"/>
                  <a:pt x="1168400" y="10810"/>
                </a:cubicBezTo>
                <a:cubicBezTo>
                  <a:pt x="1634067" y="57377"/>
                  <a:pt x="2159000" y="381227"/>
                  <a:pt x="2540000" y="468010"/>
                </a:cubicBezTo>
                <a:cubicBezTo>
                  <a:pt x="2921000" y="554793"/>
                  <a:pt x="3196167" y="448960"/>
                  <a:pt x="3454400" y="531510"/>
                </a:cubicBezTo>
                <a:cubicBezTo>
                  <a:pt x="3712633" y="614060"/>
                  <a:pt x="4032250" y="800327"/>
                  <a:pt x="4089400" y="963310"/>
                </a:cubicBezTo>
                <a:cubicBezTo>
                  <a:pt x="4146550" y="1126293"/>
                  <a:pt x="3820583" y="1223660"/>
                  <a:pt x="3797300" y="1509410"/>
                </a:cubicBezTo>
                <a:cubicBezTo>
                  <a:pt x="3774017" y="1795160"/>
                  <a:pt x="4021667" y="2425927"/>
                  <a:pt x="3949700" y="2677810"/>
                </a:cubicBezTo>
                <a:cubicBezTo>
                  <a:pt x="3940705" y="2709296"/>
                  <a:pt x="3928831" y="2737556"/>
                  <a:pt x="3914440" y="2762996"/>
                </a:cubicBezTo>
                <a:lnTo>
                  <a:pt x="3874214" y="2817510"/>
                </a:lnTo>
                <a:lnTo>
                  <a:pt x="0" y="2817510"/>
                </a:lnTo>
                <a:lnTo>
                  <a:pt x="0" y="130768"/>
                </a:lnTo>
                <a:lnTo>
                  <a:pt x="104577" y="106953"/>
                </a:lnTo>
                <a:cubicBezTo>
                  <a:pt x="403059" y="43039"/>
                  <a:pt x="700302" y="-5371"/>
                  <a:pt x="993205" y="479"/>
                </a:cubicBezTo>
                <a:close/>
              </a:path>
            </a:pathLst>
          </a:custGeom>
          <a:solidFill>
            <a:srgbClr val="C6D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任意多边形: 形状 3"/>
          <p:cNvSpPr/>
          <p:nvPr/>
        </p:nvSpPr>
        <p:spPr>
          <a:xfrm>
            <a:off x="-228600" y="3340100"/>
            <a:ext cx="5041900" cy="3962400"/>
          </a:xfrm>
          <a:custGeom>
            <a:avLst/>
            <a:gdLst>
              <a:gd name="connsiteX0" fmla="*/ 0 w 5041900"/>
              <a:gd name="connsiteY0" fmla="*/ 0 h 3962400"/>
              <a:gd name="connsiteX1" fmla="*/ 1498600 w 5041900"/>
              <a:gd name="connsiteY1" fmla="*/ 1765300 h 3962400"/>
              <a:gd name="connsiteX2" fmla="*/ 3327400 w 5041900"/>
              <a:gd name="connsiteY2" fmla="*/ 2235200 h 3962400"/>
              <a:gd name="connsiteX3" fmla="*/ 5041900 w 5041900"/>
              <a:gd name="connsiteY3" fmla="*/ 3962400 h 39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1900" h="3962400">
                <a:moveTo>
                  <a:pt x="0" y="0"/>
                </a:moveTo>
                <a:cubicBezTo>
                  <a:pt x="472016" y="696383"/>
                  <a:pt x="944033" y="1392767"/>
                  <a:pt x="1498600" y="1765300"/>
                </a:cubicBezTo>
                <a:cubicBezTo>
                  <a:pt x="2053167" y="2137833"/>
                  <a:pt x="2736850" y="1869017"/>
                  <a:pt x="3327400" y="2235200"/>
                </a:cubicBezTo>
                <a:cubicBezTo>
                  <a:pt x="3917950" y="2601383"/>
                  <a:pt x="4479925" y="3281891"/>
                  <a:pt x="5041900" y="3962400"/>
                </a:cubicBezTo>
              </a:path>
            </a:pathLst>
          </a:custGeom>
          <a:noFill/>
          <a:ln w="25400">
            <a:solidFill>
              <a:srgbClr val="C3A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/>
        </p:nvSpPr>
        <p:spPr>
          <a:xfrm>
            <a:off x="1" y="4627344"/>
            <a:ext cx="2996343" cy="2230656"/>
          </a:xfrm>
          <a:custGeom>
            <a:avLst/>
            <a:gdLst>
              <a:gd name="connsiteX0" fmla="*/ 1223467 w 2996343"/>
              <a:gd name="connsiteY0" fmla="*/ 715 h 2230656"/>
              <a:gd name="connsiteX1" fmla="*/ 1701800 w 2996343"/>
              <a:gd name="connsiteY1" fmla="*/ 84356 h 2230656"/>
              <a:gd name="connsiteX2" fmla="*/ 1917700 w 2996343"/>
              <a:gd name="connsiteY2" fmla="*/ 1494056 h 2230656"/>
              <a:gd name="connsiteX3" fmla="*/ 2923840 w 2996343"/>
              <a:gd name="connsiteY3" fmla="*/ 2195347 h 2230656"/>
              <a:gd name="connsiteX4" fmla="*/ 2996343 w 2996343"/>
              <a:gd name="connsiteY4" fmla="*/ 2230656 h 2230656"/>
              <a:gd name="connsiteX5" fmla="*/ 0 w 2996343"/>
              <a:gd name="connsiteY5" fmla="*/ 2230656 h 2230656"/>
              <a:gd name="connsiteX6" fmla="*/ 0 w 2996343"/>
              <a:gd name="connsiteY6" fmla="*/ 97033 h 2230656"/>
              <a:gd name="connsiteX7" fmla="*/ 200311 w 2996343"/>
              <a:gd name="connsiteY7" fmla="*/ 72264 h 2230656"/>
              <a:gd name="connsiteX8" fmla="*/ 1223467 w 2996343"/>
              <a:gd name="connsiteY8" fmla="*/ 715 h 223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6343" h="2230656">
                <a:moveTo>
                  <a:pt x="1223467" y="715"/>
                </a:moveTo>
                <a:cubicBezTo>
                  <a:pt x="1426898" y="4981"/>
                  <a:pt x="1597555" y="28794"/>
                  <a:pt x="1701800" y="84356"/>
                </a:cubicBezTo>
                <a:cubicBezTo>
                  <a:pt x="2118783" y="306606"/>
                  <a:pt x="1579033" y="1079189"/>
                  <a:pt x="1917700" y="1494056"/>
                </a:cubicBezTo>
                <a:cubicBezTo>
                  <a:pt x="2129367" y="1753348"/>
                  <a:pt x="2497303" y="1980394"/>
                  <a:pt x="2923840" y="2195347"/>
                </a:cubicBezTo>
                <a:lnTo>
                  <a:pt x="2996343" y="2230656"/>
                </a:lnTo>
                <a:lnTo>
                  <a:pt x="0" y="2230656"/>
                </a:lnTo>
                <a:lnTo>
                  <a:pt x="0" y="97033"/>
                </a:lnTo>
                <a:lnTo>
                  <a:pt x="200311" y="72264"/>
                </a:lnTo>
                <a:cubicBezTo>
                  <a:pt x="539428" y="31894"/>
                  <a:pt x="918320" y="-5685"/>
                  <a:pt x="1223467" y="715"/>
                </a:cubicBezTo>
                <a:close/>
              </a:path>
            </a:pathLst>
          </a:custGeom>
          <a:solidFill>
            <a:srgbClr val="E0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多边形: 形状 4"/>
          <p:cNvSpPr/>
          <p:nvPr/>
        </p:nvSpPr>
        <p:spPr>
          <a:xfrm>
            <a:off x="8928100" y="-593552"/>
            <a:ext cx="4216400" cy="3505200"/>
          </a:xfrm>
          <a:custGeom>
            <a:avLst/>
            <a:gdLst>
              <a:gd name="connsiteX0" fmla="*/ 0 w 4216400"/>
              <a:gd name="connsiteY0" fmla="*/ 0 h 3505200"/>
              <a:gd name="connsiteX1" fmla="*/ 774700 w 4216400"/>
              <a:gd name="connsiteY1" fmla="*/ 1143000 h 3505200"/>
              <a:gd name="connsiteX2" fmla="*/ 3073400 w 4216400"/>
              <a:gd name="connsiteY2" fmla="*/ 1574800 h 3505200"/>
              <a:gd name="connsiteX3" fmla="*/ 4216400 w 4216400"/>
              <a:gd name="connsiteY3" fmla="*/ 350520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6400" h="3505200">
                <a:moveTo>
                  <a:pt x="0" y="0"/>
                </a:moveTo>
                <a:cubicBezTo>
                  <a:pt x="131233" y="440266"/>
                  <a:pt x="262467" y="880533"/>
                  <a:pt x="774700" y="1143000"/>
                </a:cubicBezTo>
                <a:cubicBezTo>
                  <a:pt x="1286933" y="1405467"/>
                  <a:pt x="2499783" y="1181100"/>
                  <a:pt x="3073400" y="1574800"/>
                </a:cubicBezTo>
                <a:cubicBezTo>
                  <a:pt x="3647017" y="1968500"/>
                  <a:pt x="3931708" y="2736850"/>
                  <a:pt x="4216400" y="3505200"/>
                </a:cubicBezTo>
              </a:path>
            </a:pathLst>
          </a:custGeom>
          <a:noFill/>
          <a:ln w="25400">
            <a:solidFill>
              <a:srgbClr val="C3A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5741868" y="1346737"/>
            <a:ext cx="532188" cy="252732"/>
            <a:chOff x="5635594" y="1198829"/>
            <a:chExt cx="969494" cy="460406"/>
          </a:xfrm>
        </p:grpSpPr>
        <p:sp>
          <p:nvSpPr>
            <p:cNvPr id="13" name="椭圆 12"/>
            <p:cNvSpPr/>
            <p:nvPr/>
          </p:nvSpPr>
          <p:spPr>
            <a:xfrm>
              <a:off x="5635594" y="1198829"/>
              <a:ext cx="460406" cy="460406"/>
            </a:xfrm>
            <a:prstGeom prst="ellipse">
              <a:avLst/>
            </a:prstGeom>
            <a:solidFill>
              <a:srgbClr val="C3AC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6144681" y="1198829"/>
              <a:ext cx="460407" cy="460406"/>
            </a:xfrm>
            <a:prstGeom prst="ellipse">
              <a:avLst/>
            </a:prstGeom>
            <a:solidFill>
              <a:srgbClr val="C6D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057650" y="3463290"/>
            <a:ext cx="3961765" cy="802913"/>
            <a:chOff x="2134239" y="2198308"/>
            <a:chExt cx="3767906" cy="579357"/>
          </a:xfrm>
        </p:grpSpPr>
        <p:sp>
          <p:nvSpPr>
            <p:cNvPr id="31" name="矩形: 圆角 30"/>
            <p:cNvSpPr/>
            <p:nvPr/>
          </p:nvSpPr>
          <p:spPr>
            <a:xfrm>
              <a:off x="2134239" y="2198308"/>
              <a:ext cx="3692345" cy="517262"/>
            </a:xfrm>
            <a:prstGeom prst="roundRect">
              <a:avLst>
                <a:gd name="adj" fmla="val 22639"/>
              </a:avLst>
            </a:prstGeom>
            <a:solidFill>
              <a:srgbClr val="5B8370"/>
            </a:solidFill>
            <a:ln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865675" y="2338890"/>
              <a:ext cx="2150110" cy="37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赛题解读</a:t>
              </a:r>
              <a:endParaRPr lang="zh-CN" alt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矩形: 圆角 20"/>
            <p:cNvSpPr/>
            <p:nvPr/>
          </p:nvSpPr>
          <p:spPr>
            <a:xfrm>
              <a:off x="2209800" y="2260403"/>
              <a:ext cx="3692345" cy="517262"/>
            </a:xfrm>
            <a:custGeom>
              <a:avLst/>
              <a:gdLst>
                <a:gd name="connsiteX0" fmla="*/ 0 w 3692345"/>
                <a:gd name="connsiteY0" fmla="*/ 258631 h 517262"/>
                <a:gd name="connsiteX1" fmla="*/ 258631 w 3692345"/>
                <a:gd name="connsiteY1" fmla="*/ 0 h 517262"/>
                <a:gd name="connsiteX2" fmla="*/ 3433714 w 3692345"/>
                <a:gd name="connsiteY2" fmla="*/ 0 h 517262"/>
                <a:gd name="connsiteX3" fmla="*/ 3692345 w 3692345"/>
                <a:gd name="connsiteY3" fmla="*/ 258631 h 517262"/>
                <a:gd name="connsiteX4" fmla="*/ 3692345 w 3692345"/>
                <a:gd name="connsiteY4" fmla="*/ 258631 h 517262"/>
                <a:gd name="connsiteX5" fmla="*/ 3433714 w 3692345"/>
                <a:gd name="connsiteY5" fmla="*/ 517262 h 517262"/>
                <a:gd name="connsiteX6" fmla="*/ 258631 w 3692345"/>
                <a:gd name="connsiteY6" fmla="*/ 517262 h 517262"/>
                <a:gd name="connsiteX7" fmla="*/ 0 w 3692345"/>
                <a:gd name="connsiteY7" fmla="*/ 258631 h 517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92345" h="517262" extrusionOk="0">
                  <a:moveTo>
                    <a:pt x="0" y="258631"/>
                  </a:moveTo>
                  <a:cubicBezTo>
                    <a:pt x="-14610" y="106781"/>
                    <a:pt x="95831" y="7492"/>
                    <a:pt x="258631" y="0"/>
                  </a:cubicBezTo>
                  <a:cubicBezTo>
                    <a:pt x="1647861" y="132882"/>
                    <a:pt x="2223532" y="-84951"/>
                    <a:pt x="3433714" y="0"/>
                  </a:cubicBezTo>
                  <a:cubicBezTo>
                    <a:pt x="3563858" y="12397"/>
                    <a:pt x="3689093" y="133769"/>
                    <a:pt x="3692345" y="258631"/>
                  </a:cubicBezTo>
                  <a:lnTo>
                    <a:pt x="3692345" y="258631"/>
                  </a:lnTo>
                  <a:cubicBezTo>
                    <a:pt x="3677303" y="393239"/>
                    <a:pt x="3591748" y="524523"/>
                    <a:pt x="3433714" y="517262"/>
                  </a:cubicBezTo>
                  <a:cubicBezTo>
                    <a:pt x="2190554" y="566795"/>
                    <a:pt x="715210" y="532071"/>
                    <a:pt x="258631" y="517262"/>
                  </a:cubicBezTo>
                  <a:cubicBezTo>
                    <a:pt x="99718" y="514800"/>
                    <a:pt x="-3766" y="405015"/>
                    <a:pt x="0" y="258631"/>
                  </a:cubicBezTo>
                  <a:close/>
                </a:path>
              </a:pathLst>
            </a:custGeom>
            <a:noFill/>
            <a:ln>
              <a:solidFill>
                <a:srgbClr val="C3AC7D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5277255" y="1413798"/>
            <a:ext cx="247018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rgbClr val="5B8370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1</a:t>
            </a:r>
            <a:endParaRPr lang="zh-CN" altLang="en-US" sz="13800" dirty="0">
              <a:solidFill>
                <a:srgbClr val="5B8370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677373" y="1806561"/>
            <a:ext cx="1343416" cy="1368570"/>
            <a:chOff x="5229802" y="1806561"/>
            <a:chExt cx="1343416" cy="1368570"/>
          </a:xfrm>
        </p:grpSpPr>
        <p:sp>
          <p:nvSpPr>
            <p:cNvPr id="20" name="文本框 19"/>
            <p:cNvSpPr txBox="1"/>
            <p:nvPr/>
          </p:nvSpPr>
          <p:spPr>
            <a:xfrm>
              <a:off x="5229802" y="2295092"/>
              <a:ext cx="8536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C3AC7D"/>
                  </a:solidFill>
                  <a:cs typeface="+mn-ea"/>
                  <a:sym typeface="+mn-lt"/>
                </a:rPr>
                <a:t>PART</a:t>
              </a:r>
              <a:endParaRPr lang="zh-CN" altLang="en-US" sz="2000" dirty="0">
                <a:solidFill>
                  <a:srgbClr val="C3AC7D"/>
                </a:solidFill>
                <a:cs typeface="+mn-ea"/>
                <a:sym typeface="+mn-lt"/>
              </a:endParaRPr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5670489" y="1806561"/>
              <a:ext cx="902729" cy="1368570"/>
            </a:xfrm>
            <a:custGeom>
              <a:avLst/>
              <a:gdLst>
                <a:gd name="connsiteX0" fmla="*/ 445410 w 902729"/>
                <a:gd name="connsiteY0" fmla="*/ 4 h 1368570"/>
                <a:gd name="connsiteX1" fmla="*/ 671498 w 902729"/>
                <a:gd name="connsiteY1" fmla="*/ 71163 h 1368570"/>
                <a:gd name="connsiteX2" fmla="*/ 837927 w 902729"/>
                <a:gd name="connsiteY2" fmla="*/ 293798 h 1368570"/>
                <a:gd name="connsiteX3" fmla="*/ 902729 w 902729"/>
                <a:gd name="connsiteY3" fmla="*/ 681651 h 1368570"/>
                <a:gd name="connsiteX4" fmla="*/ 837927 w 902729"/>
                <a:gd name="connsiteY4" fmla="*/ 1072428 h 1368570"/>
                <a:gd name="connsiteX5" fmla="*/ 671498 w 902729"/>
                <a:gd name="connsiteY5" fmla="*/ 1296821 h 1368570"/>
                <a:gd name="connsiteX6" fmla="*/ 445410 w 902729"/>
                <a:gd name="connsiteY6" fmla="*/ 1368566 h 1368570"/>
                <a:gd name="connsiteX7" fmla="*/ 219000 w 902729"/>
                <a:gd name="connsiteY7" fmla="*/ 1296821 h 1368570"/>
                <a:gd name="connsiteX8" fmla="*/ 53803 w 902729"/>
                <a:gd name="connsiteY8" fmla="*/ 1072428 h 1368570"/>
                <a:gd name="connsiteX9" fmla="*/ 6667 w 902729"/>
                <a:gd name="connsiteY9" fmla="*/ 898696 h 1368570"/>
                <a:gd name="connsiteX10" fmla="*/ 1536 w 902729"/>
                <a:gd name="connsiteY10" fmla="*/ 855333 h 1368570"/>
                <a:gd name="connsiteX11" fmla="*/ 260708 w 902729"/>
                <a:gd name="connsiteY11" fmla="*/ 855333 h 1368570"/>
                <a:gd name="connsiteX12" fmla="*/ 262864 w 902729"/>
                <a:gd name="connsiteY12" fmla="*/ 899646 h 1368570"/>
                <a:gd name="connsiteX13" fmla="*/ 282129 w 902729"/>
                <a:gd name="connsiteY13" fmla="*/ 1063593 h 1368570"/>
                <a:gd name="connsiteX14" fmla="*/ 350325 w 902729"/>
                <a:gd name="connsiteY14" fmla="*/ 1255051 h 1368570"/>
                <a:gd name="connsiteX15" fmla="*/ 445410 w 902729"/>
                <a:gd name="connsiteY15" fmla="*/ 1307444 h 1368570"/>
                <a:gd name="connsiteX16" fmla="*/ 541404 w 902729"/>
                <a:gd name="connsiteY16" fmla="*/ 1254662 h 1368570"/>
                <a:gd name="connsiteX17" fmla="*/ 611288 w 902729"/>
                <a:gd name="connsiteY17" fmla="*/ 1062814 h 1368570"/>
                <a:gd name="connsiteX18" fmla="*/ 638306 w 902729"/>
                <a:gd name="connsiteY18" fmla="*/ 681651 h 1368570"/>
                <a:gd name="connsiteX19" fmla="*/ 611288 w 902729"/>
                <a:gd name="connsiteY19" fmla="*/ 303412 h 1368570"/>
                <a:gd name="connsiteX20" fmla="*/ 541404 w 902729"/>
                <a:gd name="connsiteY20" fmla="*/ 113322 h 1368570"/>
                <a:gd name="connsiteX21" fmla="*/ 445410 w 902729"/>
                <a:gd name="connsiteY21" fmla="*/ 61126 h 1368570"/>
                <a:gd name="connsiteX22" fmla="*/ 350325 w 902729"/>
                <a:gd name="connsiteY22" fmla="*/ 112932 h 1368570"/>
                <a:gd name="connsiteX23" fmla="*/ 282129 w 902729"/>
                <a:gd name="connsiteY23" fmla="*/ 302633 h 1368570"/>
                <a:gd name="connsiteX24" fmla="*/ 262864 w 902729"/>
                <a:gd name="connsiteY24" fmla="*/ 465264 h 1368570"/>
                <a:gd name="connsiteX25" fmla="*/ 260076 w 902729"/>
                <a:gd name="connsiteY25" fmla="*/ 522140 h 1368570"/>
                <a:gd name="connsiteX26" fmla="*/ 0 w 902729"/>
                <a:gd name="connsiteY26" fmla="*/ 522140 h 1368570"/>
                <a:gd name="connsiteX27" fmla="*/ 6667 w 902729"/>
                <a:gd name="connsiteY27" fmla="*/ 466214 h 1368570"/>
                <a:gd name="connsiteX28" fmla="*/ 53803 w 902729"/>
                <a:gd name="connsiteY28" fmla="*/ 293798 h 1368570"/>
                <a:gd name="connsiteX29" fmla="*/ 219000 w 902729"/>
                <a:gd name="connsiteY29" fmla="*/ 71163 h 1368570"/>
                <a:gd name="connsiteX30" fmla="*/ 445410 w 902729"/>
                <a:gd name="connsiteY30" fmla="*/ 4 h 136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2729" h="1368570">
                  <a:moveTo>
                    <a:pt x="445410" y="4"/>
                  </a:moveTo>
                  <a:cubicBezTo>
                    <a:pt x="527219" y="-377"/>
                    <a:pt x="602581" y="23342"/>
                    <a:pt x="671498" y="71163"/>
                  </a:cubicBezTo>
                  <a:cubicBezTo>
                    <a:pt x="740414" y="118983"/>
                    <a:pt x="795891" y="193195"/>
                    <a:pt x="837927" y="293798"/>
                  </a:cubicBezTo>
                  <a:cubicBezTo>
                    <a:pt x="879963" y="394401"/>
                    <a:pt x="901563" y="523686"/>
                    <a:pt x="902729" y="681651"/>
                  </a:cubicBezTo>
                  <a:cubicBezTo>
                    <a:pt x="901563" y="840785"/>
                    <a:pt x="879963" y="971044"/>
                    <a:pt x="837927" y="1072428"/>
                  </a:cubicBezTo>
                  <a:cubicBezTo>
                    <a:pt x="795891" y="1173811"/>
                    <a:pt x="740415" y="1248609"/>
                    <a:pt x="671498" y="1296821"/>
                  </a:cubicBezTo>
                  <a:cubicBezTo>
                    <a:pt x="602581" y="1345032"/>
                    <a:pt x="527219" y="1368947"/>
                    <a:pt x="445410" y="1368566"/>
                  </a:cubicBezTo>
                  <a:cubicBezTo>
                    <a:pt x="363073" y="1368947"/>
                    <a:pt x="287603" y="1345032"/>
                    <a:pt x="219000" y="1296821"/>
                  </a:cubicBezTo>
                  <a:cubicBezTo>
                    <a:pt x="150396" y="1248609"/>
                    <a:pt x="95331" y="1173811"/>
                    <a:pt x="53803" y="1072428"/>
                  </a:cubicBezTo>
                  <a:cubicBezTo>
                    <a:pt x="33039" y="1021736"/>
                    <a:pt x="17327" y="963825"/>
                    <a:pt x="6667" y="898696"/>
                  </a:cubicBezTo>
                  <a:lnTo>
                    <a:pt x="1536" y="855333"/>
                  </a:lnTo>
                  <a:lnTo>
                    <a:pt x="260708" y="855333"/>
                  </a:lnTo>
                  <a:lnTo>
                    <a:pt x="262864" y="899646"/>
                  </a:lnTo>
                  <a:cubicBezTo>
                    <a:pt x="267215" y="963303"/>
                    <a:pt x="273637" y="1017952"/>
                    <a:pt x="282129" y="1063593"/>
                  </a:cubicBezTo>
                  <a:cubicBezTo>
                    <a:pt x="299113" y="1154875"/>
                    <a:pt x="321845" y="1218694"/>
                    <a:pt x="350325" y="1255051"/>
                  </a:cubicBezTo>
                  <a:cubicBezTo>
                    <a:pt x="378805" y="1291408"/>
                    <a:pt x="410500" y="1308872"/>
                    <a:pt x="445410" y="1307444"/>
                  </a:cubicBezTo>
                  <a:cubicBezTo>
                    <a:pt x="480363" y="1308840"/>
                    <a:pt x="512361" y="1291246"/>
                    <a:pt x="541404" y="1254662"/>
                  </a:cubicBezTo>
                  <a:cubicBezTo>
                    <a:pt x="570446" y="1218077"/>
                    <a:pt x="593741" y="1154128"/>
                    <a:pt x="611288" y="1062814"/>
                  </a:cubicBezTo>
                  <a:cubicBezTo>
                    <a:pt x="628834" y="971500"/>
                    <a:pt x="637840" y="844446"/>
                    <a:pt x="638306" y="681651"/>
                  </a:cubicBezTo>
                  <a:cubicBezTo>
                    <a:pt x="637840" y="520025"/>
                    <a:pt x="628834" y="393946"/>
                    <a:pt x="611288" y="303412"/>
                  </a:cubicBezTo>
                  <a:cubicBezTo>
                    <a:pt x="593741" y="212878"/>
                    <a:pt x="570446" y="149515"/>
                    <a:pt x="541404" y="113322"/>
                  </a:cubicBezTo>
                  <a:cubicBezTo>
                    <a:pt x="512361" y="77129"/>
                    <a:pt x="480363" y="59730"/>
                    <a:pt x="445410" y="61126"/>
                  </a:cubicBezTo>
                  <a:cubicBezTo>
                    <a:pt x="410500" y="59698"/>
                    <a:pt x="378805" y="76966"/>
                    <a:pt x="350325" y="112932"/>
                  </a:cubicBezTo>
                  <a:cubicBezTo>
                    <a:pt x="321845" y="148898"/>
                    <a:pt x="299113" y="212132"/>
                    <a:pt x="282129" y="302633"/>
                  </a:cubicBezTo>
                  <a:cubicBezTo>
                    <a:pt x="273637" y="347883"/>
                    <a:pt x="267215" y="402094"/>
                    <a:pt x="262864" y="465264"/>
                  </a:cubicBezTo>
                  <a:lnTo>
                    <a:pt x="260076" y="522140"/>
                  </a:lnTo>
                  <a:lnTo>
                    <a:pt x="0" y="522140"/>
                  </a:lnTo>
                  <a:lnTo>
                    <a:pt x="6667" y="466214"/>
                  </a:lnTo>
                  <a:cubicBezTo>
                    <a:pt x="17327" y="401571"/>
                    <a:pt x="33039" y="344099"/>
                    <a:pt x="53803" y="293798"/>
                  </a:cubicBezTo>
                  <a:cubicBezTo>
                    <a:pt x="95331" y="193195"/>
                    <a:pt x="150397" y="118983"/>
                    <a:pt x="219000" y="71163"/>
                  </a:cubicBezTo>
                  <a:cubicBezTo>
                    <a:pt x="287603" y="23342"/>
                    <a:pt x="363073" y="-377"/>
                    <a:pt x="445410" y="4"/>
                  </a:cubicBezTo>
                  <a:close/>
                </a:path>
              </a:pathLst>
            </a:custGeom>
            <a:solidFill>
              <a:srgbClr val="5B83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928370" y="488950"/>
            <a:ext cx="32423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赛题解读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 rot="5400000">
            <a:off x="404240" y="628682"/>
            <a:ext cx="532188" cy="252732"/>
            <a:chOff x="5635594" y="1198829"/>
            <a:chExt cx="969494" cy="460406"/>
          </a:xfrm>
        </p:grpSpPr>
        <p:sp>
          <p:nvSpPr>
            <p:cNvPr id="55" name="椭圆 54"/>
            <p:cNvSpPr/>
            <p:nvPr/>
          </p:nvSpPr>
          <p:spPr>
            <a:xfrm>
              <a:off x="5635594" y="1198829"/>
              <a:ext cx="460406" cy="460406"/>
            </a:xfrm>
            <a:prstGeom prst="ellipse">
              <a:avLst/>
            </a:prstGeom>
            <a:solidFill>
              <a:srgbClr val="C3AC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6144681" y="1198829"/>
              <a:ext cx="460407" cy="460406"/>
            </a:xfrm>
            <a:prstGeom prst="ellipse">
              <a:avLst/>
            </a:prstGeom>
            <a:solidFill>
              <a:srgbClr val="C6D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7" descr="图片包含 图示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40" y="1217295"/>
            <a:ext cx="11410315" cy="4805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: 形状 21"/>
          <p:cNvSpPr/>
          <p:nvPr/>
        </p:nvSpPr>
        <p:spPr>
          <a:xfrm>
            <a:off x="5422408" y="-114300"/>
            <a:ext cx="7264892" cy="1973065"/>
          </a:xfrm>
          <a:custGeom>
            <a:avLst/>
            <a:gdLst>
              <a:gd name="connsiteX0" fmla="*/ 457692 w 7264892"/>
              <a:gd name="connsiteY0" fmla="*/ 0 h 1973065"/>
              <a:gd name="connsiteX1" fmla="*/ 492 w 7264892"/>
              <a:gd name="connsiteY1" fmla="*/ 774700 h 1973065"/>
              <a:gd name="connsiteX2" fmla="*/ 533892 w 7264892"/>
              <a:gd name="connsiteY2" fmla="*/ 1155700 h 1973065"/>
              <a:gd name="connsiteX3" fmla="*/ 1829292 w 7264892"/>
              <a:gd name="connsiteY3" fmla="*/ 1524000 h 1973065"/>
              <a:gd name="connsiteX4" fmla="*/ 3226292 w 7264892"/>
              <a:gd name="connsiteY4" fmla="*/ 1968500 h 1973065"/>
              <a:gd name="connsiteX5" fmla="*/ 5372592 w 7264892"/>
              <a:gd name="connsiteY5" fmla="*/ 1752600 h 1973065"/>
              <a:gd name="connsiteX6" fmla="*/ 7264892 w 7264892"/>
              <a:gd name="connsiteY6" fmla="*/ 1714500 h 197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4892" h="1973065">
                <a:moveTo>
                  <a:pt x="457692" y="0"/>
                </a:moveTo>
                <a:cubicBezTo>
                  <a:pt x="222742" y="291041"/>
                  <a:pt x="-12208" y="582083"/>
                  <a:pt x="492" y="774700"/>
                </a:cubicBezTo>
                <a:cubicBezTo>
                  <a:pt x="13192" y="967317"/>
                  <a:pt x="229092" y="1030817"/>
                  <a:pt x="533892" y="1155700"/>
                </a:cubicBezTo>
                <a:cubicBezTo>
                  <a:pt x="838692" y="1280583"/>
                  <a:pt x="1380559" y="1388533"/>
                  <a:pt x="1829292" y="1524000"/>
                </a:cubicBezTo>
                <a:cubicBezTo>
                  <a:pt x="2278025" y="1659467"/>
                  <a:pt x="2635742" y="1930400"/>
                  <a:pt x="3226292" y="1968500"/>
                </a:cubicBezTo>
                <a:cubicBezTo>
                  <a:pt x="3816842" y="2006600"/>
                  <a:pt x="4699492" y="1794933"/>
                  <a:pt x="5372592" y="1752600"/>
                </a:cubicBezTo>
                <a:cubicBezTo>
                  <a:pt x="6045692" y="1710267"/>
                  <a:pt x="6655292" y="1712383"/>
                  <a:pt x="7264892" y="1714500"/>
                </a:cubicBezTo>
              </a:path>
            </a:pathLst>
          </a:custGeom>
          <a:noFill/>
          <a:ln w="25400">
            <a:solidFill>
              <a:srgbClr val="C3A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>
            <a:off x="6766386" y="1"/>
            <a:ext cx="5425614" cy="2671209"/>
          </a:xfrm>
          <a:custGeom>
            <a:avLst/>
            <a:gdLst>
              <a:gd name="connsiteX0" fmla="*/ 0 w 5425614"/>
              <a:gd name="connsiteY0" fmla="*/ 0 h 2671209"/>
              <a:gd name="connsiteX1" fmla="*/ 5425614 w 5425614"/>
              <a:gd name="connsiteY1" fmla="*/ 0 h 2671209"/>
              <a:gd name="connsiteX2" fmla="*/ 5425614 w 5425614"/>
              <a:gd name="connsiteY2" fmla="*/ 2671209 h 2671209"/>
              <a:gd name="connsiteX3" fmla="*/ 5285517 w 5425614"/>
              <a:gd name="connsiteY3" fmla="*/ 2647156 h 2671209"/>
              <a:gd name="connsiteX4" fmla="*/ 4777914 w 5425614"/>
              <a:gd name="connsiteY4" fmla="*/ 2501900 h 2671209"/>
              <a:gd name="connsiteX5" fmla="*/ 3876214 w 5425614"/>
              <a:gd name="connsiteY5" fmla="*/ 1943100 h 2671209"/>
              <a:gd name="connsiteX6" fmla="*/ 1653714 w 5425614"/>
              <a:gd name="connsiteY6" fmla="*/ 1155700 h 2671209"/>
              <a:gd name="connsiteX7" fmla="*/ 612314 w 5425614"/>
              <a:gd name="connsiteY7" fmla="*/ 723900 h 2671209"/>
              <a:gd name="connsiteX8" fmla="*/ 1145714 w 5425614"/>
              <a:gd name="connsiteY8" fmla="*/ 469900 h 2671209"/>
              <a:gd name="connsiteX9" fmla="*/ 254978 w 5425614"/>
              <a:gd name="connsiteY9" fmla="*/ 86221 h 2671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25614" h="2671209">
                <a:moveTo>
                  <a:pt x="0" y="0"/>
                </a:moveTo>
                <a:lnTo>
                  <a:pt x="5425614" y="0"/>
                </a:lnTo>
                <a:lnTo>
                  <a:pt x="5425614" y="2671209"/>
                </a:lnTo>
                <a:lnTo>
                  <a:pt x="5285517" y="2647156"/>
                </a:lnTo>
                <a:cubicBezTo>
                  <a:pt x="5110495" y="2612496"/>
                  <a:pt x="4939839" y="2567517"/>
                  <a:pt x="4777914" y="2501900"/>
                </a:cubicBezTo>
                <a:cubicBezTo>
                  <a:pt x="4454064" y="2370667"/>
                  <a:pt x="4396914" y="2167467"/>
                  <a:pt x="3876214" y="1943100"/>
                </a:cubicBezTo>
                <a:cubicBezTo>
                  <a:pt x="3355514" y="1718733"/>
                  <a:pt x="2197697" y="1358900"/>
                  <a:pt x="1653714" y="1155700"/>
                </a:cubicBezTo>
                <a:cubicBezTo>
                  <a:pt x="1109731" y="952500"/>
                  <a:pt x="696981" y="838200"/>
                  <a:pt x="612314" y="723900"/>
                </a:cubicBezTo>
                <a:cubicBezTo>
                  <a:pt x="527647" y="609600"/>
                  <a:pt x="1279064" y="601133"/>
                  <a:pt x="1145714" y="469900"/>
                </a:cubicBezTo>
                <a:cubicBezTo>
                  <a:pt x="1045702" y="371475"/>
                  <a:pt x="683156" y="233759"/>
                  <a:pt x="254978" y="86221"/>
                </a:cubicBezTo>
                <a:close/>
              </a:path>
            </a:pathLst>
          </a:custGeom>
          <a:solidFill>
            <a:srgbClr val="C6D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: 形状 22"/>
          <p:cNvSpPr/>
          <p:nvPr/>
        </p:nvSpPr>
        <p:spPr>
          <a:xfrm>
            <a:off x="-114300" y="3111500"/>
            <a:ext cx="5854700" cy="3987800"/>
          </a:xfrm>
          <a:custGeom>
            <a:avLst/>
            <a:gdLst>
              <a:gd name="connsiteX0" fmla="*/ 0 w 5854700"/>
              <a:gd name="connsiteY0" fmla="*/ 0 h 3987800"/>
              <a:gd name="connsiteX1" fmla="*/ 800100 w 5854700"/>
              <a:gd name="connsiteY1" fmla="*/ 431800 h 3987800"/>
              <a:gd name="connsiteX2" fmla="*/ 1828800 w 5854700"/>
              <a:gd name="connsiteY2" fmla="*/ 711200 h 3987800"/>
              <a:gd name="connsiteX3" fmla="*/ 2514600 w 5854700"/>
              <a:gd name="connsiteY3" fmla="*/ 1168400 h 3987800"/>
              <a:gd name="connsiteX4" fmla="*/ 3835400 w 5854700"/>
              <a:gd name="connsiteY4" fmla="*/ 1968500 h 3987800"/>
              <a:gd name="connsiteX5" fmla="*/ 4660900 w 5854700"/>
              <a:gd name="connsiteY5" fmla="*/ 2882900 h 3987800"/>
              <a:gd name="connsiteX6" fmla="*/ 5461000 w 5854700"/>
              <a:gd name="connsiteY6" fmla="*/ 3365500 h 3987800"/>
              <a:gd name="connsiteX7" fmla="*/ 5854700 w 5854700"/>
              <a:gd name="connsiteY7" fmla="*/ 3987800 h 398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54700" h="3987800">
                <a:moveTo>
                  <a:pt x="0" y="0"/>
                </a:moveTo>
                <a:cubicBezTo>
                  <a:pt x="247650" y="156633"/>
                  <a:pt x="495300" y="313267"/>
                  <a:pt x="800100" y="431800"/>
                </a:cubicBezTo>
                <a:cubicBezTo>
                  <a:pt x="1104900" y="550333"/>
                  <a:pt x="1543050" y="588433"/>
                  <a:pt x="1828800" y="711200"/>
                </a:cubicBezTo>
                <a:cubicBezTo>
                  <a:pt x="2114550" y="833967"/>
                  <a:pt x="2180167" y="958850"/>
                  <a:pt x="2514600" y="1168400"/>
                </a:cubicBezTo>
                <a:cubicBezTo>
                  <a:pt x="2849033" y="1377950"/>
                  <a:pt x="3477683" y="1682750"/>
                  <a:pt x="3835400" y="1968500"/>
                </a:cubicBezTo>
                <a:cubicBezTo>
                  <a:pt x="4193117" y="2254250"/>
                  <a:pt x="4389967" y="2650067"/>
                  <a:pt x="4660900" y="2882900"/>
                </a:cubicBezTo>
                <a:cubicBezTo>
                  <a:pt x="4931833" y="3115733"/>
                  <a:pt x="5262033" y="3181350"/>
                  <a:pt x="5461000" y="3365500"/>
                </a:cubicBezTo>
                <a:cubicBezTo>
                  <a:pt x="5659967" y="3549650"/>
                  <a:pt x="5757333" y="3768725"/>
                  <a:pt x="5854700" y="3987800"/>
                </a:cubicBezTo>
              </a:path>
            </a:pathLst>
          </a:custGeom>
          <a:noFill/>
          <a:ln w="25400">
            <a:solidFill>
              <a:srgbClr val="C3A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/>
          <p:cNvSpPr/>
          <p:nvPr/>
        </p:nvSpPr>
        <p:spPr>
          <a:xfrm>
            <a:off x="9623912" y="0"/>
            <a:ext cx="2568089" cy="2045056"/>
          </a:xfrm>
          <a:custGeom>
            <a:avLst/>
            <a:gdLst>
              <a:gd name="connsiteX0" fmla="*/ 0 w 2568089"/>
              <a:gd name="connsiteY0" fmla="*/ 0 h 2045056"/>
              <a:gd name="connsiteX1" fmla="*/ 2568089 w 2568089"/>
              <a:gd name="connsiteY1" fmla="*/ 0 h 2045056"/>
              <a:gd name="connsiteX2" fmla="*/ 2568089 w 2568089"/>
              <a:gd name="connsiteY2" fmla="*/ 2045056 h 2045056"/>
              <a:gd name="connsiteX3" fmla="*/ 2440097 w 2568089"/>
              <a:gd name="connsiteY3" fmla="*/ 1994098 h 2045056"/>
              <a:gd name="connsiteX4" fmla="*/ 1615589 w 2568089"/>
              <a:gd name="connsiteY4" fmla="*/ 1625600 h 2045056"/>
              <a:gd name="connsiteX5" fmla="*/ 1031389 w 2568089"/>
              <a:gd name="connsiteY5" fmla="*/ 1181100 h 2045056"/>
              <a:gd name="connsiteX6" fmla="*/ 434489 w 2568089"/>
              <a:gd name="connsiteY6" fmla="*/ 317500 h 2045056"/>
              <a:gd name="connsiteX7" fmla="*/ 110242 w 2568089"/>
              <a:gd name="connsiteY7" fmla="*/ 61119 h 204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8089" h="2045056">
                <a:moveTo>
                  <a:pt x="0" y="0"/>
                </a:moveTo>
                <a:lnTo>
                  <a:pt x="2568089" y="0"/>
                </a:lnTo>
                <a:lnTo>
                  <a:pt x="2568089" y="2045056"/>
                </a:lnTo>
                <a:lnTo>
                  <a:pt x="2440097" y="1994098"/>
                </a:lnTo>
                <a:cubicBezTo>
                  <a:pt x="2125970" y="1867693"/>
                  <a:pt x="1831489" y="1743075"/>
                  <a:pt x="1615589" y="1625600"/>
                </a:cubicBezTo>
                <a:cubicBezTo>
                  <a:pt x="1327722" y="1468967"/>
                  <a:pt x="1228239" y="1399116"/>
                  <a:pt x="1031389" y="1181100"/>
                </a:cubicBezTo>
                <a:cubicBezTo>
                  <a:pt x="834539" y="963084"/>
                  <a:pt x="644039" y="533400"/>
                  <a:pt x="434489" y="317500"/>
                </a:cubicBezTo>
                <a:cubicBezTo>
                  <a:pt x="329714" y="209550"/>
                  <a:pt x="220970" y="128588"/>
                  <a:pt x="110242" y="61119"/>
                </a:cubicBezTo>
                <a:close/>
              </a:path>
            </a:pathLst>
          </a:custGeom>
          <a:solidFill>
            <a:srgbClr val="E0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: 形状 29"/>
          <p:cNvSpPr/>
          <p:nvPr/>
        </p:nvSpPr>
        <p:spPr>
          <a:xfrm>
            <a:off x="0" y="4040490"/>
            <a:ext cx="4096111" cy="2817510"/>
          </a:xfrm>
          <a:custGeom>
            <a:avLst/>
            <a:gdLst>
              <a:gd name="connsiteX0" fmla="*/ 993205 w 4096111"/>
              <a:gd name="connsiteY0" fmla="*/ 479 h 2817510"/>
              <a:gd name="connsiteX1" fmla="*/ 1168400 w 4096111"/>
              <a:gd name="connsiteY1" fmla="*/ 10810 h 2817510"/>
              <a:gd name="connsiteX2" fmla="*/ 2540000 w 4096111"/>
              <a:gd name="connsiteY2" fmla="*/ 468010 h 2817510"/>
              <a:gd name="connsiteX3" fmla="*/ 3454400 w 4096111"/>
              <a:gd name="connsiteY3" fmla="*/ 531510 h 2817510"/>
              <a:gd name="connsiteX4" fmla="*/ 4089400 w 4096111"/>
              <a:gd name="connsiteY4" fmla="*/ 963310 h 2817510"/>
              <a:gd name="connsiteX5" fmla="*/ 3797300 w 4096111"/>
              <a:gd name="connsiteY5" fmla="*/ 1509410 h 2817510"/>
              <a:gd name="connsiteX6" fmla="*/ 3949700 w 4096111"/>
              <a:gd name="connsiteY6" fmla="*/ 2677810 h 2817510"/>
              <a:gd name="connsiteX7" fmla="*/ 3914440 w 4096111"/>
              <a:gd name="connsiteY7" fmla="*/ 2762996 h 2817510"/>
              <a:gd name="connsiteX8" fmla="*/ 3874214 w 4096111"/>
              <a:gd name="connsiteY8" fmla="*/ 2817510 h 2817510"/>
              <a:gd name="connsiteX9" fmla="*/ 0 w 4096111"/>
              <a:gd name="connsiteY9" fmla="*/ 2817510 h 2817510"/>
              <a:gd name="connsiteX10" fmla="*/ 0 w 4096111"/>
              <a:gd name="connsiteY10" fmla="*/ 130768 h 2817510"/>
              <a:gd name="connsiteX11" fmla="*/ 104577 w 4096111"/>
              <a:gd name="connsiteY11" fmla="*/ 106953 h 2817510"/>
              <a:gd name="connsiteX12" fmla="*/ 993205 w 4096111"/>
              <a:gd name="connsiteY12" fmla="*/ 479 h 281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96111" h="2817510">
                <a:moveTo>
                  <a:pt x="993205" y="479"/>
                </a:moveTo>
                <a:cubicBezTo>
                  <a:pt x="1051785" y="1649"/>
                  <a:pt x="1110192" y="4989"/>
                  <a:pt x="1168400" y="10810"/>
                </a:cubicBezTo>
                <a:cubicBezTo>
                  <a:pt x="1634067" y="57377"/>
                  <a:pt x="2159000" y="381227"/>
                  <a:pt x="2540000" y="468010"/>
                </a:cubicBezTo>
                <a:cubicBezTo>
                  <a:pt x="2921000" y="554793"/>
                  <a:pt x="3196167" y="448960"/>
                  <a:pt x="3454400" y="531510"/>
                </a:cubicBezTo>
                <a:cubicBezTo>
                  <a:pt x="3712633" y="614060"/>
                  <a:pt x="4032250" y="800327"/>
                  <a:pt x="4089400" y="963310"/>
                </a:cubicBezTo>
                <a:cubicBezTo>
                  <a:pt x="4146550" y="1126293"/>
                  <a:pt x="3820583" y="1223660"/>
                  <a:pt x="3797300" y="1509410"/>
                </a:cubicBezTo>
                <a:cubicBezTo>
                  <a:pt x="3774017" y="1795160"/>
                  <a:pt x="4021667" y="2425927"/>
                  <a:pt x="3949700" y="2677810"/>
                </a:cubicBezTo>
                <a:cubicBezTo>
                  <a:pt x="3940705" y="2709296"/>
                  <a:pt x="3928831" y="2737556"/>
                  <a:pt x="3914440" y="2762996"/>
                </a:cubicBezTo>
                <a:lnTo>
                  <a:pt x="3874214" y="2817510"/>
                </a:lnTo>
                <a:lnTo>
                  <a:pt x="0" y="2817510"/>
                </a:lnTo>
                <a:lnTo>
                  <a:pt x="0" y="130768"/>
                </a:lnTo>
                <a:lnTo>
                  <a:pt x="104577" y="106953"/>
                </a:lnTo>
                <a:cubicBezTo>
                  <a:pt x="403059" y="43039"/>
                  <a:pt x="700302" y="-5371"/>
                  <a:pt x="993205" y="479"/>
                </a:cubicBezTo>
                <a:close/>
              </a:path>
            </a:pathLst>
          </a:custGeom>
          <a:solidFill>
            <a:srgbClr val="C6D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任意多边形: 形状 3"/>
          <p:cNvSpPr/>
          <p:nvPr/>
        </p:nvSpPr>
        <p:spPr>
          <a:xfrm>
            <a:off x="-228600" y="3340100"/>
            <a:ext cx="5041900" cy="3962400"/>
          </a:xfrm>
          <a:custGeom>
            <a:avLst/>
            <a:gdLst>
              <a:gd name="connsiteX0" fmla="*/ 0 w 5041900"/>
              <a:gd name="connsiteY0" fmla="*/ 0 h 3962400"/>
              <a:gd name="connsiteX1" fmla="*/ 1498600 w 5041900"/>
              <a:gd name="connsiteY1" fmla="*/ 1765300 h 3962400"/>
              <a:gd name="connsiteX2" fmla="*/ 3327400 w 5041900"/>
              <a:gd name="connsiteY2" fmla="*/ 2235200 h 3962400"/>
              <a:gd name="connsiteX3" fmla="*/ 5041900 w 5041900"/>
              <a:gd name="connsiteY3" fmla="*/ 3962400 h 39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1900" h="3962400">
                <a:moveTo>
                  <a:pt x="0" y="0"/>
                </a:moveTo>
                <a:cubicBezTo>
                  <a:pt x="472016" y="696383"/>
                  <a:pt x="944033" y="1392767"/>
                  <a:pt x="1498600" y="1765300"/>
                </a:cubicBezTo>
                <a:cubicBezTo>
                  <a:pt x="2053167" y="2137833"/>
                  <a:pt x="2736850" y="1869017"/>
                  <a:pt x="3327400" y="2235200"/>
                </a:cubicBezTo>
                <a:cubicBezTo>
                  <a:pt x="3917950" y="2601383"/>
                  <a:pt x="4479925" y="3281891"/>
                  <a:pt x="5041900" y="3962400"/>
                </a:cubicBezTo>
              </a:path>
            </a:pathLst>
          </a:custGeom>
          <a:noFill/>
          <a:ln w="25400">
            <a:solidFill>
              <a:srgbClr val="C3A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/>
        </p:nvSpPr>
        <p:spPr>
          <a:xfrm>
            <a:off x="1" y="4627344"/>
            <a:ext cx="2996343" cy="2230656"/>
          </a:xfrm>
          <a:custGeom>
            <a:avLst/>
            <a:gdLst>
              <a:gd name="connsiteX0" fmla="*/ 1223467 w 2996343"/>
              <a:gd name="connsiteY0" fmla="*/ 715 h 2230656"/>
              <a:gd name="connsiteX1" fmla="*/ 1701800 w 2996343"/>
              <a:gd name="connsiteY1" fmla="*/ 84356 h 2230656"/>
              <a:gd name="connsiteX2" fmla="*/ 1917700 w 2996343"/>
              <a:gd name="connsiteY2" fmla="*/ 1494056 h 2230656"/>
              <a:gd name="connsiteX3" fmla="*/ 2923840 w 2996343"/>
              <a:gd name="connsiteY3" fmla="*/ 2195347 h 2230656"/>
              <a:gd name="connsiteX4" fmla="*/ 2996343 w 2996343"/>
              <a:gd name="connsiteY4" fmla="*/ 2230656 h 2230656"/>
              <a:gd name="connsiteX5" fmla="*/ 0 w 2996343"/>
              <a:gd name="connsiteY5" fmla="*/ 2230656 h 2230656"/>
              <a:gd name="connsiteX6" fmla="*/ 0 w 2996343"/>
              <a:gd name="connsiteY6" fmla="*/ 97033 h 2230656"/>
              <a:gd name="connsiteX7" fmla="*/ 200311 w 2996343"/>
              <a:gd name="connsiteY7" fmla="*/ 72264 h 2230656"/>
              <a:gd name="connsiteX8" fmla="*/ 1223467 w 2996343"/>
              <a:gd name="connsiteY8" fmla="*/ 715 h 223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6343" h="2230656">
                <a:moveTo>
                  <a:pt x="1223467" y="715"/>
                </a:moveTo>
                <a:cubicBezTo>
                  <a:pt x="1426898" y="4981"/>
                  <a:pt x="1597555" y="28794"/>
                  <a:pt x="1701800" y="84356"/>
                </a:cubicBezTo>
                <a:cubicBezTo>
                  <a:pt x="2118783" y="306606"/>
                  <a:pt x="1579033" y="1079189"/>
                  <a:pt x="1917700" y="1494056"/>
                </a:cubicBezTo>
                <a:cubicBezTo>
                  <a:pt x="2129367" y="1753348"/>
                  <a:pt x="2497303" y="1980394"/>
                  <a:pt x="2923840" y="2195347"/>
                </a:cubicBezTo>
                <a:lnTo>
                  <a:pt x="2996343" y="2230656"/>
                </a:lnTo>
                <a:lnTo>
                  <a:pt x="0" y="2230656"/>
                </a:lnTo>
                <a:lnTo>
                  <a:pt x="0" y="97033"/>
                </a:lnTo>
                <a:lnTo>
                  <a:pt x="200311" y="72264"/>
                </a:lnTo>
                <a:cubicBezTo>
                  <a:pt x="539428" y="31894"/>
                  <a:pt x="918320" y="-5685"/>
                  <a:pt x="1223467" y="715"/>
                </a:cubicBezTo>
                <a:close/>
              </a:path>
            </a:pathLst>
          </a:custGeom>
          <a:solidFill>
            <a:srgbClr val="E0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多边形: 形状 4"/>
          <p:cNvSpPr/>
          <p:nvPr/>
        </p:nvSpPr>
        <p:spPr>
          <a:xfrm>
            <a:off x="8928100" y="-593552"/>
            <a:ext cx="4216400" cy="3505200"/>
          </a:xfrm>
          <a:custGeom>
            <a:avLst/>
            <a:gdLst>
              <a:gd name="connsiteX0" fmla="*/ 0 w 4216400"/>
              <a:gd name="connsiteY0" fmla="*/ 0 h 3505200"/>
              <a:gd name="connsiteX1" fmla="*/ 774700 w 4216400"/>
              <a:gd name="connsiteY1" fmla="*/ 1143000 h 3505200"/>
              <a:gd name="connsiteX2" fmla="*/ 3073400 w 4216400"/>
              <a:gd name="connsiteY2" fmla="*/ 1574800 h 3505200"/>
              <a:gd name="connsiteX3" fmla="*/ 4216400 w 4216400"/>
              <a:gd name="connsiteY3" fmla="*/ 350520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6400" h="3505200">
                <a:moveTo>
                  <a:pt x="0" y="0"/>
                </a:moveTo>
                <a:cubicBezTo>
                  <a:pt x="131233" y="440266"/>
                  <a:pt x="262467" y="880533"/>
                  <a:pt x="774700" y="1143000"/>
                </a:cubicBezTo>
                <a:cubicBezTo>
                  <a:pt x="1286933" y="1405467"/>
                  <a:pt x="2499783" y="1181100"/>
                  <a:pt x="3073400" y="1574800"/>
                </a:cubicBezTo>
                <a:cubicBezTo>
                  <a:pt x="3647017" y="1968500"/>
                  <a:pt x="3931708" y="2736850"/>
                  <a:pt x="4216400" y="3505200"/>
                </a:cubicBezTo>
              </a:path>
            </a:pathLst>
          </a:custGeom>
          <a:noFill/>
          <a:ln w="25400">
            <a:solidFill>
              <a:srgbClr val="C3A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5741868" y="1346737"/>
            <a:ext cx="532188" cy="252732"/>
            <a:chOff x="5635594" y="1198829"/>
            <a:chExt cx="969494" cy="460406"/>
          </a:xfrm>
        </p:grpSpPr>
        <p:sp>
          <p:nvSpPr>
            <p:cNvPr id="13" name="椭圆 12"/>
            <p:cNvSpPr/>
            <p:nvPr/>
          </p:nvSpPr>
          <p:spPr>
            <a:xfrm>
              <a:off x="5635594" y="1198829"/>
              <a:ext cx="460406" cy="460406"/>
            </a:xfrm>
            <a:prstGeom prst="ellipse">
              <a:avLst/>
            </a:prstGeom>
            <a:solidFill>
              <a:srgbClr val="C3AC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6144681" y="1198829"/>
              <a:ext cx="460407" cy="460406"/>
            </a:xfrm>
            <a:prstGeom prst="ellipse">
              <a:avLst/>
            </a:prstGeom>
            <a:solidFill>
              <a:srgbClr val="C6D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057650" y="3463290"/>
            <a:ext cx="3961765" cy="802913"/>
            <a:chOff x="2134239" y="2198308"/>
            <a:chExt cx="3767906" cy="579357"/>
          </a:xfrm>
        </p:grpSpPr>
        <p:sp>
          <p:nvSpPr>
            <p:cNvPr id="31" name="矩形: 圆角 30"/>
            <p:cNvSpPr/>
            <p:nvPr/>
          </p:nvSpPr>
          <p:spPr>
            <a:xfrm>
              <a:off x="2134239" y="2198308"/>
              <a:ext cx="3692345" cy="517262"/>
            </a:xfrm>
            <a:prstGeom prst="roundRect">
              <a:avLst>
                <a:gd name="adj" fmla="val 22639"/>
              </a:avLst>
            </a:prstGeom>
            <a:solidFill>
              <a:srgbClr val="5B8370"/>
            </a:solidFill>
            <a:ln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852993" y="2268786"/>
              <a:ext cx="2150110" cy="37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方案解析</a:t>
              </a:r>
              <a:endParaRPr lang="zh-CN" alt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矩形: 圆角 20"/>
            <p:cNvSpPr/>
            <p:nvPr/>
          </p:nvSpPr>
          <p:spPr>
            <a:xfrm>
              <a:off x="2209800" y="2260403"/>
              <a:ext cx="3692345" cy="517262"/>
            </a:xfrm>
            <a:custGeom>
              <a:avLst/>
              <a:gdLst>
                <a:gd name="connsiteX0" fmla="*/ 0 w 3692345"/>
                <a:gd name="connsiteY0" fmla="*/ 258631 h 517262"/>
                <a:gd name="connsiteX1" fmla="*/ 258631 w 3692345"/>
                <a:gd name="connsiteY1" fmla="*/ 0 h 517262"/>
                <a:gd name="connsiteX2" fmla="*/ 3433714 w 3692345"/>
                <a:gd name="connsiteY2" fmla="*/ 0 h 517262"/>
                <a:gd name="connsiteX3" fmla="*/ 3692345 w 3692345"/>
                <a:gd name="connsiteY3" fmla="*/ 258631 h 517262"/>
                <a:gd name="connsiteX4" fmla="*/ 3692345 w 3692345"/>
                <a:gd name="connsiteY4" fmla="*/ 258631 h 517262"/>
                <a:gd name="connsiteX5" fmla="*/ 3433714 w 3692345"/>
                <a:gd name="connsiteY5" fmla="*/ 517262 h 517262"/>
                <a:gd name="connsiteX6" fmla="*/ 258631 w 3692345"/>
                <a:gd name="connsiteY6" fmla="*/ 517262 h 517262"/>
                <a:gd name="connsiteX7" fmla="*/ 0 w 3692345"/>
                <a:gd name="connsiteY7" fmla="*/ 258631 h 517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92345" h="517262" extrusionOk="0">
                  <a:moveTo>
                    <a:pt x="0" y="258631"/>
                  </a:moveTo>
                  <a:cubicBezTo>
                    <a:pt x="-14610" y="106781"/>
                    <a:pt x="95831" y="7492"/>
                    <a:pt x="258631" y="0"/>
                  </a:cubicBezTo>
                  <a:cubicBezTo>
                    <a:pt x="1647861" y="132882"/>
                    <a:pt x="2223532" y="-84951"/>
                    <a:pt x="3433714" y="0"/>
                  </a:cubicBezTo>
                  <a:cubicBezTo>
                    <a:pt x="3563858" y="12397"/>
                    <a:pt x="3689093" y="133769"/>
                    <a:pt x="3692345" y="258631"/>
                  </a:cubicBezTo>
                  <a:lnTo>
                    <a:pt x="3692345" y="258631"/>
                  </a:lnTo>
                  <a:cubicBezTo>
                    <a:pt x="3677303" y="393239"/>
                    <a:pt x="3591748" y="524523"/>
                    <a:pt x="3433714" y="517262"/>
                  </a:cubicBezTo>
                  <a:cubicBezTo>
                    <a:pt x="2190554" y="566795"/>
                    <a:pt x="715210" y="532071"/>
                    <a:pt x="258631" y="517262"/>
                  </a:cubicBezTo>
                  <a:cubicBezTo>
                    <a:pt x="99718" y="514800"/>
                    <a:pt x="-3766" y="405015"/>
                    <a:pt x="0" y="258631"/>
                  </a:cubicBezTo>
                  <a:close/>
                </a:path>
              </a:pathLst>
            </a:custGeom>
            <a:noFill/>
            <a:ln>
              <a:solidFill>
                <a:srgbClr val="C3AC7D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5277255" y="1413798"/>
            <a:ext cx="2470182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rgbClr val="5B8370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2</a:t>
            </a:r>
            <a:endParaRPr lang="en-US" altLang="zh-CN" sz="13800" dirty="0">
              <a:solidFill>
                <a:srgbClr val="5B8370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677373" y="1806561"/>
            <a:ext cx="1343416" cy="1368570"/>
            <a:chOff x="5229802" y="1806561"/>
            <a:chExt cx="1343416" cy="1368570"/>
          </a:xfrm>
        </p:grpSpPr>
        <p:sp>
          <p:nvSpPr>
            <p:cNvPr id="20" name="文本框 19"/>
            <p:cNvSpPr txBox="1"/>
            <p:nvPr/>
          </p:nvSpPr>
          <p:spPr>
            <a:xfrm>
              <a:off x="5229802" y="2295092"/>
              <a:ext cx="8536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C3AC7D"/>
                  </a:solidFill>
                  <a:cs typeface="+mn-ea"/>
                  <a:sym typeface="+mn-lt"/>
                </a:rPr>
                <a:t>PART</a:t>
              </a:r>
              <a:endParaRPr lang="zh-CN" altLang="en-US" sz="2000" dirty="0">
                <a:solidFill>
                  <a:srgbClr val="C3AC7D"/>
                </a:solidFill>
                <a:cs typeface="+mn-ea"/>
                <a:sym typeface="+mn-lt"/>
              </a:endParaRPr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5670489" y="1806561"/>
              <a:ext cx="902729" cy="1368570"/>
            </a:xfrm>
            <a:custGeom>
              <a:avLst/>
              <a:gdLst>
                <a:gd name="connsiteX0" fmla="*/ 445410 w 902729"/>
                <a:gd name="connsiteY0" fmla="*/ 4 h 1368570"/>
                <a:gd name="connsiteX1" fmla="*/ 671498 w 902729"/>
                <a:gd name="connsiteY1" fmla="*/ 71163 h 1368570"/>
                <a:gd name="connsiteX2" fmla="*/ 837927 w 902729"/>
                <a:gd name="connsiteY2" fmla="*/ 293798 h 1368570"/>
                <a:gd name="connsiteX3" fmla="*/ 902729 w 902729"/>
                <a:gd name="connsiteY3" fmla="*/ 681651 h 1368570"/>
                <a:gd name="connsiteX4" fmla="*/ 837927 w 902729"/>
                <a:gd name="connsiteY4" fmla="*/ 1072428 h 1368570"/>
                <a:gd name="connsiteX5" fmla="*/ 671498 w 902729"/>
                <a:gd name="connsiteY5" fmla="*/ 1296821 h 1368570"/>
                <a:gd name="connsiteX6" fmla="*/ 445410 w 902729"/>
                <a:gd name="connsiteY6" fmla="*/ 1368566 h 1368570"/>
                <a:gd name="connsiteX7" fmla="*/ 219000 w 902729"/>
                <a:gd name="connsiteY7" fmla="*/ 1296821 h 1368570"/>
                <a:gd name="connsiteX8" fmla="*/ 53803 w 902729"/>
                <a:gd name="connsiteY8" fmla="*/ 1072428 h 1368570"/>
                <a:gd name="connsiteX9" fmla="*/ 6667 w 902729"/>
                <a:gd name="connsiteY9" fmla="*/ 898696 h 1368570"/>
                <a:gd name="connsiteX10" fmla="*/ 1536 w 902729"/>
                <a:gd name="connsiteY10" fmla="*/ 855333 h 1368570"/>
                <a:gd name="connsiteX11" fmla="*/ 260708 w 902729"/>
                <a:gd name="connsiteY11" fmla="*/ 855333 h 1368570"/>
                <a:gd name="connsiteX12" fmla="*/ 262864 w 902729"/>
                <a:gd name="connsiteY12" fmla="*/ 899646 h 1368570"/>
                <a:gd name="connsiteX13" fmla="*/ 282129 w 902729"/>
                <a:gd name="connsiteY13" fmla="*/ 1063593 h 1368570"/>
                <a:gd name="connsiteX14" fmla="*/ 350325 w 902729"/>
                <a:gd name="connsiteY14" fmla="*/ 1255051 h 1368570"/>
                <a:gd name="connsiteX15" fmla="*/ 445410 w 902729"/>
                <a:gd name="connsiteY15" fmla="*/ 1307444 h 1368570"/>
                <a:gd name="connsiteX16" fmla="*/ 541404 w 902729"/>
                <a:gd name="connsiteY16" fmla="*/ 1254662 h 1368570"/>
                <a:gd name="connsiteX17" fmla="*/ 611288 w 902729"/>
                <a:gd name="connsiteY17" fmla="*/ 1062814 h 1368570"/>
                <a:gd name="connsiteX18" fmla="*/ 638306 w 902729"/>
                <a:gd name="connsiteY18" fmla="*/ 681651 h 1368570"/>
                <a:gd name="connsiteX19" fmla="*/ 611288 w 902729"/>
                <a:gd name="connsiteY19" fmla="*/ 303412 h 1368570"/>
                <a:gd name="connsiteX20" fmla="*/ 541404 w 902729"/>
                <a:gd name="connsiteY20" fmla="*/ 113322 h 1368570"/>
                <a:gd name="connsiteX21" fmla="*/ 445410 w 902729"/>
                <a:gd name="connsiteY21" fmla="*/ 61126 h 1368570"/>
                <a:gd name="connsiteX22" fmla="*/ 350325 w 902729"/>
                <a:gd name="connsiteY22" fmla="*/ 112932 h 1368570"/>
                <a:gd name="connsiteX23" fmla="*/ 282129 w 902729"/>
                <a:gd name="connsiteY23" fmla="*/ 302633 h 1368570"/>
                <a:gd name="connsiteX24" fmla="*/ 262864 w 902729"/>
                <a:gd name="connsiteY24" fmla="*/ 465264 h 1368570"/>
                <a:gd name="connsiteX25" fmla="*/ 260076 w 902729"/>
                <a:gd name="connsiteY25" fmla="*/ 522140 h 1368570"/>
                <a:gd name="connsiteX26" fmla="*/ 0 w 902729"/>
                <a:gd name="connsiteY26" fmla="*/ 522140 h 1368570"/>
                <a:gd name="connsiteX27" fmla="*/ 6667 w 902729"/>
                <a:gd name="connsiteY27" fmla="*/ 466214 h 1368570"/>
                <a:gd name="connsiteX28" fmla="*/ 53803 w 902729"/>
                <a:gd name="connsiteY28" fmla="*/ 293798 h 1368570"/>
                <a:gd name="connsiteX29" fmla="*/ 219000 w 902729"/>
                <a:gd name="connsiteY29" fmla="*/ 71163 h 1368570"/>
                <a:gd name="connsiteX30" fmla="*/ 445410 w 902729"/>
                <a:gd name="connsiteY30" fmla="*/ 4 h 136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2729" h="1368570">
                  <a:moveTo>
                    <a:pt x="445410" y="4"/>
                  </a:moveTo>
                  <a:cubicBezTo>
                    <a:pt x="527219" y="-377"/>
                    <a:pt x="602581" y="23342"/>
                    <a:pt x="671498" y="71163"/>
                  </a:cubicBezTo>
                  <a:cubicBezTo>
                    <a:pt x="740414" y="118983"/>
                    <a:pt x="795891" y="193195"/>
                    <a:pt x="837927" y="293798"/>
                  </a:cubicBezTo>
                  <a:cubicBezTo>
                    <a:pt x="879963" y="394401"/>
                    <a:pt x="901563" y="523686"/>
                    <a:pt x="902729" y="681651"/>
                  </a:cubicBezTo>
                  <a:cubicBezTo>
                    <a:pt x="901563" y="840785"/>
                    <a:pt x="879963" y="971044"/>
                    <a:pt x="837927" y="1072428"/>
                  </a:cubicBezTo>
                  <a:cubicBezTo>
                    <a:pt x="795891" y="1173811"/>
                    <a:pt x="740415" y="1248609"/>
                    <a:pt x="671498" y="1296821"/>
                  </a:cubicBezTo>
                  <a:cubicBezTo>
                    <a:pt x="602581" y="1345032"/>
                    <a:pt x="527219" y="1368947"/>
                    <a:pt x="445410" y="1368566"/>
                  </a:cubicBezTo>
                  <a:cubicBezTo>
                    <a:pt x="363073" y="1368947"/>
                    <a:pt x="287603" y="1345032"/>
                    <a:pt x="219000" y="1296821"/>
                  </a:cubicBezTo>
                  <a:cubicBezTo>
                    <a:pt x="150396" y="1248609"/>
                    <a:pt x="95331" y="1173811"/>
                    <a:pt x="53803" y="1072428"/>
                  </a:cubicBezTo>
                  <a:cubicBezTo>
                    <a:pt x="33039" y="1021736"/>
                    <a:pt x="17327" y="963825"/>
                    <a:pt x="6667" y="898696"/>
                  </a:cubicBezTo>
                  <a:lnTo>
                    <a:pt x="1536" y="855333"/>
                  </a:lnTo>
                  <a:lnTo>
                    <a:pt x="260708" y="855333"/>
                  </a:lnTo>
                  <a:lnTo>
                    <a:pt x="262864" y="899646"/>
                  </a:lnTo>
                  <a:cubicBezTo>
                    <a:pt x="267215" y="963303"/>
                    <a:pt x="273637" y="1017952"/>
                    <a:pt x="282129" y="1063593"/>
                  </a:cubicBezTo>
                  <a:cubicBezTo>
                    <a:pt x="299113" y="1154875"/>
                    <a:pt x="321845" y="1218694"/>
                    <a:pt x="350325" y="1255051"/>
                  </a:cubicBezTo>
                  <a:cubicBezTo>
                    <a:pt x="378805" y="1291408"/>
                    <a:pt x="410500" y="1308872"/>
                    <a:pt x="445410" y="1307444"/>
                  </a:cubicBezTo>
                  <a:cubicBezTo>
                    <a:pt x="480363" y="1308840"/>
                    <a:pt x="512361" y="1291246"/>
                    <a:pt x="541404" y="1254662"/>
                  </a:cubicBezTo>
                  <a:cubicBezTo>
                    <a:pt x="570446" y="1218077"/>
                    <a:pt x="593741" y="1154128"/>
                    <a:pt x="611288" y="1062814"/>
                  </a:cubicBezTo>
                  <a:cubicBezTo>
                    <a:pt x="628834" y="971500"/>
                    <a:pt x="637840" y="844446"/>
                    <a:pt x="638306" y="681651"/>
                  </a:cubicBezTo>
                  <a:cubicBezTo>
                    <a:pt x="637840" y="520025"/>
                    <a:pt x="628834" y="393946"/>
                    <a:pt x="611288" y="303412"/>
                  </a:cubicBezTo>
                  <a:cubicBezTo>
                    <a:pt x="593741" y="212878"/>
                    <a:pt x="570446" y="149515"/>
                    <a:pt x="541404" y="113322"/>
                  </a:cubicBezTo>
                  <a:cubicBezTo>
                    <a:pt x="512361" y="77129"/>
                    <a:pt x="480363" y="59730"/>
                    <a:pt x="445410" y="61126"/>
                  </a:cubicBezTo>
                  <a:cubicBezTo>
                    <a:pt x="410500" y="59698"/>
                    <a:pt x="378805" y="76966"/>
                    <a:pt x="350325" y="112932"/>
                  </a:cubicBezTo>
                  <a:cubicBezTo>
                    <a:pt x="321845" y="148898"/>
                    <a:pt x="299113" y="212132"/>
                    <a:pt x="282129" y="302633"/>
                  </a:cubicBezTo>
                  <a:cubicBezTo>
                    <a:pt x="273637" y="347883"/>
                    <a:pt x="267215" y="402094"/>
                    <a:pt x="262864" y="465264"/>
                  </a:cubicBezTo>
                  <a:lnTo>
                    <a:pt x="260076" y="522140"/>
                  </a:lnTo>
                  <a:lnTo>
                    <a:pt x="0" y="522140"/>
                  </a:lnTo>
                  <a:lnTo>
                    <a:pt x="6667" y="466214"/>
                  </a:lnTo>
                  <a:cubicBezTo>
                    <a:pt x="17327" y="401571"/>
                    <a:pt x="33039" y="344099"/>
                    <a:pt x="53803" y="293798"/>
                  </a:cubicBezTo>
                  <a:cubicBezTo>
                    <a:pt x="95331" y="193195"/>
                    <a:pt x="150397" y="118983"/>
                    <a:pt x="219000" y="71163"/>
                  </a:cubicBezTo>
                  <a:cubicBezTo>
                    <a:pt x="287603" y="23342"/>
                    <a:pt x="363073" y="-377"/>
                    <a:pt x="445410" y="4"/>
                  </a:cubicBezTo>
                  <a:close/>
                </a:path>
              </a:pathLst>
            </a:custGeom>
            <a:solidFill>
              <a:srgbClr val="5B83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922020" y="486410"/>
            <a:ext cx="32423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方案对比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 rot="5400000">
            <a:off x="404240" y="628682"/>
            <a:ext cx="532188" cy="252732"/>
            <a:chOff x="5635594" y="1198829"/>
            <a:chExt cx="969494" cy="460406"/>
          </a:xfrm>
        </p:grpSpPr>
        <p:sp>
          <p:nvSpPr>
            <p:cNvPr id="36" name="椭圆 35"/>
            <p:cNvSpPr/>
            <p:nvPr/>
          </p:nvSpPr>
          <p:spPr>
            <a:xfrm>
              <a:off x="5635594" y="1198829"/>
              <a:ext cx="460406" cy="460406"/>
            </a:xfrm>
            <a:prstGeom prst="ellipse">
              <a:avLst/>
            </a:prstGeom>
            <a:solidFill>
              <a:srgbClr val="C3AC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6144681" y="1198829"/>
              <a:ext cx="460407" cy="460406"/>
            </a:xfrm>
            <a:prstGeom prst="ellipse">
              <a:avLst/>
            </a:prstGeom>
            <a:solidFill>
              <a:srgbClr val="C6D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note-with-pushpin_74082"/>
          <p:cNvSpPr/>
          <p:nvPr/>
        </p:nvSpPr>
        <p:spPr>
          <a:xfrm>
            <a:off x="9620378" y="2109225"/>
            <a:ext cx="533037" cy="609685"/>
          </a:xfrm>
          <a:custGeom>
            <a:avLst/>
            <a:gdLst>
              <a:gd name="T0" fmla="*/ 1372 w 2289"/>
              <a:gd name="T1" fmla="*/ 437 h 2622"/>
              <a:gd name="T2" fmla="*/ 1430 w 2289"/>
              <a:gd name="T3" fmla="*/ 161 h 2622"/>
              <a:gd name="T4" fmla="*/ 1666 w 2289"/>
              <a:gd name="T5" fmla="*/ 6 h 2622"/>
              <a:gd name="T6" fmla="*/ 1734 w 2289"/>
              <a:gd name="T7" fmla="*/ 0 h 2622"/>
              <a:gd name="T8" fmla="*/ 2096 w 2289"/>
              <a:gd name="T9" fmla="*/ 301 h 2622"/>
              <a:gd name="T10" fmla="*/ 1802 w 2289"/>
              <a:gd name="T11" fmla="*/ 731 h 2622"/>
              <a:gd name="T12" fmla="*/ 1733 w 2289"/>
              <a:gd name="T13" fmla="*/ 738 h 2622"/>
              <a:gd name="T14" fmla="*/ 1372 w 2289"/>
              <a:gd name="T15" fmla="*/ 437 h 2622"/>
              <a:gd name="T16" fmla="*/ 2282 w 2289"/>
              <a:gd name="T17" fmla="*/ 2156 h 2622"/>
              <a:gd name="T18" fmla="*/ 2234 w 2289"/>
              <a:gd name="T19" fmla="*/ 2199 h 2622"/>
              <a:gd name="T20" fmla="*/ 455 w 2289"/>
              <a:gd name="T21" fmla="*/ 2620 h 2622"/>
              <a:gd name="T22" fmla="*/ 440 w 2289"/>
              <a:gd name="T23" fmla="*/ 2622 h 2622"/>
              <a:gd name="T24" fmla="*/ 383 w 2289"/>
              <a:gd name="T25" fmla="*/ 2590 h 2622"/>
              <a:gd name="T26" fmla="*/ 142 w 2289"/>
              <a:gd name="T27" fmla="*/ 1843 h 2622"/>
              <a:gd name="T28" fmla="*/ 1 w 2289"/>
              <a:gd name="T29" fmla="*/ 438 h 2622"/>
              <a:gd name="T30" fmla="*/ 62 w 2289"/>
              <a:gd name="T31" fmla="*/ 369 h 2622"/>
              <a:gd name="T32" fmla="*/ 1240 w 2289"/>
              <a:gd name="T33" fmla="*/ 277 h 2622"/>
              <a:gd name="T34" fmla="*/ 1241 w 2289"/>
              <a:gd name="T35" fmla="*/ 462 h 2622"/>
              <a:gd name="T36" fmla="*/ 1301 w 2289"/>
              <a:gd name="T37" fmla="*/ 623 h 2622"/>
              <a:gd name="T38" fmla="*/ 902 w 2289"/>
              <a:gd name="T39" fmla="*/ 941 h 2622"/>
              <a:gd name="T40" fmla="*/ 892 w 2289"/>
              <a:gd name="T41" fmla="*/ 1035 h 2622"/>
              <a:gd name="T42" fmla="*/ 944 w 2289"/>
              <a:gd name="T43" fmla="*/ 1060 h 2622"/>
              <a:gd name="T44" fmla="*/ 985 w 2289"/>
              <a:gd name="T45" fmla="*/ 1046 h 2622"/>
              <a:gd name="T46" fmla="*/ 1384 w 2289"/>
              <a:gd name="T47" fmla="*/ 728 h 2622"/>
              <a:gd name="T48" fmla="*/ 1733 w 2289"/>
              <a:gd name="T49" fmla="*/ 871 h 2622"/>
              <a:gd name="T50" fmla="*/ 1827 w 2289"/>
              <a:gd name="T51" fmla="*/ 862 h 2622"/>
              <a:gd name="T52" fmla="*/ 1884 w 2289"/>
              <a:gd name="T53" fmla="*/ 848 h 2622"/>
              <a:gd name="T54" fmla="*/ 1920 w 2289"/>
              <a:gd name="T55" fmla="*/ 1210 h 2622"/>
              <a:gd name="T56" fmla="*/ 2272 w 2289"/>
              <a:gd name="T57" fmla="*/ 2093 h 2622"/>
              <a:gd name="T58" fmla="*/ 2282 w 2289"/>
              <a:gd name="T59" fmla="*/ 2156 h 2622"/>
              <a:gd name="T60" fmla="*/ 1363 w 2289"/>
              <a:gd name="T61" fmla="*/ 1918 h 2622"/>
              <a:gd name="T62" fmla="*/ 1283 w 2289"/>
              <a:gd name="T63" fmla="*/ 1869 h 2622"/>
              <a:gd name="T64" fmla="*/ 578 w 2289"/>
              <a:gd name="T65" fmla="*/ 2039 h 2622"/>
              <a:gd name="T66" fmla="*/ 529 w 2289"/>
              <a:gd name="T67" fmla="*/ 2120 h 2622"/>
              <a:gd name="T68" fmla="*/ 593 w 2289"/>
              <a:gd name="T69" fmla="*/ 2171 h 2622"/>
              <a:gd name="T70" fmla="*/ 609 w 2289"/>
              <a:gd name="T71" fmla="*/ 2169 h 2622"/>
              <a:gd name="T72" fmla="*/ 1314 w 2289"/>
              <a:gd name="T73" fmla="*/ 1998 h 2622"/>
              <a:gd name="T74" fmla="*/ 1363 w 2289"/>
              <a:gd name="T75" fmla="*/ 1918 h 2622"/>
              <a:gd name="T76" fmla="*/ 1579 w 2289"/>
              <a:gd name="T77" fmla="*/ 1369 h 2622"/>
              <a:gd name="T78" fmla="*/ 1500 w 2289"/>
              <a:gd name="T79" fmla="*/ 1317 h 2622"/>
              <a:gd name="T80" fmla="*/ 440 w 2289"/>
              <a:gd name="T81" fmla="*/ 1537 h 2622"/>
              <a:gd name="T82" fmla="*/ 388 w 2289"/>
              <a:gd name="T83" fmla="*/ 1616 h 2622"/>
              <a:gd name="T84" fmla="*/ 453 w 2289"/>
              <a:gd name="T85" fmla="*/ 1669 h 2622"/>
              <a:gd name="T86" fmla="*/ 467 w 2289"/>
              <a:gd name="T87" fmla="*/ 1668 h 2622"/>
              <a:gd name="T88" fmla="*/ 1527 w 2289"/>
              <a:gd name="T89" fmla="*/ 1448 h 2622"/>
              <a:gd name="T90" fmla="*/ 1579 w 2289"/>
              <a:gd name="T91" fmla="*/ 1369 h 2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89" h="2622">
                <a:moveTo>
                  <a:pt x="1372" y="437"/>
                </a:moveTo>
                <a:cubicBezTo>
                  <a:pt x="1353" y="340"/>
                  <a:pt x="1374" y="242"/>
                  <a:pt x="1430" y="161"/>
                </a:cubicBezTo>
                <a:cubicBezTo>
                  <a:pt x="1485" y="79"/>
                  <a:pt x="1569" y="25"/>
                  <a:pt x="1666" y="6"/>
                </a:cubicBezTo>
                <a:cubicBezTo>
                  <a:pt x="1689" y="2"/>
                  <a:pt x="1712" y="0"/>
                  <a:pt x="1734" y="0"/>
                </a:cubicBezTo>
                <a:cubicBezTo>
                  <a:pt x="1911" y="0"/>
                  <a:pt x="2064" y="126"/>
                  <a:pt x="2096" y="301"/>
                </a:cubicBezTo>
                <a:cubicBezTo>
                  <a:pt x="2134" y="500"/>
                  <a:pt x="2002" y="694"/>
                  <a:pt x="1802" y="731"/>
                </a:cubicBezTo>
                <a:cubicBezTo>
                  <a:pt x="1779" y="735"/>
                  <a:pt x="1756" y="738"/>
                  <a:pt x="1733" y="738"/>
                </a:cubicBezTo>
                <a:cubicBezTo>
                  <a:pt x="1557" y="738"/>
                  <a:pt x="1404" y="611"/>
                  <a:pt x="1372" y="437"/>
                </a:cubicBezTo>
                <a:close/>
                <a:moveTo>
                  <a:pt x="2282" y="2156"/>
                </a:moveTo>
                <a:cubicBezTo>
                  <a:pt x="2274" y="2177"/>
                  <a:pt x="2256" y="2194"/>
                  <a:pt x="2234" y="2199"/>
                </a:cubicBezTo>
                <a:lnTo>
                  <a:pt x="455" y="2620"/>
                </a:lnTo>
                <a:cubicBezTo>
                  <a:pt x="450" y="2622"/>
                  <a:pt x="445" y="2622"/>
                  <a:pt x="440" y="2622"/>
                </a:cubicBezTo>
                <a:cubicBezTo>
                  <a:pt x="417" y="2622"/>
                  <a:pt x="395" y="2610"/>
                  <a:pt x="383" y="2590"/>
                </a:cubicBezTo>
                <a:cubicBezTo>
                  <a:pt x="378" y="2582"/>
                  <a:pt x="258" y="2381"/>
                  <a:pt x="142" y="1843"/>
                </a:cubicBezTo>
                <a:cubicBezTo>
                  <a:pt x="26" y="1310"/>
                  <a:pt x="2" y="473"/>
                  <a:pt x="1" y="438"/>
                </a:cubicBezTo>
                <a:cubicBezTo>
                  <a:pt x="0" y="402"/>
                  <a:pt x="27" y="372"/>
                  <a:pt x="62" y="369"/>
                </a:cubicBezTo>
                <a:lnTo>
                  <a:pt x="1240" y="277"/>
                </a:lnTo>
                <a:cubicBezTo>
                  <a:pt x="1229" y="337"/>
                  <a:pt x="1229" y="399"/>
                  <a:pt x="1241" y="462"/>
                </a:cubicBezTo>
                <a:cubicBezTo>
                  <a:pt x="1252" y="520"/>
                  <a:pt x="1272" y="574"/>
                  <a:pt x="1301" y="623"/>
                </a:cubicBezTo>
                <a:lnTo>
                  <a:pt x="902" y="941"/>
                </a:lnTo>
                <a:cubicBezTo>
                  <a:pt x="873" y="964"/>
                  <a:pt x="869" y="1006"/>
                  <a:pt x="892" y="1035"/>
                </a:cubicBezTo>
                <a:cubicBezTo>
                  <a:pt x="905" y="1052"/>
                  <a:pt x="924" y="1060"/>
                  <a:pt x="944" y="1060"/>
                </a:cubicBezTo>
                <a:cubicBezTo>
                  <a:pt x="958" y="1060"/>
                  <a:pt x="973" y="1055"/>
                  <a:pt x="985" y="1046"/>
                </a:cubicBezTo>
                <a:lnTo>
                  <a:pt x="1384" y="728"/>
                </a:lnTo>
                <a:cubicBezTo>
                  <a:pt x="1475" y="817"/>
                  <a:pt x="1599" y="871"/>
                  <a:pt x="1733" y="871"/>
                </a:cubicBezTo>
                <a:cubicBezTo>
                  <a:pt x="1765" y="871"/>
                  <a:pt x="1796" y="868"/>
                  <a:pt x="1827" y="862"/>
                </a:cubicBezTo>
                <a:cubicBezTo>
                  <a:pt x="1846" y="858"/>
                  <a:pt x="1865" y="854"/>
                  <a:pt x="1884" y="848"/>
                </a:cubicBezTo>
                <a:cubicBezTo>
                  <a:pt x="1893" y="958"/>
                  <a:pt x="1905" y="1080"/>
                  <a:pt x="1920" y="1210"/>
                </a:cubicBezTo>
                <a:cubicBezTo>
                  <a:pt x="1979" y="1715"/>
                  <a:pt x="2269" y="2089"/>
                  <a:pt x="2272" y="2093"/>
                </a:cubicBezTo>
                <a:cubicBezTo>
                  <a:pt x="2286" y="2111"/>
                  <a:pt x="2289" y="2135"/>
                  <a:pt x="2282" y="2156"/>
                </a:cubicBezTo>
                <a:close/>
                <a:moveTo>
                  <a:pt x="1363" y="1918"/>
                </a:moveTo>
                <a:cubicBezTo>
                  <a:pt x="1355" y="1882"/>
                  <a:pt x="1319" y="1860"/>
                  <a:pt x="1283" y="1869"/>
                </a:cubicBezTo>
                <a:lnTo>
                  <a:pt x="578" y="2039"/>
                </a:lnTo>
                <a:cubicBezTo>
                  <a:pt x="542" y="2048"/>
                  <a:pt x="520" y="2084"/>
                  <a:pt x="529" y="2120"/>
                </a:cubicBezTo>
                <a:cubicBezTo>
                  <a:pt x="536" y="2150"/>
                  <a:pt x="563" y="2171"/>
                  <a:pt x="593" y="2171"/>
                </a:cubicBezTo>
                <a:cubicBezTo>
                  <a:pt x="598" y="2171"/>
                  <a:pt x="604" y="2170"/>
                  <a:pt x="609" y="2169"/>
                </a:cubicBezTo>
                <a:lnTo>
                  <a:pt x="1314" y="1998"/>
                </a:lnTo>
                <a:cubicBezTo>
                  <a:pt x="1350" y="1990"/>
                  <a:pt x="1372" y="1954"/>
                  <a:pt x="1363" y="1918"/>
                </a:cubicBezTo>
                <a:close/>
                <a:moveTo>
                  <a:pt x="1579" y="1369"/>
                </a:moveTo>
                <a:cubicBezTo>
                  <a:pt x="1571" y="1333"/>
                  <a:pt x="1536" y="1309"/>
                  <a:pt x="1500" y="1317"/>
                </a:cubicBezTo>
                <a:lnTo>
                  <a:pt x="440" y="1537"/>
                </a:lnTo>
                <a:cubicBezTo>
                  <a:pt x="404" y="1544"/>
                  <a:pt x="381" y="1580"/>
                  <a:pt x="388" y="1616"/>
                </a:cubicBezTo>
                <a:cubicBezTo>
                  <a:pt x="395" y="1647"/>
                  <a:pt x="422" y="1669"/>
                  <a:pt x="453" y="1669"/>
                </a:cubicBezTo>
                <a:cubicBezTo>
                  <a:pt x="458" y="1669"/>
                  <a:pt x="462" y="1668"/>
                  <a:pt x="467" y="1668"/>
                </a:cubicBezTo>
                <a:lnTo>
                  <a:pt x="1527" y="1448"/>
                </a:lnTo>
                <a:cubicBezTo>
                  <a:pt x="1563" y="1440"/>
                  <a:pt x="1586" y="1405"/>
                  <a:pt x="1579" y="13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tack-of-sheets_1370"/>
          <p:cNvSpPr/>
          <p:nvPr/>
        </p:nvSpPr>
        <p:spPr>
          <a:xfrm>
            <a:off x="7053242" y="2143448"/>
            <a:ext cx="609685" cy="509883"/>
          </a:xfrm>
          <a:custGeom>
            <a:avLst/>
            <a:gdLst>
              <a:gd name="T0" fmla="*/ 347 w 351"/>
              <a:gd name="T1" fmla="*/ 209 h 294"/>
              <a:gd name="T2" fmla="*/ 341 w 351"/>
              <a:gd name="T3" fmla="*/ 226 h 294"/>
              <a:gd name="T4" fmla="*/ 194 w 351"/>
              <a:gd name="T5" fmla="*/ 293 h 294"/>
              <a:gd name="T6" fmla="*/ 189 w 351"/>
              <a:gd name="T7" fmla="*/ 294 h 294"/>
              <a:gd name="T8" fmla="*/ 185 w 351"/>
              <a:gd name="T9" fmla="*/ 294 h 294"/>
              <a:gd name="T10" fmla="*/ 11 w 351"/>
              <a:gd name="T11" fmla="*/ 240 h 294"/>
              <a:gd name="T12" fmla="*/ 3 w 351"/>
              <a:gd name="T13" fmla="*/ 224 h 294"/>
              <a:gd name="T14" fmla="*/ 19 w 351"/>
              <a:gd name="T15" fmla="*/ 215 h 294"/>
              <a:gd name="T16" fmla="*/ 188 w 351"/>
              <a:gd name="T17" fmla="*/ 267 h 294"/>
              <a:gd name="T18" fmla="*/ 330 w 351"/>
              <a:gd name="T19" fmla="*/ 202 h 294"/>
              <a:gd name="T20" fmla="*/ 347 w 351"/>
              <a:gd name="T21" fmla="*/ 209 h 294"/>
              <a:gd name="T22" fmla="*/ 188 w 351"/>
              <a:gd name="T23" fmla="*/ 213 h 294"/>
              <a:gd name="T24" fmla="*/ 19 w 351"/>
              <a:gd name="T25" fmla="*/ 161 h 294"/>
              <a:gd name="T26" fmla="*/ 3 w 351"/>
              <a:gd name="T27" fmla="*/ 170 h 294"/>
              <a:gd name="T28" fmla="*/ 11 w 351"/>
              <a:gd name="T29" fmla="*/ 187 h 294"/>
              <a:gd name="T30" fmla="*/ 185 w 351"/>
              <a:gd name="T31" fmla="*/ 240 h 294"/>
              <a:gd name="T32" fmla="*/ 189 w 351"/>
              <a:gd name="T33" fmla="*/ 241 h 294"/>
              <a:gd name="T34" fmla="*/ 194 w 351"/>
              <a:gd name="T35" fmla="*/ 240 h 294"/>
              <a:gd name="T36" fmla="*/ 341 w 351"/>
              <a:gd name="T37" fmla="*/ 173 h 294"/>
              <a:gd name="T38" fmla="*/ 347 w 351"/>
              <a:gd name="T39" fmla="*/ 155 h 294"/>
              <a:gd name="T40" fmla="*/ 330 w 351"/>
              <a:gd name="T41" fmla="*/ 149 h 294"/>
              <a:gd name="T42" fmla="*/ 188 w 351"/>
              <a:gd name="T43" fmla="*/ 213 h 294"/>
              <a:gd name="T44" fmla="*/ 2 w 351"/>
              <a:gd name="T45" fmla="*/ 121 h 294"/>
              <a:gd name="T46" fmla="*/ 10 w 351"/>
              <a:gd name="T47" fmla="*/ 109 h 294"/>
              <a:gd name="T48" fmla="*/ 108 w 351"/>
              <a:gd name="T49" fmla="*/ 67 h 294"/>
              <a:gd name="T50" fmla="*/ 136 w 351"/>
              <a:gd name="T51" fmla="*/ 14 h 294"/>
              <a:gd name="T52" fmla="*/ 141 w 351"/>
              <a:gd name="T53" fmla="*/ 3 h 294"/>
              <a:gd name="T54" fmla="*/ 152 w 351"/>
              <a:gd name="T55" fmla="*/ 1 h 294"/>
              <a:gd name="T56" fmla="*/ 325 w 351"/>
              <a:gd name="T57" fmla="*/ 43 h 294"/>
              <a:gd name="T58" fmla="*/ 335 w 351"/>
              <a:gd name="T59" fmla="*/ 56 h 294"/>
              <a:gd name="T60" fmla="*/ 335 w 351"/>
              <a:gd name="T61" fmla="*/ 58 h 294"/>
              <a:gd name="T62" fmla="*/ 287 w 351"/>
              <a:gd name="T63" fmla="*/ 144 h 294"/>
              <a:gd name="T64" fmla="*/ 194 w 351"/>
              <a:gd name="T65" fmla="*/ 186 h 294"/>
              <a:gd name="T66" fmla="*/ 189 w 351"/>
              <a:gd name="T67" fmla="*/ 187 h 294"/>
              <a:gd name="T68" fmla="*/ 185 w 351"/>
              <a:gd name="T69" fmla="*/ 187 h 294"/>
              <a:gd name="T70" fmla="*/ 11 w 351"/>
              <a:gd name="T71" fmla="*/ 134 h 294"/>
              <a:gd name="T72" fmla="*/ 2 w 351"/>
              <a:gd name="T73" fmla="*/ 121 h 294"/>
              <a:gd name="T74" fmla="*/ 54 w 351"/>
              <a:gd name="T75" fmla="*/ 119 h 294"/>
              <a:gd name="T76" fmla="*/ 188 w 351"/>
              <a:gd name="T77" fmla="*/ 160 h 294"/>
              <a:gd name="T78" fmla="*/ 276 w 351"/>
              <a:gd name="T79" fmla="*/ 120 h 294"/>
              <a:gd name="T80" fmla="*/ 308 w 351"/>
              <a:gd name="T81" fmla="*/ 67 h 294"/>
              <a:gd name="T82" fmla="*/ 162 w 351"/>
              <a:gd name="T83" fmla="*/ 31 h 294"/>
              <a:gd name="T84" fmla="*/ 118 w 351"/>
              <a:gd name="T85" fmla="*/ 92 h 294"/>
              <a:gd name="T86" fmla="*/ 54 w 351"/>
              <a:gd name="T87" fmla="*/ 119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51" h="294">
                <a:moveTo>
                  <a:pt x="347" y="209"/>
                </a:moveTo>
                <a:cubicBezTo>
                  <a:pt x="351" y="215"/>
                  <a:pt x="348" y="223"/>
                  <a:pt x="341" y="226"/>
                </a:cubicBezTo>
                <a:lnTo>
                  <a:pt x="194" y="293"/>
                </a:lnTo>
                <a:cubicBezTo>
                  <a:pt x="192" y="294"/>
                  <a:pt x="191" y="294"/>
                  <a:pt x="189" y="294"/>
                </a:cubicBezTo>
                <a:cubicBezTo>
                  <a:pt x="187" y="294"/>
                  <a:pt x="186" y="294"/>
                  <a:pt x="185" y="294"/>
                </a:cubicBezTo>
                <a:lnTo>
                  <a:pt x="11" y="240"/>
                </a:lnTo>
                <a:cubicBezTo>
                  <a:pt x="4" y="238"/>
                  <a:pt x="0" y="231"/>
                  <a:pt x="3" y="224"/>
                </a:cubicBezTo>
                <a:cubicBezTo>
                  <a:pt x="5" y="217"/>
                  <a:pt x="12" y="213"/>
                  <a:pt x="19" y="215"/>
                </a:cubicBezTo>
                <a:lnTo>
                  <a:pt x="188" y="267"/>
                </a:lnTo>
                <a:lnTo>
                  <a:pt x="330" y="202"/>
                </a:lnTo>
                <a:cubicBezTo>
                  <a:pt x="337" y="199"/>
                  <a:pt x="344" y="202"/>
                  <a:pt x="347" y="209"/>
                </a:cubicBezTo>
                <a:close/>
                <a:moveTo>
                  <a:pt x="188" y="213"/>
                </a:moveTo>
                <a:lnTo>
                  <a:pt x="19" y="161"/>
                </a:lnTo>
                <a:cubicBezTo>
                  <a:pt x="12" y="159"/>
                  <a:pt x="5" y="163"/>
                  <a:pt x="3" y="170"/>
                </a:cubicBezTo>
                <a:cubicBezTo>
                  <a:pt x="0" y="177"/>
                  <a:pt x="4" y="185"/>
                  <a:pt x="11" y="187"/>
                </a:cubicBezTo>
                <a:lnTo>
                  <a:pt x="185" y="240"/>
                </a:lnTo>
                <a:cubicBezTo>
                  <a:pt x="186" y="241"/>
                  <a:pt x="187" y="241"/>
                  <a:pt x="189" y="241"/>
                </a:cubicBezTo>
                <a:cubicBezTo>
                  <a:pt x="191" y="241"/>
                  <a:pt x="192" y="240"/>
                  <a:pt x="194" y="240"/>
                </a:cubicBezTo>
                <a:lnTo>
                  <a:pt x="341" y="173"/>
                </a:lnTo>
                <a:cubicBezTo>
                  <a:pt x="348" y="170"/>
                  <a:pt x="351" y="162"/>
                  <a:pt x="347" y="155"/>
                </a:cubicBezTo>
                <a:cubicBezTo>
                  <a:pt x="344" y="149"/>
                  <a:pt x="337" y="146"/>
                  <a:pt x="330" y="149"/>
                </a:cubicBezTo>
                <a:lnTo>
                  <a:pt x="188" y="213"/>
                </a:lnTo>
                <a:close/>
                <a:moveTo>
                  <a:pt x="2" y="121"/>
                </a:moveTo>
                <a:cubicBezTo>
                  <a:pt x="2" y="116"/>
                  <a:pt x="5" y="111"/>
                  <a:pt x="10" y="109"/>
                </a:cubicBezTo>
                <a:lnTo>
                  <a:pt x="108" y="67"/>
                </a:lnTo>
                <a:cubicBezTo>
                  <a:pt x="127" y="59"/>
                  <a:pt x="136" y="49"/>
                  <a:pt x="136" y="14"/>
                </a:cubicBezTo>
                <a:cubicBezTo>
                  <a:pt x="136" y="10"/>
                  <a:pt x="138" y="6"/>
                  <a:pt x="141" y="3"/>
                </a:cubicBezTo>
                <a:cubicBezTo>
                  <a:pt x="144" y="1"/>
                  <a:pt x="148" y="0"/>
                  <a:pt x="152" y="1"/>
                </a:cubicBezTo>
                <a:lnTo>
                  <a:pt x="325" y="43"/>
                </a:lnTo>
                <a:cubicBezTo>
                  <a:pt x="331" y="45"/>
                  <a:pt x="335" y="50"/>
                  <a:pt x="335" y="56"/>
                </a:cubicBezTo>
                <a:lnTo>
                  <a:pt x="335" y="58"/>
                </a:lnTo>
                <a:cubicBezTo>
                  <a:pt x="335" y="98"/>
                  <a:pt x="335" y="124"/>
                  <a:pt x="287" y="144"/>
                </a:cubicBezTo>
                <a:cubicBezTo>
                  <a:pt x="254" y="158"/>
                  <a:pt x="195" y="186"/>
                  <a:pt x="194" y="186"/>
                </a:cubicBezTo>
                <a:cubicBezTo>
                  <a:pt x="193" y="187"/>
                  <a:pt x="191" y="187"/>
                  <a:pt x="189" y="187"/>
                </a:cubicBezTo>
                <a:cubicBezTo>
                  <a:pt x="187" y="187"/>
                  <a:pt x="186" y="187"/>
                  <a:pt x="185" y="187"/>
                </a:cubicBezTo>
                <a:lnTo>
                  <a:pt x="11" y="134"/>
                </a:lnTo>
                <a:cubicBezTo>
                  <a:pt x="6" y="132"/>
                  <a:pt x="2" y="127"/>
                  <a:pt x="2" y="121"/>
                </a:cubicBezTo>
                <a:close/>
                <a:moveTo>
                  <a:pt x="54" y="119"/>
                </a:moveTo>
                <a:lnTo>
                  <a:pt x="188" y="160"/>
                </a:lnTo>
                <a:cubicBezTo>
                  <a:pt x="202" y="153"/>
                  <a:pt x="248" y="131"/>
                  <a:pt x="276" y="120"/>
                </a:cubicBezTo>
                <a:cubicBezTo>
                  <a:pt x="306" y="107"/>
                  <a:pt x="308" y="98"/>
                  <a:pt x="308" y="67"/>
                </a:cubicBezTo>
                <a:lnTo>
                  <a:pt x="162" y="31"/>
                </a:lnTo>
                <a:cubicBezTo>
                  <a:pt x="159" y="58"/>
                  <a:pt x="149" y="79"/>
                  <a:pt x="118" y="92"/>
                </a:cubicBezTo>
                <a:lnTo>
                  <a:pt x="54" y="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任意多边形 8"/>
          <p:cNvSpPr/>
          <p:nvPr/>
        </p:nvSpPr>
        <p:spPr>
          <a:xfrm rot="2340000">
            <a:off x="2824480" y="991235"/>
            <a:ext cx="3211830" cy="3197860"/>
          </a:xfrm>
          <a:custGeom>
            <a:avLst/>
            <a:gdLst>
              <a:gd name="connsiteX0" fmla="*/ 1270000 w 2540000"/>
              <a:gd name="connsiteY0" fmla="*/ 0 h 2540000"/>
              <a:gd name="connsiteX1" fmla="*/ 1764342 w 2540000"/>
              <a:gd name="connsiteY1" fmla="*/ 99803 h 2540000"/>
              <a:gd name="connsiteX2" fmla="*/ 1790709 w 2540000"/>
              <a:gd name="connsiteY2" fmla="*/ 112505 h 2540000"/>
              <a:gd name="connsiteX3" fmla="*/ 1820583 w 2540000"/>
              <a:gd name="connsiteY3" fmla="*/ 228687 h 2540000"/>
              <a:gd name="connsiteX4" fmla="*/ 2428128 w 2540000"/>
              <a:gd name="connsiteY4" fmla="*/ 967746 h 2540000"/>
              <a:gd name="connsiteX5" fmla="*/ 2512777 w 2540000"/>
              <a:gd name="connsiteY5" fmla="*/ 1008523 h 2540000"/>
              <a:gd name="connsiteX6" fmla="*/ 2514198 w 2540000"/>
              <a:gd name="connsiteY6" fmla="*/ 1014051 h 2540000"/>
              <a:gd name="connsiteX7" fmla="*/ 2540000 w 2540000"/>
              <a:gd name="connsiteY7" fmla="*/ 1270000 h 2540000"/>
              <a:gd name="connsiteX8" fmla="*/ 1270000 w 2540000"/>
              <a:gd name="connsiteY8" fmla="*/ 2540000 h 2540000"/>
              <a:gd name="connsiteX9" fmla="*/ 0 w 2540000"/>
              <a:gd name="connsiteY9" fmla="*/ 1270000 h 2540000"/>
              <a:gd name="connsiteX10" fmla="*/ 1270000 w 2540000"/>
              <a:gd name="connsiteY10" fmla="*/ 0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0000" h="2540000">
                <a:moveTo>
                  <a:pt x="1270000" y="0"/>
                </a:moveTo>
                <a:cubicBezTo>
                  <a:pt x="1445351" y="0"/>
                  <a:pt x="1612401" y="35538"/>
                  <a:pt x="1764342" y="99803"/>
                </a:cubicBezTo>
                <a:lnTo>
                  <a:pt x="1790709" y="112505"/>
                </a:lnTo>
                <a:lnTo>
                  <a:pt x="1820583" y="228687"/>
                </a:lnTo>
                <a:cubicBezTo>
                  <a:pt x="1919534" y="546827"/>
                  <a:pt x="2140208" y="811338"/>
                  <a:pt x="2428128" y="967746"/>
                </a:cubicBezTo>
                <a:lnTo>
                  <a:pt x="2512777" y="1008523"/>
                </a:lnTo>
                <a:lnTo>
                  <a:pt x="2514198" y="1014051"/>
                </a:lnTo>
                <a:cubicBezTo>
                  <a:pt x="2531116" y="1096725"/>
                  <a:pt x="2540000" y="1182325"/>
                  <a:pt x="2540000" y="1270000"/>
                </a:cubicBezTo>
                <a:cubicBezTo>
                  <a:pt x="2540000" y="1971402"/>
                  <a:pt x="1971402" y="2540000"/>
                  <a:pt x="1270000" y="2540000"/>
                </a:cubicBezTo>
                <a:cubicBezTo>
                  <a:pt x="568598" y="2540000"/>
                  <a:pt x="0" y="1971402"/>
                  <a:pt x="0" y="1270000"/>
                </a:cubicBezTo>
                <a:cubicBezTo>
                  <a:pt x="0" y="568598"/>
                  <a:pt x="568598" y="0"/>
                  <a:pt x="1270000" y="0"/>
                </a:cubicBezTo>
                <a:close/>
              </a:path>
            </a:pathLst>
          </a:custGeom>
          <a:solidFill>
            <a:srgbClr val="C3AC7D">
              <a:alpha val="80000"/>
            </a:srgb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823585" y="1069975"/>
            <a:ext cx="3068955" cy="3091815"/>
          </a:xfrm>
          <a:prstGeom prst="ellipse">
            <a:avLst/>
          </a:prstGeom>
          <a:solidFill>
            <a:srgbClr val="5B8370">
              <a:alpha val="90000"/>
            </a:srgb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60395" y="1812290"/>
            <a:ext cx="2540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ctr"/>
            <a:r>
              <a:rPr lang="en-US" altLang="zh-CN" sz="2400" b="1" dirty="0">
                <a:ln>
                  <a:solidFill>
                    <a:sysClr val="windowText" lastClr="000000"/>
                  </a:solidFill>
                </a:ln>
                <a:effectLst/>
                <a:latin typeface="+mn-lt"/>
                <a:ea typeface="+mn-ea"/>
                <a:cs typeface="+mn-ea"/>
                <a:sym typeface="+mn-lt"/>
              </a:rPr>
              <a:t>Pipeline Model</a:t>
            </a:r>
            <a:endParaRPr lang="en-US" altLang="zh-CN" sz="2400" b="1" dirty="0">
              <a:ln>
                <a:solidFill>
                  <a:sysClr val="windowText" lastClr="000000"/>
                </a:solidFill>
              </a:ln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37381" y="2392102"/>
            <a:ext cx="178657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先实体识别</a:t>
            </a:r>
            <a:endParaRPr lang="zh-CN" altLang="en-US" sz="2000" b="1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再关系抽取</a:t>
            </a:r>
            <a:endParaRPr lang="zh-CN" altLang="en-US" sz="2000" b="1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88380" y="1812290"/>
            <a:ext cx="2540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ctr"/>
            <a:r>
              <a:rPr lang="en-US" altLang="zh-CN" sz="2400" b="1" dirty="0">
                <a:ln>
                  <a:solidFill>
                    <a:sysClr val="windowText" lastClr="000000"/>
                  </a:solidFill>
                </a:ln>
                <a:effectLst/>
                <a:latin typeface="+mn-lt"/>
                <a:ea typeface="+mn-ea"/>
                <a:cs typeface="+mn-ea"/>
                <a:sym typeface="+mn-lt"/>
              </a:rPr>
              <a:t>Joint Model</a:t>
            </a:r>
            <a:endParaRPr lang="en-US" altLang="zh-CN" sz="2400" b="1" dirty="0">
              <a:ln>
                <a:solidFill>
                  <a:sysClr val="windowText" lastClr="000000"/>
                </a:solidFill>
              </a:ln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88380" y="2392045"/>
            <a:ext cx="2539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rPr>
              <a:t>实体识别与关系抽取</a:t>
            </a:r>
            <a:endParaRPr lang="zh-CN" altLang="en-US" sz="2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a typeface="宋体" panose="02010600030101010101" pitchFamily="2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rPr>
              <a:t>同时进行</a:t>
            </a:r>
            <a:endParaRPr lang="zh-CN" altLang="en-US" sz="2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任意多边形 7"/>
          <p:cNvSpPr/>
          <p:nvPr/>
        </p:nvSpPr>
        <p:spPr>
          <a:xfrm rot="5400000">
            <a:off x="3222760" y="2474486"/>
            <a:ext cx="762001" cy="4439191"/>
          </a:xfrm>
          <a:custGeom>
            <a:avLst/>
            <a:gdLst>
              <a:gd name="connsiteX0" fmla="*/ 70116 w 762001"/>
              <a:gd name="connsiteY0" fmla="*/ 4052106 h 4439191"/>
              <a:gd name="connsiteX1" fmla="*/ 381001 w 762001"/>
              <a:gd name="connsiteY1" fmla="*/ 4362991 h 4439191"/>
              <a:gd name="connsiteX2" fmla="*/ 691886 w 762001"/>
              <a:gd name="connsiteY2" fmla="*/ 4052106 h 4439191"/>
              <a:gd name="connsiteX3" fmla="*/ 381001 w 762001"/>
              <a:gd name="connsiteY3" fmla="*/ 3741221 h 4439191"/>
              <a:gd name="connsiteX4" fmla="*/ 70116 w 762001"/>
              <a:gd name="connsiteY4" fmla="*/ 4052106 h 4439191"/>
              <a:gd name="connsiteX5" fmla="*/ 0 w 762001"/>
              <a:gd name="connsiteY5" fmla="*/ 4058191 h 4439191"/>
              <a:gd name="connsiteX6" fmla="*/ 0 w 762001"/>
              <a:gd name="connsiteY6" fmla="*/ 514891 h 4439191"/>
              <a:gd name="connsiteX7" fmla="*/ 232698 w 762001"/>
              <a:gd name="connsiteY7" fmla="*/ 163832 h 4439191"/>
              <a:gd name="connsiteX8" fmla="*/ 293045 w 762001"/>
              <a:gd name="connsiteY8" fmla="*/ 151648 h 4439191"/>
              <a:gd name="connsiteX9" fmla="*/ 381001 w 762001"/>
              <a:gd name="connsiteY9" fmla="*/ 0 h 4439191"/>
              <a:gd name="connsiteX10" fmla="*/ 468957 w 762001"/>
              <a:gd name="connsiteY10" fmla="*/ 151648 h 4439191"/>
              <a:gd name="connsiteX11" fmla="*/ 529303 w 762001"/>
              <a:gd name="connsiteY11" fmla="*/ 163832 h 4439191"/>
              <a:gd name="connsiteX12" fmla="*/ 762001 w 762001"/>
              <a:gd name="connsiteY12" fmla="*/ 514891 h 4439191"/>
              <a:gd name="connsiteX13" fmla="*/ 762001 w 762001"/>
              <a:gd name="connsiteY13" fmla="*/ 4058191 h 4439191"/>
              <a:gd name="connsiteX14" fmla="*/ 381001 w 762001"/>
              <a:gd name="connsiteY14" fmla="*/ 4439191 h 4439191"/>
              <a:gd name="connsiteX15" fmla="*/ 0 w 762001"/>
              <a:gd name="connsiteY15" fmla="*/ 4058191 h 44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62001" h="4439191">
                <a:moveTo>
                  <a:pt x="70116" y="4052106"/>
                </a:moveTo>
                <a:cubicBezTo>
                  <a:pt x="70116" y="4223803"/>
                  <a:pt x="209304" y="4362991"/>
                  <a:pt x="381001" y="4362991"/>
                </a:cubicBezTo>
                <a:cubicBezTo>
                  <a:pt x="552698" y="4362991"/>
                  <a:pt x="691886" y="4223803"/>
                  <a:pt x="691886" y="4052106"/>
                </a:cubicBezTo>
                <a:cubicBezTo>
                  <a:pt x="691886" y="3880409"/>
                  <a:pt x="552698" y="3741221"/>
                  <a:pt x="381001" y="3741221"/>
                </a:cubicBezTo>
                <a:cubicBezTo>
                  <a:pt x="209304" y="3741221"/>
                  <a:pt x="70116" y="3880409"/>
                  <a:pt x="70116" y="4052106"/>
                </a:cubicBezTo>
                <a:close/>
                <a:moveTo>
                  <a:pt x="0" y="4058191"/>
                </a:moveTo>
                <a:lnTo>
                  <a:pt x="0" y="514891"/>
                </a:lnTo>
                <a:cubicBezTo>
                  <a:pt x="0" y="357076"/>
                  <a:pt x="95952" y="221671"/>
                  <a:pt x="232698" y="163832"/>
                </a:cubicBezTo>
                <a:lnTo>
                  <a:pt x="293045" y="151648"/>
                </a:lnTo>
                <a:lnTo>
                  <a:pt x="381001" y="0"/>
                </a:lnTo>
                <a:lnTo>
                  <a:pt x="468957" y="151648"/>
                </a:lnTo>
                <a:lnTo>
                  <a:pt x="529303" y="163832"/>
                </a:lnTo>
                <a:cubicBezTo>
                  <a:pt x="666049" y="221671"/>
                  <a:pt x="762001" y="357076"/>
                  <a:pt x="762001" y="514891"/>
                </a:cubicBezTo>
                <a:lnTo>
                  <a:pt x="762001" y="4058191"/>
                </a:lnTo>
                <a:cubicBezTo>
                  <a:pt x="762001" y="4268611"/>
                  <a:pt x="591421" y="4439191"/>
                  <a:pt x="381001" y="4439191"/>
                </a:cubicBezTo>
                <a:cubicBezTo>
                  <a:pt x="170580" y="4439191"/>
                  <a:pt x="0" y="4268611"/>
                  <a:pt x="0" y="4058191"/>
                </a:cubicBezTo>
                <a:close/>
              </a:path>
            </a:pathLst>
          </a:custGeom>
          <a:solidFill>
            <a:srgbClr val="5B8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任意多边形 5"/>
          <p:cNvSpPr/>
          <p:nvPr/>
        </p:nvSpPr>
        <p:spPr>
          <a:xfrm rot="5400000">
            <a:off x="3222760" y="3611862"/>
            <a:ext cx="762001" cy="4439191"/>
          </a:xfrm>
          <a:custGeom>
            <a:avLst/>
            <a:gdLst>
              <a:gd name="connsiteX0" fmla="*/ 55209 w 762001"/>
              <a:gd name="connsiteY0" fmla="*/ 4052106 h 4439191"/>
              <a:gd name="connsiteX1" fmla="*/ 366094 w 762001"/>
              <a:gd name="connsiteY1" fmla="*/ 4362991 h 4439191"/>
              <a:gd name="connsiteX2" fmla="*/ 676979 w 762001"/>
              <a:gd name="connsiteY2" fmla="*/ 4052106 h 4439191"/>
              <a:gd name="connsiteX3" fmla="*/ 366094 w 762001"/>
              <a:gd name="connsiteY3" fmla="*/ 3741221 h 4439191"/>
              <a:gd name="connsiteX4" fmla="*/ 55209 w 762001"/>
              <a:gd name="connsiteY4" fmla="*/ 4052106 h 4439191"/>
              <a:gd name="connsiteX5" fmla="*/ 0 w 762001"/>
              <a:gd name="connsiteY5" fmla="*/ 4058191 h 4439191"/>
              <a:gd name="connsiteX6" fmla="*/ 0 w 762001"/>
              <a:gd name="connsiteY6" fmla="*/ 514891 h 4439191"/>
              <a:gd name="connsiteX7" fmla="*/ 232698 w 762001"/>
              <a:gd name="connsiteY7" fmla="*/ 163832 h 4439191"/>
              <a:gd name="connsiteX8" fmla="*/ 293045 w 762001"/>
              <a:gd name="connsiteY8" fmla="*/ 151648 h 4439191"/>
              <a:gd name="connsiteX9" fmla="*/ 381001 w 762001"/>
              <a:gd name="connsiteY9" fmla="*/ 0 h 4439191"/>
              <a:gd name="connsiteX10" fmla="*/ 468957 w 762001"/>
              <a:gd name="connsiteY10" fmla="*/ 151648 h 4439191"/>
              <a:gd name="connsiteX11" fmla="*/ 529303 w 762001"/>
              <a:gd name="connsiteY11" fmla="*/ 163832 h 4439191"/>
              <a:gd name="connsiteX12" fmla="*/ 762001 w 762001"/>
              <a:gd name="connsiteY12" fmla="*/ 514891 h 4439191"/>
              <a:gd name="connsiteX13" fmla="*/ 762001 w 762001"/>
              <a:gd name="connsiteY13" fmla="*/ 4058191 h 4439191"/>
              <a:gd name="connsiteX14" fmla="*/ 381001 w 762001"/>
              <a:gd name="connsiteY14" fmla="*/ 4439191 h 4439191"/>
              <a:gd name="connsiteX15" fmla="*/ 0 w 762001"/>
              <a:gd name="connsiteY15" fmla="*/ 4058191 h 44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62001" h="4439191">
                <a:moveTo>
                  <a:pt x="55209" y="4052106"/>
                </a:moveTo>
                <a:cubicBezTo>
                  <a:pt x="55209" y="4223803"/>
                  <a:pt x="194397" y="4362991"/>
                  <a:pt x="366094" y="4362991"/>
                </a:cubicBezTo>
                <a:cubicBezTo>
                  <a:pt x="537791" y="4362991"/>
                  <a:pt x="676979" y="4223803"/>
                  <a:pt x="676979" y="4052106"/>
                </a:cubicBezTo>
                <a:cubicBezTo>
                  <a:pt x="676979" y="3880409"/>
                  <a:pt x="537791" y="3741221"/>
                  <a:pt x="366094" y="3741221"/>
                </a:cubicBezTo>
                <a:cubicBezTo>
                  <a:pt x="194397" y="3741221"/>
                  <a:pt x="55209" y="3880409"/>
                  <a:pt x="55209" y="4052106"/>
                </a:cubicBezTo>
                <a:close/>
                <a:moveTo>
                  <a:pt x="0" y="4058191"/>
                </a:moveTo>
                <a:lnTo>
                  <a:pt x="0" y="514891"/>
                </a:lnTo>
                <a:cubicBezTo>
                  <a:pt x="0" y="357076"/>
                  <a:pt x="95952" y="221671"/>
                  <a:pt x="232698" y="163832"/>
                </a:cubicBezTo>
                <a:lnTo>
                  <a:pt x="293045" y="151648"/>
                </a:lnTo>
                <a:lnTo>
                  <a:pt x="381001" y="0"/>
                </a:lnTo>
                <a:lnTo>
                  <a:pt x="468957" y="151648"/>
                </a:lnTo>
                <a:lnTo>
                  <a:pt x="529303" y="163832"/>
                </a:lnTo>
                <a:cubicBezTo>
                  <a:pt x="666049" y="221671"/>
                  <a:pt x="762001" y="357076"/>
                  <a:pt x="762001" y="514891"/>
                </a:cubicBezTo>
                <a:lnTo>
                  <a:pt x="762001" y="4058191"/>
                </a:lnTo>
                <a:cubicBezTo>
                  <a:pt x="762001" y="4268611"/>
                  <a:pt x="591421" y="4439191"/>
                  <a:pt x="381001" y="4439191"/>
                </a:cubicBezTo>
                <a:cubicBezTo>
                  <a:pt x="170580" y="4439191"/>
                  <a:pt x="0" y="4268611"/>
                  <a:pt x="0" y="4058191"/>
                </a:cubicBezTo>
                <a:close/>
              </a:path>
            </a:pathLst>
          </a:custGeom>
          <a:solidFill>
            <a:srgbClr val="C3A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 rot="16200000">
            <a:off x="7927203" y="2450355"/>
            <a:ext cx="762001" cy="4439191"/>
          </a:xfrm>
          <a:custGeom>
            <a:avLst/>
            <a:gdLst>
              <a:gd name="connsiteX0" fmla="*/ 691886 w 762001"/>
              <a:gd name="connsiteY0" fmla="*/ 4058191 h 4439191"/>
              <a:gd name="connsiteX1" fmla="*/ 381001 w 762001"/>
              <a:gd name="connsiteY1" fmla="*/ 3747306 h 4439191"/>
              <a:gd name="connsiteX2" fmla="*/ 70116 w 762001"/>
              <a:gd name="connsiteY2" fmla="*/ 4058191 h 4439191"/>
              <a:gd name="connsiteX3" fmla="*/ 381001 w 762001"/>
              <a:gd name="connsiteY3" fmla="*/ 4369076 h 4439191"/>
              <a:gd name="connsiteX4" fmla="*/ 691886 w 762001"/>
              <a:gd name="connsiteY4" fmla="*/ 4058191 h 4439191"/>
              <a:gd name="connsiteX5" fmla="*/ 762001 w 762001"/>
              <a:gd name="connsiteY5" fmla="*/ 514891 h 4439191"/>
              <a:gd name="connsiteX6" fmla="*/ 762001 w 762001"/>
              <a:gd name="connsiteY6" fmla="*/ 4058191 h 4439191"/>
              <a:gd name="connsiteX7" fmla="*/ 381001 w 762001"/>
              <a:gd name="connsiteY7" fmla="*/ 4439191 h 4439191"/>
              <a:gd name="connsiteX8" fmla="*/ 0 w 762001"/>
              <a:gd name="connsiteY8" fmla="*/ 4058191 h 4439191"/>
              <a:gd name="connsiteX9" fmla="*/ 0 w 762001"/>
              <a:gd name="connsiteY9" fmla="*/ 514891 h 4439191"/>
              <a:gd name="connsiteX10" fmla="*/ 232698 w 762001"/>
              <a:gd name="connsiteY10" fmla="*/ 163832 h 4439191"/>
              <a:gd name="connsiteX11" fmla="*/ 293045 w 762001"/>
              <a:gd name="connsiteY11" fmla="*/ 151648 h 4439191"/>
              <a:gd name="connsiteX12" fmla="*/ 381001 w 762001"/>
              <a:gd name="connsiteY12" fmla="*/ 0 h 4439191"/>
              <a:gd name="connsiteX13" fmla="*/ 468957 w 762001"/>
              <a:gd name="connsiteY13" fmla="*/ 151648 h 4439191"/>
              <a:gd name="connsiteX14" fmla="*/ 529303 w 762001"/>
              <a:gd name="connsiteY14" fmla="*/ 163832 h 4439191"/>
              <a:gd name="connsiteX15" fmla="*/ 762001 w 762001"/>
              <a:gd name="connsiteY15" fmla="*/ 514891 h 44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62001" h="4439191">
                <a:moveTo>
                  <a:pt x="691886" y="4058191"/>
                </a:moveTo>
                <a:cubicBezTo>
                  <a:pt x="691886" y="3886494"/>
                  <a:pt x="552698" y="3747306"/>
                  <a:pt x="381001" y="3747306"/>
                </a:cubicBezTo>
                <a:cubicBezTo>
                  <a:pt x="209304" y="3747306"/>
                  <a:pt x="70116" y="3886494"/>
                  <a:pt x="70116" y="4058191"/>
                </a:cubicBezTo>
                <a:cubicBezTo>
                  <a:pt x="70116" y="4229888"/>
                  <a:pt x="209304" y="4369076"/>
                  <a:pt x="381001" y="4369076"/>
                </a:cubicBezTo>
                <a:cubicBezTo>
                  <a:pt x="552698" y="4369076"/>
                  <a:pt x="691886" y="4229888"/>
                  <a:pt x="691886" y="4058191"/>
                </a:cubicBezTo>
                <a:close/>
                <a:moveTo>
                  <a:pt x="762001" y="514891"/>
                </a:moveTo>
                <a:lnTo>
                  <a:pt x="762001" y="4058191"/>
                </a:lnTo>
                <a:cubicBezTo>
                  <a:pt x="762001" y="4268611"/>
                  <a:pt x="591421" y="4439191"/>
                  <a:pt x="381001" y="4439191"/>
                </a:cubicBezTo>
                <a:cubicBezTo>
                  <a:pt x="170580" y="4439191"/>
                  <a:pt x="0" y="4268611"/>
                  <a:pt x="0" y="4058191"/>
                </a:cubicBezTo>
                <a:lnTo>
                  <a:pt x="0" y="514891"/>
                </a:lnTo>
                <a:cubicBezTo>
                  <a:pt x="0" y="357076"/>
                  <a:pt x="95952" y="221671"/>
                  <a:pt x="232698" y="163832"/>
                </a:cubicBezTo>
                <a:lnTo>
                  <a:pt x="293045" y="151648"/>
                </a:lnTo>
                <a:lnTo>
                  <a:pt x="381001" y="0"/>
                </a:lnTo>
                <a:lnTo>
                  <a:pt x="468957" y="151648"/>
                </a:lnTo>
                <a:lnTo>
                  <a:pt x="529303" y="163832"/>
                </a:lnTo>
                <a:cubicBezTo>
                  <a:pt x="666049" y="221671"/>
                  <a:pt x="762001" y="357076"/>
                  <a:pt x="762001" y="514891"/>
                </a:cubicBezTo>
                <a:close/>
              </a:path>
            </a:pathLst>
          </a:custGeom>
          <a:solidFill>
            <a:srgbClr val="C3A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任意多边形 10"/>
          <p:cNvSpPr/>
          <p:nvPr/>
        </p:nvSpPr>
        <p:spPr>
          <a:xfrm rot="16200000">
            <a:off x="7927203" y="3611509"/>
            <a:ext cx="762001" cy="4439191"/>
          </a:xfrm>
          <a:custGeom>
            <a:avLst/>
            <a:gdLst>
              <a:gd name="connsiteX0" fmla="*/ 691886 w 762001"/>
              <a:gd name="connsiteY0" fmla="*/ 4058191 h 4439191"/>
              <a:gd name="connsiteX1" fmla="*/ 381001 w 762001"/>
              <a:gd name="connsiteY1" fmla="*/ 3747306 h 4439191"/>
              <a:gd name="connsiteX2" fmla="*/ 70116 w 762001"/>
              <a:gd name="connsiteY2" fmla="*/ 4058191 h 4439191"/>
              <a:gd name="connsiteX3" fmla="*/ 381001 w 762001"/>
              <a:gd name="connsiteY3" fmla="*/ 4369076 h 4439191"/>
              <a:gd name="connsiteX4" fmla="*/ 691886 w 762001"/>
              <a:gd name="connsiteY4" fmla="*/ 4058191 h 4439191"/>
              <a:gd name="connsiteX5" fmla="*/ 762001 w 762001"/>
              <a:gd name="connsiteY5" fmla="*/ 514891 h 4439191"/>
              <a:gd name="connsiteX6" fmla="*/ 762001 w 762001"/>
              <a:gd name="connsiteY6" fmla="*/ 4058191 h 4439191"/>
              <a:gd name="connsiteX7" fmla="*/ 381001 w 762001"/>
              <a:gd name="connsiteY7" fmla="*/ 4439191 h 4439191"/>
              <a:gd name="connsiteX8" fmla="*/ 0 w 762001"/>
              <a:gd name="connsiteY8" fmla="*/ 4058191 h 4439191"/>
              <a:gd name="connsiteX9" fmla="*/ 0 w 762001"/>
              <a:gd name="connsiteY9" fmla="*/ 514891 h 4439191"/>
              <a:gd name="connsiteX10" fmla="*/ 232698 w 762001"/>
              <a:gd name="connsiteY10" fmla="*/ 163832 h 4439191"/>
              <a:gd name="connsiteX11" fmla="*/ 293045 w 762001"/>
              <a:gd name="connsiteY11" fmla="*/ 151648 h 4439191"/>
              <a:gd name="connsiteX12" fmla="*/ 381001 w 762001"/>
              <a:gd name="connsiteY12" fmla="*/ 0 h 4439191"/>
              <a:gd name="connsiteX13" fmla="*/ 468957 w 762001"/>
              <a:gd name="connsiteY13" fmla="*/ 151648 h 4439191"/>
              <a:gd name="connsiteX14" fmla="*/ 529303 w 762001"/>
              <a:gd name="connsiteY14" fmla="*/ 163832 h 4439191"/>
              <a:gd name="connsiteX15" fmla="*/ 762001 w 762001"/>
              <a:gd name="connsiteY15" fmla="*/ 514891 h 44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62001" h="4439191">
                <a:moveTo>
                  <a:pt x="691886" y="4058191"/>
                </a:moveTo>
                <a:cubicBezTo>
                  <a:pt x="691886" y="3886494"/>
                  <a:pt x="552698" y="3747306"/>
                  <a:pt x="381001" y="3747306"/>
                </a:cubicBezTo>
                <a:cubicBezTo>
                  <a:pt x="209304" y="3747306"/>
                  <a:pt x="70116" y="3886494"/>
                  <a:pt x="70116" y="4058191"/>
                </a:cubicBezTo>
                <a:cubicBezTo>
                  <a:pt x="70116" y="4229888"/>
                  <a:pt x="209304" y="4369076"/>
                  <a:pt x="381001" y="4369076"/>
                </a:cubicBezTo>
                <a:cubicBezTo>
                  <a:pt x="552698" y="4369076"/>
                  <a:pt x="691886" y="4229888"/>
                  <a:pt x="691886" y="4058191"/>
                </a:cubicBezTo>
                <a:close/>
                <a:moveTo>
                  <a:pt x="762001" y="514891"/>
                </a:moveTo>
                <a:lnTo>
                  <a:pt x="762001" y="4058191"/>
                </a:lnTo>
                <a:cubicBezTo>
                  <a:pt x="762001" y="4268611"/>
                  <a:pt x="591421" y="4439191"/>
                  <a:pt x="381001" y="4439191"/>
                </a:cubicBezTo>
                <a:cubicBezTo>
                  <a:pt x="170580" y="4439191"/>
                  <a:pt x="0" y="4268611"/>
                  <a:pt x="0" y="4058191"/>
                </a:cubicBezTo>
                <a:lnTo>
                  <a:pt x="0" y="514891"/>
                </a:lnTo>
                <a:cubicBezTo>
                  <a:pt x="0" y="357076"/>
                  <a:pt x="95952" y="221671"/>
                  <a:pt x="232698" y="163832"/>
                </a:cubicBezTo>
                <a:lnTo>
                  <a:pt x="293045" y="151648"/>
                </a:lnTo>
                <a:lnTo>
                  <a:pt x="381001" y="0"/>
                </a:lnTo>
                <a:lnTo>
                  <a:pt x="468957" y="151648"/>
                </a:lnTo>
                <a:lnTo>
                  <a:pt x="529303" y="163832"/>
                </a:lnTo>
                <a:cubicBezTo>
                  <a:pt x="666049" y="221671"/>
                  <a:pt x="762001" y="357076"/>
                  <a:pt x="762001" y="514891"/>
                </a:cubicBezTo>
                <a:close/>
              </a:path>
            </a:pathLst>
          </a:custGeom>
          <a:solidFill>
            <a:srgbClr val="5B8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19960" y="4509770"/>
            <a:ext cx="3258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rPr>
              <a:t>方案设计简单，便于局部优化</a:t>
            </a:r>
            <a:endParaRPr lang="zh-CN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3" name="任意多边形: 形状 2"/>
          <p:cNvSpPr/>
          <p:nvPr/>
        </p:nvSpPr>
        <p:spPr>
          <a:xfrm rot="780000">
            <a:off x="5723890" y="3806190"/>
            <a:ext cx="448310" cy="2816860"/>
          </a:xfrm>
          <a:custGeom>
            <a:avLst/>
            <a:gdLst>
              <a:gd name="connsiteX0" fmla="*/ 508000 w 508000"/>
              <a:gd name="connsiteY0" fmla="*/ 0 h 1509486"/>
              <a:gd name="connsiteX1" fmla="*/ 14514 w 508000"/>
              <a:gd name="connsiteY1" fmla="*/ 362857 h 1509486"/>
              <a:gd name="connsiteX2" fmla="*/ 493485 w 508000"/>
              <a:gd name="connsiteY2" fmla="*/ 1146629 h 1509486"/>
              <a:gd name="connsiteX3" fmla="*/ 0 w 508000"/>
              <a:gd name="connsiteY3" fmla="*/ 1509486 h 1509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" h="1509486">
                <a:moveTo>
                  <a:pt x="508000" y="0"/>
                </a:moveTo>
                <a:cubicBezTo>
                  <a:pt x="262466" y="85876"/>
                  <a:pt x="16933" y="171752"/>
                  <a:pt x="14514" y="362857"/>
                </a:cubicBezTo>
                <a:cubicBezTo>
                  <a:pt x="12095" y="553962"/>
                  <a:pt x="495904" y="955524"/>
                  <a:pt x="493485" y="1146629"/>
                </a:cubicBezTo>
                <a:cubicBezTo>
                  <a:pt x="491066" y="1337734"/>
                  <a:pt x="245533" y="1423610"/>
                  <a:pt x="0" y="1509486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480820" y="4432935"/>
            <a:ext cx="5403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ln>
                  <a:solidFill>
                    <a:sysClr val="windowText" lastClr="000000"/>
                  </a:solidFill>
                </a:ln>
              </a:rPr>
              <a:t>优</a:t>
            </a:r>
            <a:endParaRPr lang="zh-CN" altLang="en-US" sz="2800" b="1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881235" y="4408805"/>
            <a:ext cx="5403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ln>
                  <a:solidFill>
                    <a:sysClr val="windowText" lastClr="000000"/>
                  </a:solidFill>
                </a:ln>
              </a:rPr>
              <a:t>优</a:t>
            </a:r>
            <a:endParaRPr lang="zh-CN" altLang="en-US" sz="2800" b="1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881235" y="5570855"/>
            <a:ext cx="5403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ln>
                  <a:solidFill>
                    <a:sysClr val="windowText" lastClr="000000"/>
                  </a:solidFill>
                </a:ln>
              </a:rPr>
              <a:t>缺</a:t>
            </a:r>
            <a:endParaRPr lang="zh-CN" altLang="en-US" sz="2800" b="1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480820" y="5569585"/>
            <a:ext cx="5403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ln>
                  <a:solidFill>
                    <a:sysClr val="windowText" lastClr="000000"/>
                  </a:solidFill>
                </a:ln>
              </a:rPr>
              <a:t>缺</a:t>
            </a:r>
            <a:endParaRPr lang="zh-CN" altLang="en-US" sz="2800" b="1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488430" y="5646420"/>
            <a:ext cx="3258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rPr>
              <a:t>方案设计困难，难以局部优化</a:t>
            </a:r>
            <a:endParaRPr lang="zh-CN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219960" y="5647690"/>
            <a:ext cx="3258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传递误差</a:t>
            </a:r>
            <a:endParaRPr lang="zh-CN" altLang="en-US" b="1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489700" y="4509770"/>
            <a:ext cx="3258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避免了误差的传递</a:t>
            </a:r>
            <a:endParaRPr lang="zh-CN" altLang="en-US" b="1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90270" y="488950"/>
            <a:ext cx="32423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整体方案框架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 rot="5400000">
            <a:off x="544195" y="488950"/>
            <a:ext cx="252730" cy="252730"/>
          </a:xfrm>
          <a:prstGeom prst="ellipse">
            <a:avLst/>
          </a:prstGeom>
          <a:solidFill>
            <a:srgbClr val="C3A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5400000">
            <a:off x="544195" y="768350"/>
            <a:ext cx="252730" cy="252730"/>
          </a:xfrm>
          <a:prstGeom prst="ellipse">
            <a:avLst/>
          </a:prstGeom>
          <a:solidFill>
            <a:srgbClr val="C6D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4975" y="1255395"/>
            <a:ext cx="8782050" cy="5112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15670" y="488950"/>
            <a:ext cx="78733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命名实体识别NER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——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GlobalPointer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 rot="5400000">
            <a:off x="544195" y="488950"/>
            <a:ext cx="252730" cy="252730"/>
          </a:xfrm>
          <a:prstGeom prst="ellipse">
            <a:avLst/>
          </a:prstGeom>
          <a:solidFill>
            <a:srgbClr val="C3A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5400000">
            <a:off x="544195" y="768350"/>
            <a:ext cx="252730" cy="252730"/>
          </a:xfrm>
          <a:prstGeom prst="ellipse">
            <a:avLst/>
          </a:prstGeom>
          <a:solidFill>
            <a:srgbClr val="C6D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1677670"/>
            <a:ext cx="7546340" cy="416433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021942" y="5861012"/>
            <a:ext cx="4147820" cy="39878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GlobalPoniter</a:t>
            </a:r>
            <a:r>
              <a:rPr lang="zh-CN" altLang="en-US" sz="2000" b="1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多头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</a:rPr>
              <a:t>识别实体示意图</a:t>
            </a:r>
            <a:endParaRPr lang="zh-CN" altLang="en-US" sz="20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4720" y="1109980"/>
            <a:ext cx="64008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  <a:hlinkClick r:id="rId2" action="ppaction://hlinkfile">
                  <a:extLst>
                    <a:ext uri="{DAF060AB-1E55-43B9-8AAB-6FB025537F2F}">
                      <wpsdc:hlinkClr xmlns:wpsdc="http://www.wps.cn/officeDocument/2017/drawingmlCustomData" val="385723"/>
                      <wpsdc:folHlinkClr xmlns:wpsdc="http://www.wps.cn/officeDocument/2017/drawingmlCustomData" val="548235"/>
                      <wpsdc:hlinkUnderline xmlns:wpsdc="http://www.wps.cn/officeDocument/2017/drawingmlCustomData" val="1"/>
                    </a:ext>
                  </a:extLst>
                </a:hlinkClick>
              </a:rPr>
              <a:t>GlobalPointer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  <a:hlinkClick r:id="rId2" action="ppaction://hlinkfile">
                  <a:extLst>
                    <a:ext uri="{DAF060AB-1E55-43B9-8AAB-6FB025537F2F}">
                      <wpsdc:hlinkClr xmlns:wpsdc="http://www.wps.cn/officeDocument/2017/drawingmlCustomData" val="385723"/>
                      <wpsdc:folHlinkClr xmlns:wpsdc="http://www.wps.cn/officeDocument/2017/drawingmlCustomData" val="548235"/>
                      <wpsdc:hlinkUnderline xmlns:wpsdc="http://www.wps.cn/officeDocument/2017/drawingmlCustomData" val="1"/>
                    </a:ext>
                  </a:extLst>
                </a:hlinkClick>
              </a:rPr>
              <a:t>：用统一的方式处理嵌套和非嵌套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  <a:hlinkClick r:id="rId2" action="ppaction://hlinkfile">
                  <a:extLst>
                    <a:ext uri="{DAF060AB-1E55-43B9-8AAB-6FB025537F2F}">
                      <wpsdc:hlinkClr xmlns:wpsdc="http://www.wps.cn/officeDocument/2017/drawingmlCustomData" val="385723"/>
                      <wpsdc:folHlinkClr xmlns:wpsdc="http://www.wps.cn/officeDocument/2017/drawingmlCustomData" val="548235"/>
                      <wpsdc:hlinkUnderline xmlns:wpsdc="http://www.wps.cn/officeDocument/2017/drawingmlCustomData" val="1"/>
                    </a:ext>
                  </a:extLst>
                </a:hlinkClick>
              </a:rPr>
              <a:t>NER(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  <a:hlinkClick r:id="rId2" action="ppaction://hlinkfile">
                  <a:extLst>
                    <a:ext uri="{DAF060AB-1E55-43B9-8AAB-6FB025537F2F}">
                      <wpsdc:hlinkClr xmlns:wpsdc="http://www.wps.cn/officeDocument/2017/drawingmlCustomData" val="385723"/>
                      <wpsdc:folHlinkClr xmlns:wpsdc="http://www.wps.cn/officeDocument/2017/drawingmlCustomData" val="548235"/>
                      <wpsdc:hlinkUnderline xmlns:wpsdc="http://www.wps.cn/officeDocument/2017/drawingmlCustomData" val="1"/>
                    </a:ext>
                  </a:extLst>
                </a:hlinkClick>
              </a:rPr>
              <a:t>苏剑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  <a:hlinkClick r:id="rId2" action="ppaction://hlinkfile">
                  <a:extLst>
                    <a:ext uri="{DAF060AB-1E55-43B9-8AAB-6FB025537F2F}">
                      <wpsdc:hlinkClr xmlns:wpsdc="http://www.wps.cn/officeDocument/2017/drawingmlCustomData" val="385723"/>
                      <wpsdc:folHlinkClr xmlns:wpsdc="http://www.wps.cn/officeDocument/2017/drawingmlCustomData" val="548235"/>
                      <wpsdc:hlinkUnderline xmlns:wpsdc="http://www.wps.cn/officeDocument/2017/drawingmlCustomData" val="1"/>
                    </a:ext>
                  </a:extLst>
                </a:hlinkClick>
              </a:rPr>
              <a:t>林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  <a:hlinkClick r:id="rId2" action="ppaction://hlinkfile">
                  <a:extLst>
                    <a:ext uri="{DAF060AB-1E55-43B9-8AAB-6FB025537F2F}">
                      <wpsdc:hlinkClr xmlns:wpsdc="http://www.wps.cn/officeDocument/2017/drawingmlCustomData" val="385723"/>
                      <wpsdc:folHlinkClr xmlns:wpsdc="http://www.wps.cn/officeDocument/2017/drawingmlCustomData" val="548235"/>
                      <wpsdc:hlinkUnderline xmlns:wpsdc="http://www.wps.cn/officeDocument/2017/drawingmlCustomData" val="1"/>
                    </a:ext>
                  </a:extLst>
                </a:hlinkClick>
              </a:rPr>
              <a:t>)</a:t>
            </a:r>
            <a:endParaRPr lang="en-US" altLang="zh-CN" b="1" dirty="0" smtClean="0">
              <a:solidFill>
                <a:schemeClr val="accent6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15670" y="488950"/>
            <a:ext cx="78733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命名实体识别NER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——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GlobalPointer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 rot="5400000">
            <a:off x="544195" y="488950"/>
            <a:ext cx="252730" cy="252730"/>
          </a:xfrm>
          <a:prstGeom prst="ellipse">
            <a:avLst/>
          </a:prstGeom>
          <a:solidFill>
            <a:srgbClr val="C3A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5400000">
            <a:off x="544195" y="768350"/>
            <a:ext cx="252730" cy="252730"/>
          </a:xfrm>
          <a:prstGeom prst="ellipse">
            <a:avLst/>
          </a:prstGeom>
          <a:solidFill>
            <a:srgbClr val="C6D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47420" y="1078230"/>
            <a:ext cx="5715000" cy="779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40000"/>
              </a:lnSpc>
            </a:pPr>
            <a:r>
              <a:rPr lang="en-US" altLang="zh-CN" sz="1600" b="1" dirty="0" smtClean="0">
                <a:solidFill>
                  <a:schemeClr val="accent6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  <a:hlinkClick r:id="rId1" action="ppaction://hlinkfile">
                  <a:extLst>
                    <a:ext uri="{DAF060AB-1E55-43B9-8AAB-6FB025537F2F}">
                      <wpsdc:hlinkClr xmlns:wpsdc="http://www.wps.cn/officeDocument/2017/drawingmlCustomData" val="385723"/>
                      <wpsdc:folHlinkClr xmlns:wpsdc="http://www.wps.cn/officeDocument/2017/drawingmlCustomData" val="548235"/>
                      <wpsdc:hlinkUnderline xmlns:wpsdc="http://www.wps.cn/officeDocument/2017/drawingmlCustomData" val="1"/>
                    </a:ext>
                  </a:extLst>
                </a:hlinkClick>
              </a:rPr>
              <a:t>GlobalPointer</a:t>
            </a:r>
            <a:r>
              <a:rPr lang="zh-CN" altLang="en-US" sz="1600" b="1" dirty="0">
                <a:solidFill>
                  <a:schemeClr val="accent6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  <a:hlinkClick r:id="rId1" action="ppaction://hlinkfile">
                  <a:extLst>
                    <a:ext uri="{DAF060AB-1E55-43B9-8AAB-6FB025537F2F}">
                      <wpsdc:hlinkClr xmlns:wpsdc="http://www.wps.cn/officeDocument/2017/drawingmlCustomData" val="385723"/>
                      <wpsdc:folHlinkClr xmlns:wpsdc="http://www.wps.cn/officeDocument/2017/drawingmlCustomData" val="548235"/>
                      <wpsdc:hlinkUnderline xmlns:wpsdc="http://www.wps.cn/officeDocument/2017/drawingmlCustomData" val="1"/>
                    </a:ext>
                  </a:extLst>
                </a:hlinkClick>
              </a:rPr>
              <a:t>：用统一的方式处理嵌套和非嵌套</a:t>
            </a:r>
            <a:r>
              <a:rPr lang="en-US" altLang="zh-CN" sz="1600" b="1" dirty="0" smtClean="0">
                <a:solidFill>
                  <a:schemeClr val="accent6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  <a:hlinkClick r:id="rId1" action="ppaction://hlinkfile">
                  <a:extLst>
                    <a:ext uri="{DAF060AB-1E55-43B9-8AAB-6FB025537F2F}">
                      <wpsdc:hlinkClr xmlns:wpsdc="http://www.wps.cn/officeDocument/2017/drawingmlCustomData" val="385723"/>
                      <wpsdc:folHlinkClr xmlns:wpsdc="http://www.wps.cn/officeDocument/2017/drawingmlCustomData" val="548235"/>
                      <wpsdc:hlinkUnderline xmlns:wpsdc="http://www.wps.cn/officeDocument/2017/drawingmlCustomData" val="1"/>
                    </a:ext>
                  </a:extLst>
                </a:hlinkClick>
              </a:rPr>
              <a:t>NER(</a:t>
            </a:r>
            <a:r>
              <a:rPr lang="zh-CN" altLang="en-US" sz="1600" b="1" dirty="0">
                <a:solidFill>
                  <a:schemeClr val="accent6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  <a:hlinkClick r:id="rId1" action="ppaction://hlinkfile">
                  <a:extLst>
                    <a:ext uri="{DAF060AB-1E55-43B9-8AAB-6FB025537F2F}">
                      <wpsdc:hlinkClr xmlns:wpsdc="http://www.wps.cn/officeDocument/2017/drawingmlCustomData" val="385723"/>
                      <wpsdc:folHlinkClr xmlns:wpsdc="http://www.wps.cn/officeDocument/2017/drawingmlCustomData" val="548235"/>
                      <wpsdc:hlinkUnderline xmlns:wpsdc="http://www.wps.cn/officeDocument/2017/drawingmlCustomData" val="1"/>
                    </a:ext>
                  </a:extLst>
                </a:hlinkClick>
              </a:rPr>
              <a:t>苏剑</a:t>
            </a:r>
            <a:r>
              <a:rPr lang="zh-CN" altLang="en-US" sz="1600" b="1" dirty="0" smtClean="0">
                <a:solidFill>
                  <a:schemeClr val="accent6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  <a:hlinkClick r:id="rId1" action="ppaction://hlinkfile">
                  <a:extLst>
                    <a:ext uri="{DAF060AB-1E55-43B9-8AAB-6FB025537F2F}">
                      <wpsdc:hlinkClr xmlns:wpsdc="http://www.wps.cn/officeDocument/2017/drawingmlCustomData" val="385723"/>
                      <wpsdc:folHlinkClr xmlns:wpsdc="http://www.wps.cn/officeDocument/2017/drawingmlCustomData" val="548235"/>
                      <wpsdc:hlinkUnderline xmlns:wpsdc="http://www.wps.cn/officeDocument/2017/drawingmlCustomData" val="1"/>
                    </a:ext>
                  </a:extLst>
                </a:hlinkClick>
              </a:rPr>
              <a:t>林</a:t>
            </a:r>
            <a:r>
              <a:rPr lang="en-US" altLang="zh-CN" sz="1600" b="1" dirty="0" smtClean="0">
                <a:solidFill>
                  <a:schemeClr val="accent6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  <a:hlinkClick r:id="rId1" action="ppaction://hlinkfile">
                  <a:extLst>
                    <a:ext uri="{DAF060AB-1E55-43B9-8AAB-6FB025537F2F}">
                      <wpsdc:hlinkClr xmlns:wpsdc="http://www.wps.cn/officeDocument/2017/drawingmlCustomData" val="385723"/>
                      <wpsdc:folHlinkClr xmlns:wpsdc="http://www.wps.cn/officeDocument/2017/drawingmlCustomData" val="548235"/>
                      <wpsdc:hlinkUnderline xmlns:wpsdc="http://www.wps.cn/officeDocument/2017/drawingmlCustomData" val="1"/>
                    </a:ext>
                  </a:extLst>
                </a:hlinkClick>
              </a:rPr>
              <a:t>)</a:t>
            </a:r>
            <a:endParaRPr lang="en-US" altLang="zh-CN" sz="1600" b="1" dirty="0" smtClean="0">
              <a:solidFill>
                <a:schemeClr val="accent6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  <a:hlinkClick r:id="rId1" action="ppaction://hlinkfile">
                <a:extLst>
                  <a:ext uri="{DAF060AB-1E55-43B9-8AAB-6FB025537F2F}">
                    <wpsdc:hlinkClr xmlns:wpsdc="http://www.wps.cn/officeDocument/2017/drawingmlCustomData" val="385723"/>
                    <wpsdc:folHlinkClr xmlns:wpsdc="http://www.wps.cn/officeDocument/2017/drawingmlCustomData" val="548235"/>
                    <wpsdc:hlinkUnderline xmlns:wpsdc="http://www.wps.cn/officeDocument/2017/drawingmlCustomData" val="1"/>
                  </a:ext>
                </a:extLst>
              </a:hlinkClick>
            </a:endParaRPr>
          </a:p>
          <a:p>
            <a:pPr algn="l">
              <a:lnSpc>
                <a:spcPct val="140000"/>
              </a:lnSpc>
            </a:pPr>
            <a:r>
              <a:rPr lang="zh-CN" altLang="en-US" sz="1600" b="1" dirty="0">
                <a:solidFill>
                  <a:schemeClr val="accent6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  <a:hlinkClick r:id="rId2" action="ppaction://hlinkfile">
                  <a:extLst>
                    <a:ext uri="{DAF060AB-1E55-43B9-8AAB-6FB025537F2F}">
                      <wpsdc:hlinkClr xmlns:wpsdc="http://www.wps.cn/officeDocument/2017/drawingmlCustomData" val="385723"/>
                      <wpsdc:folHlinkClr xmlns:wpsdc="http://www.wps.cn/officeDocument/2017/drawingmlCustomData" val="548235"/>
                      <wpsdc:hlinkUnderline xmlns:wpsdc="http://www.wps.cn/officeDocument/2017/drawingmlCustomData" val="1"/>
                    </a:ext>
                  </a:extLst>
                </a:hlinkClick>
              </a:rPr>
              <a:t>将“softmax+交叉熵”推广到多标签分类问题(苏剑林)</a:t>
            </a:r>
            <a:endParaRPr lang="zh-CN" altLang="en-US" sz="1600" b="1" dirty="0">
              <a:solidFill>
                <a:schemeClr val="accent6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13690" y="1993900"/>
            <a:ext cx="3253105" cy="3394710"/>
            <a:chOff x="970" y="3066"/>
            <a:chExt cx="4243" cy="463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0" y="3066"/>
              <a:ext cx="3878" cy="411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rcRect r="4777"/>
            <a:stretch>
              <a:fillRect/>
            </a:stretch>
          </p:blipFill>
          <p:spPr>
            <a:xfrm>
              <a:off x="1585" y="3541"/>
              <a:ext cx="3628" cy="4163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3903345" y="1812290"/>
            <a:ext cx="817562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b="1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rPr>
              <a:t>基本思路：</a:t>
            </a:r>
            <a:endParaRPr lang="zh-CN" altLang="en-US" b="1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zh-CN" altLang="en-US"/>
              <a:t>以单个</a:t>
            </a:r>
            <a:r>
              <a:rPr lang="en-US" altLang="zh-CN"/>
              <a:t>head</a:t>
            </a:r>
            <a:r>
              <a:rPr lang="zh-CN" altLang="en-US">
                <a:ea typeface="宋体" panose="02010600030101010101" pitchFamily="2" charset="-122"/>
              </a:rPr>
              <a:t>为例</a:t>
            </a:r>
            <a:endParaRPr lang="zh-CN" altLang="en-US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ea typeface="宋体" panose="02010600030101010101" pitchFamily="2" charset="-122"/>
              </a:rPr>
              <a:t>对于</a:t>
            </a:r>
            <a:r>
              <a:rPr lang="zh-CN" altLang="en-US">
                <a:sym typeface="+mn-ea"/>
              </a:rPr>
              <a:t>长度为n的</a:t>
            </a:r>
            <a:r>
              <a:rPr lang="zh-CN" altLang="en-US">
                <a:sym typeface="+mn-ea"/>
              </a:rPr>
              <a:t>文本序列可以等效为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n(n+1)/2选k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的</a:t>
            </a:r>
            <a:r>
              <a:rPr lang="zh-CN" altLang="en-US" b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sym typeface="+mn-ea"/>
              </a:rPr>
              <a:t>多标签分类</a:t>
            </a:r>
            <a:r>
              <a:rPr lang="zh-CN" altLang="en-US">
                <a:sym typeface="+mn-ea"/>
              </a:rPr>
              <a:t>问题</a:t>
            </a: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3903345" y="3324860"/>
            <a:ext cx="8174990" cy="3271520"/>
            <a:chOff x="6147" y="5486"/>
            <a:chExt cx="12874" cy="5152"/>
          </a:xfrm>
        </p:grpSpPr>
        <p:grpSp>
          <p:nvGrpSpPr>
            <p:cNvPr id="9" name="组合 8"/>
            <p:cNvGrpSpPr/>
            <p:nvPr/>
          </p:nvGrpSpPr>
          <p:grpSpPr>
            <a:xfrm>
              <a:off x="6147" y="5486"/>
              <a:ext cx="12874" cy="5152"/>
              <a:chOff x="6147" y="5486"/>
              <a:chExt cx="12874" cy="5152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6147" y="5486"/>
                <a:ext cx="12874" cy="5153"/>
                <a:chOff x="6037" y="6805"/>
                <a:chExt cx="12874" cy="3503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" name="矩形 5"/>
                    <p:cNvSpPr/>
                    <p:nvPr/>
                  </p:nvSpPr>
                  <p:spPr>
                    <a:xfrm>
                      <a:off x="6037" y="6907"/>
                      <a:ext cx="12874" cy="340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p>
                      <a:pPr>
                        <a:spcAft>
                          <a:spcPts val="1200"/>
                        </a:spcAft>
                      </a:pPr>
                      <a:r>
                        <a:rPr lang="zh-CN" altLang="en-US" sz="1800"/>
                        <a:t>多标签分类问题：</a:t>
                      </a:r>
                      <a:endParaRPr lang="zh-CN" altLang="en-US" sz="1800"/>
                    </a:p>
                    <a:p>
                      <a:pPr>
                        <a:spcAft>
                          <a:spcPts val="1200"/>
                        </a:spcAft>
                      </a:pPr>
                      <a:endParaRPr lang="zh-CN" altLang="en-US" sz="1800"/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</a:pPr>
                      <a:endParaRPr lang="zh-CN" altLang="en-US" sz="1800"/>
                    </a:p>
                    <a:p>
                      <a:pPr algn="l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altLang="en-US" sz="1800"/>
                        <a:t>其中：</a:t>
                      </a:r>
                      <a:endParaRPr lang="zh-CN" altLang="en-US" sz="1800"/>
                    </a:p>
                    <a:p>
                      <a:pPr algn="l" fontAlgn="auto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altLang="zh-CN" sz="1800"/>
                        <a:t>        </a:t>
                      </a:r>
                      <a:r>
                        <a:rPr lang="zh-CN" altLang="en-US" sz="1800"/>
                        <a:t>Pα是该样本的所有类型为α的实体的首尾集合</a:t>
                      </a:r>
                      <a:endParaRPr lang="zh-CN" altLang="en-US" sz="1800"/>
                    </a:p>
                    <a:p>
                      <a:pPr algn="l" fontAlgn="auto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altLang="zh-CN" sz="1800"/>
                        <a:t>        </a:t>
                      </a:r>
                      <a:r>
                        <a:rPr lang="zh-CN" altLang="en-US" sz="1800"/>
                        <a:t>Qα是该样本的所有非实体或者类型非α的实体的首尾集合</a:t>
                      </a:r>
                      <a:endParaRPr lang="zh-CN" altLang="en-US" sz="1800"/>
                    </a:p>
                    <a:p>
                      <a:pPr algn="l" fontAlgn="auto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altLang="en-US" sz="1800"/>
                        <a:t> </a:t>
                      </a:r>
                      <a:r>
                        <a:rPr lang="en-US" altLang="zh-CN" sz="1800"/>
                        <a:t>      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8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s</m:t>
                          </m:r>
                          <m:r>
                            <a:rPr lang="en-US" altLang="zh-CN" sz="18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18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i</m:t>
                          </m:r>
                          <m:r>
                            <a:rPr lang="en-US" altLang="zh-CN" sz="18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j</m:t>
                          </m:r>
                          <m:r>
                            <a:rPr lang="en-US" altLang="zh-CN" sz="18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oMath>
                      </a14:m>
                      <a:r>
                        <a:rPr lang="en-US" altLang="zh-CN" sz="1800"/>
                        <a:t>作为从i到j的连续片段是一个类型为α的实体的打分</a:t>
                      </a:r>
                      <a:endParaRPr lang="en-US" altLang="zh-CN" sz="1800"/>
                    </a:p>
                    <a:p>
                      <a:pPr algn="l" fontAlgn="auto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altLang="zh-CN" sz="1800"/>
                        <a:t>        我们只需要考虑i≤j的组合</a:t>
                      </a:r>
                      <a:endParaRPr lang="en-US" altLang="zh-CN" sz="1800"/>
                    </a:p>
                  </p:txBody>
                </p:sp>
              </mc:Choice>
              <mc:Fallback>
                <p:sp>
                  <p:nvSpPr>
                    <p:cNvPr id="6" name="矩形 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37" y="6907"/>
                      <a:ext cx="12874" cy="3401"/>
                    </a:xfrm>
                    <a:prstGeom prst="rect">
                      <a:avLst/>
                    </a:prstGeom>
                    <a:blipFill rotWithShape="1">
                      <a:blip r:embed="rId6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" name="矩形 15"/>
                <p:cNvSpPr/>
                <p:nvPr/>
              </p:nvSpPr>
              <p:spPr>
                <a:xfrm>
                  <a:off x="6037" y="6805"/>
                  <a:ext cx="12505" cy="3471"/>
                </a:xfrm>
                <a:prstGeom prst="rect">
                  <a:avLst/>
                </a:prstGeom>
                <a:noFill/>
                <a:ln>
                  <a:solidFill>
                    <a:schemeClr val="accent4">
                      <a:lumMod val="75000"/>
                    </a:schemeClr>
                  </a:solidFill>
                  <a:prstDash val="dash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aphicFrame>
            <p:nvGraphicFramePr>
              <p:cNvPr id="10" name="对象 9"/>
              <p:cNvGraphicFramePr/>
              <p:nvPr/>
            </p:nvGraphicFramePr>
            <p:xfrm>
              <a:off x="7553" y="6211"/>
              <a:ext cx="9694" cy="15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" name="" r:id="rId7" imgW="5119370" imgH="892175" progId="Equation.KSEE3">
                      <p:embed/>
                    </p:oleObj>
                  </mc:Choice>
                  <mc:Fallback>
                    <p:oleObj name="" r:id="rId7" imgW="5119370" imgH="892175" progId="Equation.KSEE3">
                      <p:embed/>
                      <p:pic>
                        <p:nvPicPr>
                          <p:cNvPr id="0" name="图片 10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7553" y="6211"/>
                            <a:ext cx="9694" cy="159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" name="文本框 7"/>
            <p:cNvSpPr txBox="1"/>
            <p:nvPr/>
          </p:nvSpPr>
          <p:spPr>
            <a:xfrm>
              <a:off x="6448" y="10007"/>
              <a:ext cx="6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❋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aphicFrame>
        <p:nvGraphicFramePr>
          <p:cNvPr id="14" name="对象 13"/>
          <p:cNvGraphicFramePr/>
          <p:nvPr/>
        </p:nvGraphicFramePr>
        <p:xfrm>
          <a:off x="785495" y="5579110"/>
          <a:ext cx="2543810" cy="41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9" imgW="2312035" imgH="423545" progId="Equation.KSEE3">
                  <p:embed/>
                </p:oleObj>
              </mc:Choice>
              <mc:Fallback>
                <p:oleObj name="" r:id="rId9" imgW="2312035" imgH="423545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5495" y="5579110"/>
                        <a:ext cx="2543810" cy="41021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ISLIDE.ICON" val="#90665;#160494;#53131;#140871;"/>
</p:tagLst>
</file>

<file path=ppt/tags/tag2.xml><?xml version="1.0" encoding="utf-8"?>
<p:tagLst xmlns:p="http://schemas.openxmlformats.org/presentationml/2006/main">
  <p:tag name="KSO_WM_UNIT_PLACING_PICTURE_USER_VIEWPORT" val="{&quot;height&quot;:4163,&quot;width&quot;:3810}"/>
</p:tagLst>
</file>

<file path=ppt/tags/tag3.xml><?xml version="1.0" encoding="utf-8"?>
<p:tagLst xmlns:p="http://schemas.openxmlformats.org/presentationml/2006/main">
  <p:tag name="KSO_WM_UNIT_TABLE_BEAUTIFY" val="smartTable{ad69eff9-d844-4bff-8a0b-e9b9b15ed993}"/>
</p:tagLst>
</file>

<file path=ppt/tags/tag4.xml><?xml version="1.0" encoding="utf-8"?>
<p:tagLst xmlns:p="http://schemas.openxmlformats.org/presentationml/2006/main">
  <p:tag name="KSO_WM_UNIT_TABLE_BEAUTIFY" val="smartTable{55790ce0-7c48-47c2-9f7b-dc913b1209a3}"/>
  <p:tag name="TABLE_ENDDRAG_ORIGIN_RECT" val="562*141"/>
  <p:tag name="TABLE_ENDDRAG_RECT" val="350*190*562*141"/>
</p:tagLst>
</file>

<file path=ppt/tags/tag5.xml><?xml version="1.0" encoding="utf-8"?>
<p:tagLst xmlns:p="http://schemas.openxmlformats.org/presentationml/2006/main">
  <p:tag name="ISPRING_PRESENTATION_TITLE" val="蓝色简洁毕业答辩PPT模板"/>
</p:tagLst>
</file>

<file path=ppt/theme/theme1.xml><?xml version="1.0" encoding="utf-8"?>
<a:theme xmlns:a="http://schemas.openxmlformats.org/drawingml/2006/main" name="51PPT模板网   www.51pptmoban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grkb2pp">
      <a:majorFont>
        <a:latin typeface="Arial"/>
        <a:ea typeface="阿里巴巴普惠体 2.0 55 Regular"/>
        <a:cs typeface=""/>
      </a:majorFont>
      <a:minorFont>
        <a:latin typeface="Arial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51PPT模板网   www.51pptmoban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grkb2pp">
      <a:majorFont>
        <a:latin typeface="Arial"/>
        <a:ea typeface="阿里巴巴普惠体 2.0 55 Regular"/>
        <a:cs typeface=""/>
      </a:majorFont>
      <a:minorFont>
        <a:latin typeface="Arial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1904</Words>
  <Application>WPS 演示</Application>
  <PresentationFormat>宽屏</PresentationFormat>
  <Paragraphs>241</Paragraphs>
  <Slides>18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18</vt:i4>
      </vt:variant>
    </vt:vector>
  </HeadingPairs>
  <TitlesOfParts>
    <vt:vector size="41" baseType="lpstr">
      <vt:lpstr>Arial</vt:lpstr>
      <vt:lpstr>宋体</vt:lpstr>
      <vt:lpstr>Wingdings</vt:lpstr>
      <vt:lpstr>思源宋体 CN Heavy</vt:lpstr>
      <vt:lpstr>微软雅黑</vt:lpstr>
      <vt:lpstr>FZZhengHeiS-DB-GB</vt:lpstr>
      <vt:lpstr>Wide Latin</vt:lpstr>
      <vt:lpstr>仿宋</vt:lpstr>
      <vt:lpstr>Times New Roman</vt:lpstr>
      <vt:lpstr>Wingdings</vt:lpstr>
      <vt:lpstr>阿里巴巴普惠体 2.0 55 Regular</vt:lpstr>
      <vt:lpstr>Segoe Print</vt:lpstr>
      <vt:lpstr>等线</vt:lpstr>
      <vt:lpstr>Calibri</vt:lpstr>
      <vt:lpstr>Arial Unicode MS</vt:lpstr>
      <vt:lpstr>Cambria Math</vt:lpstr>
      <vt:lpstr>51PPT模板网   www.51pptmoban.com</vt:lpstr>
      <vt:lpstr>1_51PPT模板网   www.51pptmoban.com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PowerPoint</Company>
  <LinksUpToDate>false</LinksUpToDate>
  <SharedDoc>false</SharedDoc>
  <HyperlinksChanged>false</HyperlinksChanged>
  <AppVersion>14.0000</AppVersion>
  <Manager>www.51pptmoban.com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莫兰迪色调流体几何毕业论文开题报告ppt模板</dc:title>
  <dc:creator>51PPT模板网</dc:creator>
  <cp:keywords>www.51pptmoban.com</cp:keywords>
  <dc:description>www.51pptmoban.com</dc:description>
  <cp:lastModifiedBy>Blue  sky</cp:lastModifiedBy>
  <cp:revision>112</cp:revision>
  <dcterms:created xsi:type="dcterms:W3CDTF">2018-02-27T12:12:00Z</dcterms:created>
  <dcterms:modified xsi:type="dcterms:W3CDTF">2022-08-18T06:04:26Z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BC9966E0A7B14B65B3A6D3C25AE08DC5</vt:lpwstr>
  </property>
  <property fmtid="{D5CDD505-2E9C-101B-9397-08002B2CF9AE}" pid="3" name="KSOProductBuildVer">
    <vt:lpwstr>2052-11.1.0.11294</vt:lpwstr>
  </property>
</Properties>
</file>