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10b7dd1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10b7dd1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0b7dd1f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0b7dd1f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10b7dd1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10b7dd1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0b7dd1f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0b7dd1f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10b7dd1f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10b7dd1f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10b7dd1f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10b7dd1f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Robot Elegoo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8752" y="22534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Écrit par Daugé Alexis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974" y="2112749"/>
            <a:ext cx="2843775" cy="28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Cahier des charges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Croquis du robot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Choix du croquis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Répartition des tâches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Création d’un programme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49" y="1913775"/>
            <a:ext cx="2371850" cy="268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11483" l="2278" r="3176" t="3641"/>
          <a:stretch/>
        </p:blipFill>
        <p:spPr>
          <a:xfrm>
            <a:off x="3875200" y="1715938"/>
            <a:ext cx="4231149" cy="33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Croquis du robot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75" y="1894200"/>
            <a:ext cx="3792525" cy="284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974" y="2112749"/>
            <a:ext cx="2843775" cy="28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du croquis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50" y="2357475"/>
            <a:ext cx="8438150" cy="13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4 élèves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3405" r="3545" t="10586"/>
          <a:stretch/>
        </p:blipFill>
        <p:spPr>
          <a:xfrm>
            <a:off x="556475" y="2500238"/>
            <a:ext cx="4166423" cy="7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8361" l="2687" r="1343" t="6226"/>
          <a:stretch/>
        </p:blipFill>
        <p:spPr>
          <a:xfrm>
            <a:off x="4722900" y="2414125"/>
            <a:ext cx="4171325" cy="72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 b="0" l="0" r="2808" t="13442"/>
          <a:stretch/>
        </p:blipFill>
        <p:spPr>
          <a:xfrm>
            <a:off x="554025" y="3790150"/>
            <a:ext cx="4171325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6">
            <a:alphaModFix/>
          </a:blip>
          <a:srcRect b="0" l="0" r="2572" t="8138"/>
          <a:stretch/>
        </p:blipFill>
        <p:spPr>
          <a:xfrm>
            <a:off x="4803850" y="3790138"/>
            <a:ext cx="4166425" cy="8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programme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