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50" d="100"/>
          <a:sy n="50" d="100"/>
        </p:scale>
        <p:origin x="14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93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4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5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7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8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EBCE38-401C-4D22-BACF-253FC7924B21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A7BFF8-ED9B-4CF5-9E37-9ADE749C3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02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habits, posant&#10;&#10;Description générée automatiquement">
            <a:extLst>
              <a:ext uri="{FF2B5EF4-FFF2-40B4-BE49-F238E27FC236}">
                <a16:creationId xmlns:a16="http://schemas.microsoft.com/office/drawing/2014/main" id="{EA53B57A-D375-4F64-B49E-4476458615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>
          <a:xfrm>
            <a:off x="4267200" y="10"/>
            <a:ext cx="79248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DF7FBD-BC35-4EED-8C71-F5340F78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i="1" dirty="0"/>
              <a:t>Jane Eyre</a:t>
            </a:r>
            <a:r>
              <a:rPr lang="pt-PT" sz="4800" i="1" dirty="0"/>
              <a:t>, </a:t>
            </a:r>
            <a:r>
              <a:rPr lang="pt-PT" sz="4800" dirty="0"/>
              <a:t>Charlotte</a:t>
            </a:r>
            <a:r>
              <a:rPr lang="fr-FR" sz="4800" dirty="0"/>
              <a:t> Brontë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6B671C-A68C-4F17-B29C-A8BF4E806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 err="1"/>
              <a:t>Let’s</a:t>
            </a:r>
            <a:r>
              <a:rPr lang="fr-FR" sz="2000" dirty="0"/>
              <a:t> </a:t>
            </a:r>
            <a:r>
              <a:rPr lang="fr-FR" sz="2000" dirty="0" err="1"/>
              <a:t>learn</a:t>
            </a:r>
            <a:r>
              <a:rPr lang="fr-FR" sz="2000" dirty="0"/>
              <a:t> about the </a:t>
            </a:r>
            <a:r>
              <a:rPr lang="fr-FR" sz="2000" dirty="0" err="1"/>
              <a:t>mystical</a:t>
            </a:r>
            <a:r>
              <a:rPr lang="fr-FR" sz="2000" dirty="0"/>
              <a:t> </a:t>
            </a:r>
            <a:r>
              <a:rPr lang="fr-FR" sz="2000" dirty="0" err="1"/>
              <a:t>environment</a:t>
            </a:r>
            <a:r>
              <a:rPr lang="fr-FR" sz="2000" dirty="0"/>
              <a:t> of the </a:t>
            </a:r>
            <a:r>
              <a:rPr lang="fr-FR" sz="2000" dirty="0" err="1"/>
              <a:t>famous</a:t>
            </a:r>
            <a:r>
              <a:rPr lang="fr-FR" sz="2000" dirty="0"/>
              <a:t> </a:t>
            </a:r>
            <a:r>
              <a:rPr lang="fr-FR" sz="2000" dirty="0" err="1"/>
              <a:t>novel</a:t>
            </a:r>
            <a:r>
              <a:rPr lang="fr-FR" sz="2000" dirty="0"/>
              <a:t> </a:t>
            </a:r>
            <a:r>
              <a:rPr lang="fr-FR" sz="2000" i="1" dirty="0"/>
              <a:t>Jane Eyre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7558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B61AE-3246-4020-8B9B-B63A180B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type of narrator</a:t>
            </a:r>
          </a:p>
        </p:txBody>
      </p:sp>
      <p:pic>
        <p:nvPicPr>
          <p:cNvPr id="6" name="Espace réservé du contenu 5" descr="Une image contenant texte, habits, posant&#10;&#10;Description générée automatiquement">
            <a:extLst>
              <a:ext uri="{FF2B5EF4-FFF2-40B4-BE49-F238E27FC236}">
                <a16:creationId xmlns:a16="http://schemas.microsoft.com/office/drawing/2014/main" id="{E976161B-9CDA-4788-8DBB-4061F0C0F7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4" y="1732449"/>
            <a:ext cx="5064665" cy="3798498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E08F52-65D8-4020-8863-F5466B52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705951"/>
          </a:xfrm>
        </p:spPr>
        <p:txBody>
          <a:bodyPr>
            <a:normAutofit/>
          </a:bodyPr>
          <a:lstStyle/>
          <a:p>
            <a:r>
              <a:rPr lang="en-US" sz="3200" u="sng"/>
              <a:t>A first person narrator</a:t>
            </a:r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AF159DA4-DC30-4D38-897C-FBA3A9C87105}"/>
              </a:ext>
            </a:extLst>
          </p:cNvPr>
          <p:cNvSpPr txBox="1">
            <a:spLocks/>
          </p:cNvSpPr>
          <p:nvPr/>
        </p:nvSpPr>
        <p:spPr>
          <a:xfrm>
            <a:off x="6202892" y="2657258"/>
            <a:ext cx="5064665" cy="27148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The effect on the reader:</a:t>
            </a:r>
          </a:p>
          <a:p>
            <a:pPr lvl="1"/>
            <a:r>
              <a:rPr lang="en-US" sz="3200" u="sng" dirty="0"/>
              <a:t>We feel the same way than her</a:t>
            </a:r>
          </a:p>
          <a:p>
            <a:pPr lvl="1"/>
            <a:r>
              <a:rPr lang="en-US" sz="3200" u="sng" dirty="0"/>
              <a:t>We see the same things as her</a:t>
            </a:r>
          </a:p>
        </p:txBody>
      </p:sp>
    </p:spTree>
    <p:extLst>
      <p:ext uri="{BB962C8B-B14F-4D97-AF65-F5344CB8AC3E}">
        <p14:creationId xmlns:p14="http://schemas.microsoft.com/office/powerpoint/2010/main" val="309197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F9F86-401B-4EC3-B9AD-BBFF00FF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plot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577A6C-D1B1-42EB-ADBC-C282B856A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29655" cy="2382351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Jane Eyre, the heroine, is penniless orphan left to the care of the horrible Mrs. Reed, a wealthy aunt of hers who bully her.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330AB38-DC65-4B57-B3C2-25FF94DD7503}"/>
              </a:ext>
            </a:extLst>
          </p:cNvPr>
          <p:cNvSpPr/>
          <p:nvPr/>
        </p:nvSpPr>
        <p:spPr>
          <a:xfrm>
            <a:off x="4743450" y="2286000"/>
            <a:ext cx="2190750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0C49DD7-C936-47E9-8538-83EA2A6E6F26}"/>
              </a:ext>
            </a:extLst>
          </p:cNvPr>
          <p:cNvSpPr txBox="1">
            <a:spLocks/>
          </p:cNvSpPr>
          <p:nvPr/>
        </p:nvSpPr>
        <p:spPr>
          <a:xfrm>
            <a:off x="6934200" y="1731348"/>
            <a:ext cx="4704743" cy="22109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A few later, after a fit of temper, Jane is sent away to a charitable but austere institution, Lowood Asylum, where after some very unhappy years, she becomes a teacher.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134287F-C618-4AB6-9864-A212483ADD8E}"/>
              </a:ext>
            </a:extLst>
          </p:cNvPr>
          <p:cNvSpPr/>
          <p:nvPr/>
        </p:nvSpPr>
        <p:spPr>
          <a:xfrm rot="5400000">
            <a:off x="8691532" y="3804536"/>
            <a:ext cx="1190077" cy="933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C71ABC5-EB2D-44B6-A19B-B3E39AE79A82}"/>
              </a:ext>
            </a:extLst>
          </p:cNvPr>
          <p:cNvSpPr txBox="1">
            <a:spLocks/>
          </p:cNvSpPr>
          <p:nvPr/>
        </p:nvSpPr>
        <p:spPr>
          <a:xfrm>
            <a:off x="6980457" y="4866174"/>
            <a:ext cx="4392148" cy="18478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She later becomes a governess at Thornfield Hall, the mysterious home of her pupil’s father, the romantic Mr. Rochester.</a:t>
            </a:r>
            <a:endParaRPr lang="en-US" sz="2800" dirty="0">
              <a:effectLst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EFDAA87D-D551-43AA-9DC6-5A02ABCFD456}"/>
              </a:ext>
            </a:extLst>
          </p:cNvPr>
          <p:cNvSpPr/>
          <p:nvPr/>
        </p:nvSpPr>
        <p:spPr>
          <a:xfrm rot="10800000">
            <a:off x="4743450" y="5277950"/>
            <a:ext cx="2190750" cy="970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E83D4BB9-40CA-4DF8-AE40-1D02D961E40D}"/>
              </a:ext>
            </a:extLst>
          </p:cNvPr>
          <p:cNvSpPr txBox="1">
            <a:spLocks/>
          </p:cNvSpPr>
          <p:nvPr/>
        </p:nvSpPr>
        <p:spPr>
          <a:xfrm>
            <a:off x="509116" y="4866174"/>
            <a:ext cx="4392148" cy="18478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/>
              </a:rPr>
              <a:t>They fall in love and plan to marry but on the day of their wedding it is reveal that Mr. Rochester already has a wife.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663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1BF67-12B0-4537-8EB2-2C3288BC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04EF3-8021-4657-A2DC-FDE42ACD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/>
              <a:t>The biography of Jane Eyre is similar to Charlotte Brontë’s one, due to the various parallels between Charlotte Brontë’s life, and the novel.</a:t>
            </a:r>
          </a:p>
          <a:p>
            <a:endParaRPr lang="en-US" dirty="0"/>
          </a:p>
          <a:p>
            <a:r>
              <a:rPr lang="en-US" sz="2800" u="sng" dirty="0"/>
              <a:t>The effect on the reader:</a:t>
            </a:r>
          </a:p>
          <a:p>
            <a:pPr lvl="1"/>
            <a:r>
              <a:rPr lang="en-US" sz="2400" dirty="0"/>
              <a:t>The reader could see Charlotte Brontë’s character, through Jane Eyre.</a:t>
            </a:r>
          </a:p>
        </p:txBody>
      </p:sp>
    </p:spTree>
    <p:extLst>
      <p:ext uri="{BB962C8B-B14F-4D97-AF65-F5344CB8AC3E}">
        <p14:creationId xmlns:p14="http://schemas.microsoft.com/office/powerpoint/2010/main" val="1557996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395</TotalTime>
  <Words>209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Ardoise</vt:lpstr>
      <vt:lpstr>Jane Eyre, Charlotte Brontë</vt:lpstr>
      <vt:lpstr>The type of narrator</vt:lpstr>
      <vt:lpstr>The plot</vt:lpstr>
      <vt:lpstr>The parallels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Jane Eyre, Charlotte Brontë</dc:title>
  <dc:creator>BENTO Kévin</dc:creator>
  <cp:lastModifiedBy>BENTO Kévin</cp:lastModifiedBy>
  <cp:revision>10</cp:revision>
  <dcterms:created xsi:type="dcterms:W3CDTF">2021-03-04T16:53:54Z</dcterms:created>
  <dcterms:modified xsi:type="dcterms:W3CDTF">2021-03-05T20:24:26Z</dcterms:modified>
</cp:coreProperties>
</file>