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FA719-C628-40C0-A798-DC640A278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A77FE3-AE66-4B28-BF40-B1859B41C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0B72C0-D356-4701-8216-62994B5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9C6C15-6D7F-4B2E-A853-BCAA5105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AE447-5ED7-4295-A151-EC9EF322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720B-F091-4B02-8176-0871E1B2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0788DF-1B71-44B5-AF94-FB6DC8732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9646F3-54D4-44DD-A7BF-8ED3EF7A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A527A-2F7A-406D-BBC0-9DC22FCE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5C1324-D144-4FDA-B55F-883FADB2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558E77-5B06-471C-9FC9-75102915F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47CBBB-39B3-4D71-A5AF-3ECE0C608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75D31-FD33-4094-A44D-85864764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109B6-CF0D-4992-A5B2-6425B65C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BF9BDA-B6E8-4B98-9533-D1DF2D17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3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68580-C352-4572-B0EE-7C6A729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0472B-3A40-4B74-9B75-CEE2F34F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F1ACB-7FD4-4C01-9D40-7433DE9D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E1E52-1F0A-4081-A2B8-63C80F5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9B4BE8-9CB4-4B97-AE92-9064C10A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A4628-1400-4AF8-9CD4-CDF0DD1B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1DEBC8-B709-45E4-85E2-3432FF3F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459C6-B830-4FF9-BEF7-7E3E6A0B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2AC58-F860-4E26-8128-052D4A5E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FABE9-A111-4B05-BE7A-DFE8936E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B7DC7-D990-4A19-B0D4-BBF44577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C7561-9812-4949-8F23-DDCA23216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369704-0E39-4D51-A59F-595C8D4D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7E4724-5371-4B54-A0B8-18231D0B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18EE35-3254-4188-BCBA-61206BAF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1B58B6-B707-47B1-8043-A8141B21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0F225-ED03-47C9-BEA6-36565F0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4B5305-3779-4BA2-AAA4-86DEAB4C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C61A35-3BDF-4F70-920C-29F81069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9073A0-5F01-433C-8DBD-A83636C1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84F2B4-4EBE-4BB0-A2E8-53EDA929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AD03A8-D9C5-4FF9-AB49-0D893801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3BFC26-43D5-4538-86B8-4CE817C7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7F40E1-B0A8-49BB-89ED-45981EA3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2C769-6B73-4B0B-9C5C-46FA370A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5DC71-7D71-4263-B926-6725D830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BF1AA-F900-44E8-A613-73782AC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256BDD-C37A-450D-84D6-8F68E78E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06D0F1-C166-4307-8018-A2AF2E75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05882D-1984-4372-94C8-EEB84E21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CE973C-E05B-45A9-A15F-60C2A18F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1BBFC-1EC5-47A8-AF3B-A716F073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44953-56EE-4646-9213-D6BBEF89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47893E-5F3E-46BC-A0F9-C232E29B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80EFE1-E617-4833-B674-BCC9EF63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E1856-4AC8-4C6E-8B56-05C6267D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AD5F1-9335-49B4-BBB2-07C3F44F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9C22C-69AC-4EC7-BCEF-60B23212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4D7333-6C5D-42CA-BC34-B50D48128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524802-B596-410B-84B5-F5C2C86AF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89D692-8CA8-417D-A7DA-67CD80C9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11616-0253-4036-B55C-BF07ACCF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FA6855-5162-47BA-87C3-26BE38D5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D3E69F-DBCB-4FC7-A533-C7917BC3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13E318-088E-4D44-ACC3-99F2E42A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DDF50-D40E-4A21-BC88-49E0B1B31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CE38-401C-4D22-BACF-253FC7924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FC8AB-96D1-4327-A6EE-9C2AB59C3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8F290-1F8E-4908-99EF-BD51369D1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habits, posant&#10;&#10;Description générée automatiquement">
            <a:extLst>
              <a:ext uri="{FF2B5EF4-FFF2-40B4-BE49-F238E27FC236}">
                <a16:creationId xmlns:a16="http://schemas.microsoft.com/office/drawing/2014/main" id="{EA53B57A-D375-4F64-B49E-447645861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DF7FBD-BC35-4EED-8C71-F5340F78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i="1" dirty="0"/>
              <a:t>Jane Eyre</a:t>
            </a:r>
            <a:r>
              <a:rPr lang="pt-PT" sz="4800" i="1" dirty="0"/>
              <a:t>, </a:t>
            </a:r>
            <a:r>
              <a:rPr lang="pt-PT" sz="4800" dirty="0"/>
              <a:t>Charlotte</a:t>
            </a:r>
            <a:r>
              <a:rPr lang="fr-FR" sz="4800" dirty="0"/>
              <a:t> Brontë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6B671C-A68C-4F17-B29C-A8BF4E80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/>
              <a:t>Let’s</a:t>
            </a:r>
            <a:r>
              <a:rPr lang="fr-FR" sz="2000" dirty="0"/>
              <a:t> </a:t>
            </a:r>
            <a:r>
              <a:rPr lang="fr-FR" sz="2000" dirty="0" err="1"/>
              <a:t>learn</a:t>
            </a:r>
            <a:r>
              <a:rPr lang="fr-FR" sz="2000" dirty="0"/>
              <a:t> about the </a:t>
            </a:r>
            <a:r>
              <a:rPr lang="fr-FR" sz="2000" dirty="0" err="1"/>
              <a:t>mystical</a:t>
            </a:r>
            <a:r>
              <a:rPr lang="fr-FR" sz="2000" dirty="0"/>
              <a:t> </a:t>
            </a:r>
            <a:r>
              <a:rPr lang="fr-FR" sz="2000" dirty="0" err="1"/>
              <a:t>environment</a:t>
            </a:r>
            <a:r>
              <a:rPr lang="fr-FR" sz="2000" dirty="0"/>
              <a:t> of the </a:t>
            </a:r>
            <a:r>
              <a:rPr lang="fr-FR" sz="2000" dirty="0" err="1"/>
              <a:t>famous</a:t>
            </a:r>
            <a:r>
              <a:rPr lang="fr-FR" sz="2000" dirty="0"/>
              <a:t> </a:t>
            </a:r>
            <a:r>
              <a:rPr lang="fr-FR" sz="2000" dirty="0" err="1"/>
              <a:t>novel</a:t>
            </a:r>
            <a:r>
              <a:rPr lang="fr-FR" sz="2000"/>
              <a:t> </a:t>
            </a:r>
            <a:r>
              <a:rPr lang="fr-FR" sz="2000" i="1"/>
              <a:t>Jane Eyre</a:t>
            </a:r>
            <a:r>
              <a:rPr lang="fr-FR" sz="2000"/>
              <a:t>.</a:t>
            </a: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55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Jane Eyre, Charlotte Brontë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Jane Eyre, Charlotte Brontë</dc:title>
  <dc:creator>BENTO Kévin</dc:creator>
  <cp:lastModifiedBy>BENTO Kévin</cp:lastModifiedBy>
  <cp:revision>1</cp:revision>
  <dcterms:created xsi:type="dcterms:W3CDTF">2021-03-04T16:53:54Z</dcterms:created>
  <dcterms:modified xsi:type="dcterms:W3CDTF">2021-03-04T16:55:38Z</dcterms:modified>
</cp:coreProperties>
</file>