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35BE6-ADDB-47B7-8ACD-B466FC62A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CFB5C3-CC19-40DE-8772-3B9CC4176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569128-03C0-4E89-B59A-E73831EC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25EC-8D43-413F-9A7B-6C859F2F7F89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F9B7B4-FC43-4CC8-8923-D4BBA6999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0583C5-1EFA-486E-85F8-7E6BC932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56B-9E4F-48B3-B465-CFF18FC77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93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E425E0-F9AA-475B-AF39-3FB4B44DE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484821-A387-430B-8550-8C6BCCCB8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4A78A0-6390-47F9-A360-B080F532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25EC-8D43-413F-9A7B-6C859F2F7F89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364421-00F9-456C-AAB0-79E88362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B5B6FD-2242-4502-93EF-42DFDFF3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56B-9E4F-48B3-B465-CFF18FC77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81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A59B18D-B7FD-4A5C-A347-E0426B767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61C4733-1D30-414B-B659-038A76F57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2679D-C864-4C81-BF25-F93EA235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25EC-8D43-413F-9A7B-6C859F2F7F89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41C616-C7D7-43E0-A84E-9CC3049E3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80D53D-0319-407B-B743-A62DF5E5E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56B-9E4F-48B3-B465-CFF18FC77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50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35686C-91A7-46AE-8977-477FAE8E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BF3CF7-29A3-4918-93A1-C0F1ACCB2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D45196-7530-4884-8E92-A9C67EBE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25EC-8D43-413F-9A7B-6C859F2F7F89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E6FA22-06B0-4DE6-A7CF-ECBB1D836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92A06B-7D75-4F94-9C0C-E68C94BC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56B-9E4F-48B3-B465-CFF18FC77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21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4EE82B-1186-4006-B428-3AE9664BB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07222F-05EF-4BB5-A5C5-8333FBCAF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4D5237-68BB-4717-903A-C967DCD9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25EC-8D43-413F-9A7B-6C859F2F7F89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FE80EC-4E92-4F96-8A8D-23AE960B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8E6A16-51CA-4BCC-B6F6-EDF5A2B3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56B-9E4F-48B3-B465-CFF18FC77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93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DE952E-C703-4874-89A8-CAA6D446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D843A9-5779-4096-B4B2-4B7F8E23F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2BF92C-34EC-44D2-B98F-61A04C0B7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340AA2-BF7B-48AD-9EC8-71326872C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25EC-8D43-413F-9A7B-6C859F2F7F89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058B18-7BE1-4EBF-9942-6F0E90EB4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04D06E-31C8-48EE-A76B-DB35CAF7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56B-9E4F-48B3-B465-CFF18FC77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97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944820-EF11-4A7E-A7A9-4C3DBD49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E1F06B-7F74-43B9-BCA1-E31E8E14E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172E8C-4916-4C47-80CD-69EE8CB29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81FE908-3E1D-4AC4-9B61-CF7EBBEFB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5D7ED70-7184-4D99-9DB7-B59026610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0CBDCF3-4E62-4B3B-A7F4-D5FE51A8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25EC-8D43-413F-9A7B-6C859F2F7F89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396044E-EE9D-4729-A7A6-E72E5EE0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37CD178-3DE9-4F3E-B80C-09E9BC659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56B-9E4F-48B3-B465-CFF18FC77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22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FD574-12B8-4987-948F-018E3208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3DCF33-0B7F-4820-AA26-94C00088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25EC-8D43-413F-9A7B-6C859F2F7F89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294D11-5542-4C20-A645-5646F998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18F453-9A9C-43DA-8530-0A9F67F5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56B-9E4F-48B3-B465-CFF18FC77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47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770456D-4924-407C-8089-0E1B3C9C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25EC-8D43-413F-9A7B-6C859F2F7F89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973481F-905E-4FC4-A0A0-C4084CFD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B01444-9A54-48C1-A33A-9630E204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56B-9E4F-48B3-B465-CFF18FC77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99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3714C-C9A8-48B2-AFDE-7E57DC789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87935C-D937-499D-A0A9-869075F42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10B4A7-D3D3-4D3E-B4C7-B2806AEF2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572933-4F78-4994-AFB0-7DE66676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25EC-8D43-413F-9A7B-6C859F2F7F89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925BA2-A4A6-4D0E-B192-DF528FAC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C5A184-2A12-45E7-8ABF-1CA839635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56B-9E4F-48B3-B465-CFF18FC77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41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8B781-79F2-4B08-8EE7-336B69CB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06530F4-1BE2-4D04-B5FE-EEDE84270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62B107-11DE-4122-9055-739097B2D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EC46B4-74B4-4E39-AE72-E2672C1D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25EC-8D43-413F-9A7B-6C859F2F7F89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BC4881-700A-4B3A-BD07-F6DCAC8D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607C9A-D80B-4FF5-A51C-E18E1D6C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56B-9E4F-48B3-B465-CFF18FC77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8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BE103A1-7A6A-4980-AC6A-886177BBD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4AB004-5605-4EBC-B424-B6A84D330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F4B0F2-175C-4058-84F5-336324191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E25EC-8D43-413F-9A7B-6C859F2F7F89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D1FF28-1353-43FB-9289-CF79056A4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9AA139-8B60-405D-BA7C-3B4E48661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9156B-9E4F-48B3-B465-CFF18FC77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02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neige, extérieur, nature, skiant&#10;&#10;Description générée automatiquement">
            <a:extLst>
              <a:ext uri="{FF2B5EF4-FFF2-40B4-BE49-F238E27FC236}">
                <a16:creationId xmlns:a16="http://schemas.microsoft.com/office/drawing/2014/main" id="{85F3F786-F5FB-4F6B-8782-76109DC65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6948"/>
            <a:ext cx="12192000" cy="79705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1E1D95-B719-4F67-929C-89DE07742D40}"/>
              </a:ext>
            </a:extLst>
          </p:cNvPr>
          <p:cNvSpPr/>
          <p:nvPr/>
        </p:nvSpPr>
        <p:spPr>
          <a:xfrm>
            <a:off x="1524000" y="2455817"/>
            <a:ext cx="9144000" cy="21619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C80F06-2358-4434-A54B-941B2AC65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61958"/>
            <a:ext cx="9144000" cy="1655762"/>
          </a:xfrm>
        </p:spPr>
        <p:txBody>
          <a:bodyPr/>
          <a:lstStyle/>
          <a:p>
            <a:endParaRPr lang="fr-FR" dirty="0"/>
          </a:p>
          <a:p>
            <a:r>
              <a:rPr lang="fr-FR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First meeting with Mr Rochester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D31A82-3471-4F04-BCAB-BAC4CB3F0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5696"/>
            <a:ext cx="9144000" cy="113252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Baskerville Old Face" panose="02020602080505020303" pitchFamily="18" charset="0"/>
              </a:rPr>
              <a:t>Chapter 12</a:t>
            </a:r>
          </a:p>
        </p:txBody>
      </p:sp>
    </p:spTree>
    <p:extLst>
      <p:ext uri="{BB962C8B-B14F-4D97-AF65-F5344CB8AC3E}">
        <p14:creationId xmlns:p14="http://schemas.microsoft.com/office/powerpoint/2010/main" val="360024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vieux&#10;&#10;Description générée automatiquement">
            <a:extLst>
              <a:ext uri="{FF2B5EF4-FFF2-40B4-BE49-F238E27FC236}">
                <a16:creationId xmlns:a16="http://schemas.microsoft.com/office/drawing/2014/main" id="{492C6E4F-3EC1-4A71-9023-67D30574C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974A4EC-F83E-4AA1-9725-041C7FAB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836"/>
            <a:ext cx="5814432" cy="1325563"/>
          </a:xfrm>
        </p:spPr>
        <p:txBody>
          <a:bodyPr>
            <a:normAutofit/>
          </a:bodyPr>
          <a:lstStyle/>
          <a:p>
            <a:r>
              <a:rPr lang="fr-FR" sz="4800" b="1" u="sng" dirty="0">
                <a:latin typeface="Baskerville Old Face" panose="02020602080505020303" pitchFamily="18" charset="0"/>
                <a:cs typeface="Leelawadee UI" panose="020B0502040204020203" pitchFamily="34" charset="-34"/>
              </a:rPr>
              <a:t>The </a:t>
            </a:r>
            <a:r>
              <a:rPr lang="fr-FR" sz="4800" b="1" u="sng" dirty="0" err="1">
                <a:latin typeface="Baskerville Old Face" panose="02020602080505020303" pitchFamily="18" charset="0"/>
                <a:cs typeface="Leelawadee UI" panose="020B0502040204020203" pitchFamily="34" charset="-34"/>
              </a:rPr>
              <a:t>supernatural</a:t>
            </a:r>
            <a:endParaRPr lang="fr-FR" sz="4800" b="1" u="sng" dirty="0">
              <a:latin typeface="Baskerville Old Face" panose="02020602080505020303" pitchFamily="18" charset="0"/>
              <a:cs typeface="Leelawadee UI" panose="020B0502040204020203" pitchFamily="34" charset="-3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2FB043-ED38-4C82-A9E3-BD83DC10C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525"/>
            <a:ext cx="4267200" cy="1749425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Bessie’s tales</a:t>
            </a:r>
          </a:p>
          <a:p>
            <a:r>
              <a:rPr lang="en-US" sz="32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Gloomy atmosphere </a:t>
            </a:r>
            <a:endParaRPr lang="fr-FR" sz="3200" dirty="0">
              <a:latin typeface="Baskerville Old Face" panose="02020602080505020303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E71F2E-98FB-4502-AFA8-C08C663B6034}"/>
              </a:ext>
            </a:extLst>
          </p:cNvPr>
          <p:cNvSpPr txBox="1"/>
          <p:nvPr/>
        </p:nvSpPr>
        <p:spPr>
          <a:xfrm>
            <a:off x="8271882" y="5880382"/>
            <a:ext cx="1847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 err="1">
                <a:latin typeface="Baskerville Old Face" panose="02020602080505020303" pitchFamily="18" charset="0"/>
              </a:rPr>
              <a:t>Gytrash</a:t>
            </a:r>
            <a:endParaRPr lang="fr-FR" sz="3200" i="1" dirty="0">
              <a:latin typeface="Baskerville Old Face" panose="02020602080505020303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C6A504-43C1-4BE9-A6C8-423139FC3B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75" y="734683"/>
            <a:ext cx="5410199" cy="5145699"/>
          </a:xfrm>
          <a:prstGeom prst="rect">
            <a:avLst/>
          </a:prstGeom>
          <a:ln>
            <a:noFill/>
          </a:ln>
          <a:effectLst>
            <a:outerShdw blurRad="1041400" dir="21540000" sx="190000" sy="190000" algn="ctr" rotWithShape="0">
              <a:srgbClr val="000000">
                <a:alpha val="0"/>
              </a:srgbClr>
            </a:outerShdw>
            <a:reflection endPos="0" dir="5400000" sy="-100000" algn="bl" rotWithShape="0"/>
            <a:softEdge rad="355600"/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D72025-4A3D-41D2-919C-264DD094BDC9}"/>
              </a:ext>
            </a:extLst>
          </p:cNvPr>
          <p:cNvSpPr/>
          <p:nvPr/>
        </p:nvSpPr>
        <p:spPr>
          <a:xfrm>
            <a:off x="219075" y="133350"/>
            <a:ext cx="11801475" cy="65341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517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vieux&#10;&#10;Description générée automatiquement">
            <a:extLst>
              <a:ext uri="{FF2B5EF4-FFF2-40B4-BE49-F238E27FC236}">
                <a16:creationId xmlns:a16="http://schemas.microsoft.com/office/drawing/2014/main" id="{492C6E4F-3EC1-4A71-9023-67D30574C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D72025-4A3D-41D2-919C-264DD094BDC9}"/>
              </a:ext>
            </a:extLst>
          </p:cNvPr>
          <p:cNvSpPr/>
          <p:nvPr/>
        </p:nvSpPr>
        <p:spPr>
          <a:xfrm>
            <a:off x="219075" y="133350"/>
            <a:ext cx="11801475" cy="65341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" name="Tableau 11">
            <a:extLst>
              <a:ext uri="{FF2B5EF4-FFF2-40B4-BE49-F238E27FC236}">
                <a16:creationId xmlns:a16="http://schemas.microsoft.com/office/drawing/2014/main" id="{12713511-62D8-4D96-97A5-1731510E3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241336"/>
              </p:ext>
            </p:extLst>
          </p:nvPr>
        </p:nvGraphicFramePr>
        <p:xfrm>
          <a:off x="1681162" y="1519766"/>
          <a:ext cx="8877300" cy="3471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8650">
                  <a:extLst>
                    <a:ext uri="{9D8B030D-6E8A-4147-A177-3AD203B41FA5}">
                      <a16:colId xmlns:a16="http://schemas.microsoft.com/office/drawing/2014/main" val="1266422417"/>
                    </a:ext>
                  </a:extLst>
                </a:gridCol>
                <a:gridCol w="4438650">
                  <a:extLst>
                    <a:ext uri="{9D8B030D-6E8A-4147-A177-3AD203B41FA5}">
                      <a16:colId xmlns:a16="http://schemas.microsoft.com/office/drawing/2014/main" val="1299904162"/>
                    </a:ext>
                  </a:extLst>
                </a:gridCol>
              </a:tblGrid>
              <a:tr h="1046115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sz="3600" dirty="0" err="1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Sight</a:t>
                      </a:r>
                      <a:endParaRPr lang="fr-FR" sz="3600" dirty="0">
                        <a:solidFill>
                          <a:schemeClr val="tx1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Baskerville Old Face" panose="02020602080505020303" pitchFamily="18" charset="0"/>
                      </a:endParaRPr>
                    </a:p>
                    <a:p>
                      <a:pPr algn="ctr"/>
                      <a:r>
                        <a:rPr lang="fr-FR" sz="36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Sound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89951"/>
                  </a:ext>
                </a:extLst>
              </a:tr>
              <a:tr h="2425219">
                <a:tc>
                  <a:txBody>
                    <a:bodyPr/>
                    <a:lstStyle/>
                    <a:p>
                      <a:r>
                        <a:rPr lang="fr-FR" sz="3200" kern="1200" dirty="0">
                          <a:solidFill>
                            <a:schemeClr val="dk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- seeing </a:t>
                      </a:r>
                      <a:r>
                        <a:rPr lang="fr-FR" sz="3200" kern="1200" dirty="0" err="1">
                          <a:solidFill>
                            <a:schemeClr val="dk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his</a:t>
                      </a:r>
                      <a:r>
                        <a:rPr lang="fr-FR" sz="3200" kern="1200" dirty="0">
                          <a:solidFill>
                            <a:schemeClr val="dk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 master</a:t>
                      </a:r>
                      <a:endParaRPr lang="fr-FR" sz="3200" dirty="0">
                        <a:latin typeface="Baskerville Old Face" panose="020206020805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kern="1200" dirty="0">
                          <a:solidFill>
                            <a:schemeClr val="dk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- I </a:t>
                      </a:r>
                      <a:r>
                        <a:rPr lang="fr-FR" sz="3200" kern="1200" dirty="0" err="1">
                          <a:solidFill>
                            <a:schemeClr val="dk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heard</a:t>
                      </a:r>
                      <a:r>
                        <a:rPr lang="fr-FR" sz="3200" kern="1200" dirty="0">
                          <a:solidFill>
                            <a:schemeClr val="dk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fr-FR" sz="3200" kern="1200" dirty="0">
                          <a:solidFill>
                            <a:schemeClr val="dk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- a </a:t>
                      </a:r>
                      <a:r>
                        <a:rPr lang="fr-FR" sz="3200" kern="1200" dirty="0" err="1">
                          <a:solidFill>
                            <a:schemeClr val="dk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sliding</a:t>
                      </a:r>
                      <a:r>
                        <a:rPr lang="fr-FR" sz="3200" kern="1200" dirty="0">
                          <a:solidFill>
                            <a:schemeClr val="dk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3200" kern="1200" dirty="0" err="1">
                          <a:solidFill>
                            <a:schemeClr val="dk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sound</a:t>
                      </a:r>
                      <a:r>
                        <a:rPr lang="fr-FR" sz="3200" kern="1200" dirty="0">
                          <a:solidFill>
                            <a:schemeClr val="dk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fr-FR" sz="3200" kern="1200" dirty="0">
                          <a:solidFill>
                            <a:schemeClr val="dk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fr-FR" sz="3200" kern="1200" dirty="0" err="1">
                          <a:solidFill>
                            <a:schemeClr val="dk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echoed</a:t>
                      </a:r>
                      <a:r>
                        <a:rPr lang="fr-FR" sz="3200" kern="1200" dirty="0">
                          <a:solidFill>
                            <a:schemeClr val="dk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 the </a:t>
                      </a:r>
                      <a:r>
                        <a:rPr lang="fr-FR" sz="3200" kern="1200" dirty="0" err="1">
                          <a:solidFill>
                            <a:schemeClr val="dk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sound</a:t>
                      </a:r>
                      <a:endParaRPr lang="fr-FR" sz="3200" dirty="0">
                        <a:latin typeface="Baskerville Old Face" panose="020206020805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610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83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vieux&#10;&#10;Description générée automatiquement">
            <a:extLst>
              <a:ext uri="{FF2B5EF4-FFF2-40B4-BE49-F238E27FC236}">
                <a16:creationId xmlns:a16="http://schemas.microsoft.com/office/drawing/2014/main" id="{492C6E4F-3EC1-4A71-9023-67D30574C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D72025-4A3D-41D2-919C-264DD094BDC9}"/>
              </a:ext>
            </a:extLst>
          </p:cNvPr>
          <p:cNvSpPr/>
          <p:nvPr/>
        </p:nvSpPr>
        <p:spPr>
          <a:xfrm>
            <a:off x="219075" y="133350"/>
            <a:ext cx="11801475" cy="65341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B2A90D1-B0AD-49C8-8ABE-AD79025949F1}"/>
              </a:ext>
            </a:extLst>
          </p:cNvPr>
          <p:cNvSpPr txBox="1"/>
          <p:nvPr/>
        </p:nvSpPr>
        <p:spPr>
          <a:xfrm>
            <a:off x="2133600" y="457200"/>
            <a:ext cx="8286750" cy="860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b="1" u="sng" dirty="0"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sz="4800" b="1" u="sng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two characters’ personality</a:t>
            </a:r>
            <a:endParaRPr lang="fr-FR" sz="4800" u="sng" dirty="0">
              <a:latin typeface="Baskerville Old Face" panose="02020602080505020303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1E0DCBE-65BB-41CA-924B-679F785BC4F2}"/>
              </a:ext>
            </a:extLst>
          </p:cNvPr>
          <p:cNvSpPr txBox="1"/>
          <p:nvPr/>
        </p:nvSpPr>
        <p:spPr>
          <a:xfrm>
            <a:off x="985836" y="1946790"/>
            <a:ext cx="90916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3200" dirty="0">
                <a:latin typeface="Baskerville Old Face" panose="02020602080505020303" pitchFamily="18" charset="0"/>
              </a:rPr>
              <a:t>Jane </a:t>
            </a:r>
            <a:r>
              <a:rPr lang="fr-FR" sz="3200" dirty="0" err="1">
                <a:latin typeface="Baskerville Old Face" panose="02020602080505020303" pitchFamily="18" charset="0"/>
              </a:rPr>
              <a:t>is</a:t>
            </a:r>
            <a:r>
              <a:rPr lang="fr-FR" sz="3200" dirty="0">
                <a:latin typeface="Baskerville Old Face" panose="02020602080505020303" pitchFamily="18" charset="0"/>
              </a:rPr>
              <a:t> </a:t>
            </a:r>
            <a:r>
              <a:rPr lang="fr-FR" sz="3200" dirty="0" err="1">
                <a:latin typeface="Baskerville Old Face" panose="02020602080505020303" pitchFamily="18" charset="0"/>
              </a:rPr>
              <a:t>helpful</a:t>
            </a:r>
            <a:r>
              <a:rPr lang="fr-FR" sz="3200" dirty="0">
                <a:latin typeface="Baskerville Old Face" panose="02020602080505020303" pitchFamily="18" charset="0"/>
              </a:rPr>
              <a:t> and </a:t>
            </a:r>
            <a:r>
              <a:rPr lang="fr-FR" sz="3200" dirty="0" err="1">
                <a:latin typeface="Baskerville Old Face" panose="02020602080505020303" pitchFamily="18" charset="0"/>
              </a:rPr>
              <a:t>daring</a:t>
            </a:r>
            <a:endParaRPr lang="fr-FR" sz="3200" dirty="0">
              <a:latin typeface="Baskerville Old Face" panose="020206020805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sz="3200" dirty="0">
                <a:latin typeface="Baskerville Old Face" panose="02020602080505020303" pitchFamily="18" charset="0"/>
              </a:rPr>
              <a:t>The man </a:t>
            </a:r>
            <a:r>
              <a:rPr lang="fr-FR" sz="3200" dirty="0" err="1">
                <a:latin typeface="Baskerville Old Face" panose="02020602080505020303" pitchFamily="18" charset="0"/>
              </a:rPr>
              <a:t>seem</a:t>
            </a:r>
            <a:r>
              <a:rPr lang="fr-FR" sz="3200" dirty="0">
                <a:latin typeface="Baskerville Old Face" panose="02020602080505020303" pitchFamily="18" charset="0"/>
              </a:rPr>
              <a:t> brave and </a:t>
            </a:r>
            <a:r>
              <a:rPr lang="fr-FR" sz="3200" dirty="0" err="1">
                <a:latin typeface="Baskerville Old Face" panose="02020602080505020303" pitchFamily="18" charset="0"/>
              </a:rPr>
              <a:t>autonomous</a:t>
            </a:r>
            <a:endParaRPr lang="fr-FR" sz="3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1224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47</Words>
  <Application>Microsoft Office PowerPoint</Application>
  <PresentationFormat>Grand écran</PresentationFormat>
  <Paragraphs>18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Baskerville Old Face</vt:lpstr>
      <vt:lpstr>Calibri</vt:lpstr>
      <vt:lpstr>Calibri Light</vt:lpstr>
      <vt:lpstr>Thème Office</vt:lpstr>
      <vt:lpstr>Chapter 12</vt:lpstr>
      <vt:lpstr>The supernatural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</dc:title>
  <dc:creator>LIONNET-BUCK Daphné</dc:creator>
  <cp:lastModifiedBy>LIONNET-BUCK Daphné</cp:lastModifiedBy>
  <cp:revision>8</cp:revision>
  <dcterms:created xsi:type="dcterms:W3CDTF">2021-03-30T11:45:37Z</dcterms:created>
  <dcterms:modified xsi:type="dcterms:W3CDTF">2021-03-30T12:41:02Z</dcterms:modified>
</cp:coreProperties>
</file>