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0429c08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50429c08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50429c08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50429c08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50429c08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50429c08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4cf2a6f9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4cf2a6f9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4cf2a6f9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4cf2a6f9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2679f0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22679f0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22679f0c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22679f0c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3eb6fea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3eb6fea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4cf2a6f9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4cf2a6f9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4cf2a6f9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4cf2a6f9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4cf2a6f9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4cf2a6f9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4cf2a6f9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4cf2a6f9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22679f0c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22679f0c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4cf2a6f9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4cf2a6f9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50429c08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50429c08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50429c08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50429c08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50429c08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50429c08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50429c08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50429c08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50429c08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50429c08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50429c08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50429c08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zenodo.org/record/2544829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83000"/>
            <a:ext cx="8520600" cy="44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400">
                <a:solidFill>
                  <a:schemeClr val="dk1"/>
                </a:solidFill>
              </a:rPr>
              <a:t>Table of content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hu" sz="2000">
                <a:solidFill>
                  <a:schemeClr val="dk1"/>
                </a:solidFill>
              </a:rPr>
              <a:t>Topics introduction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hu" sz="2000">
                <a:solidFill>
                  <a:schemeClr val="dk1"/>
                </a:solidFill>
              </a:rPr>
              <a:t>What was already tried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hu" sz="2000">
                <a:solidFill>
                  <a:schemeClr val="dk1"/>
                </a:solidFill>
              </a:rPr>
              <a:t>Proposed Architecture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hu" sz="2000">
                <a:solidFill>
                  <a:schemeClr val="dk1"/>
                </a:solidFill>
              </a:rPr>
              <a:t>preprocessing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hu" sz="2000">
                <a:solidFill>
                  <a:schemeClr val="dk1"/>
                </a:solidFill>
              </a:rPr>
              <a:t>feature extraction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hu" sz="2000">
                <a:solidFill>
                  <a:schemeClr val="dk1"/>
                </a:solidFill>
              </a:rPr>
              <a:t>selection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hu" sz="2000">
                <a:solidFill>
                  <a:schemeClr val="dk1"/>
                </a:solidFill>
              </a:rPr>
              <a:t>classification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hu" sz="2000">
                <a:solidFill>
                  <a:schemeClr val="dk1"/>
                </a:solidFill>
              </a:rPr>
              <a:t>Datasets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hu" sz="2000">
                <a:solidFill>
                  <a:schemeClr val="dk1"/>
                </a:solidFill>
              </a:rPr>
              <a:t>References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" type="subTitle"/>
          </p:nvPr>
        </p:nvSpPr>
        <p:spPr>
          <a:xfrm>
            <a:off x="311700" y="508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hu" sz="1610"/>
              <a:t>Problems with KNN</a:t>
            </a:r>
            <a:endParaRPr sz="161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210"/>
          </a:p>
          <a:p>
            <a:pPr indent="-30543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hu" sz="1210"/>
              <a:t>Label flickering in video classification</a:t>
            </a:r>
            <a:endParaRPr sz="1210"/>
          </a:p>
          <a:p>
            <a:pPr indent="-30543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hu" sz="1210"/>
              <a:t>Mostly good at categorizing emotions at their peak level (not as good at mid and subtle emotion detection)</a:t>
            </a:r>
            <a:endParaRPr sz="12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210"/>
          </a:p>
        </p:txBody>
      </p:sp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150" y="1397550"/>
            <a:ext cx="6281706" cy="3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idx="1" type="subTitle"/>
          </p:nvPr>
        </p:nvSpPr>
        <p:spPr>
          <a:xfrm>
            <a:off x="311700" y="296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363" y="1221850"/>
            <a:ext cx="715327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" type="subTitle"/>
          </p:nvPr>
        </p:nvSpPr>
        <p:spPr>
          <a:xfrm>
            <a:off x="311700" y="498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13" y="1501700"/>
            <a:ext cx="703897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850" y="661975"/>
            <a:ext cx="372427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Preprocessing</a:t>
            </a:r>
            <a:endParaRPr/>
          </a:p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Super resolution: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hu" sz="1600"/>
              <a:t>SRGAN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600"/>
              <a:t>The selected super resolution method should minimize the Mean SquareError (MSE) and maximize the Peak Signal-to-Noise Ratio (PSNR)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552" y="554875"/>
            <a:ext cx="4137174" cy="40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7000"/>
            <a:ext cx="8839201" cy="4249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Face cropping (face recognition):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FaceNet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OpenFace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MediaPipe BlazeFace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VGG-Face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DeepFace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/>
              <a:t>F</a:t>
            </a:r>
            <a:r>
              <a:rPr lang="hu"/>
              <a:t>eature extraction (mash of the face)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MediaPipe Face Mesh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OpenFace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Dataset contains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Classification: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KNN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Dataset</a:t>
            </a:r>
            <a:endParaRPr/>
          </a:p>
        </p:txBody>
      </p:sp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CMU-MOSEI Dataset (6 base emotions = Ekman emotions)</a:t>
            </a:r>
            <a:endParaRPr/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videos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CK+ (Extended Cohn-Kanade dataset)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Ekman emotions (anger, disgust, fear, happiness, sadness, surprise) + contempt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593 video sequences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facial shift from the neutral expression to a targeted peak expression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resolution of either 640x490 or 640x480 pixels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30 frames per second (FPS)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>
                <a:uFill>
                  <a:noFill/>
                </a:uFill>
                <a:hlinkClick r:id="rId3"/>
              </a:rPr>
              <a:t>DEMoS</a:t>
            </a:r>
            <a:r>
              <a:rPr lang="hu"/>
              <a:t> (</a:t>
            </a:r>
            <a:r>
              <a:rPr lang="hu"/>
              <a:t>Ekman emotions)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hu" sz="1800">
                <a:solidFill>
                  <a:schemeClr val="dk2"/>
                </a:solidFill>
              </a:rPr>
              <a:t>proposed timeline, pipeline</a:t>
            </a:r>
            <a:endParaRPr/>
          </a:p>
        </p:txBody>
      </p:sp>
      <p:sp>
        <p:nvSpPr>
          <p:cNvPr id="158" name="Google Shape;15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~2 weeks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putting the project together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GitHub (</a:t>
            </a:r>
            <a:r>
              <a:rPr lang="hu"/>
              <a:t>README)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research diary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~1 week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testing measurements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comparisons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~1 week for unexpected complications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0" y="86850"/>
            <a:ext cx="8520600" cy="107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2222"/>
              <a:t>Topics Introduction</a:t>
            </a:r>
            <a:endParaRPr sz="22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2000"/>
              <a:t>Emotion detection with super resolution</a:t>
            </a:r>
            <a:endParaRPr sz="2000"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4897800" y="1515075"/>
            <a:ext cx="3934500" cy="33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chemeClr val="dk1"/>
                </a:solidFill>
              </a:rPr>
              <a:t>Topic narrowings: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hu" sz="1600">
                <a:solidFill>
                  <a:schemeClr val="dk1"/>
                </a:solidFill>
              </a:rPr>
              <a:t>Single face at a time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hu" sz="1600">
                <a:solidFill>
                  <a:schemeClr val="dk1"/>
                </a:solidFill>
              </a:rPr>
              <a:t>Single modal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hu" sz="1600">
                <a:solidFill>
                  <a:schemeClr val="dk1"/>
                </a:solidFill>
              </a:rPr>
              <a:t>no audio (speech)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hu" sz="1600">
                <a:solidFill>
                  <a:schemeClr val="dk1"/>
                </a:solidFill>
              </a:rPr>
              <a:t>no hand gesture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hu" sz="1600">
                <a:solidFill>
                  <a:schemeClr val="dk1"/>
                </a:solidFill>
              </a:rPr>
              <a:t>no background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hu" sz="1600">
                <a:solidFill>
                  <a:schemeClr val="dk1"/>
                </a:solidFill>
              </a:rPr>
              <a:t>Face focused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515075"/>
            <a:ext cx="3934500" cy="33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chemeClr val="dk1"/>
                </a:solidFill>
              </a:rPr>
              <a:t>Goals: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hu" sz="1600">
                <a:solidFill>
                  <a:schemeClr val="dk1"/>
                </a:solidFill>
              </a:rPr>
              <a:t>Low quality images or video frames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hu" sz="1600">
                <a:solidFill>
                  <a:schemeClr val="dk1"/>
                </a:solidFill>
              </a:rPr>
              <a:t>low resolution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hu" sz="1600">
                <a:solidFill>
                  <a:schemeClr val="dk1"/>
                </a:solidFill>
              </a:rPr>
              <a:t>blur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hu" sz="1600">
                <a:solidFill>
                  <a:schemeClr val="dk1"/>
                </a:solidFill>
              </a:rPr>
              <a:t>noise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hu" sz="1600">
                <a:solidFill>
                  <a:schemeClr val="dk1"/>
                </a:solidFill>
              </a:rPr>
              <a:t>Classify each frame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hu" sz="1400">
                <a:solidFill>
                  <a:schemeClr val="dk1"/>
                </a:solidFill>
              </a:rPr>
              <a:t>Ekman emotions (anger, disgust, fear, happiness, sadness, surprise) + contempt</a:t>
            </a:r>
            <a:endParaRPr sz="14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hu" sz="1600">
                <a:solidFill>
                  <a:schemeClr val="dk1"/>
                </a:solidFill>
              </a:rPr>
              <a:t>Measurements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References</a:t>
            </a:r>
            <a:endParaRPr/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200"/>
              <a:t>[1] </a:t>
            </a:r>
            <a:r>
              <a:rPr lang="hu" sz="1200"/>
              <a:t>Ali I. Siam, Naglaa F. Soliman, Abeer D. Algarni, Fathi E. Abd El-Samie, Ahmed Sedik,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200"/>
              <a:t>"Deploying Machine Learning Techniques for Human Emotion Detection",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200"/>
              <a:t>Computational Intelligence and Neuroscience,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200"/>
              <a:t>vol. 2022, Article ID 8032673, 16 pages, 2022.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200"/>
              <a:t>https://doi.org/10.1155/2022/8032673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200"/>
              <a:t>[2] Shehu, H. A., Browne, W. &amp; Eisenbarth, H. (2020).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200"/>
              <a:t>Emotion Categorization from Video-Frame Images Using a Novel Sequential Voting Technique.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200"/>
              <a:t>Advances in Visual Computing (12510 LNCS, pp. 618-632).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200"/>
              <a:t>Springer International Publishing. https://doi.org/10.1007/978-3-030-64559-5_49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200"/>
              <a:t>[3] Photo-Realistic Single Image Super-Resolution Using a Generative Adversarial Network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200"/>
              <a:t>arXiv:1609.04802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200"/>
              <a:t>https://arxiv.org/abs/1609.04802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2400">
                <a:solidFill>
                  <a:schemeClr val="dk2"/>
                </a:solidFill>
              </a:rPr>
              <a:t>Thank you!</a:t>
            </a:r>
            <a:endParaRPr sz="3011"/>
          </a:p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279850"/>
            <a:ext cx="8520600" cy="5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2400"/>
              <a:t>What was already tried</a:t>
            </a:r>
            <a:endParaRPr sz="24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413" y="1270100"/>
            <a:ext cx="4843173" cy="313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311700" y="421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6600"/>
            <a:ext cx="8839198" cy="3266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311700" y="31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0450"/>
            <a:ext cx="8839199" cy="3609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311700" y="373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hu" sz="4800"/>
              <a:t>Deformation of emotion face mesh measured by the deviation of angles between edges reflects facial muscle contraction and relaxation, which will be used to identify facial emotions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663" y="1343025"/>
            <a:ext cx="463867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3013"/>
            <a:ext cx="8839200" cy="205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750" y="687125"/>
            <a:ext cx="7696494" cy="376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75" y="778800"/>
            <a:ext cx="8580849" cy="35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