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49EC"/>
    <a:srgbClr val="0126AB"/>
    <a:srgbClr val="42CEE6"/>
    <a:srgbClr val="0E98AF"/>
    <a:srgbClr val="FF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4D160-A245-4C0D-901A-7F1CFF056A4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D417D89D-87E0-4406-930C-20A6FF32C91B}">
      <dgm:prSet phldrT="[Текст]" custT="1"/>
      <dgm:spPr/>
      <dgm:t>
        <a:bodyPr/>
        <a:lstStyle/>
        <a:p>
          <a:r>
            <a:rPr lang="kk-KZ" sz="24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Конференция жұмысының тілдері</a:t>
          </a:r>
          <a:endParaRPr lang="ru-RU" sz="2400" b="1" dirty="0"/>
        </a:p>
      </dgm:t>
    </dgm:pt>
    <dgm:pt modelId="{F7BC33CC-05B7-49A9-B8AC-A339879A177B}" type="parTrans" cxnId="{F276DD4B-8FC8-41A3-85D2-AD193CE712A6}">
      <dgm:prSet/>
      <dgm:spPr/>
      <dgm:t>
        <a:bodyPr/>
        <a:lstStyle/>
        <a:p>
          <a:endParaRPr lang="ru-RU"/>
        </a:p>
      </dgm:t>
    </dgm:pt>
    <dgm:pt modelId="{679695D7-252A-4F70-877B-51A89AAB1BB4}" type="sibTrans" cxnId="{F276DD4B-8FC8-41A3-85D2-AD193CE712A6}">
      <dgm:prSet/>
      <dgm:spPr/>
      <dgm:t>
        <a:bodyPr/>
        <a:lstStyle/>
        <a:p>
          <a:endParaRPr lang="ru-RU"/>
        </a:p>
      </dgm:t>
    </dgm:pt>
    <dgm:pt modelId="{64D7E09B-1B4A-48AA-91D8-5A9B268369A1}">
      <dgm:prSet phldrT="[Текст]" custT="1"/>
      <dgm:spPr/>
      <dgm:t>
        <a:bodyPr/>
        <a:lstStyle/>
        <a:p>
          <a:r>
            <a:rPr lang="kk-KZ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қазақ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5A33BB-8B41-4B11-8870-8F0F5F018F50}" type="parTrans" cxnId="{0BE63C48-7FE1-4472-AE0C-D5B3BB60A777}">
      <dgm:prSet/>
      <dgm:spPr/>
      <dgm:t>
        <a:bodyPr/>
        <a:lstStyle/>
        <a:p>
          <a:endParaRPr lang="ru-RU"/>
        </a:p>
      </dgm:t>
    </dgm:pt>
    <dgm:pt modelId="{3E076F6D-C174-4D21-8991-ED261786638A}" type="sibTrans" cxnId="{0BE63C48-7FE1-4472-AE0C-D5B3BB60A777}">
      <dgm:prSet/>
      <dgm:spPr/>
      <dgm:t>
        <a:bodyPr/>
        <a:lstStyle/>
        <a:p>
          <a:endParaRPr lang="ru-RU"/>
        </a:p>
      </dgm:t>
    </dgm:pt>
    <dgm:pt modelId="{96542284-3207-4616-A5CB-C23F6035C9C8}">
      <dgm:prSet phldrT="[Текст]" custT="1"/>
      <dgm:spPr/>
      <dgm:t>
        <a:bodyPr/>
        <a:lstStyle/>
        <a:p>
          <a:r>
            <a:rPr lang="kk-KZ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орыс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51335-B90C-4804-8AF8-EDE68072046B}" type="parTrans" cxnId="{177E67C2-852F-4C6E-B4A8-FABFBA6B5122}">
      <dgm:prSet/>
      <dgm:spPr/>
      <dgm:t>
        <a:bodyPr/>
        <a:lstStyle/>
        <a:p>
          <a:endParaRPr lang="ru-RU"/>
        </a:p>
      </dgm:t>
    </dgm:pt>
    <dgm:pt modelId="{8D7455D7-D38D-4909-8FEF-4EF7EBBE9820}" type="sibTrans" cxnId="{177E67C2-852F-4C6E-B4A8-FABFBA6B5122}">
      <dgm:prSet/>
      <dgm:spPr/>
      <dgm:t>
        <a:bodyPr/>
        <a:lstStyle/>
        <a:p>
          <a:endParaRPr lang="ru-RU"/>
        </a:p>
      </dgm:t>
    </dgm:pt>
    <dgm:pt modelId="{C67ABFC1-395B-4A98-901D-CED5AC3F40C3}">
      <dgm:prSet custT="1"/>
      <dgm:spPr/>
      <dgm:t>
        <a:bodyPr/>
        <a:lstStyle/>
        <a:p>
          <a:r>
            <a:rPr lang="kk-KZ" sz="24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ағылшын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835B5-4CA4-448C-8600-0F8A64DBB970}" type="parTrans" cxnId="{EEF6D88A-8C51-4645-B4BA-219FF7DB7EE8}">
      <dgm:prSet/>
      <dgm:spPr/>
      <dgm:t>
        <a:bodyPr/>
        <a:lstStyle/>
        <a:p>
          <a:endParaRPr lang="ru-RU"/>
        </a:p>
      </dgm:t>
    </dgm:pt>
    <dgm:pt modelId="{DD74F226-4741-42A5-9119-4906A716C105}" type="sibTrans" cxnId="{EEF6D88A-8C51-4645-B4BA-219FF7DB7EE8}">
      <dgm:prSet/>
      <dgm:spPr/>
      <dgm:t>
        <a:bodyPr/>
        <a:lstStyle/>
        <a:p>
          <a:endParaRPr lang="ru-RU"/>
        </a:p>
      </dgm:t>
    </dgm:pt>
    <dgm:pt modelId="{60410C87-4400-41B8-915C-5E3698C03511}" type="pres">
      <dgm:prSet presAssocID="{60A4D160-A245-4C0D-901A-7F1CFF056A4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33FB8AD-8A22-4A23-AA46-7C0E918051ED}" type="pres">
      <dgm:prSet presAssocID="{D417D89D-87E0-4406-930C-20A6FF32C91B}" presName="root1" presStyleCnt="0"/>
      <dgm:spPr/>
      <dgm:t>
        <a:bodyPr/>
        <a:lstStyle/>
        <a:p>
          <a:endParaRPr lang="ru-RU"/>
        </a:p>
      </dgm:t>
    </dgm:pt>
    <dgm:pt modelId="{0F86293D-132B-44FB-A136-125F30A6B893}" type="pres">
      <dgm:prSet presAssocID="{D417D89D-87E0-4406-930C-20A6FF32C91B}" presName="LevelOneTextNode" presStyleLbl="node0" presStyleIdx="0" presStyleCnt="1" custScaleY="14237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30B64B1-F1A5-457B-9478-A7807B3F560C}" type="pres">
      <dgm:prSet presAssocID="{D417D89D-87E0-4406-930C-20A6FF32C91B}" presName="level2hierChild" presStyleCnt="0"/>
      <dgm:spPr/>
      <dgm:t>
        <a:bodyPr/>
        <a:lstStyle/>
        <a:p>
          <a:endParaRPr lang="ru-RU"/>
        </a:p>
      </dgm:t>
    </dgm:pt>
    <dgm:pt modelId="{278F7968-7D8D-4E82-98BB-A0DFB61EAB4B}" type="pres">
      <dgm:prSet presAssocID="{785A33BB-8B41-4B11-8870-8F0F5F018F50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2A971C13-A60A-4AC5-9F65-85F61D802CFA}" type="pres">
      <dgm:prSet presAssocID="{785A33BB-8B41-4B11-8870-8F0F5F018F50}" presName="connTx" presStyleLbl="parChTrans1D2" presStyleIdx="0" presStyleCnt="3"/>
      <dgm:spPr/>
      <dgm:t>
        <a:bodyPr/>
        <a:lstStyle/>
        <a:p>
          <a:endParaRPr lang="ru-RU"/>
        </a:p>
      </dgm:t>
    </dgm:pt>
    <dgm:pt modelId="{05ED8221-C14E-473A-9AE6-AB3690387D48}" type="pres">
      <dgm:prSet presAssocID="{64D7E09B-1B4A-48AA-91D8-5A9B268369A1}" presName="root2" presStyleCnt="0"/>
      <dgm:spPr/>
      <dgm:t>
        <a:bodyPr/>
        <a:lstStyle/>
        <a:p>
          <a:endParaRPr lang="ru-RU"/>
        </a:p>
      </dgm:t>
    </dgm:pt>
    <dgm:pt modelId="{FD998F9A-4CF6-44EB-B72F-9341703AA706}" type="pres">
      <dgm:prSet presAssocID="{64D7E09B-1B4A-48AA-91D8-5A9B268369A1}" presName="LevelTwoTextNode" presStyleLbl="node2" presStyleIdx="0" presStyleCnt="3" custScaleY="469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02A427-8001-409F-A2CF-74F5DC827DBA}" type="pres">
      <dgm:prSet presAssocID="{64D7E09B-1B4A-48AA-91D8-5A9B268369A1}" presName="level3hierChild" presStyleCnt="0"/>
      <dgm:spPr/>
      <dgm:t>
        <a:bodyPr/>
        <a:lstStyle/>
        <a:p>
          <a:endParaRPr lang="ru-RU"/>
        </a:p>
      </dgm:t>
    </dgm:pt>
    <dgm:pt modelId="{15C3E87C-DEAA-4BBE-84E1-E52DDFD345C6}" type="pres">
      <dgm:prSet presAssocID="{F9951335-B90C-4804-8AF8-EDE68072046B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C0AF7B43-C8E5-44F7-82A1-26C1B3F2F208}" type="pres">
      <dgm:prSet presAssocID="{F9951335-B90C-4804-8AF8-EDE68072046B}" presName="connTx" presStyleLbl="parChTrans1D2" presStyleIdx="1" presStyleCnt="3"/>
      <dgm:spPr/>
      <dgm:t>
        <a:bodyPr/>
        <a:lstStyle/>
        <a:p>
          <a:endParaRPr lang="ru-RU"/>
        </a:p>
      </dgm:t>
    </dgm:pt>
    <dgm:pt modelId="{4519194F-8A76-4F76-9790-44AD512BB0F9}" type="pres">
      <dgm:prSet presAssocID="{96542284-3207-4616-A5CB-C23F6035C9C8}" presName="root2" presStyleCnt="0"/>
      <dgm:spPr/>
      <dgm:t>
        <a:bodyPr/>
        <a:lstStyle/>
        <a:p>
          <a:endParaRPr lang="ru-RU"/>
        </a:p>
      </dgm:t>
    </dgm:pt>
    <dgm:pt modelId="{D41D3652-6953-45C7-90E7-156F75AA1B89}" type="pres">
      <dgm:prSet presAssocID="{96542284-3207-4616-A5CB-C23F6035C9C8}" presName="LevelTwoTextNode" presStyleLbl="node2" presStyleIdx="1" presStyleCnt="3" custScaleY="5224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21C4D3-2958-422E-949A-382DF4E43E04}" type="pres">
      <dgm:prSet presAssocID="{96542284-3207-4616-A5CB-C23F6035C9C8}" presName="level3hierChild" presStyleCnt="0"/>
      <dgm:spPr/>
      <dgm:t>
        <a:bodyPr/>
        <a:lstStyle/>
        <a:p>
          <a:endParaRPr lang="ru-RU"/>
        </a:p>
      </dgm:t>
    </dgm:pt>
    <dgm:pt modelId="{33927CAF-F749-4A8C-901A-81E75ACA8548}" type="pres">
      <dgm:prSet presAssocID="{545835B5-4CA4-448C-8600-0F8A64DBB970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1D742A43-8F01-4352-B6F0-84479B47F770}" type="pres">
      <dgm:prSet presAssocID="{545835B5-4CA4-448C-8600-0F8A64DBB970}" presName="connTx" presStyleLbl="parChTrans1D2" presStyleIdx="2" presStyleCnt="3"/>
      <dgm:spPr/>
      <dgm:t>
        <a:bodyPr/>
        <a:lstStyle/>
        <a:p>
          <a:endParaRPr lang="ru-RU"/>
        </a:p>
      </dgm:t>
    </dgm:pt>
    <dgm:pt modelId="{0A067521-A8E4-4009-A931-D259C4B944CF}" type="pres">
      <dgm:prSet presAssocID="{C67ABFC1-395B-4A98-901D-CED5AC3F40C3}" presName="root2" presStyleCnt="0"/>
      <dgm:spPr/>
      <dgm:t>
        <a:bodyPr/>
        <a:lstStyle/>
        <a:p>
          <a:endParaRPr lang="ru-RU"/>
        </a:p>
      </dgm:t>
    </dgm:pt>
    <dgm:pt modelId="{357E1C47-316C-4B3E-AE1B-549850A0BC39}" type="pres">
      <dgm:prSet presAssocID="{C67ABFC1-395B-4A98-901D-CED5AC3F40C3}" presName="LevelTwoTextNode" presStyleLbl="node2" presStyleIdx="2" presStyleCnt="3" custScaleY="458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6CCDE84-0453-45CB-83F0-CF35F5A3C86F}" type="pres">
      <dgm:prSet presAssocID="{C67ABFC1-395B-4A98-901D-CED5AC3F40C3}" presName="level3hierChild" presStyleCnt="0"/>
      <dgm:spPr/>
      <dgm:t>
        <a:bodyPr/>
        <a:lstStyle/>
        <a:p>
          <a:endParaRPr lang="ru-RU"/>
        </a:p>
      </dgm:t>
    </dgm:pt>
  </dgm:ptLst>
  <dgm:cxnLst>
    <dgm:cxn modelId="{177E67C2-852F-4C6E-B4A8-FABFBA6B5122}" srcId="{D417D89D-87E0-4406-930C-20A6FF32C91B}" destId="{96542284-3207-4616-A5CB-C23F6035C9C8}" srcOrd="1" destOrd="0" parTransId="{F9951335-B90C-4804-8AF8-EDE68072046B}" sibTransId="{8D7455D7-D38D-4909-8FEF-4EF7EBBE9820}"/>
    <dgm:cxn modelId="{AB7ED101-EAD3-497E-BE16-4114F830CC46}" type="presOf" srcId="{545835B5-4CA4-448C-8600-0F8A64DBB970}" destId="{1D742A43-8F01-4352-B6F0-84479B47F770}" srcOrd="1" destOrd="0" presId="urn:microsoft.com/office/officeart/2005/8/layout/hierarchy2"/>
    <dgm:cxn modelId="{0BE63C48-7FE1-4472-AE0C-D5B3BB60A777}" srcId="{D417D89D-87E0-4406-930C-20A6FF32C91B}" destId="{64D7E09B-1B4A-48AA-91D8-5A9B268369A1}" srcOrd="0" destOrd="0" parTransId="{785A33BB-8B41-4B11-8870-8F0F5F018F50}" sibTransId="{3E076F6D-C174-4D21-8991-ED261786638A}"/>
    <dgm:cxn modelId="{EAA5D3B8-7F4B-46AB-8683-62A22B266824}" type="presOf" srcId="{64D7E09B-1B4A-48AA-91D8-5A9B268369A1}" destId="{FD998F9A-4CF6-44EB-B72F-9341703AA706}" srcOrd="0" destOrd="0" presId="urn:microsoft.com/office/officeart/2005/8/layout/hierarchy2"/>
    <dgm:cxn modelId="{770D285D-27E8-4904-9FA7-DF99C3DE7DAF}" type="presOf" srcId="{D417D89D-87E0-4406-930C-20A6FF32C91B}" destId="{0F86293D-132B-44FB-A136-125F30A6B893}" srcOrd="0" destOrd="0" presId="urn:microsoft.com/office/officeart/2005/8/layout/hierarchy2"/>
    <dgm:cxn modelId="{1A344C53-4C60-46FD-9AF7-E36ED112D961}" type="presOf" srcId="{96542284-3207-4616-A5CB-C23F6035C9C8}" destId="{D41D3652-6953-45C7-90E7-156F75AA1B89}" srcOrd="0" destOrd="0" presId="urn:microsoft.com/office/officeart/2005/8/layout/hierarchy2"/>
    <dgm:cxn modelId="{F276DD4B-8FC8-41A3-85D2-AD193CE712A6}" srcId="{60A4D160-A245-4C0D-901A-7F1CFF056A4B}" destId="{D417D89D-87E0-4406-930C-20A6FF32C91B}" srcOrd="0" destOrd="0" parTransId="{F7BC33CC-05B7-49A9-B8AC-A339879A177B}" sibTransId="{679695D7-252A-4F70-877B-51A89AAB1BB4}"/>
    <dgm:cxn modelId="{2C2C6A3E-29C5-4768-9091-2F74143BDB61}" type="presOf" srcId="{785A33BB-8B41-4B11-8870-8F0F5F018F50}" destId="{2A971C13-A60A-4AC5-9F65-85F61D802CFA}" srcOrd="1" destOrd="0" presId="urn:microsoft.com/office/officeart/2005/8/layout/hierarchy2"/>
    <dgm:cxn modelId="{06908C73-4A49-4C26-BAD1-8AA34E8C2E88}" type="presOf" srcId="{60A4D160-A245-4C0D-901A-7F1CFF056A4B}" destId="{60410C87-4400-41B8-915C-5E3698C03511}" srcOrd="0" destOrd="0" presId="urn:microsoft.com/office/officeart/2005/8/layout/hierarchy2"/>
    <dgm:cxn modelId="{27A49089-BBB5-4514-BE5F-DC9297DAEBD2}" type="presOf" srcId="{C67ABFC1-395B-4A98-901D-CED5AC3F40C3}" destId="{357E1C47-316C-4B3E-AE1B-549850A0BC39}" srcOrd="0" destOrd="0" presId="urn:microsoft.com/office/officeart/2005/8/layout/hierarchy2"/>
    <dgm:cxn modelId="{EFB2212B-E5AB-4AF7-BAEA-27A2F3D94936}" type="presOf" srcId="{545835B5-4CA4-448C-8600-0F8A64DBB970}" destId="{33927CAF-F749-4A8C-901A-81E75ACA8548}" srcOrd="0" destOrd="0" presId="urn:microsoft.com/office/officeart/2005/8/layout/hierarchy2"/>
    <dgm:cxn modelId="{8481E3FA-E2D3-4CE1-967A-BEC77C70AAC0}" type="presOf" srcId="{F9951335-B90C-4804-8AF8-EDE68072046B}" destId="{C0AF7B43-C8E5-44F7-82A1-26C1B3F2F208}" srcOrd="1" destOrd="0" presId="urn:microsoft.com/office/officeart/2005/8/layout/hierarchy2"/>
    <dgm:cxn modelId="{A66C260F-373D-4630-B59E-6F453A1F0C0F}" type="presOf" srcId="{785A33BB-8B41-4B11-8870-8F0F5F018F50}" destId="{278F7968-7D8D-4E82-98BB-A0DFB61EAB4B}" srcOrd="0" destOrd="0" presId="urn:microsoft.com/office/officeart/2005/8/layout/hierarchy2"/>
    <dgm:cxn modelId="{EEF6D88A-8C51-4645-B4BA-219FF7DB7EE8}" srcId="{D417D89D-87E0-4406-930C-20A6FF32C91B}" destId="{C67ABFC1-395B-4A98-901D-CED5AC3F40C3}" srcOrd="2" destOrd="0" parTransId="{545835B5-4CA4-448C-8600-0F8A64DBB970}" sibTransId="{DD74F226-4741-42A5-9119-4906A716C105}"/>
    <dgm:cxn modelId="{93BA8401-755E-4E27-B22A-1918C1C79573}" type="presOf" srcId="{F9951335-B90C-4804-8AF8-EDE68072046B}" destId="{15C3E87C-DEAA-4BBE-84E1-E52DDFD345C6}" srcOrd="0" destOrd="0" presId="urn:microsoft.com/office/officeart/2005/8/layout/hierarchy2"/>
    <dgm:cxn modelId="{6F561B4C-9985-4069-A6F7-1C6B332B4D0B}" type="presParOf" srcId="{60410C87-4400-41B8-915C-5E3698C03511}" destId="{533FB8AD-8A22-4A23-AA46-7C0E918051ED}" srcOrd="0" destOrd="0" presId="urn:microsoft.com/office/officeart/2005/8/layout/hierarchy2"/>
    <dgm:cxn modelId="{9C3AC112-5964-4BAD-8F82-CEAC612881C5}" type="presParOf" srcId="{533FB8AD-8A22-4A23-AA46-7C0E918051ED}" destId="{0F86293D-132B-44FB-A136-125F30A6B893}" srcOrd="0" destOrd="0" presId="urn:microsoft.com/office/officeart/2005/8/layout/hierarchy2"/>
    <dgm:cxn modelId="{39B2BF5D-3BEB-4687-8BFC-8ECFC6B7582C}" type="presParOf" srcId="{533FB8AD-8A22-4A23-AA46-7C0E918051ED}" destId="{230B64B1-F1A5-457B-9478-A7807B3F560C}" srcOrd="1" destOrd="0" presId="urn:microsoft.com/office/officeart/2005/8/layout/hierarchy2"/>
    <dgm:cxn modelId="{959E0638-C74F-4192-AD30-6CB705E321DB}" type="presParOf" srcId="{230B64B1-F1A5-457B-9478-A7807B3F560C}" destId="{278F7968-7D8D-4E82-98BB-A0DFB61EAB4B}" srcOrd="0" destOrd="0" presId="urn:microsoft.com/office/officeart/2005/8/layout/hierarchy2"/>
    <dgm:cxn modelId="{5348019E-F019-4035-9730-DEE0580F0E1E}" type="presParOf" srcId="{278F7968-7D8D-4E82-98BB-A0DFB61EAB4B}" destId="{2A971C13-A60A-4AC5-9F65-85F61D802CFA}" srcOrd="0" destOrd="0" presId="urn:microsoft.com/office/officeart/2005/8/layout/hierarchy2"/>
    <dgm:cxn modelId="{BC28F541-5E5A-4E70-8562-F1C5FE7BE7C8}" type="presParOf" srcId="{230B64B1-F1A5-457B-9478-A7807B3F560C}" destId="{05ED8221-C14E-473A-9AE6-AB3690387D48}" srcOrd="1" destOrd="0" presId="urn:microsoft.com/office/officeart/2005/8/layout/hierarchy2"/>
    <dgm:cxn modelId="{116FD8F5-5505-4D4D-893D-75E19B58FD3D}" type="presParOf" srcId="{05ED8221-C14E-473A-9AE6-AB3690387D48}" destId="{FD998F9A-4CF6-44EB-B72F-9341703AA706}" srcOrd="0" destOrd="0" presId="urn:microsoft.com/office/officeart/2005/8/layout/hierarchy2"/>
    <dgm:cxn modelId="{F937A3E0-7FB8-4979-8246-DAB6F796AC05}" type="presParOf" srcId="{05ED8221-C14E-473A-9AE6-AB3690387D48}" destId="{0402A427-8001-409F-A2CF-74F5DC827DBA}" srcOrd="1" destOrd="0" presId="urn:microsoft.com/office/officeart/2005/8/layout/hierarchy2"/>
    <dgm:cxn modelId="{D371FB29-AB4D-4B11-89AF-951E60097727}" type="presParOf" srcId="{230B64B1-F1A5-457B-9478-A7807B3F560C}" destId="{15C3E87C-DEAA-4BBE-84E1-E52DDFD345C6}" srcOrd="2" destOrd="0" presId="urn:microsoft.com/office/officeart/2005/8/layout/hierarchy2"/>
    <dgm:cxn modelId="{E0694C34-D04B-47AE-9A77-C44F691E45CE}" type="presParOf" srcId="{15C3E87C-DEAA-4BBE-84E1-E52DDFD345C6}" destId="{C0AF7B43-C8E5-44F7-82A1-26C1B3F2F208}" srcOrd="0" destOrd="0" presId="urn:microsoft.com/office/officeart/2005/8/layout/hierarchy2"/>
    <dgm:cxn modelId="{A5B58789-9AFC-4418-814E-0BB043FB5C3F}" type="presParOf" srcId="{230B64B1-F1A5-457B-9478-A7807B3F560C}" destId="{4519194F-8A76-4F76-9790-44AD512BB0F9}" srcOrd="3" destOrd="0" presId="urn:microsoft.com/office/officeart/2005/8/layout/hierarchy2"/>
    <dgm:cxn modelId="{172831E6-E413-4B61-A681-1418157C9860}" type="presParOf" srcId="{4519194F-8A76-4F76-9790-44AD512BB0F9}" destId="{D41D3652-6953-45C7-90E7-156F75AA1B89}" srcOrd="0" destOrd="0" presId="urn:microsoft.com/office/officeart/2005/8/layout/hierarchy2"/>
    <dgm:cxn modelId="{D12DBC31-4D67-4A6D-B8A5-6D215D12DFBD}" type="presParOf" srcId="{4519194F-8A76-4F76-9790-44AD512BB0F9}" destId="{CF21C4D3-2958-422E-949A-382DF4E43E04}" srcOrd="1" destOrd="0" presId="urn:microsoft.com/office/officeart/2005/8/layout/hierarchy2"/>
    <dgm:cxn modelId="{231291C4-DF6E-4868-A4E3-0C1E1EBD0A6F}" type="presParOf" srcId="{230B64B1-F1A5-457B-9478-A7807B3F560C}" destId="{33927CAF-F749-4A8C-901A-81E75ACA8548}" srcOrd="4" destOrd="0" presId="urn:microsoft.com/office/officeart/2005/8/layout/hierarchy2"/>
    <dgm:cxn modelId="{08BB4222-4027-4210-870B-80E9539B4FE5}" type="presParOf" srcId="{33927CAF-F749-4A8C-901A-81E75ACA8548}" destId="{1D742A43-8F01-4352-B6F0-84479B47F770}" srcOrd="0" destOrd="0" presId="urn:microsoft.com/office/officeart/2005/8/layout/hierarchy2"/>
    <dgm:cxn modelId="{1791394B-388A-4070-8B01-DE6546C5252E}" type="presParOf" srcId="{230B64B1-F1A5-457B-9478-A7807B3F560C}" destId="{0A067521-A8E4-4009-A931-D259C4B944CF}" srcOrd="5" destOrd="0" presId="urn:microsoft.com/office/officeart/2005/8/layout/hierarchy2"/>
    <dgm:cxn modelId="{234800AE-D5E6-4EC0-B81F-DC83D35F79C6}" type="presParOf" srcId="{0A067521-A8E4-4009-A931-D259C4B944CF}" destId="{357E1C47-316C-4B3E-AE1B-549850A0BC39}" srcOrd="0" destOrd="0" presId="urn:microsoft.com/office/officeart/2005/8/layout/hierarchy2"/>
    <dgm:cxn modelId="{29214B74-D754-4C48-A228-C0F5561C249D}" type="presParOf" srcId="{0A067521-A8E4-4009-A931-D259C4B944CF}" destId="{C6CCDE84-0453-45CB-83F0-CF35F5A3C8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4D160-A245-4C0D-901A-7F1CFF056A4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D417D89D-87E0-4406-930C-20A6FF32C91B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Языки конференции </a:t>
          </a:r>
          <a:endParaRPr lang="ru-RU" sz="2400" b="1" dirty="0"/>
        </a:p>
      </dgm:t>
    </dgm:pt>
    <dgm:pt modelId="{F7BC33CC-05B7-49A9-B8AC-A339879A177B}" type="parTrans" cxnId="{F276DD4B-8FC8-41A3-85D2-AD193CE712A6}">
      <dgm:prSet/>
      <dgm:spPr/>
      <dgm:t>
        <a:bodyPr/>
        <a:lstStyle/>
        <a:p>
          <a:endParaRPr lang="ru-RU"/>
        </a:p>
      </dgm:t>
    </dgm:pt>
    <dgm:pt modelId="{679695D7-252A-4F70-877B-51A89AAB1BB4}" type="sibTrans" cxnId="{F276DD4B-8FC8-41A3-85D2-AD193CE712A6}">
      <dgm:prSet/>
      <dgm:spPr/>
      <dgm:t>
        <a:bodyPr/>
        <a:lstStyle/>
        <a:p>
          <a:endParaRPr lang="ru-RU"/>
        </a:p>
      </dgm:t>
    </dgm:pt>
    <dgm:pt modelId="{64D7E09B-1B4A-48AA-91D8-5A9B268369A1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казахский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5A33BB-8B41-4B11-8870-8F0F5F018F50}" type="parTrans" cxnId="{0BE63C48-7FE1-4472-AE0C-D5B3BB60A777}">
      <dgm:prSet/>
      <dgm:spPr/>
      <dgm:t>
        <a:bodyPr/>
        <a:lstStyle/>
        <a:p>
          <a:endParaRPr lang="ru-RU"/>
        </a:p>
      </dgm:t>
    </dgm:pt>
    <dgm:pt modelId="{3E076F6D-C174-4D21-8991-ED261786638A}" type="sibTrans" cxnId="{0BE63C48-7FE1-4472-AE0C-D5B3BB60A777}">
      <dgm:prSet/>
      <dgm:spPr/>
      <dgm:t>
        <a:bodyPr/>
        <a:lstStyle/>
        <a:p>
          <a:endParaRPr lang="ru-RU"/>
        </a:p>
      </dgm:t>
    </dgm:pt>
    <dgm:pt modelId="{96542284-3207-4616-A5CB-C23F6035C9C8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русский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51335-B90C-4804-8AF8-EDE68072046B}" type="parTrans" cxnId="{177E67C2-852F-4C6E-B4A8-FABFBA6B5122}">
      <dgm:prSet/>
      <dgm:spPr/>
      <dgm:t>
        <a:bodyPr/>
        <a:lstStyle/>
        <a:p>
          <a:endParaRPr lang="ru-RU"/>
        </a:p>
      </dgm:t>
    </dgm:pt>
    <dgm:pt modelId="{8D7455D7-D38D-4909-8FEF-4EF7EBBE9820}" type="sibTrans" cxnId="{177E67C2-852F-4C6E-B4A8-FABFBA6B5122}">
      <dgm:prSet/>
      <dgm:spPr/>
      <dgm:t>
        <a:bodyPr/>
        <a:lstStyle/>
        <a:p>
          <a:endParaRPr lang="ru-RU"/>
        </a:p>
      </dgm:t>
    </dgm:pt>
    <dgm:pt modelId="{C67ABFC1-395B-4A98-901D-CED5AC3F40C3}">
      <dgm:prSet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английский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835B5-4CA4-448C-8600-0F8A64DBB970}" type="parTrans" cxnId="{EEF6D88A-8C51-4645-B4BA-219FF7DB7EE8}">
      <dgm:prSet/>
      <dgm:spPr/>
      <dgm:t>
        <a:bodyPr/>
        <a:lstStyle/>
        <a:p>
          <a:endParaRPr lang="ru-RU"/>
        </a:p>
      </dgm:t>
    </dgm:pt>
    <dgm:pt modelId="{DD74F226-4741-42A5-9119-4906A716C105}" type="sibTrans" cxnId="{EEF6D88A-8C51-4645-B4BA-219FF7DB7EE8}">
      <dgm:prSet/>
      <dgm:spPr/>
      <dgm:t>
        <a:bodyPr/>
        <a:lstStyle/>
        <a:p>
          <a:endParaRPr lang="ru-RU"/>
        </a:p>
      </dgm:t>
    </dgm:pt>
    <dgm:pt modelId="{60410C87-4400-41B8-915C-5E3698C03511}" type="pres">
      <dgm:prSet presAssocID="{60A4D160-A245-4C0D-901A-7F1CFF056A4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33FB8AD-8A22-4A23-AA46-7C0E918051ED}" type="pres">
      <dgm:prSet presAssocID="{D417D89D-87E0-4406-930C-20A6FF32C91B}" presName="root1" presStyleCnt="0"/>
      <dgm:spPr/>
      <dgm:t>
        <a:bodyPr/>
        <a:lstStyle/>
        <a:p>
          <a:endParaRPr lang="ru-RU"/>
        </a:p>
      </dgm:t>
    </dgm:pt>
    <dgm:pt modelId="{0F86293D-132B-44FB-A136-125F30A6B893}" type="pres">
      <dgm:prSet presAssocID="{D417D89D-87E0-4406-930C-20A6FF32C91B}" presName="LevelOneTextNode" presStyleLbl="node0" presStyleIdx="0" presStyleCnt="1" custScaleY="14237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30B64B1-F1A5-457B-9478-A7807B3F560C}" type="pres">
      <dgm:prSet presAssocID="{D417D89D-87E0-4406-930C-20A6FF32C91B}" presName="level2hierChild" presStyleCnt="0"/>
      <dgm:spPr/>
      <dgm:t>
        <a:bodyPr/>
        <a:lstStyle/>
        <a:p>
          <a:endParaRPr lang="ru-RU"/>
        </a:p>
      </dgm:t>
    </dgm:pt>
    <dgm:pt modelId="{278F7968-7D8D-4E82-98BB-A0DFB61EAB4B}" type="pres">
      <dgm:prSet presAssocID="{785A33BB-8B41-4B11-8870-8F0F5F018F50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2A971C13-A60A-4AC5-9F65-85F61D802CFA}" type="pres">
      <dgm:prSet presAssocID="{785A33BB-8B41-4B11-8870-8F0F5F018F50}" presName="connTx" presStyleLbl="parChTrans1D2" presStyleIdx="0" presStyleCnt="3"/>
      <dgm:spPr/>
      <dgm:t>
        <a:bodyPr/>
        <a:lstStyle/>
        <a:p>
          <a:endParaRPr lang="ru-RU"/>
        </a:p>
      </dgm:t>
    </dgm:pt>
    <dgm:pt modelId="{05ED8221-C14E-473A-9AE6-AB3690387D48}" type="pres">
      <dgm:prSet presAssocID="{64D7E09B-1B4A-48AA-91D8-5A9B268369A1}" presName="root2" presStyleCnt="0"/>
      <dgm:spPr/>
      <dgm:t>
        <a:bodyPr/>
        <a:lstStyle/>
        <a:p>
          <a:endParaRPr lang="ru-RU"/>
        </a:p>
      </dgm:t>
    </dgm:pt>
    <dgm:pt modelId="{FD998F9A-4CF6-44EB-B72F-9341703AA706}" type="pres">
      <dgm:prSet presAssocID="{64D7E09B-1B4A-48AA-91D8-5A9B268369A1}" presName="LevelTwoTextNode" presStyleLbl="node2" presStyleIdx="0" presStyleCnt="3" custScaleY="469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02A427-8001-409F-A2CF-74F5DC827DBA}" type="pres">
      <dgm:prSet presAssocID="{64D7E09B-1B4A-48AA-91D8-5A9B268369A1}" presName="level3hierChild" presStyleCnt="0"/>
      <dgm:spPr/>
      <dgm:t>
        <a:bodyPr/>
        <a:lstStyle/>
        <a:p>
          <a:endParaRPr lang="ru-RU"/>
        </a:p>
      </dgm:t>
    </dgm:pt>
    <dgm:pt modelId="{15C3E87C-DEAA-4BBE-84E1-E52DDFD345C6}" type="pres">
      <dgm:prSet presAssocID="{F9951335-B90C-4804-8AF8-EDE68072046B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C0AF7B43-C8E5-44F7-82A1-26C1B3F2F208}" type="pres">
      <dgm:prSet presAssocID="{F9951335-B90C-4804-8AF8-EDE68072046B}" presName="connTx" presStyleLbl="parChTrans1D2" presStyleIdx="1" presStyleCnt="3"/>
      <dgm:spPr/>
      <dgm:t>
        <a:bodyPr/>
        <a:lstStyle/>
        <a:p>
          <a:endParaRPr lang="ru-RU"/>
        </a:p>
      </dgm:t>
    </dgm:pt>
    <dgm:pt modelId="{4519194F-8A76-4F76-9790-44AD512BB0F9}" type="pres">
      <dgm:prSet presAssocID="{96542284-3207-4616-A5CB-C23F6035C9C8}" presName="root2" presStyleCnt="0"/>
      <dgm:spPr/>
      <dgm:t>
        <a:bodyPr/>
        <a:lstStyle/>
        <a:p>
          <a:endParaRPr lang="ru-RU"/>
        </a:p>
      </dgm:t>
    </dgm:pt>
    <dgm:pt modelId="{D41D3652-6953-45C7-90E7-156F75AA1B89}" type="pres">
      <dgm:prSet presAssocID="{96542284-3207-4616-A5CB-C23F6035C9C8}" presName="LevelTwoTextNode" presStyleLbl="node2" presStyleIdx="1" presStyleCnt="3" custScaleY="5224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21C4D3-2958-422E-949A-382DF4E43E04}" type="pres">
      <dgm:prSet presAssocID="{96542284-3207-4616-A5CB-C23F6035C9C8}" presName="level3hierChild" presStyleCnt="0"/>
      <dgm:spPr/>
      <dgm:t>
        <a:bodyPr/>
        <a:lstStyle/>
        <a:p>
          <a:endParaRPr lang="ru-RU"/>
        </a:p>
      </dgm:t>
    </dgm:pt>
    <dgm:pt modelId="{33927CAF-F749-4A8C-901A-81E75ACA8548}" type="pres">
      <dgm:prSet presAssocID="{545835B5-4CA4-448C-8600-0F8A64DBB970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1D742A43-8F01-4352-B6F0-84479B47F770}" type="pres">
      <dgm:prSet presAssocID="{545835B5-4CA4-448C-8600-0F8A64DBB970}" presName="connTx" presStyleLbl="parChTrans1D2" presStyleIdx="2" presStyleCnt="3"/>
      <dgm:spPr/>
      <dgm:t>
        <a:bodyPr/>
        <a:lstStyle/>
        <a:p>
          <a:endParaRPr lang="ru-RU"/>
        </a:p>
      </dgm:t>
    </dgm:pt>
    <dgm:pt modelId="{0A067521-A8E4-4009-A931-D259C4B944CF}" type="pres">
      <dgm:prSet presAssocID="{C67ABFC1-395B-4A98-901D-CED5AC3F40C3}" presName="root2" presStyleCnt="0"/>
      <dgm:spPr/>
      <dgm:t>
        <a:bodyPr/>
        <a:lstStyle/>
        <a:p>
          <a:endParaRPr lang="ru-RU"/>
        </a:p>
      </dgm:t>
    </dgm:pt>
    <dgm:pt modelId="{357E1C47-316C-4B3E-AE1B-549850A0BC39}" type="pres">
      <dgm:prSet presAssocID="{C67ABFC1-395B-4A98-901D-CED5AC3F40C3}" presName="LevelTwoTextNode" presStyleLbl="node2" presStyleIdx="2" presStyleCnt="3" custScaleY="458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6CCDE84-0453-45CB-83F0-CF35F5A3C86F}" type="pres">
      <dgm:prSet presAssocID="{C67ABFC1-395B-4A98-901D-CED5AC3F40C3}" presName="level3hierChild" presStyleCnt="0"/>
      <dgm:spPr/>
      <dgm:t>
        <a:bodyPr/>
        <a:lstStyle/>
        <a:p>
          <a:endParaRPr lang="ru-RU"/>
        </a:p>
      </dgm:t>
    </dgm:pt>
  </dgm:ptLst>
  <dgm:cxnLst>
    <dgm:cxn modelId="{177E67C2-852F-4C6E-B4A8-FABFBA6B5122}" srcId="{D417D89D-87E0-4406-930C-20A6FF32C91B}" destId="{96542284-3207-4616-A5CB-C23F6035C9C8}" srcOrd="1" destOrd="0" parTransId="{F9951335-B90C-4804-8AF8-EDE68072046B}" sibTransId="{8D7455D7-D38D-4909-8FEF-4EF7EBBE9820}"/>
    <dgm:cxn modelId="{AB7ED101-EAD3-497E-BE16-4114F830CC46}" type="presOf" srcId="{545835B5-4CA4-448C-8600-0F8A64DBB970}" destId="{1D742A43-8F01-4352-B6F0-84479B47F770}" srcOrd="1" destOrd="0" presId="urn:microsoft.com/office/officeart/2005/8/layout/hierarchy2"/>
    <dgm:cxn modelId="{0BE63C48-7FE1-4472-AE0C-D5B3BB60A777}" srcId="{D417D89D-87E0-4406-930C-20A6FF32C91B}" destId="{64D7E09B-1B4A-48AA-91D8-5A9B268369A1}" srcOrd="0" destOrd="0" parTransId="{785A33BB-8B41-4B11-8870-8F0F5F018F50}" sibTransId="{3E076F6D-C174-4D21-8991-ED261786638A}"/>
    <dgm:cxn modelId="{EAA5D3B8-7F4B-46AB-8683-62A22B266824}" type="presOf" srcId="{64D7E09B-1B4A-48AA-91D8-5A9B268369A1}" destId="{FD998F9A-4CF6-44EB-B72F-9341703AA706}" srcOrd="0" destOrd="0" presId="urn:microsoft.com/office/officeart/2005/8/layout/hierarchy2"/>
    <dgm:cxn modelId="{770D285D-27E8-4904-9FA7-DF99C3DE7DAF}" type="presOf" srcId="{D417D89D-87E0-4406-930C-20A6FF32C91B}" destId="{0F86293D-132B-44FB-A136-125F30A6B893}" srcOrd="0" destOrd="0" presId="urn:microsoft.com/office/officeart/2005/8/layout/hierarchy2"/>
    <dgm:cxn modelId="{1A344C53-4C60-46FD-9AF7-E36ED112D961}" type="presOf" srcId="{96542284-3207-4616-A5CB-C23F6035C9C8}" destId="{D41D3652-6953-45C7-90E7-156F75AA1B89}" srcOrd="0" destOrd="0" presId="urn:microsoft.com/office/officeart/2005/8/layout/hierarchy2"/>
    <dgm:cxn modelId="{F276DD4B-8FC8-41A3-85D2-AD193CE712A6}" srcId="{60A4D160-A245-4C0D-901A-7F1CFF056A4B}" destId="{D417D89D-87E0-4406-930C-20A6FF32C91B}" srcOrd="0" destOrd="0" parTransId="{F7BC33CC-05B7-49A9-B8AC-A339879A177B}" sibTransId="{679695D7-252A-4F70-877B-51A89AAB1BB4}"/>
    <dgm:cxn modelId="{2C2C6A3E-29C5-4768-9091-2F74143BDB61}" type="presOf" srcId="{785A33BB-8B41-4B11-8870-8F0F5F018F50}" destId="{2A971C13-A60A-4AC5-9F65-85F61D802CFA}" srcOrd="1" destOrd="0" presId="urn:microsoft.com/office/officeart/2005/8/layout/hierarchy2"/>
    <dgm:cxn modelId="{06908C73-4A49-4C26-BAD1-8AA34E8C2E88}" type="presOf" srcId="{60A4D160-A245-4C0D-901A-7F1CFF056A4B}" destId="{60410C87-4400-41B8-915C-5E3698C03511}" srcOrd="0" destOrd="0" presId="urn:microsoft.com/office/officeart/2005/8/layout/hierarchy2"/>
    <dgm:cxn modelId="{27A49089-BBB5-4514-BE5F-DC9297DAEBD2}" type="presOf" srcId="{C67ABFC1-395B-4A98-901D-CED5AC3F40C3}" destId="{357E1C47-316C-4B3E-AE1B-549850A0BC39}" srcOrd="0" destOrd="0" presId="urn:microsoft.com/office/officeart/2005/8/layout/hierarchy2"/>
    <dgm:cxn modelId="{EFB2212B-E5AB-4AF7-BAEA-27A2F3D94936}" type="presOf" srcId="{545835B5-4CA4-448C-8600-0F8A64DBB970}" destId="{33927CAF-F749-4A8C-901A-81E75ACA8548}" srcOrd="0" destOrd="0" presId="urn:microsoft.com/office/officeart/2005/8/layout/hierarchy2"/>
    <dgm:cxn modelId="{8481E3FA-E2D3-4CE1-967A-BEC77C70AAC0}" type="presOf" srcId="{F9951335-B90C-4804-8AF8-EDE68072046B}" destId="{C0AF7B43-C8E5-44F7-82A1-26C1B3F2F208}" srcOrd="1" destOrd="0" presId="urn:microsoft.com/office/officeart/2005/8/layout/hierarchy2"/>
    <dgm:cxn modelId="{A66C260F-373D-4630-B59E-6F453A1F0C0F}" type="presOf" srcId="{785A33BB-8B41-4B11-8870-8F0F5F018F50}" destId="{278F7968-7D8D-4E82-98BB-A0DFB61EAB4B}" srcOrd="0" destOrd="0" presId="urn:microsoft.com/office/officeart/2005/8/layout/hierarchy2"/>
    <dgm:cxn modelId="{EEF6D88A-8C51-4645-B4BA-219FF7DB7EE8}" srcId="{D417D89D-87E0-4406-930C-20A6FF32C91B}" destId="{C67ABFC1-395B-4A98-901D-CED5AC3F40C3}" srcOrd="2" destOrd="0" parTransId="{545835B5-4CA4-448C-8600-0F8A64DBB970}" sibTransId="{DD74F226-4741-42A5-9119-4906A716C105}"/>
    <dgm:cxn modelId="{93BA8401-755E-4E27-B22A-1918C1C79573}" type="presOf" srcId="{F9951335-B90C-4804-8AF8-EDE68072046B}" destId="{15C3E87C-DEAA-4BBE-84E1-E52DDFD345C6}" srcOrd="0" destOrd="0" presId="urn:microsoft.com/office/officeart/2005/8/layout/hierarchy2"/>
    <dgm:cxn modelId="{6F561B4C-9985-4069-A6F7-1C6B332B4D0B}" type="presParOf" srcId="{60410C87-4400-41B8-915C-5E3698C03511}" destId="{533FB8AD-8A22-4A23-AA46-7C0E918051ED}" srcOrd="0" destOrd="0" presId="urn:microsoft.com/office/officeart/2005/8/layout/hierarchy2"/>
    <dgm:cxn modelId="{9C3AC112-5964-4BAD-8F82-CEAC612881C5}" type="presParOf" srcId="{533FB8AD-8A22-4A23-AA46-7C0E918051ED}" destId="{0F86293D-132B-44FB-A136-125F30A6B893}" srcOrd="0" destOrd="0" presId="urn:microsoft.com/office/officeart/2005/8/layout/hierarchy2"/>
    <dgm:cxn modelId="{39B2BF5D-3BEB-4687-8BFC-8ECFC6B7582C}" type="presParOf" srcId="{533FB8AD-8A22-4A23-AA46-7C0E918051ED}" destId="{230B64B1-F1A5-457B-9478-A7807B3F560C}" srcOrd="1" destOrd="0" presId="urn:microsoft.com/office/officeart/2005/8/layout/hierarchy2"/>
    <dgm:cxn modelId="{959E0638-C74F-4192-AD30-6CB705E321DB}" type="presParOf" srcId="{230B64B1-F1A5-457B-9478-A7807B3F560C}" destId="{278F7968-7D8D-4E82-98BB-A0DFB61EAB4B}" srcOrd="0" destOrd="0" presId="urn:microsoft.com/office/officeart/2005/8/layout/hierarchy2"/>
    <dgm:cxn modelId="{5348019E-F019-4035-9730-DEE0580F0E1E}" type="presParOf" srcId="{278F7968-7D8D-4E82-98BB-A0DFB61EAB4B}" destId="{2A971C13-A60A-4AC5-9F65-85F61D802CFA}" srcOrd="0" destOrd="0" presId="urn:microsoft.com/office/officeart/2005/8/layout/hierarchy2"/>
    <dgm:cxn modelId="{BC28F541-5E5A-4E70-8562-F1C5FE7BE7C8}" type="presParOf" srcId="{230B64B1-F1A5-457B-9478-A7807B3F560C}" destId="{05ED8221-C14E-473A-9AE6-AB3690387D48}" srcOrd="1" destOrd="0" presId="urn:microsoft.com/office/officeart/2005/8/layout/hierarchy2"/>
    <dgm:cxn modelId="{116FD8F5-5505-4D4D-893D-75E19B58FD3D}" type="presParOf" srcId="{05ED8221-C14E-473A-9AE6-AB3690387D48}" destId="{FD998F9A-4CF6-44EB-B72F-9341703AA706}" srcOrd="0" destOrd="0" presId="urn:microsoft.com/office/officeart/2005/8/layout/hierarchy2"/>
    <dgm:cxn modelId="{F937A3E0-7FB8-4979-8246-DAB6F796AC05}" type="presParOf" srcId="{05ED8221-C14E-473A-9AE6-AB3690387D48}" destId="{0402A427-8001-409F-A2CF-74F5DC827DBA}" srcOrd="1" destOrd="0" presId="urn:microsoft.com/office/officeart/2005/8/layout/hierarchy2"/>
    <dgm:cxn modelId="{D371FB29-AB4D-4B11-89AF-951E60097727}" type="presParOf" srcId="{230B64B1-F1A5-457B-9478-A7807B3F560C}" destId="{15C3E87C-DEAA-4BBE-84E1-E52DDFD345C6}" srcOrd="2" destOrd="0" presId="urn:microsoft.com/office/officeart/2005/8/layout/hierarchy2"/>
    <dgm:cxn modelId="{E0694C34-D04B-47AE-9A77-C44F691E45CE}" type="presParOf" srcId="{15C3E87C-DEAA-4BBE-84E1-E52DDFD345C6}" destId="{C0AF7B43-C8E5-44F7-82A1-26C1B3F2F208}" srcOrd="0" destOrd="0" presId="urn:microsoft.com/office/officeart/2005/8/layout/hierarchy2"/>
    <dgm:cxn modelId="{A5B58789-9AFC-4418-814E-0BB043FB5C3F}" type="presParOf" srcId="{230B64B1-F1A5-457B-9478-A7807B3F560C}" destId="{4519194F-8A76-4F76-9790-44AD512BB0F9}" srcOrd="3" destOrd="0" presId="urn:microsoft.com/office/officeart/2005/8/layout/hierarchy2"/>
    <dgm:cxn modelId="{172831E6-E413-4B61-A681-1418157C9860}" type="presParOf" srcId="{4519194F-8A76-4F76-9790-44AD512BB0F9}" destId="{D41D3652-6953-45C7-90E7-156F75AA1B89}" srcOrd="0" destOrd="0" presId="urn:microsoft.com/office/officeart/2005/8/layout/hierarchy2"/>
    <dgm:cxn modelId="{D12DBC31-4D67-4A6D-B8A5-6D215D12DFBD}" type="presParOf" srcId="{4519194F-8A76-4F76-9790-44AD512BB0F9}" destId="{CF21C4D3-2958-422E-949A-382DF4E43E04}" srcOrd="1" destOrd="0" presId="urn:microsoft.com/office/officeart/2005/8/layout/hierarchy2"/>
    <dgm:cxn modelId="{231291C4-DF6E-4868-A4E3-0C1E1EBD0A6F}" type="presParOf" srcId="{230B64B1-F1A5-457B-9478-A7807B3F560C}" destId="{33927CAF-F749-4A8C-901A-81E75ACA8548}" srcOrd="4" destOrd="0" presId="urn:microsoft.com/office/officeart/2005/8/layout/hierarchy2"/>
    <dgm:cxn modelId="{08BB4222-4027-4210-870B-80E9539B4FE5}" type="presParOf" srcId="{33927CAF-F749-4A8C-901A-81E75ACA8548}" destId="{1D742A43-8F01-4352-B6F0-84479B47F770}" srcOrd="0" destOrd="0" presId="urn:microsoft.com/office/officeart/2005/8/layout/hierarchy2"/>
    <dgm:cxn modelId="{1791394B-388A-4070-8B01-DE6546C5252E}" type="presParOf" srcId="{230B64B1-F1A5-457B-9478-A7807B3F560C}" destId="{0A067521-A8E4-4009-A931-D259C4B944CF}" srcOrd="5" destOrd="0" presId="urn:microsoft.com/office/officeart/2005/8/layout/hierarchy2"/>
    <dgm:cxn modelId="{234800AE-D5E6-4EC0-B81F-DC83D35F79C6}" type="presParOf" srcId="{0A067521-A8E4-4009-A931-D259C4B944CF}" destId="{357E1C47-316C-4B3E-AE1B-549850A0BC39}" srcOrd="0" destOrd="0" presId="urn:microsoft.com/office/officeart/2005/8/layout/hierarchy2"/>
    <dgm:cxn modelId="{29214B74-D754-4C48-A228-C0F5561C249D}" type="presParOf" srcId="{0A067521-A8E4-4009-A931-D259C4B944CF}" destId="{C6CCDE84-0453-45CB-83F0-CF35F5A3C8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6293D-132B-44FB-A136-125F30A6B893}">
      <dsp:nvSpPr>
        <dsp:cNvPr id="0" name=""/>
        <dsp:cNvSpPr/>
      </dsp:nvSpPr>
      <dsp:spPr>
        <a:xfrm>
          <a:off x="1049" y="729115"/>
          <a:ext cx="2182315" cy="1553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4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Конференция жұмысының тілдері</a:t>
          </a:r>
          <a:endParaRPr lang="ru-RU" sz="2400" b="1" kern="1200" dirty="0"/>
        </a:p>
      </dsp:txBody>
      <dsp:txXfrm>
        <a:off x="46549" y="774615"/>
        <a:ext cx="2091315" cy="1462481"/>
      </dsp:txXfrm>
    </dsp:sp>
    <dsp:sp modelId="{278F7968-7D8D-4E82-98BB-A0DFB61EAB4B}">
      <dsp:nvSpPr>
        <dsp:cNvPr id="0" name=""/>
        <dsp:cNvSpPr/>
      </dsp:nvSpPr>
      <dsp:spPr>
        <a:xfrm rot="19279560">
          <a:off x="2060772" y="1123901"/>
          <a:ext cx="1118112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118112" y="326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91875" y="1128555"/>
        <a:ext cx="55905" cy="55905"/>
      </dsp:txXfrm>
    </dsp:sp>
    <dsp:sp modelId="{FD998F9A-4CF6-44EB-B72F-9341703AA706}">
      <dsp:nvSpPr>
        <dsp:cNvPr id="0" name=""/>
        <dsp:cNvSpPr/>
      </dsp:nvSpPr>
      <dsp:spPr>
        <a:xfrm>
          <a:off x="3056291" y="550804"/>
          <a:ext cx="2182315" cy="5127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қазақ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1308" y="565821"/>
        <a:ext cx="2152281" cy="482679"/>
      </dsp:txXfrm>
    </dsp:sp>
    <dsp:sp modelId="{15C3E87C-DEAA-4BBE-84E1-E52DDFD345C6}">
      <dsp:nvSpPr>
        <dsp:cNvPr id="0" name=""/>
        <dsp:cNvSpPr/>
      </dsp:nvSpPr>
      <dsp:spPr>
        <a:xfrm rot="25160">
          <a:off x="2183353" y="1476443"/>
          <a:ext cx="872949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72949" y="326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98004" y="1487227"/>
        <a:ext cx="43647" cy="43647"/>
      </dsp:txXfrm>
    </dsp:sp>
    <dsp:sp modelId="{D41D3652-6953-45C7-90E7-156F75AA1B89}">
      <dsp:nvSpPr>
        <dsp:cNvPr id="0" name=""/>
        <dsp:cNvSpPr/>
      </dsp:nvSpPr>
      <dsp:spPr>
        <a:xfrm>
          <a:off x="3056291" y="1227191"/>
          <a:ext cx="2182315" cy="5701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орыс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2989" y="1243889"/>
        <a:ext cx="2148919" cy="536712"/>
      </dsp:txXfrm>
    </dsp:sp>
    <dsp:sp modelId="{33927CAF-F749-4A8C-901A-81E75ACA8548}">
      <dsp:nvSpPr>
        <dsp:cNvPr id="0" name=""/>
        <dsp:cNvSpPr/>
      </dsp:nvSpPr>
      <dsp:spPr>
        <a:xfrm rot="2335721">
          <a:off x="2058770" y="1825791"/>
          <a:ext cx="112211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122115" y="326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91775" y="1830345"/>
        <a:ext cx="56105" cy="56105"/>
      </dsp:txXfrm>
    </dsp:sp>
    <dsp:sp modelId="{357E1C47-316C-4B3E-AE1B-549850A0BC39}">
      <dsp:nvSpPr>
        <dsp:cNvPr id="0" name=""/>
        <dsp:cNvSpPr/>
      </dsp:nvSpPr>
      <dsp:spPr>
        <a:xfrm>
          <a:off x="3056291" y="1960972"/>
          <a:ext cx="2182315" cy="499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4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ағылшын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934" y="1975615"/>
        <a:ext cx="2153029" cy="470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6293D-132B-44FB-A136-125F30A6B893}">
      <dsp:nvSpPr>
        <dsp:cNvPr id="0" name=""/>
        <dsp:cNvSpPr/>
      </dsp:nvSpPr>
      <dsp:spPr>
        <a:xfrm>
          <a:off x="1049" y="729115"/>
          <a:ext cx="2182315" cy="1553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Языки конференции </a:t>
          </a:r>
          <a:endParaRPr lang="ru-RU" sz="2400" b="1" kern="1200" dirty="0"/>
        </a:p>
      </dsp:txBody>
      <dsp:txXfrm>
        <a:off x="46549" y="774615"/>
        <a:ext cx="2091315" cy="1462481"/>
      </dsp:txXfrm>
    </dsp:sp>
    <dsp:sp modelId="{278F7968-7D8D-4E82-98BB-A0DFB61EAB4B}">
      <dsp:nvSpPr>
        <dsp:cNvPr id="0" name=""/>
        <dsp:cNvSpPr/>
      </dsp:nvSpPr>
      <dsp:spPr>
        <a:xfrm rot="19279560">
          <a:off x="2060772" y="1123901"/>
          <a:ext cx="1118112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118112" y="326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91875" y="1128555"/>
        <a:ext cx="55905" cy="55905"/>
      </dsp:txXfrm>
    </dsp:sp>
    <dsp:sp modelId="{FD998F9A-4CF6-44EB-B72F-9341703AA706}">
      <dsp:nvSpPr>
        <dsp:cNvPr id="0" name=""/>
        <dsp:cNvSpPr/>
      </dsp:nvSpPr>
      <dsp:spPr>
        <a:xfrm>
          <a:off x="3056291" y="550804"/>
          <a:ext cx="2182315" cy="5127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казахский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1308" y="565821"/>
        <a:ext cx="2152281" cy="482679"/>
      </dsp:txXfrm>
    </dsp:sp>
    <dsp:sp modelId="{15C3E87C-DEAA-4BBE-84E1-E52DDFD345C6}">
      <dsp:nvSpPr>
        <dsp:cNvPr id="0" name=""/>
        <dsp:cNvSpPr/>
      </dsp:nvSpPr>
      <dsp:spPr>
        <a:xfrm rot="25160">
          <a:off x="2183353" y="1476443"/>
          <a:ext cx="872949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72949" y="326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98004" y="1487227"/>
        <a:ext cx="43647" cy="43647"/>
      </dsp:txXfrm>
    </dsp:sp>
    <dsp:sp modelId="{D41D3652-6953-45C7-90E7-156F75AA1B89}">
      <dsp:nvSpPr>
        <dsp:cNvPr id="0" name=""/>
        <dsp:cNvSpPr/>
      </dsp:nvSpPr>
      <dsp:spPr>
        <a:xfrm>
          <a:off x="3056291" y="1227191"/>
          <a:ext cx="2182315" cy="5701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русский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2989" y="1243889"/>
        <a:ext cx="2148919" cy="536712"/>
      </dsp:txXfrm>
    </dsp:sp>
    <dsp:sp modelId="{33927CAF-F749-4A8C-901A-81E75ACA8548}">
      <dsp:nvSpPr>
        <dsp:cNvPr id="0" name=""/>
        <dsp:cNvSpPr/>
      </dsp:nvSpPr>
      <dsp:spPr>
        <a:xfrm rot="2335721">
          <a:off x="2058770" y="1825791"/>
          <a:ext cx="112211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122115" y="326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91775" y="1830345"/>
        <a:ext cx="56105" cy="56105"/>
      </dsp:txXfrm>
    </dsp:sp>
    <dsp:sp modelId="{357E1C47-316C-4B3E-AE1B-549850A0BC39}">
      <dsp:nvSpPr>
        <dsp:cNvPr id="0" name=""/>
        <dsp:cNvSpPr/>
      </dsp:nvSpPr>
      <dsp:spPr>
        <a:xfrm>
          <a:off x="3056291" y="1960972"/>
          <a:ext cx="2182315" cy="499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английский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934" y="1975615"/>
        <a:ext cx="2153029" cy="470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4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29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91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0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42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32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8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42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33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5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04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4556-0EE3-4C9B-BD80-A099BB310214}" type="datetimeFigureOut">
              <a:rPr lang="ru-RU" smtClean="0"/>
              <a:pPr/>
              <a:t>23.09.2022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EAF5-8E0B-4F2D-8B85-8EC448C9587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59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24" y="-13648"/>
            <a:ext cx="12210523" cy="689377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971912" y="2472488"/>
            <a:ext cx="1047845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k-KZ" sz="24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Ахмет Байтұрсынұлының 150 жылдығы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kk-KZ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және </a:t>
            </a:r>
            <a:r>
              <a:rPr lang="kk-KZ" sz="24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Мұхтар Әуезовтің 125 жылдығына </a:t>
            </a:r>
            <a:r>
              <a:rPr lang="kk-KZ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арналған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kk-KZ" sz="28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kk-KZ" sz="24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«Ұлылар мұрасы: заманауи білім беруді дамытудың жаңа мүмкіндіктері» атты республикалық ғылыми-тәжірибелік </a:t>
            </a:r>
            <a:r>
              <a:rPr lang="kk-KZ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конференция</a:t>
            </a:r>
          </a:p>
          <a:p>
            <a:pPr algn="ctr"/>
            <a:endParaRPr lang="kk-KZ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endParaRPr lang="kk-KZ" sz="2400" b="1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kk-KZ" sz="20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Өткізілетін күні: 17 қараша 2022 ж.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48" y="205721"/>
            <a:ext cx="1172704" cy="1172704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873405" y="1628696"/>
            <a:ext cx="470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Мағжан Жұмабаев атындағы жоғары колледж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0465" y="6027401"/>
            <a:ext cx="591467" cy="59146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06" y="5167515"/>
            <a:ext cx="598714" cy="598714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921920" y="5279970"/>
            <a:ext cx="27205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k-KZ" sz="1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Анықтама үшін </a:t>
            </a:r>
            <a:r>
              <a:rPr lang="kk-KZ" sz="1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байланыстар: 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881932" y="6156932"/>
            <a:ext cx="3491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k-KZ" sz="1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Ұйымдастыру комитетінің </a:t>
            </a:r>
            <a:r>
              <a:rPr lang="kk-KZ" sz="1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мекен-жайы: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551701" y="5264755"/>
            <a:ext cx="6898661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sz="1400" b="1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8(7152) </a:t>
            </a:r>
            <a:r>
              <a:rPr lang="ru-RU" sz="1400" b="1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369136 </a:t>
            </a:r>
            <a:r>
              <a:rPr lang="kk-KZ" sz="1400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М.Жұмабаев </a:t>
            </a:r>
            <a:r>
              <a:rPr lang="kk-KZ" sz="1400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атындағы жоғары колледж тел</a:t>
            </a:r>
            <a:r>
              <a:rPr lang="kk-KZ" sz="1400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секция </a:t>
            </a:r>
            <a:r>
              <a:rPr lang="ru-RU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Касымова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Мадина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Аскаровна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87479695192 </a:t>
            </a:r>
            <a:r>
              <a:rPr lang="ru-RU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kasymovam21@gmail.com</a:t>
            </a:r>
            <a:endParaRPr lang="ru-RU" sz="11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секция</a:t>
            </a:r>
            <a:r>
              <a:rPr lang="ru-RU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Кожакиева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Гаухар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Бейбитовна</a:t>
            </a:r>
            <a:r>
              <a:rPr lang="ru-RU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87478353727 </a:t>
            </a:r>
            <a:r>
              <a:rPr lang="ru-RU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gkozhakieva@mail.ru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endParaRPr lang="ru-RU" sz="1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96306" y="6154818"/>
            <a:ext cx="6096000" cy="5420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1809750" algn="l"/>
              </a:tabLst>
            </a:pPr>
            <a:r>
              <a:rPr lang="kk-KZ" sz="1400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 150000 Қазақстан Республикасы, </a:t>
            </a:r>
            <a:endParaRPr lang="kk-KZ" sz="1400" i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1809750" algn="l"/>
              </a:tabLst>
            </a:pPr>
            <a:r>
              <a:rPr lang="kk-KZ" sz="1400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Солтүстік </a:t>
            </a:r>
            <a:r>
              <a:rPr lang="kk-KZ" sz="1400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Қазақстан облысы</a:t>
            </a:r>
            <a:r>
              <a:rPr lang="kk-KZ" sz="1400" b="1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k-KZ" sz="1400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Петропавл қ., Абай көшесі, 28 үй.</a:t>
            </a:r>
            <a:endParaRPr lang="ru-RU" sz="1100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Picture 4" descr="https://4.bp.blogspot.com/-TTNDE_-2fsg/Vt0NYPFqr4I/AAAAAAAAGo0/oM-ZfVRR-e8/s1600/glow%2Bli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88" y="4326823"/>
            <a:ext cx="4304874" cy="3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8" y="-1"/>
            <a:ext cx="12198607" cy="688704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71448" y="1044338"/>
            <a:ext cx="5244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kk-KZ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Конференция секциялары:</a:t>
            </a:r>
            <a:endParaRPr lang="ru-RU" sz="3200" dirty="0">
              <a:solidFill>
                <a:srgbClr val="0070C0"/>
              </a:solidFill>
              <a:effectLst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468914" y="2580592"/>
            <a:ext cx="4877488" cy="3468013"/>
            <a:chOff x="3468914" y="2580592"/>
            <a:chExt cx="4877488" cy="3468013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468914" y="2580592"/>
              <a:ext cx="4484912" cy="3468013"/>
              <a:chOff x="3468914" y="2580592"/>
              <a:chExt cx="4484912" cy="3468013"/>
            </a:xfrm>
          </p:grpSpPr>
          <p:pic>
            <p:nvPicPr>
              <p:cNvPr id="8" name="Рисунок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31" t="27290" r="60355" b="26710"/>
              <a:stretch/>
            </p:blipFill>
            <p:spPr>
              <a:xfrm>
                <a:off x="3976914" y="2580592"/>
                <a:ext cx="3976912" cy="2891293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3468914" y="4248833"/>
                <a:ext cx="2075543" cy="179977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" name="Прямоугольник 8"/>
            <p:cNvSpPr/>
            <p:nvPr/>
          </p:nvSpPr>
          <p:spPr>
            <a:xfrm rot="2018057">
              <a:off x="7040116" y="3448950"/>
              <a:ext cx="1306286" cy="83309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1415143" y="2961420"/>
            <a:ext cx="2307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k-KZ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Білім берудің трансформациясы: тәжірибе және оның </a:t>
            </a:r>
            <a:r>
              <a:rPr lang="kk-KZ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мүмкіндіктері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657775" y="2664329"/>
            <a:ext cx="4198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k-KZ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Тіл білімі және әдебиеттану: заманауи тенденциялар және оларды жүзеге асыру жолдары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5890" y="457199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k-KZ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Проблемалық аясы: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Техникалық және кәсіптік білім берудің өзекті мәселелері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Білім берудің заманауи әдістері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Білім берудегі технологиялық трендтер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 білім: проблемалар және оның шешімдері</a:t>
            </a:r>
            <a:endParaRPr lang="kk-KZ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765142" y="3856057"/>
            <a:ext cx="39436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Проблемалық аясы: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А.Байтұрсынұлы мен М.Әуезовтің әдебиеттану мұраларын зерттеудегі негізгі тәсілдер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Жаңартылған білім беру жағдайында гуманитарлық пәндерді оқыту  технологиясындағы инновациялық тәсілдер</a:t>
            </a:r>
            <a:endParaRPr lang="kk-KZ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1756229" y="3443522"/>
            <a:ext cx="3018971" cy="675536"/>
            <a:chOff x="1756229" y="3443522"/>
            <a:chExt cx="3018971" cy="675536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4658757" y="3443522"/>
              <a:ext cx="116443" cy="675536"/>
            </a:xfrm>
            <a:prstGeom prst="line">
              <a:avLst/>
            </a:prstGeom>
            <a:ln w="19050">
              <a:solidFill>
                <a:srgbClr val="42CE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1756229" y="4119058"/>
              <a:ext cx="2902528" cy="0"/>
            </a:xfrm>
            <a:prstGeom prst="line">
              <a:avLst/>
            </a:prstGeom>
            <a:ln w="19050">
              <a:solidFill>
                <a:srgbClr val="42CE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6918737" y="3561584"/>
            <a:ext cx="3937949" cy="850759"/>
            <a:chOff x="6918737" y="3561584"/>
            <a:chExt cx="3937949" cy="850759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6918737" y="3587659"/>
              <a:ext cx="0" cy="824684"/>
            </a:xfrm>
            <a:prstGeom prst="line">
              <a:avLst/>
            </a:prstGeom>
            <a:ln>
              <a:solidFill>
                <a:srgbClr val="5949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6918737" y="3561584"/>
              <a:ext cx="3937949" cy="26075"/>
            </a:xfrm>
            <a:prstGeom prst="line">
              <a:avLst/>
            </a:prstGeom>
            <a:ln>
              <a:solidFill>
                <a:srgbClr val="5949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9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47"/>
            <a:ext cx="12198607" cy="6887047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129503861"/>
              </p:ext>
            </p:extLst>
          </p:nvPr>
        </p:nvGraphicFramePr>
        <p:xfrm>
          <a:off x="3916719" y="184831"/>
          <a:ext cx="5239657" cy="3011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260289" y="2918521"/>
            <a:ext cx="5065430" cy="338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kk-KZ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Конференцияға қатысу </a:t>
            </a:r>
            <a:r>
              <a:rPr lang="kk-KZ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шарттары</a:t>
            </a:r>
            <a:endParaRPr lang="ru-RU" sz="16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Материалдар 2022 жылдың 1 қарашасына дейін ұсынылуы </a:t>
            </a:r>
            <a:r>
              <a:rPr lang="kk-KZ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тиіс</a:t>
            </a:r>
            <a:endParaRPr lang="ru-RU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kk-KZ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Қажетті материалдардың тізімі:</a:t>
            </a:r>
            <a:endParaRPr lang="ru-RU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үлгі бойынша қатаң ресімделген өтінім;</a:t>
            </a:r>
            <a:endParaRPr lang="ru-RU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талаптар мен үлгіге сәйкес ресімделген мақала </a:t>
            </a:r>
            <a:endParaRPr lang="kk-KZ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kk-KZ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беттен аспауы тиіс</a:t>
            </a:r>
            <a:r>
              <a:rPr lang="kk-KZ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секция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Касымова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Мадина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Аскаровна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87479695192</a:t>
            </a:r>
            <a:endParaRPr lang="ru-RU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секция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Кожакиева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Гаухар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Бейбитовна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b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87478353727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Фигура, имеющая форму буквы L 8"/>
          <p:cNvSpPr/>
          <p:nvPr/>
        </p:nvSpPr>
        <p:spPr>
          <a:xfrm rot="5400000">
            <a:off x="8232256" y="2487700"/>
            <a:ext cx="1275093" cy="4127176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Равнобедренный треугольник 9"/>
          <p:cNvSpPr/>
          <p:nvPr/>
        </p:nvSpPr>
        <p:spPr>
          <a:xfrm>
            <a:off x="10504359" y="3375432"/>
            <a:ext cx="361416" cy="36141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4">
              <a:hueOff val="1732615"/>
              <a:satOff val="-7995"/>
              <a:lumOff val="294"/>
              <a:alphaOff val="0"/>
            </a:schemeClr>
          </a:lnRef>
          <a:fillRef idx="1">
            <a:schemeClr val="accent4">
              <a:hueOff val="1732615"/>
              <a:satOff val="-7995"/>
              <a:lumOff val="294"/>
              <a:alphaOff val="0"/>
            </a:schemeClr>
          </a:fillRef>
          <a:effectRef idx="0">
            <a:schemeClr val="accent4">
              <a:hueOff val="1732615"/>
              <a:satOff val="-7995"/>
              <a:lumOff val="294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7298965" y="4235063"/>
            <a:ext cx="4123071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kk-KZ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магистранттар</a:t>
            </a:r>
            <a:r>
              <a:rPr lang="kk-KZ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техникалық және кәсіптік білім беру ұйымдарының, жалпы білім беретін мектептердің оқытушылары, қоғамдық ұйымдардың </a:t>
            </a:r>
            <a:r>
              <a:rPr lang="kk-KZ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өкілдері</a:t>
            </a:r>
            <a:endParaRPr lang="ru-RU" sz="1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54252" y="3331481"/>
            <a:ext cx="3643818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kk-KZ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Қатысуға шақырылатындар:</a:t>
            </a:r>
            <a:r>
              <a:rPr lang="kk-K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47"/>
            <a:ext cx="12198607" cy="6887047"/>
          </a:xfrm>
          <a:prstGeom prst="rect">
            <a:avLst/>
          </a:prstGeom>
        </p:spPr>
      </p:pic>
      <p:sp>
        <p:nvSpPr>
          <p:cNvPr id="9" name="Фигура, имеющая форму буквы L 8"/>
          <p:cNvSpPr/>
          <p:nvPr/>
        </p:nvSpPr>
        <p:spPr>
          <a:xfrm rot="5400000">
            <a:off x="5332524" y="-586770"/>
            <a:ext cx="1275093" cy="800249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Прямоугольник 4"/>
          <p:cNvSpPr/>
          <p:nvPr/>
        </p:nvSpPr>
        <p:spPr>
          <a:xfrm>
            <a:off x="2423563" y="3103521"/>
            <a:ext cx="8238996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kk-KZ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1.Конференция </a:t>
            </a:r>
            <a:r>
              <a:rPr lang="kk-KZ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онлайн форматта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өткізіледі</a:t>
            </a:r>
            <a:endParaRPr lang="ru-RU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2.Конференция жұмысына қатысу үшін 2022 жылғы </a:t>
            </a:r>
            <a:r>
              <a:rPr lang="kk-KZ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қарашаға</a:t>
            </a: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дейін өтінім мен мақаланың электрондық нұсқасын жіберу </a:t>
            </a:r>
            <a:r>
              <a:rPr lang="kk-KZ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endParaRPr lang="ru-RU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3.Ғылыми мақалалар конференция материалдарының электрондық жинағына </a:t>
            </a:r>
            <a:r>
              <a:rPr lang="kk-KZ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енгізіледі</a:t>
            </a:r>
            <a:endParaRPr lang="ru-RU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4.Конференцияға қатысу </a:t>
            </a:r>
            <a:r>
              <a:rPr lang="kk-KZ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тегін</a:t>
            </a:r>
            <a:endParaRPr lang="ru-RU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5.Барлық қатысушыларға сертификаттар </a:t>
            </a:r>
            <a:r>
              <a:rPr lang="kk-KZ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табысталады</a:t>
            </a:r>
            <a:endParaRPr lang="ru-RU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78629" y="1326532"/>
            <a:ext cx="6096000" cy="86325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ctr">
              <a:lnSpc>
                <a:spcPct val="107000"/>
              </a:lnSpc>
              <a:spcAft>
                <a:spcPts val="0"/>
              </a:spcAft>
            </a:pPr>
            <a:r>
              <a:rPr lang="kk-KZ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Конференция жұмысына қатысуға қойылатын талаптар:</a:t>
            </a:r>
            <a:endParaRPr lang="ru-RU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9589945" y="2280576"/>
            <a:ext cx="361416" cy="361416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hueOff val="1732615"/>
              <a:satOff val="-7995"/>
              <a:lumOff val="294"/>
              <a:alphaOff val="0"/>
            </a:schemeClr>
          </a:lnRef>
          <a:fillRef idx="1">
            <a:schemeClr val="accent4">
              <a:hueOff val="1732615"/>
              <a:satOff val="-7995"/>
              <a:lumOff val="294"/>
              <a:alphaOff val="0"/>
            </a:schemeClr>
          </a:fillRef>
          <a:effectRef idx="0">
            <a:schemeClr val="accent4">
              <a:hueOff val="1732615"/>
              <a:satOff val="-7995"/>
              <a:lumOff val="294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46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24" y="-13648"/>
            <a:ext cx="12210523" cy="689377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51270" y="2690985"/>
            <a:ext cx="11348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Республиканская научно-практическая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конференция </a:t>
            </a:r>
          </a:p>
          <a:p>
            <a:pPr algn="ctr"/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Наследие великих: новые возможности развития  современного  </a:t>
            </a:r>
            <a:endParaRPr lang="ru-RU" sz="2400" b="1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образования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», 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посвященная 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150-летию Ахмета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Байтурсынова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</a:p>
          <a:p>
            <a:pPr algn="ctr"/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125-летию 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Мухтара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b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Ауэзова</a:t>
            </a:r>
            <a:endParaRPr lang="ru-RU" sz="2400" b="1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ru-RU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Дата проведения: 17 ноября 2022 г.</a:t>
            </a:r>
            <a:endParaRPr lang="ru-RU" sz="2000" b="1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20" y="205721"/>
            <a:ext cx="1172704" cy="1172704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873405" y="1628696"/>
            <a:ext cx="470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Высший колледж имени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Магжана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Жумабаева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0465" y="5969345"/>
            <a:ext cx="591467" cy="59146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06" y="5109459"/>
            <a:ext cx="598714" cy="598714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921920" y="5221914"/>
            <a:ext cx="27205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k-KZ" sz="1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Анықтама үшін </a:t>
            </a:r>
            <a:r>
              <a:rPr lang="kk-KZ" sz="1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байланыстар: 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881932" y="6098876"/>
            <a:ext cx="3491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k-KZ" sz="1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Ұйымдастыру комитетінің </a:t>
            </a:r>
            <a:r>
              <a:rPr lang="kk-KZ" sz="1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мекен-жайы: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551701" y="5206699"/>
            <a:ext cx="6981816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sz="1400" b="1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8(7152) 369136 </a:t>
            </a:r>
            <a:r>
              <a:rPr lang="kk-KZ" sz="1400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М.Жұмабаев </a:t>
            </a:r>
            <a:r>
              <a:rPr lang="kk-KZ" sz="1400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атындағы жоғары колледж тел</a:t>
            </a:r>
            <a:r>
              <a:rPr lang="kk-KZ" sz="1400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</a:p>
          <a:p>
            <a:pPr lvl="0" fontAlgn="base">
              <a:lnSpc>
                <a:spcPct val="107000"/>
              </a:lnSpc>
            </a:pPr>
            <a:r>
              <a:rPr lang="ru-RU" sz="1400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секция </a:t>
            </a:r>
            <a:r>
              <a:rPr lang="ru-RU" sz="1400" b="1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 err="1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Касымова</a:t>
            </a:r>
            <a:r>
              <a:rPr lang="ru-RU" sz="1400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Мадина</a:t>
            </a:r>
            <a:r>
              <a:rPr lang="ru-RU" sz="1400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Аскаровна</a:t>
            </a:r>
            <a:r>
              <a:rPr lang="ru-RU" sz="1400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b="1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87479695192 </a:t>
            </a:r>
            <a:r>
              <a:rPr lang="ru-RU" sz="1400" b="1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kasymovam21@gmail.com</a:t>
            </a:r>
            <a:endParaRPr lang="ru-RU" sz="1100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</a:pPr>
            <a:r>
              <a:rPr lang="ru-RU" sz="1400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секция</a:t>
            </a:r>
            <a:r>
              <a:rPr lang="ru-RU" sz="1400" b="1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 err="1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Кожакиева</a:t>
            </a:r>
            <a:r>
              <a:rPr lang="ru-RU" sz="1400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Гаухар</a:t>
            </a:r>
            <a:r>
              <a:rPr lang="ru-RU" sz="1400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Бейбитовна</a:t>
            </a:r>
            <a:r>
              <a:rPr lang="ru-RU" sz="1400" b="1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87478353727 </a:t>
            </a:r>
            <a:r>
              <a:rPr lang="ru-RU" sz="1400" b="1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gkozhakieva@mail.ru</a:t>
            </a:r>
            <a:r>
              <a:rPr lang="ru-RU" sz="1400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endParaRPr lang="ru-RU" sz="1100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96306" y="6096762"/>
            <a:ext cx="6096000" cy="5420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1809750" algn="l"/>
              </a:tabLst>
            </a:pPr>
            <a:r>
              <a:rPr lang="kk-KZ" sz="1400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 150000 Қазақстан Республикасы, </a:t>
            </a:r>
            <a:endParaRPr lang="kk-KZ" sz="1400" i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1809750" algn="l"/>
              </a:tabLst>
            </a:pPr>
            <a:r>
              <a:rPr lang="kk-KZ" sz="1400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Солтүстік </a:t>
            </a:r>
            <a:r>
              <a:rPr lang="kk-KZ" sz="1400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Қазақстан облысы</a:t>
            </a:r>
            <a:r>
              <a:rPr lang="kk-KZ" sz="1400" b="1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k-KZ" sz="1400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Петропавл қ., Абай көшесі, 28 үй.</a:t>
            </a:r>
            <a:endParaRPr lang="ru-RU" sz="1100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https://cdn.pixabay.com/photo/2020/07/12/15/58/optical-flare-png-5397752_960_72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74766" y="4528460"/>
            <a:ext cx="3790307" cy="21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4.bp.blogspot.com/-TTNDE_-2fsg/Vt0NYPFqr4I/AAAAAAAAGo0/oM-ZfVRR-e8/s1600/glow%2Blin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88" y="4326823"/>
            <a:ext cx="4304874" cy="3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8" y="-1"/>
            <a:ext cx="12198607" cy="688704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315159" y="1044338"/>
            <a:ext cx="4356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kk-KZ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Секции конференции:</a:t>
            </a:r>
            <a:endParaRPr lang="ru-RU" sz="3200" dirty="0">
              <a:solidFill>
                <a:srgbClr val="0070C0"/>
              </a:solidFill>
              <a:effectLst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468914" y="2580592"/>
            <a:ext cx="4877488" cy="3468013"/>
            <a:chOff x="3468914" y="2580592"/>
            <a:chExt cx="4877488" cy="3468013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468914" y="2580592"/>
              <a:ext cx="4484912" cy="3468013"/>
              <a:chOff x="3468914" y="2580592"/>
              <a:chExt cx="4484912" cy="3468013"/>
            </a:xfrm>
          </p:grpSpPr>
          <p:pic>
            <p:nvPicPr>
              <p:cNvPr id="8" name="Рисунок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31" t="27290" r="60355" b="26710"/>
              <a:stretch/>
            </p:blipFill>
            <p:spPr>
              <a:xfrm>
                <a:off x="3976914" y="2580592"/>
                <a:ext cx="3976912" cy="2891293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3468914" y="4248833"/>
                <a:ext cx="2075543" cy="179977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" name="Прямоугольник 8"/>
            <p:cNvSpPr/>
            <p:nvPr/>
          </p:nvSpPr>
          <p:spPr>
            <a:xfrm rot="2018057">
              <a:off x="7040116" y="3448950"/>
              <a:ext cx="1306286" cy="83309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1469567" y="3163920"/>
            <a:ext cx="230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Трансформация образования: опыт и 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перспективы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657775" y="2664329"/>
            <a:ext cx="4198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Языкознание и литературоведение: современные тенденции и пути             реализации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458685" y="45430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Проблемное поле: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Актуальные 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технического и профессионального </a:t>
            </a:r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</a:t>
            </a:r>
            <a:endParaRPr lang="ru-RU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методики </a:t>
            </a:r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endParaRPr lang="ru-RU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 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тренды в </a:t>
            </a:r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образовании</a:t>
            </a:r>
            <a:endParaRPr lang="ru-RU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Современное 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воспитание: проблемы и </a:t>
            </a:r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endParaRPr lang="ru-RU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765142" y="3856057"/>
            <a:ext cx="39436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Проблемное поле: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в изучении литературоведческого </a:t>
            </a: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наследия </a:t>
            </a:r>
            <a:r>
              <a:rPr lang="ru-RU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А.Байтурсынова</a:t>
            </a: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М. </a:t>
            </a:r>
            <a:r>
              <a:rPr lang="ru-RU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Ауэзова</a:t>
            </a:r>
            <a:endParaRPr lang="ru-RU" i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Инновационные 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 технологии преподавания гуманитарных дисциплин                                                                                                </a:t>
            </a: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 обновленного содержания </a:t>
            </a: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endParaRPr lang="ru-RU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1756229" y="3443522"/>
            <a:ext cx="3018971" cy="675536"/>
            <a:chOff x="1756229" y="3443522"/>
            <a:chExt cx="3018971" cy="675536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4658757" y="3443522"/>
              <a:ext cx="116443" cy="675536"/>
            </a:xfrm>
            <a:prstGeom prst="line">
              <a:avLst/>
            </a:prstGeom>
            <a:ln w="19050">
              <a:solidFill>
                <a:srgbClr val="42CE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1756229" y="4119058"/>
              <a:ext cx="2902528" cy="0"/>
            </a:xfrm>
            <a:prstGeom prst="line">
              <a:avLst/>
            </a:prstGeom>
            <a:ln w="19050">
              <a:solidFill>
                <a:srgbClr val="42CE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6918737" y="3561584"/>
            <a:ext cx="3937949" cy="850759"/>
            <a:chOff x="6918737" y="3561584"/>
            <a:chExt cx="3937949" cy="850759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6918737" y="3587659"/>
              <a:ext cx="0" cy="824684"/>
            </a:xfrm>
            <a:prstGeom prst="line">
              <a:avLst/>
            </a:prstGeom>
            <a:ln>
              <a:solidFill>
                <a:srgbClr val="5949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6918737" y="3561584"/>
              <a:ext cx="3937949" cy="26075"/>
            </a:xfrm>
            <a:prstGeom prst="line">
              <a:avLst/>
            </a:prstGeom>
            <a:ln>
              <a:solidFill>
                <a:srgbClr val="5949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47"/>
            <a:ext cx="12198607" cy="6887047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765435876"/>
              </p:ext>
            </p:extLst>
          </p:nvPr>
        </p:nvGraphicFramePr>
        <p:xfrm>
          <a:off x="3916719" y="184831"/>
          <a:ext cx="5239657" cy="3011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260289" y="2918521"/>
            <a:ext cx="5065430" cy="338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kk-KZ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Условия участия в </a:t>
            </a:r>
            <a:r>
              <a:rPr lang="kk-KZ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конференции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Материалы должны быть представлены до 1 ноября 2022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Перечень необходимых материалов: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заявка, оформленная строго по образцу;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статья, оформленная в соответствии с требованиями и образцом (не более 3 страниц).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секция –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Касымова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Мадина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Аскаровна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87479695192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секция –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Кожакиева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Гаухар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Бейбитовна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87478353727)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Фигура, имеющая форму буквы L 8"/>
          <p:cNvSpPr/>
          <p:nvPr/>
        </p:nvSpPr>
        <p:spPr>
          <a:xfrm rot="5400000">
            <a:off x="8232256" y="2487700"/>
            <a:ext cx="1275093" cy="4127176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Равнобедренный треугольник 9"/>
          <p:cNvSpPr/>
          <p:nvPr/>
        </p:nvSpPr>
        <p:spPr>
          <a:xfrm>
            <a:off x="10504359" y="3375432"/>
            <a:ext cx="361416" cy="36141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4">
              <a:hueOff val="1732615"/>
              <a:satOff val="-7995"/>
              <a:lumOff val="294"/>
              <a:alphaOff val="0"/>
            </a:schemeClr>
          </a:lnRef>
          <a:fillRef idx="1">
            <a:schemeClr val="accent4">
              <a:hueOff val="1732615"/>
              <a:satOff val="-7995"/>
              <a:lumOff val="294"/>
              <a:alphaOff val="0"/>
            </a:schemeClr>
          </a:fillRef>
          <a:effectRef idx="0">
            <a:schemeClr val="accent4">
              <a:hueOff val="1732615"/>
              <a:satOff val="-7995"/>
              <a:lumOff val="294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7298965" y="4235063"/>
            <a:ext cx="4123071" cy="185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магистранты, преподаватели организаций технического и профессионального образования, общеобразовательных школ, представители общественных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организаций</a:t>
            </a:r>
            <a:endParaRPr lang="ru-RU" sz="1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47258" y="3331481"/>
            <a:ext cx="3457806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kk-KZ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участию приглашаются: </a:t>
            </a:r>
            <a:r>
              <a:rPr lang="kk-K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47"/>
            <a:ext cx="12198607" cy="6887047"/>
          </a:xfrm>
          <a:prstGeom prst="rect">
            <a:avLst/>
          </a:prstGeom>
        </p:spPr>
      </p:pic>
      <p:sp>
        <p:nvSpPr>
          <p:cNvPr id="9" name="Фигура, имеющая форму буквы L 8"/>
          <p:cNvSpPr/>
          <p:nvPr/>
        </p:nvSpPr>
        <p:spPr>
          <a:xfrm rot="5400000">
            <a:off x="5332524" y="-586770"/>
            <a:ext cx="1275093" cy="800249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Прямоугольник 4"/>
          <p:cNvSpPr/>
          <p:nvPr/>
        </p:nvSpPr>
        <p:spPr>
          <a:xfrm>
            <a:off x="2423563" y="3103521"/>
            <a:ext cx="8238996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Конференция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будет проводиться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онлайн 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формате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2.Для участия в работе конференции до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ноября 2022 года  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отправить  заявку и электронный вариант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статьи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Статьи включаются в электронный сборник материалов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конференции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4.Участие в конференции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бесплатное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Всем участникам выдается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сертификат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78629" y="1326532"/>
            <a:ext cx="6096000" cy="86325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ctr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участию в работе конференции:</a:t>
            </a:r>
            <a:endParaRPr lang="ru-RU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9589945" y="2280576"/>
            <a:ext cx="361416" cy="361416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hueOff val="1732615"/>
              <a:satOff val="-7995"/>
              <a:lumOff val="294"/>
              <a:alphaOff val="0"/>
            </a:schemeClr>
          </a:lnRef>
          <a:fillRef idx="1">
            <a:schemeClr val="accent4">
              <a:hueOff val="1732615"/>
              <a:satOff val="-7995"/>
              <a:lumOff val="294"/>
              <a:alphaOff val="0"/>
            </a:schemeClr>
          </a:fillRef>
          <a:effectRef idx="0">
            <a:schemeClr val="accent4">
              <a:hueOff val="1732615"/>
              <a:satOff val="-7995"/>
              <a:lumOff val="294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576</Words>
  <Application>Microsoft Office PowerPoint</Application>
  <PresentationFormat>Широкоэкранный</PresentationFormat>
  <Paragraphs>93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Admin</cp:lastModifiedBy>
  <cp:revision>90</cp:revision>
  <dcterms:created xsi:type="dcterms:W3CDTF">2022-03-24T07:36:04Z</dcterms:created>
  <dcterms:modified xsi:type="dcterms:W3CDTF">2022-09-23T10:18:24Z</dcterms:modified>
</cp:coreProperties>
</file>