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0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8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8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5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57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38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69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02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2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6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D47C5-6697-4494-83BC-55A7CD4191F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C5DF-DAF4-4F91-87D9-122D8B490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2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9943" y="2870200"/>
            <a:ext cx="9144000" cy="238760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k-KZ" sz="24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+mn-ea"/>
                <a:cs typeface="+mn-cs"/>
              </a:rPr>
              <a:t/>
            </a:r>
            <a:br>
              <a:rPr lang="kk-KZ" sz="24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479"/>
            <a:ext cx="12210523" cy="68937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708" y="415999"/>
            <a:ext cx="1170533" cy="1097791"/>
          </a:xfrm>
          <a:prstGeom prst="rect">
            <a:avLst/>
          </a:prstGeom>
        </p:spPr>
      </p:pic>
      <p:pic>
        <p:nvPicPr>
          <p:cNvPr id="11" name="Picture 4" descr="https://4.bp.blogspot.com/-TTNDE_-2fsg/Vt0NYPFqr4I/AAAAAAAAGo0/oM-ZfVRR-e8/s1600/glow%2B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59" y="4164990"/>
            <a:ext cx="4304874" cy="3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719943" y="4626348"/>
            <a:ext cx="94129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0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Республиканская научно-практическая конференция </a:t>
            </a:r>
          </a:p>
          <a:p>
            <a:pPr lvl="0" algn="ctr"/>
            <a:r>
              <a:rPr lang="ru-RU" sz="20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«Наследие великих: новые возможности развития  современного  </a:t>
            </a:r>
          </a:p>
          <a:p>
            <a:pPr lvl="0" algn="ctr"/>
            <a:r>
              <a:rPr lang="ru-RU" sz="20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образования»,  посвященная 150-летию Ахмета </a:t>
            </a:r>
            <a:r>
              <a:rPr lang="ru-RU" sz="2000" b="1" dirty="0" err="1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Байтурсынова</a:t>
            </a:r>
            <a:r>
              <a:rPr lang="ru-RU" sz="20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и</a:t>
            </a:r>
          </a:p>
          <a:p>
            <a:pPr lvl="0" algn="ctr"/>
            <a:r>
              <a:rPr lang="ru-RU" sz="20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125-летию  </a:t>
            </a:r>
            <a:r>
              <a:rPr lang="ru-RU" sz="2000" b="1" dirty="0" err="1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Мухтара</a:t>
            </a:r>
            <a:r>
              <a:rPr lang="ru-RU" sz="20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 err="1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Ауэзова</a:t>
            </a:r>
            <a:endParaRPr lang="ru-RU" sz="2000" b="1" dirty="0">
              <a:solidFill>
                <a:srgbClr val="ED7D31">
                  <a:lumMod val="75000"/>
                </a:srgb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88356" y="2591156"/>
            <a:ext cx="98419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k-KZ" sz="20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Ахмет Байтұрсынұлының 150 жылдығы </a:t>
            </a:r>
            <a:endParaRPr lang="en-US" sz="2000" b="1" dirty="0">
              <a:solidFill>
                <a:srgbClr val="ED7D31">
                  <a:lumMod val="75000"/>
                </a:srgb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ctr"/>
            <a:r>
              <a:rPr lang="kk-KZ" sz="20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және Мұхтар Әуезовтің 125 жылдығына арналған</a:t>
            </a:r>
            <a:endParaRPr lang="en-US" sz="2000" b="1" dirty="0">
              <a:solidFill>
                <a:srgbClr val="ED7D31">
                  <a:lumMod val="75000"/>
                </a:srgb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ctr"/>
            <a:r>
              <a:rPr lang="kk-KZ" sz="20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kk-KZ" sz="2000" b="1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«Ұлылар мұрасы: заманауи білім беруді дамытудың жаңа мүмкіндіктері» атты республикалық ғылыми-тәжірибелік конференция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753014" y="1879403"/>
            <a:ext cx="470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k-KZ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</a:rPr>
              <a:t>Мағжан Жұмабаев атындағы жоғары колледж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1310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Ахмет Байтұрсынұлының 150 жылдығы  және Мұхтар Әуезовтің 125 жылдығына арналған  «Ұлылар мұрасы: заманауи білім беруді дамытудың жаңа мүмкіндіктері» атты республикалық ғылыми-тәжірибелік конференция  </dc:title>
  <dc:creator>Admin</dc:creator>
  <cp:lastModifiedBy>Admin</cp:lastModifiedBy>
  <cp:revision>3</cp:revision>
  <dcterms:created xsi:type="dcterms:W3CDTF">2022-11-15T09:36:01Z</dcterms:created>
  <dcterms:modified xsi:type="dcterms:W3CDTF">2022-11-15T09:50:19Z</dcterms:modified>
</cp:coreProperties>
</file>