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10439400"/>
  <p:notesSz cx="6858000" cy="9144000"/>
  <p:defaultTextStyle>
    <a:defPPr>
      <a:defRPr lang="ru-RU"/>
    </a:defPPr>
    <a:lvl1pPr marL="0" algn="l" defTabSz="981700" rtl="0" eaLnBrk="1" latinLnBrk="0" hangingPunct="1">
      <a:defRPr sz="1932" kern="1200">
        <a:solidFill>
          <a:schemeClr val="tx1"/>
        </a:solidFill>
        <a:latin typeface="+mn-lt"/>
        <a:ea typeface="+mn-ea"/>
        <a:cs typeface="+mn-cs"/>
      </a:defRPr>
    </a:lvl1pPr>
    <a:lvl2pPr marL="490850" algn="l" defTabSz="981700" rtl="0" eaLnBrk="1" latinLnBrk="0" hangingPunct="1">
      <a:defRPr sz="1932" kern="1200">
        <a:solidFill>
          <a:schemeClr val="tx1"/>
        </a:solidFill>
        <a:latin typeface="+mn-lt"/>
        <a:ea typeface="+mn-ea"/>
        <a:cs typeface="+mn-cs"/>
      </a:defRPr>
    </a:lvl2pPr>
    <a:lvl3pPr marL="981700" algn="l" defTabSz="981700" rtl="0" eaLnBrk="1" latinLnBrk="0" hangingPunct="1">
      <a:defRPr sz="1932" kern="1200">
        <a:solidFill>
          <a:schemeClr val="tx1"/>
        </a:solidFill>
        <a:latin typeface="+mn-lt"/>
        <a:ea typeface="+mn-ea"/>
        <a:cs typeface="+mn-cs"/>
      </a:defRPr>
    </a:lvl3pPr>
    <a:lvl4pPr marL="1472550" algn="l" defTabSz="981700" rtl="0" eaLnBrk="1" latinLnBrk="0" hangingPunct="1">
      <a:defRPr sz="1932" kern="1200">
        <a:solidFill>
          <a:schemeClr val="tx1"/>
        </a:solidFill>
        <a:latin typeface="+mn-lt"/>
        <a:ea typeface="+mn-ea"/>
        <a:cs typeface="+mn-cs"/>
      </a:defRPr>
    </a:lvl4pPr>
    <a:lvl5pPr marL="1963400" algn="l" defTabSz="981700" rtl="0" eaLnBrk="1" latinLnBrk="0" hangingPunct="1">
      <a:defRPr sz="1932" kern="1200">
        <a:solidFill>
          <a:schemeClr val="tx1"/>
        </a:solidFill>
        <a:latin typeface="+mn-lt"/>
        <a:ea typeface="+mn-ea"/>
        <a:cs typeface="+mn-cs"/>
      </a:defRPr>
    </a:lvl5pPr>
    <a:lvl6pPr marL="2454250" algn="l" defTabSz="981700" rtl="0" eaLnBrk="1" latinLnBrk="0" hangingPunct="1">
      <a:defRPr sz="1932" kern="1200">
        <a:solidFill>
          <a:schemeClr val="tx1"/>
        </a:solidFill>
        <a:latin typeface="+mn-lt"/>
        <a:ea typeface="+mn-ea"/>
        <a:cs typeface="+mn-cs"/>
      </a:defRPr>
    </a:lvl6pPr>
    <a:lvl7pPr marL="2945100" algn="l" defTabSz="981700" rtl="0" eaLnBrk="1" latinLnBrk="0" hangingPunct="1">
      <a:defRPr sz="1932" kern="1200">
        <a:solidFill>
          <a:schemeClr val="tx1"/>
        </a:solidFill>
        <a:latin typeface="+mn-lt"/>
        <a:ea typeface="+mn-ea"/>
        <a:cs typeface="+mn-cs"/>
      </a:defRPr>
    </a:lvl7pPr>
    <a:lvl8pPr marL="3435949" algn="l" defTabSz="981700" rtl="0" eaLnBrk="1" latinLnBrk="0" hangingPunct="1">
      <a:defRPr sz="1932" kern="1200">
        <a:solidFill>
          <a:schemeClr val="tx1"/>
        </a:solidFill>
        <a:latin typeface="+mn-lt"/>
        <a:ea typeface="+mn-ea"/>
        <a:cs typeface="+mn-cs"/>
      </a:defRPr>
    </a:lvl8pPr>
    <a:lvl9pPr marL="3926799" algn="l" defTabSz="981700" rtl="0" eaLnBrk="1" latinLnBrk="0" hangingPunct="1">
      <a:defRPr sz="19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488" y="60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3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82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6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9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61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6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9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5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2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9FEA-68B0-4FE0-B52B-FD1AE8DBD5B2}" type="datetimeFigureOut">
              <a:rPr lang="ru-RU" smtClean="0"/>
              <a:pPr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E3AE-7811-43B2-B740-017876B35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9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" y="114673"/>
            <a:ext cx="7227277" cy="10210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859" y="529389"/>
            <a:ext cx="69019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Қазақстан</a:t>
            </a:r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Республикасы</a:t>
            </a:r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Бiлiм</a:t>
            </a:r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ғылым</a:t>
            </a:r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министрлiгi</a:t>
            </a:r>
            <a:endParaRPr lang="ru-RU" sz="1800" b="1" dirty="0" smtClean="0">
              <a:latin typeface="Times New Roman" panose="02020603050405020304" pitchFamily="18" charset="0"/>
              <a:ea typeface="Times New Roman KZ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М. </a:t>
            </a:r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Жұмабаев</a:t>
            </a:r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атындағы</a:t>
            </a:r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Петропавл</a:t>
            </a:r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гуманитарлық</a:t>
            </a:r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колледжі</a:t>
            </a:r>
            <a:endParaRPr lang="ru-RU" sz="1800" b="1" dirty="0" smtClean="0">
              <a:latin typeface="Times New Roman" panose="02020603050405020304" pitchFamily="18" charset="0"/>
              <a:ea typeface="Times New Roman KZ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b="1" dirty="0" smtClean="0">
              <a:latin typeface="Times New Roman" panose="02020603050405020304" pitchFamily="18" charset="0"/>
              <a:ea typeface="Times New Roman KZ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Республики Казахстан</a:t>
            </a:r>
          </a:p>
          <a:p>
            <a:pPr algn="ctr"/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Петропавловский гуманитарный колледж имени М. </a:t>
            </a:r>
            <a:r>
              <a:rPr lang="ru-RU" sz="1800" b="1" dirty="0" smtClean="0">
                <a:latin typeface="Times New Roman" panose="02020603050405020304" pitchFamily="18" charset="0"/>
                <a:ea typeface="Times New Roman KZ" panose="02020603050405020304" pitchFamily="18" charset="0"/>
                <a:cs typeface="Times New Roman" panose="02020603050405020304" pitchFamily="18" charset="0"/>
              </a:rPr>
              <a:t>Жумабаева</a:t>
            </a:r>
          </a:p>
          <a:p>
            <a:pPr algn="ctr"/>
            <a:endParaRPr lang="ru-RU" sz="1800" b="1" dirty="0" smtClean="0">
              <a:latin typeface="Times New Roman" panose="02020603050405020304" pitchFamily="18" charset="0"/>
              <a:ea typeface="Times New Roman KZ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b="1" dirty="0" smtClean="0">
              <a:latin typeface="Times New Roman" panose="02020603050405020304" pitchFamily="18" charset="0"/>
              <a:ea typeface="Times New Roman KZ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b="1" dirty="0">
              <a:latin typeface="Times New Roman" panose="02020603050405020304" pitchFamily="18" charset="0"/>
              <a:ea typeface="Times New Roman KZ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Областная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TED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-конференция </a:t>
            </a:r>
          </a:p>
          <a:p>
            <a:pPr algn="ctr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Территория новых идей»,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посвященная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Году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молодёжи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Казахстане</a:t>
            </a:r>
            <a:endParaRPr lang="ru-RU" sz="2400" b="1" dirty="0">
              <a:latin typeface="Times New Roman" panose="02020603050405020304" pitchFamily="18" charset="0"/>
              <a:ea typeface="Times New Roman KZ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100" y="3924301"/>
            <a:ext cx="7010400" cy="257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НАЗВАНИЕ ВЫСТУПЛЕНИЯ</a:t>
            </a:r>
            <a:endParaRPr lang="kk-KZ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kk-KZ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kk-KZ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 Иван</a:t>
            </a:r>
          </a:p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Петрова О. И.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90713" y="9493366"/>
            <a:ext cx="37782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қ.,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ж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 Петропавловск,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63</Words>
  <Application>Microsoft Office PowerPoint</Application>
  <PresentationFormat>Произвольный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Times New Roman KZ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36GLAVNYI</dc:creator>
  <cp:lastModifiedBy>User</cp:lastModifiedBy>
  <cp:revision>8</cp:revision>
  <dcterms:created xsi:type="dcterms:W3CDTF">2016-01-25T10:35:23Z</dcterms:created>
  <dcterms:modified xsi:type="dcterms:W3CDTF">2019-04-20T14:32:46Z</dcterms:modified>
</cp:coreProperties>
</file>