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4" r:id="rId3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C6BE"/>
    <a:srgbClr val="E88607"/>
    <a:srgbClr val="F38D07"/>
    <a:srgbClr val="7A3DD9"/>
    <a:srgbClr val="FF4EA0"/>
    <a:srgbClr val="FFC000"/>
    <a:srgbClr val="02A9F4"/>
    <a:srgbClr val="0176AB"/>
    <a:srgbClr val="02B0FD"/>
    <a:srgbClr val="009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83C522-893D-4676-BB8A-51CA5014C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217496-3819-480F-83F4-743FA45AE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A5670D-4FB4-492C-B3ED-CEF764CE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9885-9E16-4AAE-84A9-A4EEFE77E231}" type="datetimeFigureOut">
              <a:rPr lang="ru-KZ" smtClean="0"/>
              <a:t>10/04/2022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796906-188B-4166-87B0-47E68292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000CC5-F1E7-40CD-910B-DF3BF25B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57C8-7C81-4EEE-AE51-82F1FF8BE31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1713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C1DFE-684D-4739-B58F-348A9226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756027-AED1-47F0-9F5A-89CBB1E05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05EFA6-50AE-4C74-AAFF-8340C7EB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9885-9E16-4AAE-84A9-A4EEFE77E231}" type="datetimeFigureOut">
              <a:rPr lang="ru-KZ" smtClean="0"/>
              <a:t>10/04/2022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5260B7-B5BB-4D0E-8311-A4496CA8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335DDF-0546-4985-9EC7-94926916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57C8-7C81-4EEE-AE51-82F1FF8BE31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4259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9F782BD-39A8-4D1A-9C29-029894068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466B3C-2B38-4080-B36B-4B1FB9528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7A127F-EE17-4DD2-B60A-503F6A90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9885-9E16-4AAE-84A9-A4EEFE77E231}" type="datetimeFigureOut">
              <a:rPr lang="ru-KZ" smtClean="0"/>
              <a:t>10/04/2022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EAAEA6-3DC6-4225-9793-7128A07E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F95943-2ED3-4EF2-8034-188768DD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57C8-7C81-4EEE-AE51-82F1FF8BE31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015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A94E1-B9E4-4C16-ACCC-F2BE8D45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E982BA-09F1-409B-A000-30D1C9B22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658746-27EA-4DB8-8162-8503144E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9885-9E16-4AAE-84A9-A4EEFE77E231}" type="datetimeFigureOut">
              <a:rPr lang="ru-KZ" smtClean="0"/>
              <a:t>10/04/2022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D16345-EADB-4483-893D-69C263C7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07FE46-D480-46A3-97D5-D4DDFA06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57C8-7C81-4EEE-AE51-82F1FF8BE31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3712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7A728-4004-4462-8BE7-F20CA5EB1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997CDC-BEE4-4D4F-A673-0EDB533F0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1633A3-3111-4AC5-B864-FAF1A255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9885-9E16-4AAE-84A9-A4EEFE77E231}" type="datetimeFigureOut">
              <a:rPr lang="ru-KZ" smtClean="0"/>
              <a:t>10/04/2022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928833-32F8-482C-9310-ED466032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724976-E153-4A94-A6BA-74A92E8F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57C8-7C81-4EEE-AE51-82F1FF8BE31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6926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24AA1-1695-4B3C-9635-EB0DD735B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77827B-CFB9-40B9-B260-C83C6F891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BFBE9B-C49F-4BEB-B7C6-C8A64E9A8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2DEA40-2C5C-4AC5-AC53-56E6B2C5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9885-9E16-4AAE-84A9-A4EEFE77E231}" type="datetimeFigureOut">
              <a:rPr lang="ru-KZ" smtClean="0"/>
              <a:t>10/04/2022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EFB020-3DAE-434D-8CA9-CC0D0078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FEE4DF-876B-4FCC-B88D-C78632A2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57C8-7C81-4EEE-AE51-82F1FF8BE31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01814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99012-0C75-4A88-AA07-36BCE7D8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5999C2-A7F2-4654-B7EA-D08488A52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FC3C34-4077-4D8D-82CA-8A4C3F916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E0550D-E6FA-4035-B937-0EDD311DC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A82A97C-0D3C-4628-82CB-F26F6EAD2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212879-CC9F-487E-802E-E437866A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9885-9E16-4AAE-84A9-A4EEFE77E231}" type="datetimeFigureOut">
              <a:rPr lang="ru-KZ" smtClean="0"/>
              <a:t>10/04/2022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4689088-7595-4BD3-8060-6C858C50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8250E0-C040-4366-8FFF-AF958177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57C8-7C81-4EEE-AE51-82F1FF8BE31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0268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305A1D-C4FB-4B1C-BFE6-0431D0A1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3B2914C-B514-4BCE-9400-40F539A4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9885-9E16-4AAE-84A9-A4EEFE77E231}" type="datetimeFigureOut">
              <a:rPr lang="ru-KZ" smtClean="0"/>
              <a:t>10/04/2022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2204BC-E96F-4F46-9D5D-1A9411BD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E0A7EA-6F2B-4196-8E82-F7EBF95E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57C8-7C81-4EEE-AE51-82F1FF8BE31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68171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D1A0286-787F-40FB-9676-B9F6DCB8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9885-9E16-4AAE-84A9-A4EEFE77E231}" type="datetimeFigureOut">
              <a:rPr lang="ru-KZ" smtClean="0"/>
              <a:t>10/04/2022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2D42338-ECA9-4954-B699-4077E22D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4466F4-4F2D-4EA7-A7F7-07DC8E07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57C8-7C81-4EEE-AE51-82F1FF8BE31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2136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500A0-DC7A-4F93-96D1-DA39E2182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6F07E9-A494-48AF-A606-B96D49FC2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322C96-23D9-4205-B081-1CDFD34BC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F86B94-BA7D-4D46-AFFE-4017A1F1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9885-9E16-4AAE-84A9-A4EEFE77E231}" type="datetimeFigureOut">
              <a:rPr lang="ru-KZ" smtClean="0"/>
              <a:t>10/04/2022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12A6ED-BD53-4998-A7FC-81DF3A0A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EFCB43-8B6D-457A-BDB7-E790F107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57C8-7C81-4EEE-AE51-82F1FF8BE31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4695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F0D307-DC61-4BAA-A453-4A473642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18A9204-83C7-4313-AF3E-44C3AD127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124512-2367-4395-8C8C-791C6F598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7454CA-C8C7-4A5B-A2E0-BEDFEE30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9885-9E16-4AAE-84A9-A4EEFE77E231}" type="datetimeFigureOut">
              <a:rPr lang="ru-KZ" smtClean="0"/>
              <a:t>10/04/2022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96D8CE-600B-490D-9C9F-09547CFB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644F3B-3305-4305-8645-5D0FBA38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57C8-7C81-4EEE-AE51-82F1FF8BE31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6313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4E7F17-2DF1-4C1D-85E1-4EBD4261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32CE3E-C053-46C3-9843-1161187D4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86994B-F586-4E3C-946B-6B9C36F22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E9885-9E16-4AAE-84A9-A4EEFE77E231}" type="datetimeFigureOut">
              <a:rPr lang="ru-KZ" smtClean="0"/>
              <a:t>10/04/2022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3AABA1-5F23-4AFE-B249-68CC8DDCA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D2267C-B450-4C19-ACAC-8556A94F7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857C8-7C81-4EEE-AE51-82F1FF8BE31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8006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2165A7-0CFC-4337-998C-113F345B0704}"/>
              </a:ext>
            </a:extLst>
          </p:cNvPr>
          <p:cNvSpPr txBox="1"/>
          <p:nvPr/>
        </p:nvSpPr>
        <p:spPr>
          <a:xfrm>
            <a:off x="171830" y="2843591"/>
            <a:ext cx="11736878" cy="1673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1325" marR="724535" algn="ctr">
              <a:lnSpc>
                <a:spcPct val="107000"/>
              </a:lnSpc>
              <a:spcBef>
                <a:spcPts val="10"/>
              </a:spcBef>
              <a:spcAft>
                <a:spcPts val="0"/>
              </a:spcAft>
            </a:pPr>
            <a:r>
              <a:rPr lang="kk-KZ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СОЛТҮСТІК  ҚАЗАҚСТАН ОБЛЫСЫ ӘКІМДІГІ  БІЛІМ БАСҚАРМАСЫНЫҢ  </a:t>
            </a:r>
            <a:r>
              <a:rPr lang="kk-KZ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kk-KZ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kk-KZ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ЖҰМАБАЕВ </a:t>
            </a:r>
            <a:r>
              <a:rPr lang="kk-KZ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АТЫНДАҒЫ </a:t>
            </a:r>
            <a:r>
              <a:rPr lang="kk-KZ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ЖОҒАРЫ КОЛЛЕДЖ</a:t>
            </a:r>
            <a:r>
              <a:rPr lang="kk-KZ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kk-KZ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КМҚК</a:t>
            </a:r>
            <a:r>
              <a:rPr lang="ru-RU" sz="2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kk-KZ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2021-2025 </a:t>
            </a:r>
            <a:r>
              <a:rPr lang="kk-KZ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ЖЫЛДАРҒА АРНАЛҒАН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1325" marR="724535" algn="ctr">
              <a:lnSpc>
                <a:spcPct val="107000"/>
              </a:lnSpc>
              <a:spcBef>
                <a:spcPts val="10"/>
              </a:spcBef>
              <a:spcAft>
                <a:spcPts val="0"/>
              </a:spcAft>
            </a:pPr>
            <a:r>
              <a:rPr lang="kk-KZ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СТРАТЕГИЯЛЫҚ ЖОСПАРЫ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CDB467-89F6-41C8-8002-3F5B26B66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610" y="316046"/>
            <a:ext cx="1312606" cy="1312606"/>
          </a:xfrm>
          <a:prstGeom prst="rect">
            <a:avLst/>
          </a:prstGeom>
        </p:spPr>
      </p:pic>
      <p:pic>
        <p:nvPicPr>
          <p:cNvPr id="7" name="Picture 6" descr="https://www.beltanefire.com.au/wp-content/uploads/2019/07/Gold-Scroll-Divider.png">
            <a:extLst>
              <a:ext uri="{FF2B5EF4-FFF2-40B4-BE49-F238E27FC236}">
                <a16:creationId xmlns:a16="http://schemas.microsoft.com/office/drawing/2014/main" id="{7FC6D94A-FD4D-43D7-B31C-C47A0BD46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467" y="4350675"/>
            <a:ext cx="3821061" cy="3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95C36F-1CD4-40DC-B2E9-EFAADC3C4E51}"/>
              </a:ext>
            </a:extLst>
          </p:cNvPr>
          <p:cNvSpPr txBox="1"/>
          <p:nvPr/>
        </p:nvSpPr>
        <p:spPr>
          <a:xfrm>
            <a:off x="3125428" y="6161383"/>
            <a:ext cx="594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k-KZ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Петропавл қ., 2021 ж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0906FD9-0A19-445E-83A0-903DB9C45C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528F603B-76A5-48D5-B7DD-107008B3B97E}"/>
              </a:ext>
            </a:extLst>
          </p:cNvPr>
          <p:cNvGrpSpPr/>
          <p:nvPr/>
        </p:nvGrpSpPr>
        <p:grpSpPr>
          <a:xfrm>
            <a:off x="12022962" y="0"/>
            <a:ext cx="173961" cy="6858000"/>
            <a:chOff x="12022962" y="0"/>
            <a:chExt cx="173961" cy="6858000"/>
          </a:xfrm>
        </p:grpSpPr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919CBDDC-0257-4BBB-B90B-2158E5B4A6C4}"/>
                </a:ext>
              </a:extLst>
            </p:cNvPr>
            <p:cNvSpPr/>
            <p:nvPr/>
          </p:nvSpPr>
          <p:spPr>
            <a:xfrm>
              <a:off x="12078929" y="0"/>
              <a:ext cx="117994" cy="685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306509AA-6B66-4C47-9FB1-7E725FD02E6D}"/>
                </a:ext>
              </a:extLst>
            </p:cNvPr>
            <p:cNvSpPr/>
            <p:nvPr/>
          </p:nvSpPr>
          <p:spPr>
            <a:xfrm>
              <a:off x="12022962" y="0"/>
              <a:ext cx="117994" cy="685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B8995864-9719-4B06-945F-F2D5DB964EAF}"/>
              </a:ext>
            </a:extLst>
          </p:cNvPr>
          <p:cNvGrpSpPr/>
          <p:nvPr/>
        </p:nvGrpSpPr>
        <p:grpSpPr>
          <a:xfrm rot="10800000">
            <a:off x="10224471" y="14747"/>
            <a:ext cx="1801639" cy="1301070"/>
            <a:chOff x="0" y="4522626"/>
            <a:chExt cx="3408718" cy="237198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2" name="Равнобедренный треугольник 31">
              <a:extLst>
                <a:ext uri="{FF2B5EF4-FFF2-40B4-BE49-F238E27FC236}">
                  <a16:creationId xmlns:a16="http://schemas.microsoft.com/office/drawing/2014/main" id="{B98690BC-27C3-4EBB-BF74-9CE4AF817142}"/>
                </a:ext>
              </a:extLst>
            </p:cNvPr>
            <p:cNvSpPr/>
            <p:nvPr/>
          </p:nvSpPr>
          <p:spPr>
            <a:xfrm>
              <a:off x="0" y="4526181"/>
              <a:ext cx="3125428" cy="2368426"/>
            </a:xfrm>
            <a:prstGeom prst="triangle">
              <a:avLst>
                <a:gd name="adj" fmla="val 49528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33" name="Равнобедренный треугольник 32">
              <a:extLst>
                <a:ext uri="{FF2B5EF4-FFF2-40B4-BE49-F238E27FC236}">
                  <a16:creationId xmlns:a16="http://schemas.microsoft.com/office/drawing/2014/main" id="{369FC99E-CC5D-4E1A-AD16-598F2092CAA3}"/>
                </a:ext>
              </a:extLst>
            </p:cNvPr>
            <p:cNvSpPr/>
            <p:nvPr/>
          </p:nvSpPr>
          <p:spPr>
            <a:xfrm>
              <a:off x="283290" y="4522626"/>
              <a:ext cx="3125428" cy="2368426"/>
            </a:xfrm>
            <a:prstGeom prst="triangle">
              <a:avLst>
                <a:gd name="adj" fmla="val 49528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FDC4DE84-2296-48A6-B552-30C4315DDCC1}"/>
              </a:ext>
            </a:extLst>
          </p:cNvPr>
          <p:cNvGrpSpPr/>
          <p:nvPr/>
        </p:nvGrpSpPr>
        <p:grpSpPr>
          <a:xfrm flipH="1">
            <a:off x="-5940" y="162232"/>
            <a:ext cx="171830" cy="6688366"/>
            <a:chOff x="12022962" y="0"/>
            <a:chExt cx="173961" cy="6858000"/>
          </a:xfrm>
        </p:grpSpPr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3EE5ABFC-FDB0-415B-ACB7-75D2BDBC8855}"/>
                </a:ext>
              </a:extLst>
            </p:cNvPr>
            <p:cNvSpPr/>
            <p:nvPr/>
          </p:nvSpPr>
          <p:spPr>
            <a:xfrm>
              <a:off x="12078929" y="0"/>
              <a:ext cx="117994" cy="685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B9DD6158-CCE2-41A0-9501-2CBD70D22422}"/>
                </a:ext>
              </a:extLst>
            </p:cNvPr>
            <p:cNvSpPr/>
            <p:nvPr/>
          </p:nvSpPr>
          <p:spPr>
            <a:xfrm>
              <a:off x="12022962" y="0"/>
              <a:ext cx="117994" cy="685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AE6403DC-271E-4097-B4D1-79A25C58709E}"/>
              </a:ext>
            </a:extLst>
          </p:cNvPr>
          <p:cNvGrpSpPr/>
          <p:nvPr/>
        </p:nvGrpSpPr>
        <p:grpSpPr>
          <a:xfrm rot="5400000">
            <a:off x="-777421" y="756188"/>
            <a:ext cx="3251759" cy="1695196"/>
            <a:chOff x="0" y="4522626"/>
            <a:chExt cx="3408718" cy="237198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6" name="Равнобедренный треугольник 25">
              <a:extLst>
                <a:ext uri="{FF2B5EF4-FFF2-40B4-BE49-F238E27FC236}">
                  <a16:creationId xmlns:a16="http://schemas.microsoft.com/office/drawing/2014/main" id="{B0617D49-A76B-4C91-B35D-3AE99500D0FE}"/>
                </a:ext>
              </a:extLst>
            </p:cNvPr>
            <p:cNvSpPr/>
            <p:nvPr/>
          </p:nvSpPr>
          <p:spPr>
            <a:xfrm>
              <a:off x="0" y="4526181"/>
              <a:ext cx="3125428" cy="2368426"/>
            </a:xfrm>
            <a:prstGeom prst="triangle">
              <a:avLst>
                <a:gd name="adj" fmla="val 49528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27" name="Равнобедренный треугольник 26">
              <a:extLst>
                <a:ext uri="{FF2B5EF4-FFF2-40B4-BE49-F238E27FC236}">
                  <a16:creationId xmlns:a16="http://schemas.microsoft.com/office/drawing/2014/main" id="{92E50050-BE32-4335-B07B-3FDCFE593022}"/>
                </a:ext>
              </a:extLst>
            </p:cNvPr>
            <p:cNvSpPr/>
            <p:nvPr/>
          </p:nvSpPr>
          <p:spPr>
            <a:xfrm>
              <a:off x="283290" y="4522626"/>
              <a:ext cx="3125428" cy="2368426"/>
            </a:xfrm>
            <a:prstGeom prst="triangle">
              <a:avLst>
                <a:gd name="adj" fmla="val 49528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</p:grpSp>
    </p:spTree>
    <p:extLst>
      <p:ext uri="{BB962C8B-B14F-4D97-AF65-F5344CB8AC3E}">
        <p14:creationId xmlns:p14="http://schemas.microsoft.com/office/powerpoint/2010/main" val="167670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CDB467-89F6-41C8-8002-3F5B26B66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610" y="316046"/>
            <a:ext cx="1312606" cy="1312606"/>
          </a:xfrm>
          <a:prstGeom prst="rect">
            <a:avLst/>
          </a:prstGeom>
        </p:spPr>
      </p:pic>
      <p:pic>
        <p:nvPicPr>
          <p:cNvPr id="7" name="Picture 6" descr="https://www.beltanefire.com.au/wp-content/uploads/2019/07/Gold-Scroll-Divider.png">
            <a:extLst>
              <a:ext uri="{FF2B5EF4-FFF2-40B4-BE49-F238E27FC236}">
                <a16:creationId xmlns:a16="http://schemas.microsoft.com/office/drawing/2014/main" id="{7FC6D94A-FD4D-43D7-B31C-C47A0BD46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467" y="4350675"/>
            <a:ext cx="3821061" cy="3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0906FD9-0A19-445E-83A0-903DB9C45C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528F603B-76A5-48D5-B7DD-107008B3B97E}"/>
              </a:ext>
            </a:extLst>
          </p:cNvPr>
          <p:cNvGrpSpPr/>
          <p:nvPr/>
        </p:nvGrpSpPr>
        <p:grpSpPr>
          <a:xfrm>
            <a:off x="12022962" y="0"/>
            <a:ext cx="173961" cy="6858000"/>
            <a:chOff x="12022962" y="0"/>
            <a:chExt cx="173961" cy="6858000"/>
          </a:xfrm>
        </p:grpSpPr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919CBDDC-0257-4BBB-B90B-2158E5B4A6C4}"/>
                </a:ext>
              </a:extLst>
            </p:cNvPr>
            <p:cNvSpPr/>
            <p:nvPr/>
          </p:nvSpPr>
          <p:spPr>
            <a:xfrm>
              <a:off x="12078929" y="0"/>
              <a:ext cx="117994" cy="685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306509AA-6B66-4C47-9FB1-7E725FD02E6D}"/>
                </a:ext>
              </a:extLst>
            </p:cNvPr>
            <p:cNvSpPr/>
            <p:nvPr/>
          </p:nvSpPr>
          <p:spPr>
            <a:xfrm>
              <a:off x="12022962" y="0"/>
              <a:ext cx="117994" cy="685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B8995864-9719-4B06-945F-F2D5DB964EAF}"/>
              </a:ext>
            </a:extLst>
          </p:cNvPr>
          <p:cNvGrpSpPr/>
          <p:nvPr/>
        </p:nvGrpSpPr>
        <p:grpSpPr>
          <a:xfrm rot="10800000">
            <a:off x="10224471" y="14747"/>
            <a:ext cx="1801639" cy="1301070"/>
            <a:chOff x="0" y="4522626"/>
            <a:chExt cx="3408718" cy="237198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2" name="Равнобедренный треугольник 31">
              <a:extLst>
                <a:ext uri="{FF2B5EF4-FFF2-40B4-BE49-F238E27FC236}">
                  <a16:creationId xmlns:a16="http://schemas.microsoft.com/office/drawing/2014/main" id="{B98690BC-27C3-4EBB-BF74-9CE4AF817142}"/>
                </a:ext>
              </a:extLst>
            </p:cNvPr>
            <p:cNvSpPr/>
            <p:nvPr/>
          </p:nvSpPr>
          <p:spPr>
            <a:xfrm>
              <a:off x="0" y="4526181"/>
              <a:ext cx="3125428" cy="2368426"/>
            </a:xfrm>
            <a:prstGeom prst="triangle">
              <a:avLst>
                <a:gd name="adj" fmla="val 49528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33" name="Равнобедренный треугольник 32">
              <a:extLst>
                <a:ext uri="{FF2B5EF4-FFF2-40B4-BE49-F238E27FC236}">
                  <a16:creationId xmlns:a16="http://schemas.microsoft.com/office/drawing/2014/main" id="{369FC99E-CC5D-4E1A-AD16-598F2092CAA3}"/>
                </a:ext>
              </a:extLst>
            </p:cNvPr>
            <p:cNvSpPr/>
            <p:nvPr/>
          </p:nvSpPr>
          <p:spPr>
            <a:xfrm>
              <a:off x="283290" y="4522626"/>
              <a:ext cx="3125428" cy="2368426"/>
            </a:xfrm>
            <a:prstGeom prst="triangle">
              <a:avLst>
                <a:gd name="adj" fmla="val 49528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FDC4DE84-2296-48A6-B552-30C4315DDCC1}"/>
              </a:ext>
            </a:extLst>
          </p:cNvPr>
          <p:cNvGrpSpPr/>
          <p:nvPr/>
        </p:nvGrpSpPr>
        <p:grpSpPr>
          <a:xfrm flipH="1">
            <a:off x="-5940" y="162232"/>
            <a:ext cx="171830" cy="6688366"/>
            <a:chOff x="12022962" y="0"/>
            <a:chExt cx="173961" cy="6858000"/>
          </a:xfrm>
        </p:grpSpPr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3EE5ABFC-FDB0-415B-ACB7-75D2BDBC8855}"/>
                </a:ext>
              </a:extLst>
            </p:cNvPr>
            <p:cNvSpPr/>
            <p:nvPr/>
          </p:nvSpPr>
          <p:spPr>
            <a:xfrm>
              <a:off x="12078929" y="0"/>
              <a:ext cx="117994" cy="685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B9DD6158-CCE2-41A0-9501-2CBD70D22422}"/>
                </a:ext>
              </a:extLst>
            </p:cNvPr>
            <p:cNvSpPr/>
            <p:nvPr/>
          </p:nvSpPr>
          <p:spPr>
            <a:xfrm>
              <a:off x="12022962" y="0"/>
              <a:ext cx="117994" cy="685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AE6403DC-271E-4097-B4D1-79A25C58709E}"/>
              </a:ext>
            </a:extLst>
          </p:cNvPr>
          <p:cNvGrpSpPr/>
          <p:nvPr/>
        </p:nvGrpSpPr>
        <p:grpSpPr>
          <a:xfrm rot="5400000">
            <a:off x="-777421" y="756188"/>
            <a:ext cx="3251759" cy="1695196"/>
            <a:chOff x="0" y="4522626"/>
            <a:chExt cx="3408718" cy="237198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6" name="Равнобедренный треугольник 25">
              <a:extLst>
                <a:ext uri="{FF2B5EF4-FFF2-40B4-BE49-F238E27FC236}">
                  <a16:creationId xmlns:a16="http://schemas.microsoft.com/office/drawing/2014/main" id="{B0617D49-A76B-4C91-B35D-3AE99500D0FE}"/>
                </a:ext>
              </a:extLst>
            </p:cNvPr>
            <p:cNvSpPr/>
            <p:nvPr/>
          </p:nvSpPr>
          <p:spPr>
            <a:xfrm>
              <a:off x="0" y="4526181"/>
              <a:ext cx="3125428" cy="2368426"/>
            </a:xfrm>
            <a:prstGeom prst="triangle">
              <a:avLst>
                <a:gd name="adj" fmla="val 49528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27" name="Равнобедренный треугольник 26">
              <a:extLst>
                <a:ext uri="{FF2B5EF4-FFF2-40B4-BE49-F238E27FC236}">
                  <a16:creationId xmlns:a16="http://schemas.microsoft.com/office/drawing/2014/main" id="{92E50050-BE32-4335-B07B-3FDCFE593022}"/>
                </a:ext>
              </a:extLst>
            </p:cNvPr>
            <p:cNvSpPr/>
            <p:nvPr/>
          </p:nvSpPr>
          <p:spPr>
            <a:xfrm>
              <a:off x="283290" y="4522626"/>
              <a:ext cx="3125428" cy="2368426"/>
            </a:xfrm>
            <a:prstGeom prst="triangle">
              <a:avLst>
                <a:gd name="adj" fmla="val 49528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A0EC014-924A-4359-838F-F16721FDB990}"/>
              </a:ext>
            </a:extLst>
          </p:cNvPr>
          <p:cNvSpPr txBox="1"/>
          <p:nvPr/>
        </p:nvSpPr>
        <p:spPr>
          <a:xfrm>
            <a:off x="283290" y="2873087"/>
            <a:ext cx="116254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СТРАТЕГИЧЕСКИЙ ПЛАН</a:t>
            </a:r>
          </a:p>
          <a:p>
            <a:pPr algn="ctr"/>
            <a:r>
              <a:rPr lang="ru-RU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КГКП «ВЫСШИЙ КОЛЛЕДЖ ИМЕНИ М. ЖУМАБАЕВА»  УПРАВЛЕНИЯ ОБРАЗОВАНИЯ АКИМАТА СЕВЕРО-КАЗАХСТАНСКОЙ ОБЛАСТИ</a:t>
            </a:r>
          </a:p>
          <a:p>
            <a:pPr algn="ctr"/>
            <a:r>
              <a:rPr lang="ru-RU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2021-2025 ГОДЫ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6195B0-29EE-4A1F-905F-DE74A993BBE7}"/>
              </a:ext>
            </a:extLst>
          </p:cNvPr>
          <p:cNvSpPr txBox="1"/>
          <p:nvPr/>
        </p:nvSpPr>
        <p:spPr>
          <a:xfrm>
            <a:off x="3125428" y="6161383"/>
            <a:ext cx="594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k-KZ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Петропавловск, 2021 г</a:t>
            </a:r>
          </a:p>
        </p:txBody>
      </p:sp>
    </p:spTree>
    <p:extLst>
      <p:ext uri="{BB962C8B-B14F-4D97-AF65-F5344CB8AC3E}">
        <p14:creationId xmlns:p14="http://schemas.microsoft.com/office/powerpoint/2010/main" val="37950920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50</Words>
  <Application>Microsoft Office PowerPoint</Application>
  <PresentationFormat>Широкоэкранный</PresentationFormat>
  <Paragraphs>7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Alisher Zhakenov</dc:creator>
  <cp:lastModifiedBy>Admin</cp:lastModifiedBy>
  <cp:revision>44</cp:revision>
  <dcterms:created xsi:type="dcterms:W3CDTF">2022-01-22T15:21:07Z</dcterms:created>
  <dcterms:modified xsi:type="dcterms:W3CDTF">2022-10-04T04:35:50Z</dcterms:modified>
</cp:coreProperties>
</file>