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1578" y="-6888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9DB48-5630-4AF9-9100-1C6129F9B35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E7B3F-B432-4267-8579-93F41436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the curious, I’m using PowerPoint’s vector based arrows with a green-screening</a:t>
            </a:r>
            <a:r>
              <a:rPr lang="en-US" baseline="0" dirty="0" smtClean="0"/>
              <a:t> background here so that they can easily be isolated in a photo-editing suite, producing nice, clean arrows for the </a:t>
            </a:r>
            <a:r>
              <a:rPr lang="en-US" baseline="0" dirty="0" err="1" smtClean="0"/>
              <a:t>KSPedia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7B3F-B432-4267-8579-93F4143629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BEF2-F786-4FD0-88B9-FA5236D9B16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9A26-BCB8-4FF1-9718-F18B8A80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4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BEF2-F786-4FD0-88B9-FA5236D9B16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9A26-BCB8-4FF1-9718-F18B8A80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BEF2-F786-4FD0-88B9-FA5236D9B16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9A26-BCB8-4FF1-9718-F18B8A80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9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BEF2-F786-4FD0-88B9-FA5236D9B16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9A26-BCB8-4FF1-9718-F18B8A80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BEF2-F786-4FD0-88B9-FA5236D9B16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9A26-BCB8-4FF1-9718-F18B8A80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BEF2-F786-4FD0-88B9-FA5236D9B16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9A26-BCB8-4FF1-9718-F18B8A80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BEF2-F786-4FD0-88B9-FA5236D9B16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9A26-BCB8-4FF1-9718-F18B8A80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1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BEF2-F786-4FD0-88B9-FA5236D9B16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9A26-BCB8-4FF1-9718-F18B8A80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6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BEF2-F786-4FD0-88B9-FA5236D9B16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9A26-BCB8-4FF1-9718-F18B8A80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BEF2-F786-4FD0-88B9-FA5236D9B16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9A26-BCB8-4FF1-9718-F18B8A80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BEF2-F786-4FD0-88B9-FA5236D9B16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9A26-BCB8-4FF1-9718-F18B8A80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4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BEF2-F786-4FD0-88B9-FA5236D9B16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9A26-BCB8-4FF1-9718-F18B8A80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-Right Arrow 4"/>
          <p:cNvSpPr/>
          <p:nvPr/>
        </p:nvSpPr>
        <p:spPr>
          <a:xfrm>
            <a:off x="139637" y="139065"/>
            <a:ext cx="761427" cy="169545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39637" y="377190"/>
            <a:ext cx="761427" cy="160020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139636" y="605790"/>
            <a:ext cx="370903" cy="169545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39350" y="843915"/>
            <a:ext cx="371474" cy="160020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670560" y="605790"/>
            <a:ext cx="230504" cy="169545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70275" y="843915"/>
            <a:ext cx="230789" cy="160020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A. Horton</dc:creator>
  <cp:lastModifiedBy>Joshua A. Horton</cp:lastModifiedBy>
  <cp:revision>4</cp:revision>
  <dcterms:created xsi:type="dcterms:W3CDTF">2017-09-04T16:07:01Z</dcterms:created>
  <dcterms:modified xsi:type="dcterms:W3CDTF">2017-09-04T16:29:42Z</dcterms:modified>
</cp:coreProperties>
</file>