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7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598" autoAdjust="0"/>
  </p:normalViewPr>
  <p:slideViewPr>
    <p:cSldViewPr snapToGrid="0">
      <p:cViewPr varScale="1">
        <p:scale>
          <a:sx n="65" d="100"/>
          <a:sy n="65" d="100"/>
        </p:scale>
        <p:origin x="50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ED14B-D545-4B9F-9F5B-0134E19CB11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32F919-A9AF-410E-8B25-92B9B8B30FA3}">
      <dgm:prSet/>
      <dgm:spPr/>
      <dgm:t>
        <a:bodyPr/>
        <a:lstStyle/>
        <a:p>
          <a:r>
            <a:rPr lang="ru-RU" dirty="0"/>
            <a:t>Выбросы бывают</a:t>
          </a:r>
          <a:r>
            <a:rPr lang="en-US" dirty="0"/>
            <a:t>:</a:t>
          </a:r>
        </a:p>
      </dgm:t>
    </dgm:pt>
    <dgm:pt modelId="{B87E5339-D1D6-4724-8C2A-0AFC4F5EA5C1}" type="parTrans" cxnId="{3A5394A5-D037-4EB0-9E98-27977BBE909E}">
      <dgm:prSet/>
      <dgm:spPr/>
      <dgm:t>
        <a:bodyPr/>
        <a:lstStyle/>
        <a:p>
          <a:endParaRPr lang="en-US"/>
        </a:p>
      </dgm:t>
    </dgm:pt>
    <dgm:pt modelId="{DE7D7AA2-2BA1-4489-A030-B9B5F633D0CE}" type="sibTrans" cxnId="{3A5394A5-D037-4EB0-9E98-27977BBE909E}">
      <dgm:prSet/>
      <dgm:spPr/>
      <dgm:t>
        <a:bodyPr/>
        <a:lstStyle/>
        <a:p>
          <a:endParaRPr lang="en-US"/>
        </a:p>
      </dgm:t>
    </dgm:pt>
    <dgm:pt modelId="{8A10685C-B77A-40DD-BFDF-BAC907D65630}">
      <dgm:prSet/>
      <dgm:spPr/>
      <dgm:t>
        <a:bodyPr/>
        <a:lstStyle/>
        <a:p>
          <a:r>
            <a:rPr lang="ru-RU" b="1" dirty="0"/>
            <a:t>Одномерные выбросы</a:t>
          </a:r>
          <a:endParaRPr lang="en-US" dirty="0"/>
        </a:p>
      </dgm:t>
    </dgm:pt>
    <dgm:pt modelId="{1A7016DB-2CF4-4336-A34F-DB9814FA5274}" type="parTrans" cxnId="{826415A9-6236-4AB7-BE49-E006541EAC6F}">
      <dgm:prSet/>
      <dgm:spPr/>
      <dgm:t>
        <a:bodyPr/>
        <a:lstStyle/>
        <a:p>
          <a:endParaRPr lang="en-US"/>
        </a:p>
      </dgm:t>
    </dgm:pt>
    <dgm:pt modelId="{C5320E3C-34D3-4023-832D-093229D894FC}" type="sibTrans" cxnId="{826415A9-6236-4AB7-BE49-E006541EAC6F}">
      <dgm:prSet/>
      <dgm:spPr/>
      <dgm:t>
        <a:bodyPr/>
        <a:lstStyle/>
        <a:p>
          <a:endParaRPr lang="en-US"/>
        </a:p>
      </dgm:t>
    </dgm:pt>
    <dgm:pt modelId="{9D5F31D1-0F54-411D-96F9-B341007BF888}">
      <dgm:prSet/>
      <dgm:spPr/>
      <dgm:t>
        <a:bodyPr/>
        <a:lstStyle/>
        <a:p>
          <a:r>
            <a:rPr lang="ru-RU" b="1"/>
            <a:t>Многомерные выбросы</a:t>
          </a:r>
          <a:endParaRPr lang="en-US"/>
        </a:p>
      </dgm:t>
    </dgm:pt>
    <dgm:pt modelId="{B94F60DD-A7DA-44AA-A133-87BE0AAC4CE1}" type="parTrans" cxnId="{D237D55C-3D72-4761-8025-F7CE936E2024}">
      <dgm:prSet/>
      <dgm:spPr/>
      <dgm:t>
        <a:bodyPr/>
        <a:lstStyle/>
        <a:p>
          <a:endParaRPr lang="en-US"/>
        </a:p>
      </dgm:t>
    </dgm:pt>
    <dgm:pt modelId="{7305D3DC-1B98-4B7A-B953-20C971DF71B9}" type="sibTrans" cxnId="{D237D55C-3D72-4761-8025-F7CE936E2024}">
      <dgm:prSet/>
      <dgm:spPr/>
      <dgm:t>
        <a:bodyPr/>
        <a:lstStyle/>
        <a:p>
          <a:endParaRPr lang="en-US"/>
        </a:p>
      </dgm:t>
    </dgm:pt>
    <dgm:pt modelId="{41497000-62E4-40E5-9C9A-766A02230004}">
      <dgm:prSet/>
      <dgm:spPr/>
      <dgm:t>
        <a:bodyPr/>
        <a:lstStyle/>
        <a:p>
          <a:r>
            <a:rPr lang="ru-RU" b="1"/>
            <a:t>Точечные выбросы</a:t>
          </a:r>
          <a:endParaRPr lang="en-US"/>
        </a:p>
      </dgm:t>
    </dgm:pt>
    <dgm:pt modelId="{F611EDBE-5935-4E4B-A02B-6D9A495B38B0}" type="parTrans" cxnId="{8F9D5A83-8071-4D65-A038-FF47BD5A434A}">
      <dgm:prSet/>
      <dgm:spPr/>
      <dgm:t>
        <a:bodyPr/>
        <a:lstStyle/>
        <a:p>
          <a:endParaRPr lang="en-US"/>
        </a:p>
      </dgm:t>
    </dgm:pt>
    <dgm:pt modelId="{FE5E0491-7CFA-4337-9C95-AA615589A326}" type="sibTrans" cxnId="{8F9D5A83-8071-4D65-A038-FF47BD5A434A}">
      <dgm:prSet/>
      <dgm:spPr/>
      <dgm:t>
        <a:bodyPr/>
        <a:lstStyle/>
        <a:p>
          <a:endParaRPr lang="en-US"/>
        </a:p>
      </dgm:t>
    </dgm:pt>
    <dgm:pt modelId="{6B869202-BCF8-44FD-98BE-527A09207511}">
      <dgm:prSet/>
      <dgm:spPr/>
      <dgm:t>
        <a:bodyPr/>
        <a:lstStyle/>
        <a:p>
          <a:r>
            <a:rPr lang="ru-RU" b="1"/>
            <a:t>Контекстуальные выбросы</a:t>
          </a:r>
          <a:endParaRPr lang="en-US"/>
        </a:p>
      </dgm:t>
    </dgm:pt>
    <dgm:pt modelId="{9D8D2460-6345-4494-A895-A41572D6A899}" type="parTrans" cxnId="{0BE37F62-3012-4B5A-AA91-41B3229A5F02}">
      <dgm:prSet/>
      <dgm:spPr/>
      <dgm:t>
        <a:bodyPr/>
        <a:lstStyle/>
        <a:p>
          <a:endParaRPr lang="en-US"/>
        </a:p>
      </dgm:t>
    </dgm:pt>
    <dgm:pt modelId="{754F30C8-19A0-485E-9B2E-7F6864E9FD40}" type="sibTrans" cxnId="{0BE37F62-3012-4B5A-AA91-41B3229A5F02}">
      <dgm:prSet/>
      <dgm:spPr/>
      <dgm:t>
        <a:bodyPr/>
        <a:lstStyle/>
        <a:p>
          <a:endParaRPr lang="en-US"/>
        </a:p>
      </dgm:t>
    </dgm:pt>
    <dgm:pt modelId="{AC1233F1-9F0E-4FE5-BACD-6C8F1AFA9849}">
      <dgm:prSet/>
      <dgm:spPr/>
      <dgm:t>
        <a:bodyPr/>
        <a:lstStyle/>
        <a:p>
          <a:r>
            <a:rPr lang="ru-RU" b="1"/>
            <a:t>Коллективные выбросы</a:t>
          </a:r>
          <a:endParaRPr lang="en-US"/>
        </a:p>
      </dgm:t>
    </dgm:pt>
    <dgm:pt modelId="{D9454216-0BC4-4817-92EF-220C49F3125E}" type="parTrans" cxnId="{C3BE11EB-DAFB-49B4-A5B9-4A962AA9B502}">
      <dgm:prSet/>
      <dgm:spPr/>
      <dgm:t>
        <a:bodyPr/>
        <a:lstStyle/>
        <a:p>
          <a:endParaRPr lang="en-US"/>
        </a:p>
      </dgm:t>
    </dgm:pt>
    <dgm:pt modelId="{BE8807BD-1540-4811-97EB-C7C448ECCC2C}" type="sibTrans" cxnId="{C3BE11EB-DAFB-49B4-A5B9-4A962AA9B502}">
      <dgm:prSet/>
      <dgm:spPr/>
      <dgm:t>
        <a:bodyPr/>
        <a:lstStyle/>
        <a:p>
          <a:endParaRPr lang="en-US"/>
        </a:p>
      </dgm:t>
    </dgm:pt>
    <dgm:pt modelId="{5C949B7F-8ADE-4DAD-9504-AE360E4C9553}" type="pres">
      <dgm:prSet presAssocID="{976ED14B-D545-4B9F-9F5B-0134E19CB111}" presName="vert0" presStyleCnt="0">
        <dgm:presLayoutVars>
          <dgm:dir/>
          <dgm:animOne val="branch"/>
          <dgm:animLvl val="lvl"/>
        </dgm:presLayoutVars>
      </dgm:prSet>
      <dgm:spPr/>
    </dgm:pt>
    <dgm:pt modelId="{63FE6C5E-FF35-47F4-93C8-68FE30537EA8}" type="pres">
      <dgm:prSet presAssocID="{8532F919-A9AF-410E-8B25-92B9B8B30FA3}" presName="thickLine" presStyleLbl="alignNode1" presStyleIdx="0" presStyleCnt="6"/>
      <dgm:spPr/>
    </dgm:pt>
    <dgm:pt modelId="{D51B959D-FA48-4CA6-B5C9-188D70404CEA}" type="pres">
      <dgm:prSet presAssocID="{8532F919-A9AF-410E-8B25-92B9B8B30FA3}" presName="horz1" presStyleCnt="0"/>
      <dgm:spPr/>
    </dgm:pt>
    <dgm:pt modelId="{0DFD14AC-70A8-4B9F-BDA3-1C93A740927A}" type="pres">
      <dgm:prSet presAssocID="{8532F919-A9AF-410E-8B25-92B9B8B30FA3}" presName="tx1" presStyleLbl="revTx" presStyleIdx="0" presStyleCnt="6"/>
      <dgm:spPr/>
    </dgm:pt>
    <dgm:pt modelId="{6A067E7D-7B6A-4AED-B789-6F11B57E4F62}" type="pres">
      <dgm:prSet presAssocID="{8532F919-A9AF-410E-8B25-92B9B8B30FA3}" presName="vert1" presStyleCnt="0"/>
      <dgm:spPr/>
    </dgm:pt>
    <dgm:pt modelId="{ECE307E1-8AA7-4777-8EC7-1763FCFDA7F4}" type="pres">
      <dgm:prSet presAssocID="{8A10685C-B77A-40DD-BFDF-BAC907D65630}" presName="thickLine" presStyleLbl="alignNode1" presStyleIdx="1" presStyleCnt="6"/>
      <dgm:spPr/>
    </dgm:pt>
    <dgm:pt modelId="{18E024DC-7DCC-4F6D-9C72-441DCD407EF8}" type="pres">
      <dgm:prSet presAssocID="{8A10685C-B77A-40DD-BFDF-BAC907D65630}" presName="horz1" presStyleCnt="0"/>
      <dgm:spPr/>
    </dgm:pt>
    <dgm:pt modelId="{0A19CBEE-472A-4F6E-B45D-EE4624FD21E8}" type="pres">
      <dgm:prSet presAssocID="{8A10685C-B77A-40DD-BFDF-BAC907D65630}" presName="tx1" presStyleLbl="revTx" presStyleIdx="1" presStyleCnt="6"/>
      <dgm:spPr/>
    </dgm:pt>
    <dgm:pt modelId="{1345BA73-4E89-48CF-BF76-F25EE00C86B3}" type="pres">
      <dgm:prSet presAssocID="{8A10685C-B77A-40DD-BFDF-BAC907D65630}" presName="vert1" presStyleCnt="0"/>
      <dgm:spPr/>
    </dgm:pt>
    <dgm:pt modelId="{A0B7D5A1-9863-4457-AA4B-866F4CF0F7A3}" type="pres">
      <dgm:prSet presAssocID="{9D5F31D1-0F54-411D-96F9-B341007BF888}" presName="thickLine" presStyleLbl="alignNode1" presStyleIdx="2" presStyleCnt="6"/>
      <dgm:spPr/>
    </dgm:pt>
    <dgm:pt modelId="{DE334512-E5C6-4B15-94E5-8C56D71FFC3C}" type="pres">
      <dgm:prSet presAssocID="{9D5F31D1-0F54-411D-96F9-B341007BF888}" presName="horz1" presStyleCnt="0"/>
      <dgm:spPr/>
    </dgm:pt>
    <dgm:pt modelId="{32AE0076-E754-453E-A3AB-CF858EFA98AA}" type="pres">
      <dgm:prSet presAssocID="{9D5F31D1-0F54-411D-96F9-B341007BF888}" presName="tx1" presStyleLbl="revTx" presStyleIdx="2" presStyleCnt="6"/>
      <dgm:spPr/>
    </dgm:pt>
    <dgm:pt modelId="{DD73F3E4-8FA2-4826-BCB1-55D82D2682B8}" type="pres">
      <dgm:prSet presAssocID="{9D5F31D1-0F54-411D-96F9-B341007BF888}" presName="vert1" presStyleCnt="0"/>
      <dgm:spPr/>
    </dgm:pt>
    <dgm:pt modelId="{56F769CA-7EA5-4739-A5A4-79611000DA55}" type="pres">
      <dgm:prSet presAssocID="{41497000-62E4-40E5-9C9A-766A02230004}" presName="thickLine" presStyleLbl="alignNode1" presStyleIdx="3" presStyleCnt="6"/>
      <dgm:spPr/>
    </dgm:pt>
    <dgm:pt modelId="{3CFA5D5F-B7D5-4418-9999-5AE8C7ACDAE2}" type="pres">
      <dgm:prSet presAssocID="{41497000-62E4-40E5-9C9A-766A02230004}" presName="horz1" presStyleCnt="0"/>
      <dgm:spPr/>
    </dgm:pt>
    <dgm:pt modelId="{E4C4A15A-6D53-42AA-9BD5-B6A3E0C979EA}" type="pres">
      <dgm:prSet presAssocID="{41497000-62E4-40E5-9C9A-766A02230004}" presName="tx1" presStyleLbl="revTx" presStyleIdx="3" presStyleCnt="6"/>
      <dgm:spPr/>
    </dgm:pt>
    <dgm:pt modelId="{076E63CD-7FED-4E24-9DD6-563074D5F9B7}" type="pres">
      <dgm:prSet presAssocID="{41497000-62E4-40E5-9C9A-766A02230004}" presName="vert1" presStyleCnt="0"/>
      <dgm:spPr/>
    </dgm:pt>
    <dgm:pt modelId="{72C4E3A0-1FBE-4C0D-91C6-1B080872DB55}" type="pres">
      <dgm:prSet presAssocID="{6B869202-BCF8-44FD-98BE-527A09207511}" presName="thickLine" presStyleLbl="alignNode1" presStyleIdx="4" presStyleCnt="6"/>
      <dgm:spPr/>
    </dgm:pt>
    <dgm:pt modelId="{E556EAA7-4152-4F62-AC7A-E536E47F368C}" type="pres">
      <dgm:prSet presAssocID="{6B869202-BCF8-44FD-98BE-527A09207511}" presName="horz1" presStyleCnt="0"/>
      <dgm:spPr/>
    </dgm:pt>
    <dgm:pt modelId="{943DA440-B23E-4A34-BC27-DA78CE50F6E3}" type="pres">
      <dgm:prSet presAssocID="{6B869202-BCF8-44FD-98BE-527A09207511}" presName="tx1" presStyleLbl="revTx" presStyleIdx="4" presStyleCnt="6"/>
      <dgm:spPr/>
    </dgm:pt>
    <dgm:pt modelId="{45B2FD9A-3E09-4624-B7FE-3E370FCD94AD}" type="pres">
      <dgm:prSet presAssocID="{6B869202-BCF8-44FD-98BE-527A09207511}" presName="vert1" presStyleCnt="0"/>
      <dgm:spPr/>
    </dgm:pt>
    <dgm:pt modelId="{37B4E07E-D71D-4159-B3A0-51D6D24FFFFD}" type="pres">
      <dgm:prSet presAssocID="{AC1233F1-9F0E-4FE5-BACD-6C8F1AFA9849}" presName="thickLine" presStyleLbl="alignNode1" presStyleIdx="5" presStyleCnt="6"/>
      <dgm:spPr/>
    </dgm:pt>
    <dgm:pt modelId="{8AD69829-E910-43AB-BAEA-A2C8C448E881}" type="pres">
      <dgm:prSet presAssocID="{AC1233F1-9F0E-4FE5-BACD-6C8F1AFA9849}" presName="horz1" presStyleCnt="0"/>
      <dgm:spPr/>
    </dgm:pt>
    <dgm:pt modelId="{E40E6EF4-7E02-44F6-BFEA-FB5F89FBC660}" type="pres">
      <dgm:prSet presAssocID="{AC1233F1-9F0E-4FE5-BACD-6C8F1AFA9849}" presName="tx1" presStyleLbl="revTx" presStyleIdx="5" presStyleCnt="6"/>
      <dgm:spPr/>
    </dgm:pt>
    <dgm:pt modelId="{02654DCB-E9A6-48F4-B154-06B353F4F87F}" type="pres">
      <dgm:prSet presAssocID="{AC1233F1-9F0E-4FE5-BACD-6C8F1AFA9849}" presName="vert1" presStyleCnt="0"/>
      <dgm:spPr/>
    </dgm:pt>
  </dgm:ptLst>
  <dgm:cxnLst>
    <dgm:cxn modelId="{11324B01-D609-46A7-947B-46FF78E6FC0A}" type="presOf" srcId="{8532F919-A9AF-410E-8B25-92B9B8B30FA3}" destId="{0DFD14AC-70A8-4B9F-BDA3-1C93A740927A}" srcOrd="0" destOrd="0" presId="urn:microsoft.com/office/officeart/2008/layout/LinedList"/>
    <dgm:cxn modelId="{F1EEEB1D-9C9F-42FD-9730-7E9DF606BC32}" type="presOf" srcId="{9D5F31D1-0F54-411D-96F9-B341007BF888}" destId="{32AE0076-E754-453E-A3AB-CF858EFA98AA}" srcOrd="0" destOrd="0" presId="urn:microsoft.com/office/officeart/2008/layout/LinedList"/>
    <dgm:cxn modelId="{C2B7953D-BC73-4FD6-AF59-AED5104687F6}" type="presOf" srcId="{6B869202-BCF8-44FD-98BE-527A09207511}" destId="{943DA440-B23E-4A34-BC27-DA78CE50F6E3}" srcOrd="0" destOrd="0" presId="urn:microsoft.com/office/officeart/2008/layout/LinedList"/>
    <dgm:cxn modelId="{8DFC3F40-BA3F-4B44-A503-A65DBBC38C03}" type="presOf" srcId="{AC1233F1-9F0E-4FE5-BACD-6C8F1AFA9849}" destId="{E40E6EF4-7E02-44F6-BFEA-FB5F89FBC660}" srcOrd="0" destOrd="0" presId="urn:microsoft.com/office/officeart/2008/layout/LinedList"/>
    <dgm:cxn modelId="{D237D55C-3D72-4761-8025-F7CE936E2024}" srcId="{976ED14B-D545-4B9F-9F5B-0134E19CB111}" destId="{9D5F31D1-0F54-411D-96F9-B341007BF888}" srcOrd="2" destOrd="0" parTransId="{B94F60DD-A7DA-44AA-A133-87BE0AAC4CE1}" sibTransId="{7305D3DC-1B98-4B7A-B953-20C971DF71B9}"/>
    <dgm:cxn modelId="{0BE37F62-3012-4B5A-AA91-41B3229A5F02}" srcId="{976ED14B-D545-4B9F-9F5B-0134E19CB111}" destId="{6B869202-BCF8-44FD-98BE-527A09207511}" srcOrd="4" destOrd="0" parTransId="{9D8D2460-6345-4494-A895-A41572D6A899}" sibTransId="{754F30C8-19A0-485E-9B2E-7F6864E9FD40}"/>
    <dgm:cxn modelId="{9CE86668-3D06-47C9-9888-45F68AE15C2F}" type="presOf" srcId="{976ED14B-D545-4B9F-9F5B-0134E19CB111}" destId="{5C949B7F-8ADE-4DAD-9504-AE360E4C9553}" srcOrd="0" destOrd="0" presId="urn:microsoft.com/office/officeart/2008/layout/LinedList"/>
    <dgm:cxn modelId="{EE127A68-A9E5-4A87-9D44-ACC310693D10}" type="presOf" srcId="{41497000-62E4-40E5-9C9A-766A02230004}" destId="{E4C4A15A-6D53-42AA-9BD5-B6A3E0C979EA}" srcOrd="0" destOrd="0" presId="urn:microsoft.com/office/officeart/2008/layout/LinedList"/>
    <dgm:cxn modelId="{8F9D5A83-8071-4D65-A038-FF47BD5A434A}" srcId="{976ED14B-D545-4B9F-9F5B-0134E19CB111}" destId="{41497000-62E4-40E5-9C9A-766A02230004}" srcOrd="3" destOrd="0" parTransId="{F611EDBE-5935-4E4B-A02B-6D9A495B38B0}" sibTransId="{FE5E0491-7CFA-4337-9C95-AA615589A326}"/>
    <dgm:cxn modelId="{E641738A-0761-4E5B-A3CD-31FECF6D3A69}" type="presOf" srcId="{8A10685C-B77A-40DD-BFDF-BAC907D65630}" destId="{0A19CBEE-472A-4F6E-B45D-EE4624FD21E8}" srcOrd="0" destOrd="0" presId="urn:microsoft.com/office/officeart/2008/layout/LinedList"/>
    <dgm:cxn modelId="{3A5394A5-D037-4EB0-9E98-27977BBE909E}" srcId="{976ED14B-D545-4B9F-9F5B-0134E19CB111}" destId="{8532F919-A9AF-410E-8B25-92B9B8B30FA3}" srcOrd="0" destOrd="0" parTransId="{B87E5339-D1D6-4724-8C2A-0AFC4F5EA5C1}" sibTransId="{DE7D7AA2-2BA1-4489-A030-B9B5F633D0CE}"/>
    <dgm:cxn modelId="{826415A9-6236-4AB7-BE49-E006541EAC6F}" srcId="{976ED14B-D545-4B9F-9F5B-0134E19CB111}" destId="{8A10685C-B77A-40DD-BFDF-BAC907D65630}" srcOrd="1" destOrd="0" parTransId="{1A7016DB-2CF4-4336-A34F-DB9814FA5274}" sibTransId="{C5320E3C-34D3-4023-832D-093229D894FC}"/>
    <dgm:cxn modelId="{C3BE11EB-DAFB-49B4-A5B9-4A962AA9B502}" srcId="{976ED14B-D545-4B9F-9F5B-0134E19CB111}" destId="{AC1233F1-9F0E-4FE5-BACD-6C8F1AFA9849}" srcOrd="5" destOrd="0" parTransId="{D9454216-0BC4-4817-92EF-220C49F3125E}" sibTransId="{BE8807BD-1540-4811-97EB-C7C448ECCC2C}"/>
    <dgm:cxn modelId="{584239A2-39B1-4F8E-93AE-3464816FC062}" type="presParOf" srcId="{5C949B7F-8ADE-4DAD-9504-AE360E4C9553}" destId="{63FE6C5E-FF35-47F4-93C8-68FE30537EA8}" srcOrd="0" destOrd="0" presId="urn:microsoft.com/office/officeart/2008/layout/LinedList"/>
    <dgm:cxn modelId="{BC0EC862-D7F1-42D9-AA14-F340DE538949}" type="presParOf" srcId="{5C949B7F-8ADE-4DAD-9504-AE360E4C9553}" destId="{D51B959D-FA48-4CA6-B5C9-188D70404CEA}" srcOrd="1" destOrd="0" presId="urn:microsoft.com/office/officeart/2008/layout/LinedList"/>
    <dgm:cxn modelId="{D451D1B2-5BBB-458E-A671-EAC79611897C}" type="presParOf" srcId="{D51B959D-FA48-4CA6-B5C9-188D70404CEA}" destId="{0DFD14AC-70A8-4B9F-BDA3-1C93A740927A}" srcOrd="0" destOrd="0" presId="urn:microsoft.com/office/officeart/2008/layout/LinedList"/>
    <dgm:cxn modelId="{0828FFFE-EDF3-450F-8F11-B7D0B83D0DE4}" type="presParOf" srcId="{D51B959D-FA48-4CA6-B5C9-188D70404CEA}" destId="{6A067E7D-7B6A-4AED-B789-6F11B57E4F62}" srcOrd="1" destOrd="0" presId="urn:microsoft.com/office/officeart/2008/layout/LinedList"/>
    <dgm:cxn modelId="{7A37E468-5CBD-493B-ACB5-8A053035D91D}" type="presParOf" srcId="{5C949B7F-8ADE-4DAD-9504-AE360E4C9553}" destId="{ECE307E1-8AA7-4777-8EC7-1763FCFDA7F4}" srcOrd="2" destOrd="0" presId="urn:microsoft.com/office/officeart/2008/layout/LinedList"/>
    <dgm:cxn modelId="{43C7ECF0-81AA-4563-8528-2AA0EEA48E6E}" type="presParOf" srcId="{5C949B7F-8ADE-4DAD-9504-AE360E4C9553}" destId="{18E024DC-7DCC-4F6D-9C72-441DCD407EF8}" srcOrd="3" destOrd="0" presId="urn:microsoft.com/office/officeart/2008/layout/LinedList"/>
    <dgm:cxn modelId="{FB7811CD-4BFB-4ECD-A2DE-3BBCE141EA2D}" type="presParOf" srcId="{18E024DC-7DCC-4F6D-9C72-441DCD407EF8}" destId="{0A19CBEE-472A-4F6E-B45D-EE4624FD21E8}" srcOrd="0" destOrd="0" presId="urn:microsoft.com/office/officeart/2008/layout/LinedList"/>
    <dgm:cxn modelId="{DD7A29CF-C772-419D-812B-CE011037852C}" type="presParOf" srcId="{18E024DC-7DCC-4F6D-9C72-441DCD407EF8}" destId="{1345BA73-4E89-48CF-BF76-F25EE00C86B3}" srcOrd="1" destOrd="0" presId="urn:microsoft.com/office/officeart/2008/layout/LinedList"/>
    <dgm:cxn modelId="{E8EC7186-4E63-46CE-817C-2502568A71B7}" type="presParOf" srcId="{5C949B7F-8ADE-4DAD-9504-AE360E4C9553}" destId="{A0B7D5A1-9863-4457-AA4B-866F4CF0F7A3}" srcOrd="4" destOrd="0" presId="urn:microsoft.com/office/officeart/2008/layout/LinedList"/>
    <dgm:cxn modelId="{06E0154F-11C7-4106-A95D-B094C75A5AAB}" type="presParOf" srcId="{5C949B7F-8ADE-4DAD-9504-AE360E4C9553}" destId="{DE334512-E5C6-4B15-94E5-8C56D71FFC3C}" srcOrd="5" destOrd="0" presId="urn:microsoft.com/office/officeart/2008/layout/LinedList"/>
    <dgm:cxn modelId="{6C56A40A-AB00-476B-B7D1-B25D2E5B1CDC}" type="presParOf" srcId="{DE334512-E5C6-4B15-94E5-8C56D71FFC3C}" destId="{32AE0076-E754-453E-A3AB-CF858EFA98AA}" srcOrd="0" destOrd="0" presId="urn:microsoft.com/office/officeart/2008/layout/LinedList"/>
    <dgm:cxn modelId="{5AFB0E7F-F221-4EB1-816E-895570C02871}" type="presParOf" srcId="{DE334512-E5C6-4B15-94E5-8C56D71FFC3C}" destId="{DD73F3E4-8FA2-4826-BCB1-55D82D2682B8}" srcOrd="1" destOrd="0" presId="urn:microsoft.com/office/officeart/2008/layout/LinedList"/>
    <dgm:cxn modelId="{D5EFC70A-D053-44F5-A44A-CF06F7091E33}" type="presParOf" srcId="{5C949B7F-8ADE-4DAD-9504-AE360E4C9553}" destId="{56F769CA-7EA5-4739-A5A4-79611000DA55}" srcOrd="6" destOrd="0" presId="urn:microsoft.com/office/officeart/2008/layout/LinedList"/>
    <dgm:cxn modelId="{977C83B7-950C-4130-9B53-8406A7B80FCD}" type="presParOf" srcId="{5C949B7F-8ADE-4DAD-9504-AE360E4C9553}" destId="{3CFA5D5F-B7D5-4418-9999-5AE8C7ACDAE2}" srcOrd="7" destOrd="0" presId="urn:microsoft.com/office/officeart/2008/layout/LinedList"/>
    <dgm:cxn modelId="{930778DE-1F80-41FB-8533-E7DA4F1951CD}" type="presParOf" srcId="{3CFA5D5F-B7D5-4418-9999-5AE8C7ACDAE2}" destId="{E4C4A15A-6D53-42AA-9BD5-B6A3E0C979EA}" srcOrd="0" destOrd="0" presId="urn:microsoft.com/office/officeart/2008/layout/LinedList"/>
    <dgm:cxn modelId="{A31220B6-1003-4FB6-94CB-2A09658D11B1}" type="presParOf" srcId="{3CFA5D5F-B7D5-4418-9999-5AE8C7ACDAE2}" destId="{076E63CD-7FED-4E24-9DD6-563074D5F9B7}" srcOrd="1" destOrd="0" presId="urn:microsoft.com/office/officeart/2008/layout/LinedList"/>
    <dgm:cxn modelId="{E9E436DA-2DC9-44D8-BEC1-8351ACE8E855}" type="presParOf" srcId="{5C949B7F-8ADE-4DAD-9504-AE360E4C9553}" destId="{72C4E3A0-1FBE-4C0D-91C6-1B080872DB55}" srcOrd="8" destOrd="0" presId="urn:microsoft.com/office/officeart/2008/layout/LinedList"/>
    <dgm:cxn modelId="{D46AB0BA-8DDC-45E0-A766-FE714C8587A8}" type="presParOf" srcId="{5C949B7F-8ADE-4DAD-9504-AE360E4C9553}" destId="{E556EAA7-4152-4F62-AC7A-E536E47F368C}" srcOrd="9" destOrd="0" presId="urn:microsoft.com/office/officeart/2008/layout/LinedList"/>
    <dgm:cxn modelId="{A0F1AF17-45CC-465A-B665-4903C1191EBF}" type="presParOf" srcId="{E556EAA7-4152-4F62-AC7A-E536E47F368C}" destId="{943DA440-B23E-4A34-BC27-DA78CE50F6E3}" srcOrd="0" destOrd="0" presId="urn:microsoft.com/office/officeart/2008/layout/LinedList"/>
    <dgm:cxn modelId="{87ED3385-56E1-4CD5-BEEA-BF1F14338634}" type="presParOf" srcId="{E556EAA7-4152-4F62-AC7A-E536E47F368C}" destId="{45B2FD9A-3E09-4624-B7FE-3E370FCD94AD}" srcOrd="1" destOrd="0" presId="urn:microsoft.com/office/officeart/2008/layout/LinedList"/>
    <dgm:cxn modelId="{5DE479CF-711E-4A20-910D-C77354FD17C7}" type="presParOf" srcId="{5C949B7F-8ADE-4DAD-9504-AE360E4C9553}" destId="{37B4E07E-D71D-4159-B3A0-51D6D24FFFFD}" srcOrd="10" destOrd="0" presId="urn:microsoft.com/office/officeart/2008/layout/LinedList"/>
    <dgm:cxn modelId="{04183671-9326-44E9-B55D-55D9E95C3BE8}" type="presParOf" srcId="{5C949B7F-8ADE-4DAD-9504-AE360E4C9553}" destId="{8AD69829-E910-43AB-BAEA-A2C8C448E881}" srcOrd="11" destOrd="0" presId="urn:microsoft.com/office/officeart/2008/layout/LinedList"/>
    <dgm:cxn modelId="{43ABCCCC-C471-4055-AD41-B2E84F0A9C0C}" type="presParOf" srcId="{8AD69829-E910-43AB-BAEA-A2C8C448E881}" destId="{E40E6EF4-7E02-44F6-BFEA-FB5F89FBC660}" srcOrd="0" destOrd="0" presId="urn:microsoft.com/office/officeart/2008/layout/LinedList"/>
    <dgm:cxn modelId="{009292B0-8909-49EA-A762-A4CB4C2E39CB}" type="presParOf" srcId="{8AD69829-E910-43AB-BAEA-A2C8C448E881}" destId="{02654DCB-E9A6-48F4-B154-06B353F4F8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A1D3E1-D59B-4D42-96E0-D7C5D70F739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E802DF-9E0D-4556-8376-C7322E2744B9}">
      <dgm:prSet/>
      <dgm:spPr/>
      <dgm:t>
        <a:bodyPr/>
        <a:lstStyle/>
        <a:p>
          <a:r>
            <a:rPr lang="ru-RU"/>
            <a:t>Сбой работы оборудования;</a:t>
          </a:r>
          <a:endParaRPr lang="en-US"/>
        </a:p>
      </dgm:t>
    </dgm:pt>
    <dgm:pt modelId="{7B74FAA9-0FDC-43FC-8D57-2F10473577C0}" type="parTrans" cxnId="{FF5FE139-0C77-4012-BCD9-7AE3B42B5915}">
      <dgm:prSet/>
      <dgm:spPr/>
      <dgm:t>
        <a:bodyPr/>
        <a:lstStyle/>
        <a:p>
          <a:endParaRPr lang="en-US"/>
        </a:p>
      </dgm:t>
    </dgm:pt>
    <dgm:pt modelId="{4296DFEA-6012-4A29-8BED-4AB6A69E2BEF}" type="sibTrans" cxnId="{FF5FE139-0C77-4012-BCD9-7AE3B42B5915}">
      <dgm:prSet/>
      <dgm:spPr/>
      <dgm:t>
        <a:bodyPr/>
        <a:lstStyle/>
        <a:p>
          <a:endParaRPr lang="en-US"/>
        </a:p>
      </dgm:t>
    </dgm:pt>
    <dgm:pt modelId="{B5281230-E263-44D8-94EC-A5B29808BD6D}">
      <dgm:prSet/>
      <dgm:spPr/>
      <dgm:t>
        <a:bodyPr/>
        <a:lstStyle/>
        <a:p>
          <a:r>
            <a:rPr lang="ru-RU"/>
            <a:t>Человеческий фактор;</a:t>
          </a:r>
          <a:endParaRPr lang="en-US"/>
        </a:p>
      </dgm:t>
    </dgm:pt>
    <dgm:pt modelId="{897DA495-A724-4DF0-9CFF-D9588BA9DEDA}" type="parTrans" cxnId="{AFC42873-BCB0-43F2-8A34-F6811CF0FD0D}">
      <dgm:prSet/>
      <dgm:spPr/>
      <dgm:t>
        <a:bodyPr/>
        <a:lstStyle/>
        <a:p>
          <a:endParaRPr lang="en-US"/>
        </a:p>
      </dgm:t>
    </dgm:pt>
    <dgm:pt modelId="{E6D1A974-8058-46F1-A3A4-682533469041}" type="sibTrans" cxnId="{AFC42873-BCB0-43F2-8A34-F6811CF0FD0D}">
      <dgm:prSet/>
      <dgm:spPr/>
      <dgm:t>
        <a:bodyPr/>
        <a:lstStyle/>
        <a:p>
          <a:endParaRPr lang="en-US"/>
        </a:p>
      </dgm:t>
    </dgm:pt>
    <dgm:pt modelId="{B9CA247A-64E8-40B4-8574-C245CD4240C0}">
      <dgm:prSet/>
      <dgm:spPr/>
      <dgm:t>
        <a:bodyPr/>
        <a:lstStyle/>
        <a:p>
          <a:r>
            <a:rPr lang="ru-RU"/>
            <a:t>Случайность;</a:t>
          </a:r>
          <a:endParaRPr lang="en-US"/>
        </a:p>
      </dgm:t>
    </dgm:pt>
    <dgm:pt modelId="{A6F818B0-0CF5-41D6-AA7D-B3B273CD75E6}" type="parTrans" cxnId="{6FE50DC5-0699-4A0C-9E4B-B36986AFB042}">
      <dgm:prSet/>
      <dgm:spPr/>
      <dgm:t>
        <a:bodyPr/>
        <a:lstStyle/>
        <a:p>
          <a:endParaRPr lang="en-US"/>
        </a:p>
      </dgm:t>
    </dgm:pt>
    <dgm:pt modelId="{AAA70300-7594-4CF4-BA73-CD517086F2C9}" type="sibTrans" cxnId="{6FE50DC5-0699-4A0C-9E4B-B36986AFB042}">
      <dgm:prSet/>
      <dgm:spPr/>
      <dgm:t>
        <a:bodyPr/>
        <a:lstStyle/>
        <a:p>
          <a:endParaRPr lang="en-US"/>
        </a:p>
      </dgm:t>
    </dgm:pt>
    <dgm:pt modelId="{2021864C-0B1B-4498-9CC1-2A9A7A6F4901}">
      <dgm:prSet/>
      <dgm:spPr/>
      <dgm:t>
        <a:bodyPr/>
        <a:lstStyle/>
        <a:p>
          <a:r>
            <a:rPr lang="ru-RU"/>
            <a:t>Уникальные явления;</a:t>
          </a:r>
          <a:endParaRPr lang="en-US"/>
        </a:p>
      </dgm:t>
    </dgm:pt>
    <dgm:pt modelId="{8C2AEC0D-79F7-4917-BAC7-7CF246DC17A7}" type="parTrans" cxnId="{8E3AB844-EDD8-42AC-B4ED-DEA68AA1261B}">
      <dgm:prSet/>
      <dgm:spPr/>
      <dgm:t>
        <a:bodyPr/>
        <a:lstStyle/>
        <a:p>
          <a:endParaRPr lang="en-US"/>
        </a:p>
      </dgm:t>
    </dgm:pt>
    <dgm:pt modelId="{AA75E9CC-C4EB-459C-A530-3A97063194EF}" type="sibTrans" cxnId="{8E3AB844-EDD8-42AC-B4ED-DEA68AA1261B}">
      <dgm:prSet/>
      <dgm:spPr/>
      <dgm:t>
        <a:bodyPr/>
        <a:lstStyle/>
        <a:p>
          <a:endParaRPr lang="en-US"/>
        </a:p>
      </dgm:t>
    </dgm:pt>
    <dgm:pt modelId="{8CC20BBE-CFD0-4238-BEA8-092CF9592AED}">
      <dgm:prSet/>
      <dgm:spPr/>
      <dgm:t>
        <a:bodyPr/>
        <a:lstStyle/>
        <a:p>
          <a:r>
            <a:rPr lang="ru-RU"/>
            <a:t>и др.</a:t>
          </a:r>
          <a:endParaRPr lang="en-US"/>
        </a:p>
      </dgm:t>
    </dgm:pt>
    <dgm:pt modelId="{9A9AF02C-F862-425B-A966-B13261F006D8}" type="parTrans" cxnId="{D79373AF-91C9-4D8E-B36A-CD9363C9BAB4}">
      <dgm:prSet/>
      <dgm:spPr/>
      <dgm:t>
        <a:bodyPr/>
        <a:lstStyle/>
        <a:p>
          <a:endParaRPr lang="en-US"/>
        </a:p>
      </dgm:t>
    </dgm:pt>
    <dgm:pt modelId="{6210DA0B-7703-481A-8336-38B8C270F122}" type="sibTrans" cxnId="{D79373AF-91C9-4D8E-B36A-CD9363C9BAB4}">
      <dgm:prSet/>
      <dgm:spPr/>
      <dgm:t>
        <a:bodyPr/>
        <a:lstStyle/>
        <a:p>
          <a:endParaRPr lang="en-US"/>
        </a:p>
      </dgm:t>
    </dgm:pt>
    <dgm:pt modelId="{267021A5-8361-45A9-B5A7-45981C9981C9}" type="pres">
      <dgm:prSet presAssocID="{FBA1D3E1-D59B-4D42-96E0-D7C5D70F739A}" presName="linear" presStyleCnt="0">
        <dgm:presLayoutVars>
          <dgm:animLvl val="lvl"/>
          <dgm:resizeHandles val="exact"/>
        </dgm:presLayoutVars>
      </dgm:prSet>
      <dgm:spPr/>
    </dgm:pt>
    <dgm:pt modelId="{23F77286-3A03-40E0-A8D4-B2C9AF26B304}" type="pres">
      <dgm:prSet presAssocID="{E7E802DF-9E0D-4556-8376-C7322E2744B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532CAD-2D48-4BC2-850E-41439A20D72A}" type="pres">
      <dgm:prSet presAssocID="{4296DFEA-6012-4A29-8BED-4AB6A69E2BEF}" presName="spacer" presStyleCnt="0"/>
      <dgm:spPr/>
    </dgm:pt>
    <dgm:pt modelId="{EAB83857-61AB-4B1E-8C44-D6965628438B}" type="pres">
      <dgm:prSet presAssocID="{B5281230-E263-44D8-94EC-A5B29808BD6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F47724C-2FD2-4027-8ED6-8BC4F7D1B308}" type="pres">
      <dgm:prSet presAssocID="{E6D1A974-8058-46F1-A3A4-682533469041}" presName="spacer" presStyleCnt="0"/>
      <dgm:spPr/>
    </dgm:pt>
    <dgm:pt modelId="{F7991AC0-B6E9-48F8-B42C-95A3BADFF9E5}" type="pres">
      <dgm:prSet presAssocID="{B9CA247A-64E8-40B4-8574-C245CD4240C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1A51428-2804-46FD-A589-C4D8BD8D109D}" type="pres">
      <dgm:prSet presAssocID="{AAA70300-7594-4CF4-BA73-CD517086F2C9}" presName="spacer" presStyleCnt="0"/>
      <dgm:spPr/>
    </dgm:pt>
    <dgm:pt modelId="{A7C4F700-D371-4449-9B44-F6B990A9DA55}" type="pres">
      <dgm:prSet presAssocID="{2021864C-0B1B-4498-9CC1-2A9A7A6F490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4BDF832-EB70-465C-8E98-0DDEB8CB046D}" type="pres">
      <dgm:prSet presAssocID="{AA75E9CC-C4EB-459C-A530-3A97063194EF}" presName="spacer" presStyleCnt="0"/>
      <dgm:spPr/>
    </dgm:pt>
    <dgm:pt modelId="{31CC59A4-795D-4951-B9C6-822A9565BF30}" type="pres">
      <dgm:prSet presAssocID="{8CC20BBE-CFD0-4238-BEA8-092CF9592AE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F5FE139-0C77-4012-BCD9-7AE3B42B5915}" srcId="{FBA1D3E1-D59B-4D42-96E0-D7C5D70F739A}" destId="{E7E802DF-9E0D-4556-8376-C7322E2744B9}" srcOrd="0" destOrd="0" parTransId="{7B74FAA9-0FDC-43FC-8D57-2F10473577C0}" sibTransId="{4296DFEA-6012-4A29-8BED-4AB6A69E2BEF}"/>
    <dgm:cxn modelId="{DA5E8343-18BE-4B11-87B0-D2DABD2F6412}" type="presOf" srcId="{8CC20BBE-CFD0-4238-BEA8-092CF9592AED}" destId="{31CC59A4-795D-4951-B9C6-822A9565BF30}" srcOrd="0" destOrd="0" presId="urn:microsoft.com/office/officeart/2005/8/layout/vList2"/>
    <dgm:cxn modelId="{8E3AB844-EDD8-42AC-B4ED-DEA68AA1261B}" srcId="{FBA1D3E1-D59B-4D42-96E0-D7C5D70F739A}" destId="{2021864C-0B1B-4498-9CC1-2A9A7A6F4901}" srcOrd="3" destOrd="0" parTransId="{8C2AEC0D-79F7-4917-BAC7-7CF246DC17A7}" sibTransId="{AA75E9CC-C4EB-459C-A530-3A97063194EF}"/>
    <dgm:cxn modelId="{AFC42873-BCB0-43F2-8A34-F6811CF0FD0D}" srcId="{FBA1D3E1-D59B-4D42-96E0-D7C5D70F739A}" destId="{B5281230-E263-44D8-94EC-A5B29808BD6D}" srcOrd="1" destOrd="0" parTransId="{897DA495-A724-4DF0-9CFF-D9588BA9DEDA}" sibTransId="{E6D1A974-8058-46F1-A3A4-682533469041}"/>
    <dgm:cxn modelId="{AA610F9A-8B64-4056-8115-0BEB6F9FB5BC}" type="presOf" srcId="{FBA1D3E1-D59B-4D42-96E0-D7C5D70F739A}" destId="{267021A5-8361-45A9-B5A7-45981C9981C9}" srcOrd="0" destOrd="0" presId="urn:microsoft.com/office/officeart/2005/8/layout/vList2"/>
    <dgm:cxn modelId="{D79373AF-91C9-4D8E-B36A-CD9363C9BAB4}" srcId="{FBA1D3E1-D59B-4D42-96E0-D7C5D70F739A}" destId="{8CC20BBE-CFD0-4238-BEA8-092CF9592AED}" srcOrd="4" destOrd="0" parTransId="{9A9AF02C-F862-425B-A966-B13261F006D8}" sibTransId="{6210DA0B-7703-481A-8336-38B8C270F122}"/>
    <dgm:cxn modelId="{F0A5FFC1-3B7C-42A6-B848-ED299945C6B3}" type="presOf" srcId="{2021864C-0B1B-4498-9CC1-2A9A7A6F4901}" destId="{A7C4F700-D371-4449-9B44-F6B990A9DA55}" srcOrd="0" destOrd="0" presId="urn:microsoft.com/office/officeart/2005/8/layout/vList2"/>
    <dgm:cxn modelId="{6FE50DC5-0699-4A0C-9E4B-B36986AFB042}" srcId="{FBA1D3E1-D59B-4D42-96E0-D7C5D70F739A}" destId="{B9CA247A-64E8-40B4-8574-C245CD4240C0}" srcOrd="2" destOrd="0" parTransId="{A6F818B0-0CF5-41D6-AA7D-B3B273CD75E6}" sibTransId="{AAA70300-7594-4CF4-BA73-CD517086F2C9}"/>
    <dgm:cxn modelId="{CD6498F3-99D7-43E0-8B73-AE72CDB1482E}" type="presOf" srcId="{E7E802DF-9E0D-4556-8376-C7322E2744B9}" destId="{23F77286-3A03-40E0-A8D4-B2C9AF26B304}" srcOrd="0" destOrd="0" presId="urn:microsoft.com/office/officeart/2005/8/layout/vList2"/>
    <dgm:cxn modelId="{40BC2FF9-4E84-4E4C-84CD-ACE77DBBC5AB}" type="presOf" srcId="{B9CA247A-64E8-40B4-8574-C245CD4240C0}" destId="{F7991AC0-B6E9-48F8-B42C-95A3BADFF9E5}" srcOrd="0" destOrd="0" presId="urn:microsoft.com/office/officeart/2005/8/layout/vList2"/>
    <dgm:cxn modelId="{00481BFB-9865-4758-ABF7-409B4FEF8D07}" type="presOf" srcId="{B5281230-E263-44D8-94EC-A5B29808BD6D}" destId="{EAB83857-61AB-4B1E-8C44-D6965628438B}" srcOrd="0" destOrd="0" presId="urn:microsoft.com/office/officeart/2005/8/layout/vList2"/>
    <dgm:cxn modelId="{A6143347-326D-41DB-8A01-F4891F398339}" type="presParOf" srcId="{267021A5-8361-45A9-B5A7-45981C9981C9}" destId="{23F77286-3A03-40E0-A8D4-B2C9AF26B304}" srcOrd="0" destOrd="0" presId="urn:microsoft.com/office/officeart/2005/8/layout/vList2"/>
    <dgm:cxn modelId="{7A48E22D-1A85-4F60-A35B-39FBFFFDA1E7}" type="presParOf" srcId="{267021A5-8361-45A9-B5A7-45981C9981C9}" destId="{B5532CAD-2D48-4BC2-850E-41439A20D72A}" srcOrd="1" destOrd="0" presId="urn:microsoft.com/office/officeart/2005/8/layout/vList2"/>
    <dgm:cxn modelId="{A9F0EEE4-3F1B-4DB2-B97B-CDC23B9C74CB}" type="presParOf" srcId="{267021A5-8361-45A9-B5A7-45981C9981C9}" destId="{EAB83857-61AB-4B1E-8C44-D6965628438B}" srcOrd="2" destOrd="0" presId="urn:microsoft.com/office/officeart/2005/8/layout/vList2"/>
    <dgm:cxn modelId="{E05187D6-2779-444F-97B2-DC20C0EB00D1}" type="presParOf" srcId="{267021A5-8361-45A9-B5A7-45981C9981C9}" destId="{5F47724C-2FD2-4027-8ED6-8BC4F7D1B308}" srcOrd="3" destOrd="0" presId="urn:microsoft.com/office/officeart/2005/8/layout/vList2"/>
    <dgm:cxn modelId="{09F7045D-4DFB-444D-B70B-53B7B9A71B0A}" type="presParOf" srcId="{267021A5-8361-45A9-B5A7-45981C9981C9}" destId="{F7991AC0-B6E9-48F8-B42C-95A3BADFF9E5}" srcOrd="4" destOrd="0" presId="urn:microsoft.com/office/officeart/2005/8/layout/vList2"/>
    <dgm:cxn modelId="{D87C0770-39AE-4651-BDCC-52F8675637C1}" type="presParOf" srcId="{267021A5-8361-45A9-B5A7-45981C9981C9}" destId="{41A51428-2804-46FD-A589-C4D8BD8D109D}" srcOrd="5" destOrd="0" presId="urn:microsoft.com/office/officeart/2005/8/layout/vList2"/>
    <dgm:cxn modelId="{2D407606-7648-4027-A6E3-FB635B6C2A87}" type="presParOf" srcId="{267021A5-8361-45A9-B5A7-45981C9981C9}" destId="{A7C4F700-D371-4449-9B44-F6B990A9DA55}" srcOrd="6" destOrd="0" presId="urn:microsoft.com/office/officeart/2005/8/layout/vList2"/>
    <dgm:cxn modelId="{8C389C00-76C5-4673-A4C7-FA841BCD1930}" type="presParOf" srcId="{267021A5-8361-45A9-B5A7-45981C9981C9}" destId="{F4BDF832-EB70-465C-8E98-0DDEB8CB046D}" srcOrd="7" destOrd="0" presId="urn:microsoft.com/office/officeart/2005/8/layout/vList2"/>
    <dgm:cxn modelId="{F3BB8A8E-2DF9-42D3-95A4-134086451CC3}" type="presParOf" srcId="{267021A5-8361-45A9-B5A7-45981C9981C9}" destId="{31CC59A4-795D-4951-B9C6-822A9565BF3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D13B08-FB16-4BC2-8E0C-324B17BDDFB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5C8EF5B-93CD-4F6A-BC9F-39E93E7D5084}">
      <dgm:prSet/>
      <dgm:spPr/>
      <dgm:t>
        <a:bodyPr/>
        <a:lstStyle/>
        <a:p>
          <a:r>
            <a:rPr lang="ru-RU" b="1" baseline="0"/>
            <a:t>Удаление значений</a:t>
          </a:r>
          <a:r>
            <a:rPr lang="ru-RU" baseline="0"/>
            <a:t>. </a:t>
          </a:r>
          <a:endParaRPr lang="en-US"/>
        </a:p>
      </dgm:t>
    </dgm:pt>
    <dgm:pt modelId="{22ADB13F-5916-4496-9538-0990ED273C76}" type="parTrans" cxnId="{1ACD7037-8394-4719-BD20-A03CC7803233}">
      <dgm:prSet/>
      <dgm:spPr/>
      <dgm:t>
        <a:bodyPr/>
        <a:lstStyle/>
        <a:p>
          <a:endParaRPr lang="en-US"/>
        </a:p>
      </dgm:t>
    </dgm:pt>
    <dgm:pt modelId="{F41D7C2B-4BAE-4BDD-A5AB-E6099B298FE8}" type="sibTrans" cxnId="{1ACD7037-8394-4719-BD20-A03CC7803233}">
      <dgm:prSet/>
      <dgm:spPr/>
      <dgm:t>
        <a:bodyPr/>
        <a:lstStyle/>
        <a:p>
          <a:endParaRPr lang="en-US"/>
        </a:p>
      </dgm:t>
    </dgm:pt>
    <dgm:pt modelId="{8507599A-6EE3-40E1-9E78-969271C91324}">
      <dgm:prSet/>
      <dgm:spPr/>
      <dgm:t>
        <a:bodyPr/>
        <a:lstStyle/>
        <a:p>
          <a:r>
            <a:rPr lang="ru-RU" b="1" baseline="0"/>
            <a:t>Изменение значений</a:t>
          </a:r>
          <a:r>
            <a:rPr lang="ru-RU" baseline="0"/>
            <a:t>. </a:t>
          </a:r>
          <a:endParaRPr lang="en-US"/>
        </a:p>
      </dgm:t>
    </dgm:pt>
    <dgm:pt modelId="{F5B288DB-E2DF-4D8A-B49A-AF9F1BE72570}" type="parTrans" cxnId="{AEB74978-AC34-4FAA-A9AC-1CCA304CBB1E}">
      <dgm:prSet/>
      <dgm:spPr/>
      <dgm:t>
        <a:bodyPr/>
        <a:lstStyle/>
        <a:p>
          <a:endParaRPr lang="en-US"/>
        </a:p>
      </dgm:t>
    </dgm:pt>
    <dgm:pt modelId="{C31B0E21-9ED3-429F-BD8E-E5723BFFFE30}" type="sibTrans" cxnId="{AEB74978-AC34-4FAA-A9AC-1CCA304CBB1E}">
      <dgm:prSet/>
      <dgm:spPr/>
      <dgm:t>
        <a:bodyPr/>
        <a:lstStyle/>
        <a:p>
          <a:endParaRPr lang="en-US"/>
        </a:p>
      </dgm:t>
    </dgm:pt>
    <dgm:pt modelId="{06BD0E2E-5379-470E-8356-F9125AFB2429}">
      <dgm:prSet/>
      <dgm:spPr/>
      <dgm:t>
        <a:bodyPr/>
        <a:lstStyle/>
        <a:p>
          <a:r>
            <a:rPr lang="ru-RU" b="1" baseline="0"/>
            <a:t>Замена значений</a:t>
          </a:r>
          <a:endParaRPr lang="en-US"/>
        </a:p>
      </dgm:t>
    </dgm:pt>
    <dgm:pt modelId="{0D71196B-2AFB-40DA-811A-E4EF3231E902}" type="parTrans" cxnId="{25F88BFE-1CAE-4F2E-98BF-46481F409AFC}">
      <dgm:prSet/>
      <dgm:spPr/>
      <dgm:t>
        <a:bodyPr/>
        <a:lstStyle/>
        <a:p>
          <a:endParaRPr lang="en-US"/>
        </a:p>
      </dgm:t>
    </dgm:pt>
    <dgm:pt modelId="{0CD517C1-94EC-4B68-B111-263B28633B9A}" type="sibTrans" cxnId="{25F88BFE-1CAE-4F2E-98BF-46481F409AFC}">
      <dgm:prSet/>
      <dgm:spPr/>
      <dgm:t>
        <a:bodyPr/>
        <a:lstStyle/>
        <a:p>
          <a:endParaRPr lang="en-US"/>
        </a:p>
      </dgm:t>
    </dgm:pt>
    <dgm:pt modelId="{4FABAA0B-6E89-4089-98F6-A0B56CBFE0B9}" type="pres">
      <dgm:prSet presAssocID="{5CD13B08-FB16-4BC2-8E0C-324B17BDDFB6}" presName="linear" presStyleCnt="0">
        <dgm:presLayoutVars>
          <dgm:animLvl val="lvl"/>
          <dgm:resizeHandles val="exact"/>
        </dgm:presLayoutVars>
      </dgm:prSet>
      <dgm:spPr/>
    </dgm:pt>
    <dgm:pt modelId="{9916E76F-D1CB-4127-8FCE-91CB2DB50E62}" type="pres">
      <dgm:prSet presAssocID="{05C8EF5B-93CD-4F6A-BC9F-39E93E7D50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D6C106-9328-46D8-9A74-F9BACA50D039}" type="pres">
      <dgm:prSet presAssocID="{F41D7C2B-4BAE-4BDD-A5AB-E6099B298FE8}" presName="spacer" presStyleCnt="0"/>
      <dgm:spPr/>
    </dgm:pt>
    <dgm:pt modelId="{AF4A1CE9-C204-4A3C-8898-EF931288B646}" type="pres">
      <dgm:prSet presAssocID="{8507599A-6EE3-40E1-9E78-969271C913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7CE032-53C3-45E8-9271-D39DAC5CED51}" type="pres">
      <dgm:prSet presAssocID="{C31B0E21-9ED3-429F-BD8E-E5723BFFFE30}" presName="spacer" presStyleCnt="0"/>
      <dgm:spPr/>
    </dgm:pt>
    <dgm:pt modelId="{B3EED574-736E-43D3-AF4A-17EA115F8130}" type="pres">
      <dgm:prSet presAssocID="{06BD0E2E-5379-470E-8356-F9125AFB242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BE480D-AA4F-449B-A6B7-9E47E6EF7A0A}" type="presOf" srcId="{5CD13B08-FB16-4BC2-8E0C-324B17BDDFB6}" destId="{4FABAA0B-6E89-4089-98F6-A0B56CBFE0B9}" srcOrd="0" destOrd="0" presId="urn:microsoft.com/office/officeart/2005/8/layout/vList2"/>
    <dgm:cxn modelId="{1ACD7037-8394-4719-BD20-A03CC7803233}" srcId="{5CD13B08-FB16-4BC2-8E0C-324B17BDDFB6}" destId="{05C8EF5B-93CD-4F6A-BC9F-39E93E7D5084}" srcOrd="0" destOrd="0" parTransId="{22ADB13F-5916-4496-9538-0990ED273C76}" sibTransId="{F41D7C2B-4BAE-4BDD-A5AB-E6099B298FE8}"/>
    <dgm:cxn modelId="{9EC82E58-FA89-4B65-8529-B4F93C060591}" type="presOf" srcId="{05C8EF5B-93CD-4F6A-BC9F-39E93E7D5084}" destId="{9916E76F-D1CB-4127-8FCE-91CB2DB50E62}" srcOrd="0" destOrd="0" presId="urn:microsoft.com/office/officeart/2005/8/layout/vList2"/>
    <dgm:cxn modelId="{AEB74978-AC34-4FAA-A9AC-1CCA304CBB1E}" srcId="{5CD13B08-FB16-4BC2-8E0C-324B17BDDFB6}" destId="{8507599A-6EE3-40E1-9E78-969271C91324}" srcOrd="1" destOrd="0" parTransId="{F5B288DB-E2DF-4D8A-B49A-AF9F1BE72570}" sibTransId="{C31B0E21-9ED3-429F-BD8E-E5723BFFFE30}"/>
    <dgm:cxn modelId="{660199C2-DADC-477A-B847-BC2B37D7628B}" type="presOf" srcId="{06BD0E2E-5379-470E-8356-F9125AFB2429}" destId="{B3EED574-736E-43D3-AF4A-17EA115F8130}" srcOrd="0" destOrd="0" presId="urn:microsoft.com/office/officeart/2005/8/layout/vList2"/>
    <dgm:cxn modelId="{54BEE8CE-4272-4F47-ACD2-7592679C0A6B}" type="presOf" srcId="{8507599A-6EE3-40E1-9E78-969271C91324}" destId="{AF4A1CE9-C204-4A3C-8898-EF931288B646}" srcOrd="0" destOrd="0" presId="urn:microsoft.com/office/officeart/2005/8/layout/vList2"/>
    <dgm:cxn modelId="{25F88BFE-1CAE-4F2E-98BF-46481F409AFC}" srcId="{5CD13B08-FB16-4BC2-8E0C-324B17BDDFB6}" destId="{06BD0E2E-5379-470E-8356-F9125AFB2429}" srcOrd="2" destOrd="0" parTransId="{0D71196B-2AFB-40DA-811A-E4EF3231E902}" sibTransId="{0CD517C1-94EC-4B68-B111-263B28633B9A}"/>
    <dgm:cxn modelId="{A4B20538-2CAA-4413-B0A7-54A2B305B84F}" type="presParOf" srcId="{4FABAA0B-6E89-4089-98F6-A0B56CBFE0B9}" destId="{9916E76F-D1CB-4127-8FCE-91CB2DB50E62}" srcOrd="0" destOrd="0" presId="urn:microsoft.com/office/officeart/2005/8/layout/vList2"/>
    <dgm:cxn modelId="{A74A9138-80AB-4483-975E-6D65A044CADB}" type="presParOf" srcId="{4FABAA0B-6E89-4089-98F6-A0B56CBFE0B9}" destId="{D6D6C106-9328-46D8-9A74-F9BACA50D039}" srcOrd="1" destOrd="0" presId="urn:microsoft.com/office/officeart/2005/8/layout/vList2"/>
    <dgm:cxn modelId="{98F146C7-31B2-481D-94AE-4B30F23B98A3}" type="presParOf" srcId="{4FABAA0B-6E89-4089-98F6-A0B56CBFE0B9}" destId="{AF4A1CE9-C204-4A3C-8898-EF931288B646}" srcOrd="2" destOrd="0" presId="urn:microsoft.com/office/officeart/2005/8/layout/vList2"/>
    <dgm:cxn modelId="{FADE4E1B-C2F7-4A9D-932C-F464689BD05D}" type="presParOf" srcId="{4FABAA0B-6E89-4089-98F6-A0B56CBFE0B9}" destId="{B47CE032-53C3-45E8-9271-D39DAC5CED51}" srcOrd="3" destOrd="0" presId="urn:microsoft.com/office/officeart/2005/8/layout/vList2"/>
    <dgm:cxn modelId="{6D1409A5-CDEE-48E2-9D71-D45642031536}" type="presParOf" srcId="{4FABAA0B-6E89-4089-98F6-A0B56CBFE0B9}" destId="{B3EED574-736E-43D3-AF4A-17EA115F81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E6C5E-FF35-47F4-93C8-68FE30537EA8}">
      <dsp:nvSpPr>
        <dsp:cNvPr id="0" name=""/>
        <dsp:cNvSpPr/>
      </dsp:nvSpPr>
      <dsp:spPr>
        <a:xfrm>
          <a:off x="0" y="1603"/>
          <a:ext cx="107809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D14AC-70A8-4B9F-BDA3-1C93A740927A}">
      <dsp:nvSpPr>
        <dsp:cNvPr id="0" name=""/>
        <dsp:cNvSpPr/>
      </dsp:nvSpPr>
      <dsp:spPr>
        <a:xfrm>
          <a:off x="0" y="1603"/>
          <a:ext cx="10780954" cy="546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Выбросы бывают</a:t>
          </a:r>
          <a:r>
            <a:rPr lang="en-US" sz="2500" kern="1200" dirty="0"/>
            <a:t>:</a:t>
          </a:r>
        </a:p>
      </dsp:txBody>
      <dsp:txXfrm>
        <a:off x="0" y="1603"/>
        <a:ext cx="10780954" cy="546858"/>
      </dsp:txXfrm>
    </dsp:sp>
    <dsp:sp modelId="{ECE307E1-8AA7-4777-8EC7-1763FCFDA7F4}">
      <dsp:nvSpPr>
        <dsp:cNvPr id="0" name=""/>
        <dsp:cNvSpPr/>
      </dsp:nvSpPr>
      <dsp:spPr>
        <a:xfrm>
          <a:off x="0" y="548462"/>
          <a:ext cx="107809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9CBEE-472A-4F6E-B45D-EE4624FD21E8}">
      <dsp:nvSpPr>
        <dsp:cNvPr id="0" name=""/>
        <dsp:cNvSpPr/>
      </dsp:nvSpPr>
      <dsp:spPr>
        <a:xfrm>
          <a:off x="0" y="548462"/>
          <a:ext cx="10780954" cy="546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 dirty="0"/>
            <a:t>Одномерные выбросы</a:t>
          </a:r>
          <a:endParaRPr lang="en-US" sz="2500" kern="1200" dirty="0"/>
        </a:p>
      </dsp:txBody>
      <dsp:txXfrm>
        <a:off x="0" y="548462"/>
        <a:ext cx="10780954" cy="546858"/>
      </dsp:txXfrm>
    </dsp:sp>
    <dsp:sp modelId="{A0B7D5A1-9863-4457-AA4B-866F4CF0F7A3}">
      <dsp:nvSpPr>
        <dsp:cNvPr id="0" name=""/>
        <dsp:cNvSpPr/>
      </dsp:nvSpPr>
      <dsp:spPr>
        <a:xfrm>
          <a:off x="0" y="1095320"/>
          <a:ext cx="107809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E0076-E754-453E-A3AB-CF858EFA98AA}">
      <dsp:nvSpPr>
        <dsp:cNvPr id="0" name=""/>
        <dsp:cNvSpPr/>
      </dsp:nvSpPr>
      <dsp:spPr>
        <a:xfrm>
          <a:off x="0" y="1095320"/>
          <a:ext cx="10780954" cy="546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/>
            <a:t>Многомерные выбросы</a:t>
          </a:r>
          <a:endParaRPr lang="en-US" sz="2500" kern="1200"/>
        </a:p>
      </dsp:txBody>
      <dsp:txXfrm>
        <a:off x="0" y="1095320"/>
        <a:ext cx="10780954" cy="546858"/>
      </dsp:txXfrm>
    </dsp:sp>
    <dsp:sp modelId="{56F769CA-7EA5-4739-A5A4-79611000DA55}">
      <dsp:nvSpPr>
        <dsp:cNvPr id="0" name=""/>
        <dsp:cNvSpPr/>
      </dsp:nvSpPr>
      <dsp:spPr>
        <a:xfrm>
          <a:off x="0" y="1642179"/>
          <a:ext cx="107809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4A15A-6D53-42AA-9BD5-B6A3E0C979EA}">
      <dsp:nvSpPr>
        <dsp:cNvPr id="0" name=""/>
        <dsp:cNvSpPr/>
      </dsp:nvSpPr>
      <dsp:spPr>
        <a:xfrm>
          <a:off x="0" y="1642179"/>
          <a:ext cx="10780954" cy="546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/>
            <a:t>Точечные выбросы</a:t>
          </a:r>
          <a:endParaRPr lang="en-US" sz="2500" kern="1200"/>
        </a:p>
      </dsp:txBody>
      <dsp:txXfrm>
        <a:off x="0" y="1642179"/>
        <a:ext cx="10780954" cy="546858"/>
      </dsp:txXfrm>
    </dsp:sp>
    <dsp:sp modelId="{72C4E3A0-1FBE-4C0D-91C6-1B080872DB55}">
      <dsp:nvSpPr>
        <dsp:cNvPr id="0" name=""/>
        <dsp:cNvSpPr/>
      </dsp:nvSpPr>
      <dsp:spPr>
        <a:xfrm>
          <a:off x="0" y="2189038"/>
          <a:ext cx="107809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DA440-B23E-4A34-BC27-DA78CE50F6E3}">
      <dsp:nvSpPr>
        <dsp:cNvPr id="0" name=""/>
        <dsp:cNvSpPr/>
      </dsp:nvSpPr>
      <dsp:spPr>
        <a:xfrm>
          <a:off x="0" y="2189038"/>
          <a:ext cx="10780954" cy="546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/>
            <a:t>Контекстуальные выбросы</a:t>
          </a:r>
          <a:endParaRPr lang="en-US" sz="2500" kern="1200"/>
        </a:p>
      </dsp:txBody>
      <dsp:txXfrm>
        <a:off x="0" y="2189038"/>
        <a:ext cx="10780954" cy="546858"/>
      </dsp:txXfrm>
    </dsp:sp>
    <dsp:sp modelId="{37B4E07E-D71D-4159-B3A0-51D6D24FFFFD}">
      <dsp:nvSpPr>
        <dsp:cNvPr id="0" name=""/>
        <dsp:cNvSpPr/>
      </dsp:nvSpPr>
      <dsp:spPr>
        <a:xfrm>
          <a:off x="0" y="2735896"/>
          <a:ext cx="107809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E6EF4-7E02-44F6-BFEA-FB5F89FBC660}">
      <dsp:nvSpPr>
        <dsp:cNvPr id="0" name=""/>
        <dsp:cNvSpPr/>
      </dsp:nvSpPr>
      <dsp:spPr>
        <a:xfrm>
          <a:off x="0" y="2735896"/>
          <a:ext cx="10780954" cy="546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1" kern="1200"/>
            <a:t>Коллективные выбросы</a:t>
          </a:r>
          <a:endParaRPr lang="en-US" sz="2500" kern="1200"/>
        </a:p>
      </dsp:txBody>
      <dsp:txXfrm>
        <a:off x="0" y="2735896"/>
        <a:ext cx="10780954" cy="546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F77286-3A03-40E0-A8D4-B2C9AF26B304}">
      <dsp:nvSpPr>
        <dsp:cNvPr id="0" name=""/>
        <dsp:cNvSpPr/>
      </dsp:nvSpPr>
      <dsp:spPr>
        <a:xfrm>
          <a:off x="0" y="950689"/>
          <a:ext cx="4644043" cy="687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Сбой работы оборудования;</a:t>
          </a:r>
          <a:endParaRPr lang="en-US" sz="2800" kern="1200"/>
        </a:p>
      </dsp:txBody>
      <dsp:txXfrm>
        <a:off x="33583" y="984272"/>
        <a:ext cx="4576877" cy="620794"/>
      </dsp:txXfrm>
    </dsp:sp>
    <dsp:sp modelId="{EAB83857-61AB-4B1E-8C44-D6965628438B}">
      <dsp:nvSpPr>
        <dsp:cNvPr id="0" name=""/>
        <dsp:cNvSpPr/>
      </dsp:nvSpPr>
      <dsp:spPr>
        <a:xfrm>
          <a:off x="0" y="1719289"/>
          <a:ext cx="4644043" cy="687960"/>
        </a:xfrm>
        <a:prstGeom prst="roundRect">
          <a:avLst/>
        </a:prstGeom>
        <a:solidFill>
          <a:schemeClr val="accent2">
            <a:hueOff val="469008"/>
            <a:satOff val="8545"/>
            <a:lumOff val="1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Человеческий фактор;</a:t>
          </a:r>
          <a:endParaRPr lang="en-US" sz="2800" kern="1200"/>
        </a:p>
      </dsp:txBody>
      <dsp:txXfrm>
        <a:off x="33583" y="1752872"/>
        <a:ext cx="4576877" cy="620794"/>
      </dsp:txXfrm>
    </dsp:sp>
    <dsp:sp modelId="{F7991AC0-B6E9-48F8-B42C-95A3BADFF9E5}">
      <dsp:nvSpPr>
        <dsp:cNvPr id="0" name=""/>
        <dsp:cNvSpPr/>
      </dsp:nvSpPr>
      <dsp:spPr>
        <a:xfrm>
          <a:off x="0" y="2487889"/>
          <a:ext cx="4644043" cy="687960"/>
        </a:xfrm>
        <a:prstGeom prst="round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Случайность;</a:t>
          </a:r>
          <a:endParaRPr lang="en-US" sz="2800" kern="1200"/>
        </a:p>
      </dsp:txBody>
      <dsp:txXfrm>
        <a:off x="33583" y="2521472"/>
        <a:ext cx="4576877" cy="620794"/>
      </dsp:txXfrm>
    </dsp:sp>
    <dsp:sp modelId="{A7C4F700-D371-4449-9B44-F6B990A9DA55}">
      <dsp:nvSpPr>
        <dsp:cNvPr id="0" name=""/>
        <dsp:cNvSpPr/>
      </dsp:nvSpPr>
      <dsp:spPr>
        <a:xfrm>
          <a:off x="0" y="3256489"/>
          <a:ext cx="4644043" cy="687960"/>
        </a:xfrm>
        <a:prstGeom prst="roundRect">
          <a:avLst/>
        </a:prstGeom>
        <a:solidFill>
          <a:schemeClr val="accent2">
            <a:hueOff val="1407023"/>
            <a:satOff val="25635"/>
            <a:lumOff val="5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Уникальные явления;</a:t>
          </a:r>
          <a:endParaRPr lang="en-US" sz="2800" kern="1200"/>
        </a:p>
      </dsp:txBody>
      <dsp:txXfrm>
        <a:off x="33583" y="3290072"/>
        <a:ext cx="4576877" cy="620794"/>
      </dsp:txXfrm>
    </dsp:sp>
    <dsp:sp modelId="{31CC59A4-795D-4951-B9C6-822A9565BF30}">
      <dsp:nvSpPr>
        <dsp:cNvPr id="0" name=""/>
        <dsp:cNvSpPr/>
      </dsp:nvSpPr>
      <dsp:spPr>
        <a:xfrm>
          <a:off x="0" y="4025089"/>
          <a:ext cx="4644043" cy="687960"/>
        </a:xfrm>
        <a:prstGeom prst="round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и др.</a:t>
          </a:r>
          <a:endParaRPr lang="en-US" sz="2800" kern="1200"/>
        </a:p>
      </dsp:txBody>
      <dsp:txXfrm>
        <a:off x="33583" y="4058672"/>
        <a:ext cx="4576877" cy="620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6E76F-D1CB-4127-8FCE-91CB2DB50E62}">
      <dsp:nvSpPr>
        <dsp:cNvPr id="0" name=""/>
        <dsp:cNvSpPr/>
      </dsp:nvSpPr>
      <dsp:spPr>
        <a:xfrm>
          <a:off x="0" y="666104"/>
          <a:ext cx="6180513" cy="1154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700" b="1" kern="1200" baseline="0"/>
            <a:t>Удаление значений</a:t>
          </a:r>
          <a:r>
            <a:rPr lang="ru-RU" sz="4700" kern="1200" baseline="0"/>
            <a:t>. </a:t>
          </a:r>
          <a:endParaRPr lang="en-US" sz="4700" kern="1200"/>
        </a:p>
      </dsp:txBody>
      <dsp:txXfrm>
        <a:off x="56372" y="722476"/>
        <a:ext cx="6067769" cy="1042046"/>
      </dsp:txXfrm>
    </dsp:sp>
    <dsp:sp modelId="{AF4A1CE9-C204-4A3C-8898-EF931288B646}">
      <dsp:nvSpPr>
        <dsp:cNvPr id="0" name=""/>
        <dsp:cNvSpPr/>
      </dsp:nvSpPr>
      <dsp:spPr>
        <a:xfrm>
          <a:off x="0" y="1956254"/>
          <a:ext cx="6180513" cy="1154790"/>
        </a:xfrm>
        <a:prstGeom prst="roundRect">
          <a:avLst/>
        </a:prstGeom>
        <a:solidFill>
          <a:schemeClr val="accent2">
            <a:hueOff val="938015"/>
            <a:satOff val="17090"/>
            <a:lumOff val="3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700" b="1" kern="1200" baseline="0"/>
            <a:t>Изменение значений</a:t>
          </a:r>
          <a:r>
            <a:rPr lang="ru-RU" sz="4700" kern="1200" baseline="0"/>
            <a:t>. </a:t>
          </a:r>
          <a:endParaRPr lang="en-US" sz="4700" kern="1200"/>
        </a:p>
      </dsp:txBody>
      <dsp:txXfrm>
        <a:off x="56372" y="2012626"/>
        <a:ext cx="6067769" cy="1042046"/>
      </dsp:txXfrm>
    </dsp:sp>
    <dsp:sp modelId="{B3EED574-736E-43D3-AF4A-17EA115F8130}">
      <dsp:nvSpPr>
        <dsp:cNvPr id="0" name=""/>
        <dsp:cNvSpPr/>
      </dsp:nvSpPr>
      <dsp:spPr>
        <a:xfrm>
          <a:off x="0" y="3246404"/>
          <a:ext cx="6180513" cy="1154790"/>
        </a:xfrm>
        <a:prstGeom prst="roundRect">
          <a:avLst/>
        </a:prstGeom>
        <a:solidFill>
          <a:schemeClr val="accent2">
            <a:hueOff val="1876031"/>
            <a:satOff val="34180"/>
            <a:lumOff val="74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700" b="1" kern="1200" baseline="0"/>
            <a:t>Замена значений</a:t>
          </a:r>
          <a:endParaRPr lang="en-US" sz="4700" kern="1200"/>
        </a:p>
      </dsp:txBody>
      <dsp:txXfrm>
        <a:off x="56372" y="3302776"/>
        <a:ext cx="6067769" cy="1042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63113C-2911-4B2D-BE65-94B447F6930F}" type="datetime1">
              <a:rPr lang="ru-RU" smtClean="0"/>
              <a:t>11.03.2025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DE7DFA-63CC-4ED7-B30E-ACF88B4B8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630A34-CF5D-4178-A683-B74A92F4B21C}" type="datetime1">
              <a:rPr lang="ru-RU" noProof="0" smtClean="0"/>
              <a:t>11.03.2025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8C5307-140F-447F-BCBA-BB92E3A2906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335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CEE61-B532-FE52-F727-96AC9107D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6A11751-8AF9-2CA7-F139-13DCAA9BF2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48D8E74-CA06-9A9D-6CC9-E3C2DE22B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8BBA23-9AF9-AACC-E9DB-B78EE27EE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51467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7D6B5-3418-2BCC-D826-1E3C05674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1049961-C930-7AD6-69F6-7D1C467FCB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A550FE4-EF01-CB84-EB18-95FB5F1BB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00478B-6483-D074-0F82-E10F00BBC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11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938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351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2F832-9ABC-5BEA-1588-6A3474AAE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69D16CE-A97C-476E-DB80-2F8D007C4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F9E7E58-26BC-2338-EB69-EE261ED76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C34858-25F7-7CAE-E618-77133B56A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72025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A3199-033F-3E39-BA4F-E6359CEF9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E8B31EA-860F-4327-F5BF-D167A26BF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419A25D-B6A0-F3BD-DED7-12BBBB4DF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C73B92-806D-38E2-7D3E-31BC877C0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211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F73B4-976D-2749-90CD-8E0157607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B20AA58-FC84-6884-5554-353044242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4DB8953-2DAF-801E-A6BC-8102D9712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DB59FF-3DCD-9BB1-3F63-7F0124703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9782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D00A6-C4B3-0FA0-DC62-E66179FF0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1CEA31D-8CCE-6E5A-5840-D8BAB05B7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35C7FA9-B66F-AEAA-941E-7F0B5065F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33B2C9-BDB3-E3FB-CC42-77A563A21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46135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B89D9-5BD8-FF82-28D3-1E084A978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1D869CB-668D-4B52-B0A4-72C2973FB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529D1A5-36F3-4F7F-C18D-E2A031698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6D399B-E20C-3C99-5C45-81924D04F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33242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3297E-C81E-F283-62EB-2CF5F5403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A41198E-4B9A-C44F-EF71-4E2F108D43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8E1ED01-2ED0-CB71-05BF-1213F65D4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61258B-4077-081B-9CED-1124D9EE8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57786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4E8A4-BE68-F354-1FB3-C7BE14857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FD51571-8574-C56F-52CD-2BEA8DAE97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2AB0141-84FB-5153-7CD8-276F9C4CE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EBE9A7-BEA7-324E-B440-B5F5109F9E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98C5307-140F-447F-BCBA-BB92E3A2906B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1456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Прямоугольник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noProof="0">
                <a:solidFill>
                  <a:prstClr val="black"/>
                </a:solidFill>
              </a:rPr>
              <a:t>20ГГ</a:t>
            </a:r>
            <a:endParaRPr lang="ru-RU" noProof="0">
              <a:solidFill>
                <a:prstClr val="black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12" name="Текст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4" name="Текст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noProof="0">
                <a:solidFill>
                  <a:prstClr val="black"/>
                </a:solidFill>
              </a:rPr>
              <a:t>20ГГ</a:t>
            </a:r>
            <a:endParaRPr lang="ru-RU" noProof="0">
              <a:solidFill>
                <a:prstClr val="black"/>
              </a:solidFill>
            </a:endParaRP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3.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rtlCol="0"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" name="Текст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0" name="Текст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Подзаголовок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 rtlCol="0">
            <a:normAutofit/>
          </a:bodyPr>
          <a:lstStyle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Нижний колонтитул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noProof="0">
                <a:solidFill>
                  <a:prstClr val="black"/>
                </a:solidFill>
              </a:rPr>
              <a:t>20ГГ</a:t>
            </a:r>
            <a:endParaRPr lang="ru-RU" noProof="0">
              <a:solidFill>
                <a:prstClr val="black"/>
              </a:solidFill>
            </a:endParaRP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Прямоугольник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rtlCol="0" anchor="b"/>
          <a:lstStyle>
            <a:lvl1pPr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 dirty="0">
              <a:solidFill>
                <a:srgbClr val="FFFFFF"/>
              </a:solidFill>
            </a:endParaRP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 dirty="0"/>
              <a:t>Заголовок презентации</a:t>
            </a:r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24" name="Текст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noProof="0">
                <a:solidFill>
                  <a:prstClr val="black"/>
                </a:solidFill>
              </a:rPr>
              <a:t>20ГГ</a:t>
            </a:r>
            <a:endParaRPr lang="ru-RU" noProof="0" dirty="0">
              <a:solidFill>
                <a:prstClr val="black"/>
              </a:solidFill>
            </a:endParaRP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244D815C-8BF3-4ECF-A945-A2A7C2983AF9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rtlCol="0"/>
          <a:lstStyle>
            <a:lvl1pPr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>
              <a:solidFill>
                <a:srgbClr val="FFFFFF"/>
              </a:solidFill>
            </a:endParaRPr>
          </a:p>
        </p:txBody>
      </p:sp>
      <p:sp>
        <p:nvSpPr>
          <p:cNvPr id="12" name="Рисунок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Заголовок презентации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rtlCol="0">
            <a:normAutofit/>
          </a:bodyPr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20ГГ</a:t>
            </a:r>
            <a:endParaRPr lang="ru-RU">
              <a:solidFill>
                <a:prstClr val="black"/>
              </a:solidFill>
            </a:endParaRP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CD6D940D-6D44-4DF9-9322-B4B11F7EDCD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 rtlCol="0">
            <a:normAutofit/>
          </a:bodyPr>
          <a:lstStyle>
            <a:lvl1pPr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sz="6000" noProof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 rtlCol="0"/>
          <a:lstStyle>
            <a:lvl1pPr marL="0" indent="0" algn="l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4" name="Рисунок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 rtlCol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 rtlCol="0"/>
          <a:lstStyle>
            <a:lvl1pPr marL="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текст</a:t>
            </a: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/>
              <a:t>Заголовок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noProof="0">
                <a:solidFill>
                  <a:prstClr val="black"/>
                </a:solidFill>
              </a:rPr>
              <a:t>20ГГ</a:t>
            </a:r>
            <a:endParaRPr lang="ru-RU" noProof="0">
              <a:solidFill>
                <a:prstClr val="black"/>
              </a:solidFill>
            </a:endParaRP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 rtlCol="0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добавить текст</a:t>
            </a:r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ru-RU" noProof="0"/>
              <a:t>Заголовок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noProof="0">
                <a:solidFill>
                  <a:prstClr val="black"/>
                </a:solidFill>
              </a:rPr>
              <a:t>20ГГ</a:t>
            </a:r>
            <a:endParaRPr lang="ru-RU" noProof="0">
              <a:solidFill>
                <a:prstClr val="black"/>
              </a:solidFill>
            </a:endParaRP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 rtlCol="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 rtl="0"/>
            <a:endParaRPr lang="ru-RU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rtlCol="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 rtl="0"/>
            <a:endParaRPr lang="ru-RU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Нижний колонтитул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ru-RU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Заголовок презентации</a:t>
            </a:r>
          </a:p>
        </p:txBody>
      </p:sp>
      <p:sp>
        <p:nvSpPr>
          <p:cNvPr id="20" name="Дата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r>
              <a:rPr lang="en-US" noProof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20ГГ</a:t>
            </a:r>
            <a:endParaRPr lang="ru-RU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Номер слайда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>
              <a:defRPr/>
            </a:pPr>
            <a:fld id="{CD6D940D-6D44-4DF9-9322-B4B11F7EDCD0}" type="slidenum">
              <a:rPr lang="ru-RU" noProof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ru-RU" noProof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noProof="0">
                <a:solidFill>
                  <a:prstClr val="black"/>
                </a:solidFill>
              </a:rPr>
              <a:t>20ГГ</a:t>
            </a:r>
            <a:endParaRPr lang="ru-RU" noProof="0">
              <a:solidFill>
                <a:prstClr val="black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rtlCol="0"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 noProof="0">
                <a:solidFill>
                  <a:prstClr val="black"/>
                </a:solidFill>
              </a:rPr>
              <a:t>Заголовок презентации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noProof="0">
                <a:solidFill>
                  <a:prstClr val="black"/>
                </a:solidFill>
              </a:rPr>
              <a:t>20ГГ</a:t>
            </a:r>
            <a:endParaRPr lang="ru-RU" noProof="0">
              <a:solidFill>
                <a:prstClr val="black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>
              <a:defRPr/>
            </a:pPr>
            <a:fld id="{06B786C7-B8F9-4072-AAAA-17258464D730}" type="slidenum">
              <a:rPr lang="ru-RU" noProof="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 noProof="0">
              <a:solidFill>
                <a:prstClr val="black"/>
              </a:solidFill>
            </a:endParaRPr>
          </a:p>
        </p:txBody>
      </p:sp>
      <p:sp>
        <p:nvSpPr>
          <p:cNvPr id="9" name="Рисунок 23">
            <a:extLst>
              <a:ext uri="{FF2B5EF4-FFF2-40B4-BE49-F238E27FC236}">
                <a16:creationId xmlns:a16="http://schemas.microsoft.com/office/drawing/2014/main" id="{43D59024-D21F-46A9-B65B-C9166E4E30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083" y="2339390"/>
            <a:ext cx="2075688" cy="207568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1" name="Рисунок 23">
            <a:extLst>
              <a:ext uri="{FF2B5EF4-FFF2-40B4-BE49-F238E27FC236}">
                <a16:creationId xmlns:a16="http://schemas.microsoft.com/office/drawing/2014/main" id="{C929A99D-6C0C-468B-854A-FF1CC91260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0384" y="2339390"/>
            <a:ext cx="2075688" cy="207568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2" name="Рисунок 23">
            <a:extLst>
              <a:ext uri="{FF2B5EF4-FFF2-40B4-BE49-F238E27FC236}">
                <a16:creationId xmlns:a16="http://schemas.microsoft.com/office/drawing/2014/main" id="{60F12D74-CCEB-4CE6-A979-072265047F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685" y="2339390"/>
            <a:ext cx="2075688" cy="207568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3" name="Рисунок 23">
            <a:extLst>
              <a:ext uri="{FF2B5EF4-FFF2-40B4-BE49-F238E27FC236}">
                <a16:creationId xmlns:a16="http://schemas.microsoft.com/office/drawing/2014/main" id="{6A481ED4-1444-4E48-A31E-B2624CF536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70228" y="2339390"/>
            <a:ext cx="2075688" cy="2075688"/>
          </a:xfrm>
        </p:spPr>
        <p:txBody>
          <a:bodyPr rtlCol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4" name="Текст 28">
            <a:extLst>
              <a:ext uri="{FF2B5EF4-FFF2-40B4-BE49-F238E27FC236}">
                <a16:creationId xmlns:a16="http://schemas.microsoft.com/office/drawing/2014/main" id="{1FCF4CD5-BF81-4AEB-BE4A-D07274F66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6083" y="4628543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5" name="Текст 28">
            <a:extLst>
              <a:ext uri="{FF2B5EF4-FFF2-40B4-BE49-F238E27FC236}">
                <a16:creationId xmlns:a16="http://schemas.microsoft.com/office/drawing/2014/main" id="{68146790-CD56-4671-AD13-89B30FAF55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6083" y="4934031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16" name="Текст 28">
            <a:extLst>
              <a:ext uri="{FF2B5EF4-FFF2-40B4-BE49-F238E27FC236}">
                <a16:creationId xmlns:a16="http://schemas.microsoft.com/office/drawing/2014/main" id="{305877BA-4DF5-499D-9288-3956FC9B1B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0384" y="4628543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7" name="Текст 28">
            <a:extLst>
              <a:ext uri="{FF2B5EF4-FFF2-40B4-BE49-F238E27FC236}">
                <a16:creationId xmlns:a16="http://schemas.microsoft.com/office/drawing/2014/main" id="{22E6E064-1B6D-455F-98A9-1A851E3FE1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0384" y="4934031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18" name="Текст 28">
            <a:extLst>
              <a:ext uri="{FF2B5EF4-FFF2-40B4-BE49-F238E27FC236}">
                <a16:creationId xmlns:a16="http://schemas.microsoft.com/office/drawing/2014/main" id="{76F0A93D-9B44-4CF6-87AF-4B5200AF2C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685" y="4628543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19" name="Текст 28">
            <a:extLst>
              <a:ext uri="{FF2B5EF4-FFF2-40B4-BE49-F238E27FC236}">
                <a16:creationId xmlns:a16="http://schemas.microsoft.com/office/drawing/2014/main" id="{550B9205-0F01-47B9-9C79-42EB1E22C9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685" y="4934031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  <p:sp>
        <p:nvSpPr>
          <p:cNvPr id="20" name="Текст 28">
            <a:extLst>
              <a:ext uri="{FF2B5EF4-FFF2-40B4-BE49-F238E27FC236}">
                <a16:creationId xmlns:a16="http://schemas.microsoft.com/office/drawing/2014/main" id="{8FC1F3E1-C69F-4835-A5CD-929BD175AF1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70228" y="4628543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20" baseline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Имя</a:t>
            </a:r>
          </a:p>
        </p:txBody>
      </p:sp>
      <p:sp>
        <p:nvSpPr>
          <p:cNvPr id="21" name="Текст 28">
            <a:extLst>
              <a:ext uri="{FF2B5EF4-FFF2-40B4-BE49-F238E27FC236}">
                <a16:creationId xmlns:a16="http://schemas.microsoft.com/office/drawing/2014/main" id="{457972FF-3484-4C00-A636-0F208F816C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70228" y="4934031"/>
            <a:ext cx="2075688" cy="347662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2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Должность</a:t>
            </a:r>
          </a:p>
        </p:txBody>
      </p:sp>
    </p:spTree>
    <p:extLst>
      <p:ext uri="{BB962C8B-B14F-4D97-AF65-F5344CB8AC3E}">
        <p14:creationId xmlns:p14="http://schemas.microsoft.com/office/powerpoint/2010/main" val="8736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20ГГ</a:t>
            </a:r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ru-RU"/>
              <a:t>Заголовок презентации</a:t>
            </a:r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D4885A8-DDA8-4FCF-AB25-DA8F78EC7557}" type="slidenum">
              <a:rPr lang="ru-RU" smtClean="0"/>
              <a:pPr/>
              <a:t>‹#›</a:t>
            </a:fld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8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B43489-323E-02A5-1F8F-3422359A00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rtlCol="0"/>
          <a:lstStyle/>
          <a:p>
            <a:pPr rtl="0"/>
            <a:r>
              <a:rPr lang="ru-RU" dirty="0"/>
              <a:t>Методы борьбы с выбросами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rtlCol="0"/>
          <a:lstStyle/>
          <a:p>
            <a:pPr rtl="0"/>
            <a:r>
              <a:rPr lang="ru-RU" dirty="0"/>
              <a:t>Кризько Владимир</a:t>
            </a:r>
          </a:p>
        </p:txBody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276306-C3AE-F24A-09EF-698CBD64E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3" name="Rectangle 2122">
            <a:extLst>
              <a:ext uri="{FF2B5EF4-FFF2-40B4-BE49-F238E27FC236}">
                <a16:creationId xmlns:a16="http://schemas.microsoft.com/office/drawing/2014/main" id="{17B4530C-20A8-75F7-EA39-9731CA45E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Rectangle 2124">
            <a:extLst>
              <a:ext uri="{FF2B5EF4-FFF2-40B4-BE49-F238E27FC236}">
                <a16:creationId xmlns:a16="http://schemas.microsoft.com/office/drawing/2014/main" id="{3A5DCE51-372C-F193-430F-52C6ED9F8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CE2EF86C-FDBC-7638-56F3-E9C1A6A1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67958"/>
            <a:ext cx="10655301" cy="142000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spcAft>
                <a:spcPts val="1500"/>
              </a:spcAft>
            </a:pPr>
            <a:r>
              <a:rPr lang="ru-RU" sz="4800" i="0" dirty="0">
                <a:effectLst/>
                <a:latin typeface="+mn-lt"/>
                <a:cs typeface="+mn-cs"/>
              </a:rPr>
              <a:t>С</a:t>
            </a:r>
            <a:r>
              <a:rPr lang="en-US" sz="4800" i="0" dirty="0" err="1">
                <a:effectLst/>
                <a:latin typeface="+mn-lt"/>
                <a:cs typeface="+mn-cs"/>
              </a:rPr>
              <a:t>реднее</a:t>
            </a:r>
            <a:r>
              <a:rPr lang="en-US" sz="4800" i="0" dirty="0">
                <a:effectLst/>
                <a:latin typeface="+mn-lt"/>
                <a:cs typeface="+mn-cs"/>
              </a:rPr>
              <a:t> </a:t>
            </a:r>
            <a:r>
              <a:rPr lang="en-US" sz="4800" i="0" dirty="0" err="1">
                <a:effectLst/>
                <a:latin typeface="+mn-lt"/>
                <a:cs typeface="+mn-cs"/>
              </a:rPr>
              <a:t>значение</a:t>
            </a:r>
            <a:r>
              <a:rPr lang="en-US" sz="4800" i="0" dirty="0">
                <a:effectLst/>
                <a:latin typeface="+mn-lt"/>
                <a:cs typeface="+mn-cs"/>
              </a:rPr>
              <a:t> </a:t>
            </a:r>
            <a:r>
              <a:rPr lang="en-US" sz="4800" i="0" dirty="0" err="1">
                <a:effectLst/>
                <a:latin typeface="+mn-lt"/>
                <a:cs typeface="+mn-cs"/>
              </a:rPr>
              <a:t>из</a:t>
            </a:r>
            <a:r>
              <a:rPr lang="en-US" sz="4800" i="0" dirty="0">
                <a:effectLst/>
                <a:latin typeface="+mn-lt"/>
                <a:cs typeface="+mn-cs"/>
              </a:rPr>
              <a:t> </a:t>
            </a:r>
            <a:r>
              <a:rPr lang="en-US" sz="4800" i="0" dirty="0" err="1">
                <a:effectLst/>
                <a:latin typeface="+mn-lt"/>
                <a:cs typeface="+mn-cs"/>
              </a:rPr>
              <a:t>наиболее</a:t>
            </a:r>
            <a:r>
              <a:rPr lang="en-US" sz="4800" i="0" dirty="0">
                <a:effectLst/>
                <a:latin typeface="+mn-lt"/>
                <a:cs typeface="+mn-cs"/>
              </a:rPr>
              <a:t> </a:t>
            </a:r>
            <a:r>
              <a:rPr lang="en-US" sz="4800" i="0" dirty="0" err="1">
                <a:effectLst/>
                <a:latin typeface="+mn-lt"/>
                <a:cs typeface="+mn-cs"/>
              </a:rPr>
              <a:t>вероятного</a:t>
            </a:r>
            <a:r>
              <a:rPr lang="en-US" sz="4800" i="0" dirty="0">
                <a:effectLst/>
                <a:latin typeface="+mn-lt"/>
                <a:cs typeface="+mn-cs"/>
              </a:rPr>
              <a:t> </a:t>
            </a:r>
            <a:r>
              <a:rPr lang="en-US" sz="4800" i="0" dirty="0" err="1">
                <a:effectLst/>
                <a:latin typeface="+mn-lt"/>
                <a:cs typeface="+mn-cs"/>
              </a:rPr>
              <a:t>интервала</a:t>
            </a:r>
            <a:r>
              <a:rPr lang="en-US" sz="4800" i="0" dirty="0">
                <a:effectLst/>
                <a:latin typeface="+mn-lt"/>
                <a:cs typeface="+mn-cs"/>
              </a:rPr>
              <a:t> </a:t>
            </a:r>
            <a:r>
              <a:rPr lang="ru-RU" sz="4800" i="0" dirty="0">
                <a:effectLst/>
                <a:latin typeface="+mn-lt"/>
                <a:cs typeface="+mn-cs"/>
              </a:rPr>
              <a:t>для непрерывных величин</a:t>
            </a:r>
            <a:endParaRPr lang="en-US" i="0" spc="-40" dirty="0">
              <a:solidFill>
                <a:srgbClr val="FFFFFF"/>
              </a:solidFill>
              <a:effectLst/>
              <a:latin typeface="+mj-lt"/>
              <a:cs typeface="+mj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912C25-CFB3-27D3-B0F6-39BC2BB5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>
                <a:latin typeface="+mn-lt"/>
                <a:cs typeface="+mn-cs"/>
              </a:rPr>
              <a:pPr lvl="0">
                <a:spcAft>
                  <a:spcPts val="600"/>
                </a:spcAft>
              </a:pPr>
              <a:t>10</a:t>
            </a:fld>
            <a:endParaRPr lang="en-US">
              <a:latin typeface="+mn-lt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5991A5-8CE5-8537-39F5-26746BBDFD2C}"/>
                  </a:ext>
                </a:extLst>
              </p:cNvPr>
              <p:cNvSpPr txBox="1"/>
              <p:nvPr/>
            </p:nvSpPr>
            <p:spPr>
              <a:xfrm>
                <a:off x="455971" y="2520799"/>
                <a:ext cx="10281921" cy="3118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ru-RU" sz="2000" b="0" i="0" dirty="0">
                    <a:solidFill>
                      <a:schemeClr val="tx1"/>
                    </a:solidFill>
                    <a:effectLst/>
                  </a:rPr>
                  <a:t>Среднее значение из наиболее вероятного интервала вычисляется по формуле: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ru-RU" sz="2000" b="0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ru-RU" sz="20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000" b="0" i="1" dirty="0" err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000" b="0" i="1" dirty="0" err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000" b="0" i="1" dirty="0" err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000" b="0" i="1" dirty="0" err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000" b="0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sz="2000" b="0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ru-RU" sz="2000" b="0" i="1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br>
                  <a:rPr lang="en-US" sz="2000" b="0" i="0" dirty="0">
                    <a:solidFill>
                      <a:schemeClr val="tx1"/>
                    </a:solidFill>
                    <a:effectLst/>
                  </a:rPr>
                </a:br>
                <a:r>
                  <a:rPr lang="ru-RU" sz="2000" b="0" i="0" dirty="0">
                    <a:solidFill>
                      <a:schemeClr val="tx1"/>
                    </a:solidFill>
                    <a:effectLst/>
                  </a:rPr>
                  <a:t>Формула </a:t>
                </a:r>
                <a:r>
                  <a:rPr lang="ru-RU" sz="2000" b="0" i="0" dirty="0" err="1">
                    <a:solidFill>
                      <a:schemeClr val="tx1"/>
                    </a:solidFill>
                    <a:effectLst/>
                  </a:rPr>
                  <a:t>Стерджеса</a:t>
                </a:r>
                <a:r>
                  <a:rPr lang="ru-RU" sz="2000" b="0" i="0" dirty="0">
                    <a:solidFill>
                      <a:schemeClr val="tx1"/>
                    </a:solidFill>
                    <a:effectLst/>
                  </a:rPr>
                  <a:t>: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ru-RU" sz="2000" b="0" i="0" dirty="0">
                    <a:solidFill>
                      <a:schemeClr val="tx1"/>
                    </a:solidFill>
                    <a:effectLst/>
                  </a:rPr>
                  <a:t>l=1+3.32∗lg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</a:rPr>
                  <a:t>(</a:t>
                </a:r>
                <a:r>
                  <a:rPr lang="ru-RU" sz="2000" b="0" i="0" dirty="0">
                    <a:solidFill>
                      <a:schemeClr val="tx1"/>
                    </a:solidFill>
                    <a:effectLst/>
                  </a:rPr>
                  <a:t>n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ru-RU" sz="2000" b="0" i="0" dirty="0">
                  <a:solidFill>
                    <a:schemeClr val="tx1"/>
                  </a:solidFill>
                  <a:effectLst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ru-RU" sz="2000" b="0" i="0" dirty="0">
                    <a:solidFill>
                      <a:schemeClr val="tx1"/>
                    </a:solidFill>
                    <a:effectLst/>
                  </a:rPr>
                  <a:t>Длина h интервалов вычисляется по формуле: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ru-RU" sz="2000" b="0" i="0" dirty="0">
                    <a:solidFill>
                      <a:schemeClr val="tx1"/>
                    </a:solidFill>
                    <a:effectLst/>
                  </a:rPr>
                  <a:t>h=(</a:t>
                </a:r>
                <a:r>
                  <a:rPr lang="ru-RU" sz="2000" b="0" i="0" dirty="0" err="1">
                    <a:solidFill>
                      <a:schemeClr val="tx1"/>
                    </a:solidFill>
                    <a:effectLst/>
                  </a:rPr>
                  <a:t>max−min</a:t>
                </a:r>
                <a:r>
                  <a:rPr lang="ru-RU" sz="2000" b="0" i="0" dirty="0">
                    <a:solidFill>
                      <a:schemeClr val="tx1"/>
                    </a:solidFill>
                    <a:effectLst/>
                  </a:rPr>
                  <a:t>)/l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5991A5-8CE5-8537-39F5-26746BBDF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71" y="2520799"/>
                <a:ext cx="10281921" cy="3118098"/>
              </a:xfrm>
              <a:prstGeom prst="rect">
                <a:avLst/>
              </a:prstGeom>
              <a:blipFill>
                <a:blip r:embed="rId3"/>
                <a:stretch>
                  <a:fillRect l="-652" b="-27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732C405-4EE5-DA97-EA25-38BC2FAEB758}"/>
              </a:ext>
            </a:extLst>
          </p:cNvPr>
          <p:cNvSpPr txBox="1"/>
          <p:nvPr/>
        </p:nvSpPr>
        <p:spPr>
          <a:xfrm>
            <a:off x="7308202" y="5148936"/>
            <a:ext cx="46887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ru-RU" b="0" i="0" dirty="0" err="1">
                <a:solidFill>
                  <a:schemeClr val="tx1"/>
                </a:solidFill>
                <a:effectLst/>
              </a:rPr>
              <a:t>max</a:t>
            </a:r>
            <a:r>
              <a:rPr lang="ru-RU" b="0" i="0" dirty="0">
                <a:solidFill>
                  <a:schemeClr val="tx1"/>
                </a:solidFill>
                <a:effectLst/>
              </a:rPr>
              <a:t> — максимальное значение выборки</a:t>
            </a:r>
          </a:p>
          <a:p>
            <a:pPr algn="l">
              <a:lnSpc>
                <a:spcPts val="2100"/>
              </a:lnSpc>
            </a:pPr>
            <a:r>
              <a:rPr lang="ru-RU" b="0" i="0" dirty="0" err="1">
                <a:solidFill>
                  <a:schemeClr val="tx1"/>
                </a:solidFill>
                <a:effectLst/>
              </a:rPr>
              <a:t>min</a:t>
            </a:r>
            <a:r>
              <a:rPr lang="ru-RU" b="0" i="0" dirty="0">
                <a:solidFill>
                  <a:schemeClr val="tx1"/>
                </a:solidFill>
                <a:effectLst/>
              </a:rPr>
              <a:t> — минимальное значение выборки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06022-2C4E-1536-31A5-4FC8283051D9}"/>
              </a:ext>
            </a:extLst>
          </p:cNvPr>
          <p:cNvSpPr txBox="1"/>
          <p:nvPr/>
        </p:nvSpPr>
        <p:spPr>
          <a:xfrm>
            <a:off x="7308201" y="4815802"/>
            <a:ext cx="2485479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00"/>
              </a:lnSpc>
            </a:pPr>
            <a:r>
              <a:rPr lang="ru-RU" b="0" i="0" dirty="0">
                <a:solidFill>
                  <a:schemeClr val="tx1"/>
                </a:solidFill>
                <a:effectLst/>
              </a:rPr>
              <a:t>n — объем выборки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B065ED-5B69-1A57-B876-4D66751810A7}"/>
                  </a:ext>
                </a:extLst>
              </p:cNvPr>
              <p:cNvSpPr txBox="1"/>
              <p:nvPr/>
            </p:nvSpPr>
            <p:spPr>
              <a:xfrm>
                <a:off x="7308201" y="3084767"/>
                <a:ext cx="468872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1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b="0" i="0" dirty="0">
                    <a:solidFill>
                      <a:schemeClr val="tx1"/>
                    </a:solidFill>
                    <a:effectLst/>
                  </a:rPr>
                  <a:t> — минимальное значение из наиболее вероятного интервала</a:t>
                </a:r>
              </a:p>
              <a:p>
                <a:pPr algn="l">
                  <a:lnSpc>
                    <a:spcPts val="2100"/>
                  </a:lnSpc>
                </a:pPr>
                <a:r>
                  <a:rPr lang="ru-RU" b="0" i="0" dirty="0">
                    <a:solidFill>
                      <a:schemeClr val="tx1"/>
                    </a:solidFill>
                    <a:effectLst/>
                  </a:rPr>
                  <a:t>i — номер наиболее вероятного интервала</a:t>
                </a:r>
              </a:p>
              <a:p>
                <a:pPr algn="l">
                  <a:lnSpc>
                    <a:spcPts val="2100"/>
                  </a:lnSpc>
                </a:pPr>
                <a:r>
                  <a:rPr lang="ru-RU" b="0" i="0" dirty="0">
                    <a:solidFill>
                      <a:schemeClr val="tx1"/>
                    </a:solidFill>
                    <a:effectLst/>
                  </a:rPr>
                  <a:t>h — длина интервалов</a:t>
                </a:r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B065ED-5B69-1A57-B876-4D6675181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01" y="3084767"/>
                <a:ext cx="4688727" cy="1169551"/>
              </a:xfrm>
              <a:prstGeom prst="rect">
                <a:avLst/>
              </a:prstGeom>
              <a:blipFill>
                <a:blip r:embed="rId4"/>
                <a:stretch>
                  <a:fillRect l="-1170" t="-3125" b="-7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07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0601A8-979D-E1C3-3D42-3D6052099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44" name="Rectangle 2143">
            <a:extLst>
              <a:ext uri="{FF2B5EF4-FFF2-40B4-BE49-F238E27FC236}">
                <a16:creationId xmlns:a16="http://schemas.microsoft.com/office/drawing/2014/main" id="{245E84E1-5EBA-44C2-9DB5-50932A9A7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6" name="Rectangle 2145">
            <a:extLst>
              <a:ext uri="{FF2B5EF4-FFF2-40B4-BE49-F238E27FC236}">
                <a16:creationId xmlns:a16="http://schemas.microsoft.com/office/drawing/2014/main" id="{1E422283-50DA-4722-B849-CCC3BD81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2FDFE930-E45A-EF8E-A729-7244CEF5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59080"/>
            <a:ext cx="10553700" cy="6705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500"/>
              </a:spcAft>
            </a:pPr>
            <a:r>
              <a:rPr lang="en-US" sz="2400" i="0" spc="-40">
                <a:solidFill>
                  <a:srgbClr val="FFFFFF"/>
                </a:solidFill>
                <a:effectLst/>
                <a:latin typeface="+mj-lt"/>
                <a:cs typeface="+mj-cs"/>
              </a:rPr>
              <a:t>Среднее значение из наиболее вероятного интервала для дискретных величин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B568A8-DC53-2895-0CD2-F9BD61348E84}"/>
                  </a:ext>
                </a:extLst>
              </p:cNvPr>
              <p:cNvSpPr txBox="1"/>
              <p:nvPr/>
            </p:nvSpPr>
            <p:spPr>
              <a:xfrm>
                <a:off x="647700" y="1813560"/>
                <a:ext cx="6832600" cy="44091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spc="-20">
                    <a:effectLst/>
                  </a:rPr>
                  <a:t>В статистике мода — это значение, которое случайная величина на заданном множестве наблюдений принимает наиболее часто</a:t>
                </a:r>
                <a:r>
                  <a:rPr lang="en-US" spc="-20"/>
                  <a:t>.</a:t>
                </a:r>
                <a:endParaRPr lang="en-US" spc="-20" dirty="0"/>
              </a:p>
              <a:p>
                <a:pPr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spc="-20">
                    <a:effectLst/>
                  </a:rPr>
                  <a:t>Для </a:t>
                </a:r>
                <a:r>
                  <a:rPr lang="en-US" b="1" i="0" spc="-20">
                    <a:effectLst/>
                  </a:rPr>
                  <a:t>интервального ряда</a:t>
                </a:r>
                <a:r>
                  <a:rPr lang="en-US" b="0" i="0" spc="-20">
                    <a:effectLst/>
                  </a:rPr>
                  <a:t> мода определяется по формуле:</a:t>
                </a:r>
                <a:endParaRPr lang="en-US" b="0" i="0" spc="-20" dirty="0">
                  <a:effectLst/>
                </a:endParaRPr>
              </a:p>
              <a:p>
                <a:pPr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pc="-20"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pc="-20"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pc="-20">
                        <a:effectLst/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pc="-2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pc="-20">
                                <a:effectLst/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pc="-20">
                                <a:effectLst/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r>
                      <a:rPr lang="en-US" b="0" i="1" spc="-2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pc="-20">
                            <a:effectLst/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b="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pc="-20">
                                <a:effectLst/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pc="-20">
                                <a:effectLst/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r>
                      <a:rPr lang="en-US" b="0" i="0" spc="-20">
                        <a:effectLst/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pc="-20">
                                <a:effectLst/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pc="-2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pc="-2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pc="-20">
                                    <a:effectLst/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pc="-2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pc="-20">
                                <a:effectLst/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pc="-2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pc="-2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pc="-20">
                                    <a:effectLst/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pc="-20"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pc="-2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pc="-2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pc="-2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pc="-2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 spc="-2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sub>
                        </m:sSub>
                        <m:r>
                          <a:rPr lang="en-US" i="1" spc="-2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pc="-2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pc="-2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pc="-2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 spc="-2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pc="-20">
                            <a:latin typeface="Cambria Math" panose="02040503050406030204" pitchFamily="18" charset="0"/>
                          </a:rPr>
                          <m:t>)+</m:t>
                        </m:r>
                        <m:sSub>
                          <m:sSubPr>
                            <m:ctrlPr>
                              <a:rPr lang="en-US" i="1" spc="-2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pc="-2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pc="-2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pc="-2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 spc="-2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sub>
                        </m:sSub>
                        <m:r>
                          <a:rPr lang="en-US" i="1" spc="-2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pc="-2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pc="-2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pc="-2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 spc="-2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pc="-2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pc="-2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0" i="0" spc="-20" dirty="0">
                    <a:effectLst/>
                  </a:rPr>
                  <a:t>  </a:t>
                </a:r>
              </a:p>
              <a:p>
                <a:pPr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pc="-2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pc="-20">
                                <a:effectLst/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pc="-20">
                                <a:effectLst/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r>
                      <a:rPr lang="en-US" b="0" i="1" spc="-2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spc="-20" dirty="0">
                    <a:effectLst/>
                  </a:rPr>
                  <a:t> </a:t>
                </a:r>
                <a:r>
                  <a:rPr lang="en-US" b="0" i="0" spc="-20">
                    <a:effectLst/>
                  </a:rPr>
                  <a:t>— левая граница модального интервала, </a:t>
                </a:r>
                <a:r>
                  <a:rPr lang="en-US" spc="-2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2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2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spc="-2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  <m:r>
                      <a:rPr lang="en-US" i="1" spc="-2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spc="-20" dirty="0">
                    <a:effectLst/>
                  </a:rPr>
                  <a:t> </a:t>
                </a:r>
                <a:r>
                  <a:rPr lang="en-US" b="0" i="0" spc="-20">
                    <a:effectLst/>
                  </a:rPr>
                  <a:t>— длина модального интервала, </a:t>
                </a:r>
                <a:r>
                  <a:rPr lang="en-US" spc="-2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2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2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 spc="-2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 spc="-2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b="0" i="0" spc="-20">
                    <a:effectLst/>
                  </a:rPr>
                  <a:t>— частота премодального интервала, </a:t>
                </a:r>
                <a:r>
                  <a:rPr lang="en-US" spc="-2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2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2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 spc="-2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b="0" i="0" spc="-20">
                    <a:effectLst/>
                  </a:rPr>
                  <a:t>— частота модального интервала, </a:t>
                </a:r>
                <a:r>
                  <a:rPr lang="en-US" spc="-2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2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2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i="1" spc="-2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 spc="-2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i="0" spc="-20">
                    <a:effectLst/>
                  </a:rPr>
                  <a:t>— частота послемодального интервала.</a:t>
                </a:r>
                <a:endParaRPr lang="en-US" b="0" i="0" spc="-20" dirty="0">
                  <a:effectLst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B568A8-DC53-2895-0CD2-F9BD61348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813560"/>
                <a:ext cx="6832600" cy="4409123"/>
              </a:xfrm>
              <a:prstGeom prst="rect">
                <a:avLst/>
              </a:prstGeom>
              <a:blipFill>
                <a:blip r:embed="rId3"/>
                <a:stretch>
                  <a:fillRect l="-714" t="-5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45A9E2-ECDD-468A-CB08-BA1E2E6DD8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2516"/>
          <a:stretch/>
        </p:blipFill>
        <p:spPr>
          <a:xfrm>
            <a:off x="8624272" y="1722033"/>
            <a:ext cx="2423756" cy="20800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8B5D20-751B-D2FB-9346-E8B80E655B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6588"/>
          <a:stretch/>
        </p:blipFill>
        <p:spPr>
          <a:xfrm>
            <a:off x="8472978" y="4139796"/>
            <a:ext cx="2726344" cy="208002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612972-7EFA-3F68-9A78-86B91E8F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>
                <a:latin typeface="+mn-lt"/>
                <a:cs typeface="+mn-cs"/>
              </a:rPr>
              <a:pPr lvl="0">
                <a:spcAft>
                  <a:spcPts val="600"/>
                </a:spcAft>
              </a:pPr>
              <a:t>11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38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36B9F8E7-EAA1-4B1C-BC13-EEB5C78CF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18A7734B-518B-46E3-AF41-1134F2FF7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pc="-40">
                <a:solidFill>
                  <a:srgbClr val="FFFFFF"/>
                </a:solidFill>
                <a:latin typeface="+mj-lt"/>
                <a:cs typeface="+mj-cs"/>
              </a:rPr>
              <a:t>Введение</a:t>
            </a:r>
          </a:p>
        </p:txBody>
      </p:sp>
      <p:pic>
        <p:nvPicPr>
          <p:cNvPr id="2054" name="Picture 6" descr="How to Detect Outliers in Machine Learning? (With Examples)">
            <a:extLst>
              <a:ext uri="{FF2B5EF4-FFF2-40B4-BE49-F238E27FC236}">
                <a16:creationId xmlns:a16="http://schemas.microsoft.com/office/drawing/2014/main" id="{CFFD689F-DA1E-D1E6-9A16-C1C001FF8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8" r="5656" b="2"/>
          <a:stretch/>
        </p:blipFill>
        <p:spPr bwMode="auto">
          <a:xfrm>
            <a:off x="1" y="2286000"/>
            <a:ext cx="5067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Объект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+mn-lt"/>
                <a:cs typeface="+mn-cs"/>
              </a:rPr>
              <a:t>Выброс</a:t>
            </a:r>
            <a:r>
              <a:rPr lang="en-US" dirty="0">
                <a:effectLst/>
                <a:latin typeface="+mn-lt"/>
                <a:cs typeface="+mn-cs"/>
              </a:rPr>
              <a:t> (</a:t>
            </a:r>
            <a:r>
              <a:rPr lang="en-US" dirty="0" err="1">
                <a:effectLst/>
                <a:latin typeface="+mn-lt"/>
                <a:cs typeface="+mn-cs"/>
              </a:rPr>
              <a:t>англ</a:t>
            </a:r>
            <a:r>
              <a:rPr lang="en-US" dirty="0">
                <a:effectLst/>
                <a:latin typeface="+mn-lt"/>
                <a:cs typeface="+mn-cs"/>
              </a:rPr>
              <a:t>. </a:t>
            </a:r>
            <a:r>
              <a:rPr lang="en-US" i="1" dirty="0">
                <a:effectLst/>
                <a:latin typeface="+mn-lt"/>
                <a:cs typeface="+mn-cs"/>
              </a:rPr>
              <a:t>outlier</a:t>
            </a:r>
            <a:r>
              <a:rPr lang="en-US" dirty="0">
                <a:effectLst/>
                <a:latin typeface="+mn-lt"/>
                <a:cs typeface="+mn-cs"/>
              </a:rPr>
              <a:t>) — </a:t>
            </a:r>
            <a:r>
              <a:rPr lang="en-US" dirty="0" err="1">
                <a:effectLst/>
                <a:latin typeface="+mn-lt"/>
                <a:cs typeface="+mn-cs"/>
              </a:rPr>
              <a:t>это</a:t>
            </a:r>
            <a:r>
              <a:rPr lang="en-US" dirty="0">
                <a:effectLst/>
                <a:latin typeface="+mn-lt"/>
                <a:cs typeface="+mn-cs"/>
              </a:rPr>
              <a:t> </a:t>
            </a:r>
            <a:r>
              <a:rPr lang="en-US" dirty="0" err="1">
                <a:effectLst/>
                <a:latin typeface="+mn-lt"/>
                <a:cs typeface="+mn-cs"/>
              </a:rPr>
              <a:t>экстремальные</a:t>
            </a:r>
            <a:r>
              <a:rPr lang="en-US" dirty="0">
                <a:effectLst/>
                <a:latin typeface="+mn-lt"/>
                <a:cs typeface="+mn-cs"/>
              </a:rPr>
              <a:t> значения </a:t>
            </a:r>
            <a:r>
              <a:rPr lang="en-US" dirty="0" err="1">
                <a:effectLst/>
                <a:latin typeface="+mn-lt"/>
                <a:cs typeface="+mn-cs"/>
              </a:rPr>
              <a:t>во</a:t>
            </a:r>
            <a:r>
              <a:rPr lang="en-US" dirty="0">
                <a:effectLst/>
                <a:latin typeface="+mn-lt"/>
                <a:cs typeface="+mn-cs"/>
              </a:rPr>
              <a:t> входных </a:t>
            </a:r>
            <a:r>
              <a:rPr lang="en-US" dirty="0" err="1">
                <a:effectLst/>
                <a:latin typeface="+mn-lt"/>
                <a:cs typeface="+mn-cs"/>
              </a:rPr>
              <a:t>данных</a:t>
            </a:r>
            <a:r>
              <a:rPr lang="en-US" dirty="0">
                <a:effectLst/>
                <a:latin typeface="+mn-lt"/>
                <a:cs typeface="+mn-cs"/>
              </a:rPr>
              <a:t>, </a:t>
            </a:r>
            <a:r>
              <a:rPr lang="en-US" dirty="0" err="1">
                <a:effectLst/>
                <a:latin typeface="+mn-lt"/>
                <a:cs typeface="+mn-cs"/>
              </a:rPr>
              <a:t>которые</a:t>
            </a:r>
            <a:r>
              <a:rPr lang="en-US" dirty="0">
                <a:effectLst/>
                <a:latin typeface="+mn-lt"/>
                <a:cs typeface="+mn-cs"/>
              </a:rPr>
              <a:t> </a:t>
            </a:r>
            <a:r>
              <a:rPr lang="en-US" dirty="0" err="1">
                <a:effectLst/>
                <a:latin typeface="+mn-lt"/>
                <a:cs typeface="+mn-cs"/>
              </a:rPr>
              <a:t>находятся</a:t>
            </a:r>
            <a:r>
              <a:rPr lang="en-US" dirty="0">
                <a:effectLst/>
                <a:latin typeface="+mn-lt"/>
                <a:cs typeface="+mn-cs"/>
              </a:rPr>
              <a:t> далеко </a:t>
            </a:r>
            <a:r>
              <a:rPr lang="en-US" dirty="0" err="1">
                <a:effectLst/>
                <a:latin typeface="+mn-lt"/>
                <a:cs typeface="+mn-cs"/>
              </a:rPr>
              <a:t>за</a:t>
            </a:r>
            <a:r>
              <a:rPr lang="en-US" dirty="0">
                <a:effectLst/>
                <a:latin typeface="+mn-lt"/>
                <a:cs typeface="+mn-cs"/>
              </a:rPr>
              <a:t> </a:t>
            </a:r>
            <a:r>
              <a:rPr lang="en-US" dirty="0" err="1">
                <a:effectLst/>
                <a:latin typeface="+mn-lt"/>
                <a:cs typeface="+mn-cs"/>
              </a:rPr>
              <a:t>пределами</a:t>
            </a:r>
            <a:r>
              <a:rPr lang="en-US" dirty="0">
                <a:effectLst/>
                <a:latin typeface="+mn-lt"/>
                <a:cs typeface="+mn-cs"/>
              </a:rPr>
              <a:t> </a:t>
            </a:r>
            <a:r>
              <a:rPr lang="en-US" dirty="0" err="1">
                <a:effectLst/>
                <a:latin typeface="+mn-lt"/>
                <a:cs typeface="+mn-cs"/>
              </a:rPr>
              <a:t>других</a:t>
            </a:r>
            <a:r>
              <a:rPr lang="en-US" dirty="0">
                <a:effectLst/>
                <a:latin typeface="+mn-lt"/>
                <a:cs typeface="+mn-cs"/>
              </a:rPr>
              <a:t> </a:t>
            </a:r>
            <a:r>
              <a:rPr lang="en-US" dirty="0" err="1">
                <a:effectLst/>
                <a:latin typeface="+mn-lt"/>
                <a:cs typeface="+mn-cs"/>
              </a:rPr>
              <a:t>наблюдений</a:t>
            </a:r>
            <a:r>
              <a:rPr lang="en-US" dirty="0">
                <a:effectLst/>
                <a:latin typeface="+mn-lt"/>
                <a:cs typeface="+mn-cs"/>
              </a:rPr>
              <a:t>. 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08B9AF-847F-4250-A53B-82D9036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smtClean="0">
                <a:latin typeface="+mn-lt"/>
                <a:cs typeface="+mn-cs"/>
              </a:rPr>
              <a:pPr lvl="0">
                <a:spcAft>
                  <a:spcPts val="600"/>
                </a:spcAft>
              </a:pPr>
              <a:t>2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75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648304-FBFC-EB4F-110C-B3C3027E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3E640572-2AB7-2777-539C-4D8602D9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3A64920C-8CDD-C45A-4D44-EE8C01B43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9050731D-BC6A-F281-E24A-D11A3E68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Виды выбросов</a:t>
            </a:r>
            <a:endParaRPr lang="en-US" spc="-40" dirty="0">
              <a:solidFill>
                <a:srgbClr val="FFFFFF"/>
              </a:solidFill>
              <a:latin typeface="+mj-lt"/>
              <a:cs typeface="+mj-cs"/>
            </a:endParaRPr>
          </a:p>
        </p:txBody>
      </p:sp>
      <p:graphicFrame>
        <p:nvGraphicFramePr>
          <p:cNvPr id="2068" name="Объект 18">
            <a:extLst>
              <a:ext uri="{FF2B5EF4-FFF2-40B4-BE49-F238E27FC236}">
                <a16:creationId xmlns:a16="http://schemas.microsoft.com/office/drawing/2014/main" id="{1F88A287-5CF8-E94D-BAD9-FD33ECBD02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9045" y="2899186"/>
          <a:ext cx="10780955" cy="3284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DDA6E0-E282-D9C3-1169-C189BA66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smtClean="0">
                <a:latin typeface="+mn-lt"/>
                <a:cs typeface="+mn-cs"/>
              </a:rPr>
              <a:pPr lvl="0">
                <a:spcAft>
                  <a:spcPts val="600"/>
                </a:spcAft>
              </a:pPr>
              <a:t>3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55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E9B26B-E8D2-31FA-78D8-76F895520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1D36F9BB-6948-4A63-A584-28E12F4E4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A1CFFCD7-0968-40F9-BE14-C7E3C40D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AB4C3"/>
              </a:solidFill>
            </a:endParaRP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80B90019-ACFE-3FFB-56C5-FFB38FB1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6" y="876300"/>
            <a:ext cx="4671100" cy="5067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40">
                <a:solidFill>
                  <a:srgbClr val="FFFFFF"/>
                </a:solidFill>
                <a:effectLst/>
                <a:latin typeface="+mj-lt"/>
                <a:cs typeface="+mj-cs"/>
              </a:rPr>
              <a:t>Причнины возникновения выбросов</a:t>
            </a:r>
            <a:endParaRPr lang="en-US" sz="5000" spc="-40">
              <a:solidFill>
                <a:srgbClr val="FFFFFF"/>
              </a:solidFill>
              <a:latin typeface="+mj-lt"/>
              <a:cs typeface="+mj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10FF6D7-5BCE-5EC9-B710-378FCF57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 smtClean="0">
                <a:latin typeface="+mn-lt"/>
                <a:cs typeface="+mn-cs"/>
              </a:rPr>
              <a:pPr lvl="0">
                <a:spcAft>
                  <a:spcPts val="600"/>
                </a:spcAft>
              </a:pPr>
              <a:t>4</a:t>
            </a:fld>
            <a:endParaRPr lang="en-US">
              <a:latin typeface="+mn-lt"/>
              <a:cs typeface="+mn-cs"/>
            </a:endParaRPr>
          </a:p>
        </p:txBody>
      </p:sp>
      <p:graphicFrame>
        <p:nvGraphicFramePr>
          <p:cNvPr id="2069" name="Объект 2">
            <a:extLst>
              <a:ext uri="{FF2B5EF4-FFF2-40B4-BE49-F238E27FC236}">
                <a16:creationId xmlns:a16="http://schemas.microsoft.com/office/drawing/2014/main" id="{482236A4-BD5D-BA4C-C06E-B943CC930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489433"/>
              </p:ext>
            </p:extLst>
          </p:nvPr>
        </p:nvGraphicFramePr>
        <p:xfrm>
          <a:off x="6871855" y="620684"/>
          <a:ext cx="4644043" cy="5663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644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68836-450D-11C1-2A6E-0CC424B81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5" name="Rectangle 2094">
            <a:extLst>
              <a:ext uri="{FF2B5EF4-FFF2-40B4-BE49-F238E27FC236}">
                <a16:creationId xmlns:a16="http://schemas.microsoft.com/office/drawing/2014/main" id="{245E84E1-5EBA-44C2-9DB5-50932A9A7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Rectangle 2096">
            <a:extLst>
              <a:ext uri="{FF2B5EF4-FFF2-40B4-BE49-F238E27FC236}">
                <a16:creationId xmlns:a16="http://schemas.microsoft.com/office/drawing/2014/main" id="{1E422283-50DA-4722-B849-CCC3BD81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70357A2F-3F25-503C-9A0E-367E555F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59080"/>
            <a:ext cx="10553700" cy="6705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i="0" spc="-40">
                <a:solidFill>
                  <a:srgbClr val="FFFFFF"/>
                </a:solidFill>
                <a:effectLst/>
                <a:latin typeface="+mj-lt"/>
                <a:cs typeface="+mj-cs"/>
              </a:rPr>
              <a:t>Методы</a:t>
            </a:r>
            <a:r>
              <a:rPr lang="en-US" sz="2800" i="0" spc="-40" dirty="0">
                <a:solidFill>
                  <a:srgbClr val="FFFFFF"/>
                </a:solidFill>
                <a:effectLst/>
                <a:latin typeface="+mj-lt"/>
                <a:cs typeface="+mj-cs"/>
              </a:rPr>
              <a:t> </a:t>
            </a:r>
            <a:r>
              <a:rPr lang="en-US" sz="2800" i="0" spc="-40">
                <a:solidFill>
                  <a:srgbClr val="FFFFFF"/>
                </a:solidFill>
                <a:effectLst/>
                <a:latin typeface="+mj-lt"/>
                <a:cs typeface="+mj-cs"/>
              </a:rPr>
              <a:t>обнаружения</a:t>
            </a:r>
            <a:r>
              <a:rPr lang="en-US" sz="2800" i="0" spc="-40" dirty="0">
                <a:solidFill>
                  <a:srgbClr val="FFFFFF"/>
                </a:solidFill>
                <a:effectLst/>
                <a:latin typeface="+mj-lt"/>
                <a:cs typeface="+mj-cs"/>
              </a:rPr>
              <a:t> </a:t>
            </a:r>
            <a:r>
              <a:rPr lang="en-US" sz="2800" i="0" spc="-40">
                <a:solidFill>
                  <a:srgbClr val="FFFFFF"/>
                </a:solidFill>
                <a:effectLst/>
                <a:latin typeface="+mj-lt"/>
                <a:cs typeface="+mj-cs"/>
              </a:rPr>
              <a:t>выбросов</a:t>
            </a:r>
            <a:r>
              <a:rPr lang="en-US" sz="2800" spc="-40">
                <a:solidFill>
                  <a:srgbClr val="FFFFFF"/>
                </a:solidFill>
                <a:latin typeface="+mj-lt"/>
                <a:cs typeface="+mj-cs"/>
              </a:rPr>
              <a:t>. </a:t>
            </a:r>
            <a:r>
              <a:rPr lang="en-US" sz="2800" i="0" spc="-40">
                <a:solidFill>
                  <a:srgbClr val="FFFFFF"/>
                </a:solidFill>
                <a:effectLst/>
                <a:latin typeface="+mj-lt"/>
                <a:cs typeface="+mj-cs"/>
              </a:rPr>
              <a:t>Графический метод </a:t>
            </a:r>
            <a:endParaRPr lang="en-US" sz="2800" spc="-40">
              <a:solidFill>
                <a:srgbClr val="FFFFFF"/>
              </a:solidFill>
              <a:latin typeface="+mj-lt"/>
              <a:cs typeface="+mj-cs"/>
            </a:endParaRPr>
          </a:p>
        </p:txBody>
      </p:sp>
      <p:sp>
        <p:nvSpPr>
          <p:cNvPr id="19" name="Объект 18">
            <a:extLst>
              <a:ext uri="{FF2B5EF4-FFF2-40B4-BE49-F238E27FC236}">
                <a16:creationId xmlns:a16="http://schemas.microsoft.com/office/drawing/2014/main" id="{9E466A94-143A-41EF-D94A-9871BDAAE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13560"/>
            <a:ext cx="6832600" cy="44091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spcBef>
                <a:spcPts val="1125"/>
              </a:spcBef>
              <a:spcAft>
                <a:spcPts val="187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n-lt"/>
                <a:cs typeface="+mn-cs"/>
              </a:rPr>
              <a:t>Box plot (</a:t>
            </a:r>
            <a:r>
              <a:rPr lang="en-US" b="1" i="0" dirty="0" err="1">
                <a:effectLst/>
                <a:latin typeface="+mn-lt"/>
                <a:cs typeface="+mn-cs"/>
              </a:rPr>
              <a:t>ящик</a:t>
            </a:r>
            <a:r>
              <a:rPr lang="en-US" b="1" i="0" dirty="0">
                <a:effectLst/>
                <a:latin typeface="+mn-lt"/>
                <a:cs typeface="+mn-cs"/>
              </a:rPr>
              <a:t> с </a:t>
            </a:r>
            <a:r>
              <a:rPr lang="en-US" b="1" i="0" dirty="0" err="1">
                <a:effectLst/>
                <a:latin typeface="+mn-lt"/>
                <a:cs typeface="+mn-cs"/>
              </a:rPr>
              <a:t>усами</a:t>
            </a:r>
            <a:r>
              <a:rPr lang="en-US" b="1" i="0" dirty="0">
                <a:effectLst/>
                <a:latin typeface="+mn-lt"/>
                <a:cs typeface="+mn-cs"/>
              </a:rPr>
              <a:t>)</a:t>
            </a:r>
            <a:r>
              <a:rPr lang="en-US" b="0" i="0" dirty="0">
                <a:effectLst/>
                <a:latin typeface="+mn-lt"/>
                <a:cs typeface="+mn-cs"/>
              </a:rPr>
              <a:t>: </a:t>
            </a:r>
            <a:r>
              <a:rPr lang="en-US" b="0" i="0" dirty="0" err="1">
                <a:effectLst/>
                <a:latin typeface="+mn-lt"/>
                <a:cs typeface="+mn-cs"/>
              </a:rPr>
              <a:t>Этот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график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показывает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медиану</a:t>
            </a:r>
            <a:r>
              <a:rPr lang="en-US" b="0" i="0" dirty="0">
                <a:effectLst/>
                <a:latin typeface="+mn-lt"/>
                <a:cs typeface="+mn-cs"/>
              </a:rPr>
              <a:t>, </a:t>
            </a:r>
            <a:r>
              <a:rPr lang="en-US" b="0" i="0" dirty="0" err="1">
                <a:effectLst/>
                <a:latin typeface="+mn-lt"/>
                <a:cs typeface="+mn-cs"/>
              </a:rPr>
              <a:t>нижний</a:t>
            </a:r>
            <a:r>
              <a:rPr lang="en-US" b="0" i="0" dirty="0">
                <a:effectLst/>
                <a:latin typeface="+mn-lt"/>
                <a:cs typeface="+mn-cs"/>
              </a:rPr>
              <a:t> и </a:t>
            </a:r>
            <a:r>
              <a:rPr lang="en-US" b="0" i="0" dirty="0" err="1">
                <a:effectLst/>
                <a:latin typeface="+mn-lt"/>
                <a:cs typeface="+mn-cs"/>
              </a:rPr>
              <a:t>верхний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квартили</a:t>
            </a:r>
            <a:r>
              <a:rPr lang="en-US" b="0" i="0" dirty="0">
                <a:effectLst/>
                <a:latin typeface="+mn-lt"/>
                <a:cs typeface="+mn-cs"/>
              </a:rPr>
              <a:t>, а </a:t>
            </a:r>
            <a:r>
              <a:rPr lang="en-US" b="0" i="0" dirty="0" err="1">
                <a:effectLst/>
                <a:latin typeface="+mn-lt"/>
                <a:cs typeface="+mn-cs"/>
              </a:rPr>
              <a:t>также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выбросы</a:t>
            </a:r>
            <a:r>
              <a:rPr lang="en-US" b="0" i="0" dirty="0">
                <a:effectLst/>
                <a:latin typeface="+mn-lt"/>
                <a:cs typeface="+mn-cs"/>
              </a:rPr>
              <a:t> в </a:t>
            </a:r>
            <a:r>
              <a:rPr lang="en-US" b="0" i="0" dirty="0" err="1">
                <a:effectLst/>
                <a:latin typeface="+mn-lt"/>
                <a:cs typeface="+mn-cs"/>
              </a:rPr>
              <a:t>данных</a:t>
            </a:r>
            <a:r>
              <a:rPr lang="en-US" b="0" i="0" dirty="0">
                <a:effectLst/>
                <a:latin typeface="+mn-lt"/>
                <a:cs typeface="+mn-cs"/>
              </a:rPr>
              <a:t>. </a:t>
            </a:r>
            <a:r>
              <a:rPr lang="en-US" b="0" i="0" dirty="0" err="1">
                <a:effectLst/>
                <a:latin typeface="+mn-lt"/>
                <a:cs typeface="+mn-cs"/>
              </a:rPr>
              <a:t>Выбросы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определяются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как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значения</a:t>
            </a:r>
            <a:r>
              <a:rPr lang="en-US" b="0" i="0" dirty="0">
                <a:effectLst/>
                <a:latin typeface="+mn-lt"/>
                <a:cs typeface="+mn-cs"/>
              </a:rPr>
              <a:t>, </a:t>
            </a:r>
            <a:r>
              <a:rPr lang="en-US" b="0" i="0" dirty="0" err="1">
                <a:effectLst/>
                <a:latin typeface="+mn-lt"/>
                <a:cs typeface="+mn-cs"/>
              </a:rPr>
              <a:t>находящиеся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за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пределами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усов</a:t>
            </a:r>
            <a:r>
              <a:rPr lang="en-US" b="0" i="0" dirty="0">
                <a:effectLst/>
                <a:latin typeface="+mn-lt"/>
                <a:cs typeface="+mn-cs"/>
              </a:rPr>
              <a:t>, </a:t>
            </a:r>
            <a:r>
              <a:rPr lang="en-US" b="0" i="0" dirty="0" err="1">
                <a:effectLst/>
                <a:latin typeface="+mn-lt"/>
                <a:cs typeface="+mn-cs"/>
              </a:rPr>
              <a:t>которые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представляют</a:t>
            </a:r>
            <a:r>
              <a:rPr lang="en-US" b="0" i="0" dirty="0">
                <a:effectLst/>
                <a:latin typeface="+mn-lt"/>
                <a:cs typeface="+mn-cs"/>
              </a:rPr>
              <a:t> 1,5 </a:t>
            </a:r>
            <a:r>
              <a:rPr lang="en-US" b="0" i="0" dirty="0" err="1">
                <a:effectLst/>
                <a:latin typeface="+mn-lt"/>
                <a:cs typeface="+mn-cs"/>
              </a:rPr>
              <a:t>межквартильного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размаха</a:t>
            </a:r>
            <a:r>
              <a:rPr lang="en-US" b="0" i="0" dirty="0">
                <a:effectLst/>
                <a:latin typeface="+mn-lt"/>
                <a:cs typeface="+mn-cs"/>
              </a:rPr>
              <a:t> (IQR).</a:t>
            </a:r>
          </a:p>
          <a:p>
            <a:pPr indent="-228600">
              <a:lnSpc>
                <a:spcPct val="100000"/>
              </a:lnSpc>
              <a:spcBef>
                <a:spcPts val="1125"/>
              </a:spcBef>
              <a:spcAft>
                <a:spcPts val="187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+mn-lt"/>
                <a:cs typeface="+mn-cs"/>
              </a:rPr>
              <a:t>Scatter plot (</a:t>
            </a:r>
            <a:r>
              <a:rPr lang="en-US" b="1" i="0" dirty="0" err="1">
                <a:effectLst/>
                <a:latin typeface="+mn-lt"/>
                <a:cs typeface="+mn-cs"/>
              </a:rPr>
              <a:t>диаграмма</a:t>
            </a:r>
            <a:r>
              <a:rPr lang="en-US" b="1" i="0" dirty="0">
                <a:effectLst/>
                <a:latin typeface="+mn-lt"/>
                <a:cs typeface="+mn-cs"/>
              </a:rPr>
              <a:t> </a:t>
            </a:r>
            <a:r>
              <a:rPr lang="en-US" b="1" i="0" dirty="0" err="1">
                <a:effectLst/>
                <a:latin typeface="+mn-lt"/>
                <a:cs typeface="+mn-cs"/>
              </a:rPr>
              <a:t>рассеяния</a:t>
            </a:r>
            <a:r>
              <a:rPr lang="en-US" b="1" i="0" dirty="0">
                <a:effectLst/>
                <a:latin typeface="+mn-lt"/>
                <a:cs typeface="+mn-cs"/>
              </a:rPr>
              <a:t>)</a:t>
            </a:r>
            <a:r>
              <a:rPr lang="en-US" b="0" i="0" dirty="0">
                <a:effectLst/>
                <a:latin typeface="+mn-lt"/>
                <a:cs typeface="+mn-cs"/>
              </a:rPr>
              <a:t>: </a:t>
            </a:r>
            <a:r>
              <a:rPr lang="en-US" b="0" i="0" dirty="0" err="1">
                <a:effectLst/>
                <a:latin typeface="+mn-lt"/>
                <a:cs typeface="+mn-cs"/>
              </a:rPr>
              <a:t>Эта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диаграмма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показывает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взаимосвязь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между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двумя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переменными</a:t>
            </a:r>
            <a:r>
              <a:rPr lang="en-US" b="0" i="0" dirty="0">
                <a:effectLst/>
                <a:latin typeface="+mn-lt"/>
                <a:cs typeface="+mn-cs"/>
              </a:rPr>
              <a:t>, и </a:t>
            </a:r>
            <a:r>
              <a:rPr lang="en-US" b="0" i="0" dirty="0" err="1">
                <a:effectLst/>
                <a:latin typeface="+mn-lt"/>
                <a:cs typeface="+mn-cs"/>
              </a:rPr>
              <a:t>вы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сможете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увидеть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выбросы</a:t>
            </a:r>
            <a:r>
              <a:rPr lang="en-US" b="0" i="0" dirty="0">
                <a:effectLst/>
                <a:latin typeface="+mn-lt"/>
                <a:cs typeface="+mn-cs"/>
              </a:rPr>
              <a:t>, </a:t>
            </a:r>
            <a:r>
              <a:rPr lang="en-US" b="0" i="0" dirty="0" err="1">
                <a:effectLst/>
                <a:latin typeface="+mn-lt"/>
                <a:cs typeface="+mn-cs"/>
              </a:rPr>
              <a:t>которые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отклоняются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от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общей</a:t>
            </a:r>
            <a:r>
              <a:rPr lang="en-US" b="0" i="0" dirty="0">
                <a:effectLst/>
                <a:latin typeface="+mn-lt"/>
                <a:cs typeface="+mn-cs"/>
              </a:rPr>
              <a:t> </a:t>
            </a:r>
            <a:r>
              <a:rPr lang="en-US" b="0" i="0" dirty="0" err="1">
                <a:effectLst/>
                <a:latin typeface="+mn-lt"/>
                <a:cs typeface="+mn-cs"/>
              </a:rPr>
              <a:t>тенденции</a:t>
            </a:r>
            <a:r>
              <a:rPr lang="en-US" b="0" i="0" dirty="0">
                <a:effectLst/>
                <a:latin typeface="+mn-lt"/>
                <a:cs typeface="+mn-cs"/>
              </a:rPr>
              <a:t>.</a:t>
            </a:r>
          </a:p>
        </p:txBody>
      </p:sp>
      <p:pic>
        <p:nvPicPr>
          <p:cNvPr id="1028" name="Picture 4" descr="How to Make Boxplots with Data Points using Seaborn in Python? -  GeeksforGeeks">
            <a:extLst>
              <a:ext uri="{FF2B5EF4-FFF2-40B4-BE49-F238E27FC236}">
                <a16:creationId xmlns:a16="http://schemas.microsoft.com/office/drawing/2014/main" id="{E911651D-9E95-2FE0-4976-FF57A0715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9793" y="1722033"/>
            <a:ext cx="3032714" cy="208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stering Scatter Plots: Visualize Data Correlations">
            <a:extLst>
              <a:ext uri="{FF2B5EF4-FFF2-40B4-BE49-F238E27FC236}">
                <a16:creationId xmlns:a16="http://schemas.microsoft.com/office/drawing/2014/main" id="{3BF6035B-613D-BFAA-A9F6-2D5C004BA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000" y="4174814"/>
            <a:ext cx="3416300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3E389B-099C-5C9A-AD4D-AF3802E7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>
                <a:latin typeface="+mn-lt"/>
                <a:cs typeface="+mn-cs"/>
              </a:rPr>
              <a:pPr lvl="0">
                <a:spcAft>
                  <a:spcPts val="600"/>
                </a:spcAft>
              </a:pPr>
              <a:t>5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040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E14CFF-819A-CC37-C4A2-663A75FD6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2" name="Rectangle 2101">
            <a:extLst>
              <a:ext uri="{FF2B5EF4-FFF2-40B4-BE49-F238E27FC236}">
                <a16:creationId xmlns:a16="http://schemas.microsoft.com/office/drawing/2014/main" id="{32D422A9-E718-40DD-B53E-04D76064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4" name="Rectangle 2103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D02E2164-3E32-4A95-9A17-BF1E7345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4321"/>
            <a:ext cx="10553700" cy="6019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i="0" spc="-40">
                <a:solidFill>
                  <a:srgbClr val="FFFFFF"/>
                </a:solidFill>
                <a:effectLst/>
                <a:latin typeface="+mj-lt"/>
                <a:cs typeface="+mj-cs"/>
              </a:rPr>
              <a:t>Методы</a:t>
            </a:r>
            <a:r>
              <a:rPr lang="en-US" sz="2800" i="0" spc="-40" dirty="0">
                <a:solidFill>
                  <a:srgbClr val="FFFFFF"/>
                </a:solidFill>
                <a:effectLst/>
                <a:latin typeface="+mj-lt"/>
                <a:cs typeface="+mj-cs"/>
              </a:rPr>
              <a:t> </a:t>
            </a:r>
            <a:r>
              <a:rPr lang="en-US" sz="2800" i="0" spc="-40">
                <a:solidFill>
                  <a:srgbClr val="FFFFFF"/>
                </a:solidFill>
                <a:effectLst/>
                <a:latin typeface="+mj-lt"/>
                <a:cs typeface="+mj-cs"/>
              </a:rPr>
              <a:t>обнаружения</a:t>
            </a:r>
            <a:r>
              <a:rPr lang="en-US" sz="2800" i="0" spc="-40" dirty="0">
                <a:solidFill>
                  <a:srgbClr val="FFFFFF"/>
                </a:solidFill>
                <a:effectLst/>
                <a:latin typeface="+mj-lt"/>
                <a:cs typeface="+mj-cs"/>
              </a:rPr>
              <a:t> </a:t>
            </a:r>
            <a:r>
              <a:rPr lang="en-US" sz="2800" i="0" spc="-40">
                <a:solidFill>
                  <a:srgbClr val="FFFFFF"/>
                </a:solidFill>
                <a:effectLst/>
                <a:latin typeface="+mj-lt"/>
                <a:cs typeface="+mj-cs"/>
              </a:rPr>
              <a:t>выбросов</a:t>
            </a:r>
            <a:r>
              <a:rPr lang="en-US" sz="2800" spc="-40" dirty="0">
                <a:solidFill>
                  <a:srgbClr val="FFFFFF"/>
                </a:solidFill>
                <a:latin typeface="+mj-lt"/>
                <a:cs typeface="+mj-cs"/>
              </a:rPr>
              <a:t>. </a:t>
            </a:r>
            <a:r>
              <a:rPr lang="en-US" sz="2800" i="0" spc="-40">
                <a:solidFill>
                  <a:srgbClr val="FFFFFF"/>
                </a:solidFill>
                <a:effectLst/>
                <a:latin typeface="+mj-lt"/>
                <a:cs typeface="+mj-cs"/>
              </a:rPr>
              <a:t>Z-оценка и Метод IQR</a:t>
            </a:r>
            <a:endParaRPr lang="en-US" sz="2800" spc="-40">
              <a:solidFill>
                <a:srgbClr val="FFFFFF"/>
              </a:solidFill>
              <a:latin typeface="+mj-lt"/>
              <a:cs typeface="+mj-cs"/>
            </a:endParaRPr>
          </a:p>
        </p:txBody>
      </p:sp>
      <p:sp>
        <p:nvSpPr>
          <p:cNvPr id="19" name="Объект 18">
            <a:extLst>
              <a:ext uri="{FF2B5EF4-FFF2-40B4-BE49-F238E27FC236}">
                <a16:creationId xmlns:a16="http://schemas.microsoft.com/office/drawing/2014/main" id="{C7547662-6D2E-5D95-05B1-A99A7FEAB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690063"/>
            <a:ext cx="8186584" cy="438262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spcAft>
                <a:spcPts val="1875"/>
              </a:spcAft>
              <a:buFont typeface="Arial" panose="020B0604020202020204" pitchFamily="34" charset="0"/>
              <a:buChar char="•"/>
            </a:pPr>
            <a:r>
              <a:rPr lang="en-US" sz="2500" b="0" i="0" dirty="0">
                <a:effectLst/>
                <a:latin typeface="+mn-lt"/>
                <a:cs typeface="+mn-cs"/>
              </a:rPr>
              <a:t>Z-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оценка</a:t>
            </a:r>
            <a:r>
              <a:rPr lang="en-US" sz="2500" b="0" i="0" dirty="0">
                <a:effectLst/>
                <a:latin typeface="+mn-lt"/>
                <a:cs typeface="+mn-cs"/>
              </a:rPr>
              <a:t> —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это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статистическая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мера</a:t>
            </a:r>
            <a:r>
              <a:rPr lang="en-US" sz="2500" b="0" i="0" dirty="0">
                <a:effectLst/>
                <a:latin typeface="+mn-lt"/>
                <a:cs typeface="+mn-cs"/>
              </a:rPr>
              <a:t>,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которая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показывает</a:t>
            </a:r>
            <a:r>
              <a:rPr lang="en-US" sz="2500" b="0" i="0" dirty="0">
                <a:effectLst/>
                <a:latin typeface="+mn-lt"/>
                <a:cs typeface="+mn-cs"/>
              </a:rPr>
              <a:t>,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насколько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значение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отклоняется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от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среднего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значения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выборки</a:t>
            </a:r>
            <a:r>
              <a:rPr lang="en-US" sz="2500" b="0" i="0" dirty="0">
                <a:effectLst/>
                <a:latin typeface="+mn-lt"/>
                <a:cs typeface="+mn-cs"/>
              </a:rPr>
              <a:t> в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единицах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стандартного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отклонения</a:t>
            </a:r>
            <a:r>
              <a:rPr lang="en-US" sz="2500" b="0" i="0" dirty="0">
                <a:effectLst/>
                <a:latin typeface="+mn-lt"/>
                <a:cs typeface="+mn-cs"/>
              </a:rPr>
              <a:t>.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Значения</a:t>
            </a:r>
            <a:r>
              <a:rPr lang="en-US" sz="2500" b="0" i="0" dirty="0">
                <a:effectLst/>
                <a:latin typeface="+mn-lt"/>
                <a:cs typeface="+mn-cs"/>
              </a:rPr>
              <a:t> с Z-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оценкой</a:t>
            </a:r>
            <a:r>
              <a:rPr lang="en-US" sz="2500" b="0" i="0" dirty="0">
                <a:effectLst/>
                <a:latin typeface="+mn-lt"/>
                <a:cs typeface="+mn-cs"/>
              </a:rPr>
              <a:t>,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превышающей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этот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порог</a:t>
            </a:r>
            <a:r>
              <a:rPr lang="en-US" sz="2500" b="0" i="0" dirty="0">
                <a:effectLst/>
                <a:latin typeface="+mn-lt"/>
                <a:cs typeface="+mn-cs"/>
              </a:rPr>
              <a:t>,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считаются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выбросами</a:t>
            </a:r>
            <a:r>
              <a:rPr lang="en-US" sz="2500" b="0" i="0" dirty="0">
                <a:effectLst/>
                <a:latin typeface="+mn-lt"/>
                <a:cs typeface="+mn-cs"/>
              </a:rPr>
              <a:t>.</a:t>
            </a:r>
          </a:p>
          <a:p>
            <a:pPr indent="-228600">
              <a:lnSpc>
                <a:spcPct val="100000"/>
              </a:lnSpc>
              <a:spcAft>
                <a:spcPts val="1875"/>
              </a:spcAft>
              <a:buFont typeface="Arial" panose="020B0604020202020204" pitchFamily="34" charset="0"/>
              <a:buChar char="•"/>
            </a:pPr>
            <a:r>
              <a:rPr lang="en-US" sz="2500" b="0" i="0" dirty="0" err="1">
                <a:effectLst/>
                <a:latin typeface="+mn-lt"/>
                <a:cs typeface="+mn-cs"/>
              </a:rPr>
              <a:t>Метод</a:t>
            </a:r>
            <a:r>
              <a:rPr lang="en-US" sz="2500" b="0" i="0" dirty="0">
                <a:effectLst/>
                <a:latin typeface="+mn-lt"/>
                <a:cs typeface="+mn-cs"/>
              </a:rPr>
              <a:t> IQR (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межквартильный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размах</a:t>
            </a:r>
            <a:r>
              <a:rPr lang="en-US" sz="2500" b="0" i="0" dirty="0">
                <a:effectLst/>
                <a:latin typeface="+mn-lt"/>
                <a:cs typeface="+mn-cs"/>
              </a:rPr>
              <a:t>) —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это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другой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способ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определения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выбросов</a:t>
            </a:r>
            <a:r>
              <a:rPr lang="en-US" sz="2500" b="0" i="0" dirty="0">
                <a:effectLst/>
                <a:latin typeface="+mn-lt"/>
                <a:cs typeface="+mn-cs"/>
              </a:rPr>
              <a:t>,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основанный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на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квартилях</a:t>
            </a:r>
            <a:r>
              <a:rPr lang="en-US" sz="2500" b="0" i="0" dirty="0">
                <a:effectLst/>
                <a:latin typeface="+mn-lt"/>
                <a:cs typeface="+mn-cs"/>
              </a:rPr>
              <a:t>.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Выбросы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определяются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как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значения</a:t>
            </a:r>
            <a:r>
              <a:rPr lang="en-US" sz="2500" b="0" i="0" dirty="0">
                <a:effectLst/>
                <a:latin typeface="+mn-lt"/>
                <a:cs typeface="+mn-cs"/>
              </a:rPr>
              <a:t>,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находящиеся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за</a:t>
            </a:r>
            <a:r>
              <a:rPr lang="en-US" sz="2500" b="0" i="0" dirty="0">
                <a:effectLst/>
                <a:latin typeface="+mn-lt"/>
                <a:cs typeface="+mn-cs"/>
              </a:rPr>
              <a:t>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пределами</a:t>
            </a:r>
            <a:r>
              <a:rPr lang="en-US" sz="2500" b="0" i="0" dirty="0">
                <a:effectLst/>
                <a:latin typeface="+mn-lt"/>
                <a:cs typeface="+mn-cs"/>
              </a:rPr>
              <a:t> 1,5 IQR </a:t>
            </a:r>
            <a:r>
              <a:rPr lang="en-US" sz="2500" b="0" i="0" dirty="0" err="1">
                <a:effectLst/>
                <a:latin typeface="+mn-lt"/>
                <a:cs typeface="+mn-cs"/>
              </a:rPr>
              <a:t>от</a:t>
            </a:r>
            <a:r>
              <a:rPr lang="en-US" sz="2500" b="0" i="0" dirty="0">
                <a:effectLst/>
                <a:latin typeface="+mn-lt"/>
                <a:cs typeface="+mn-cs"/>
              </a:rPr>
              <a:t> Q1 и Q3.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F49914-1244-6FAF-1495-21D9B846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>
                <a:latin typeface="+mn-lt"/>
                <a:cs typeface="+mn-cs"/>
              </a:rPr>
              <a:pPr lvl="0">
                <a:spcAft>
                  <a:spcPts val="600"/>
                </a:spcAft>
              </a:pPr>
              <a:t>6</a:t>
            </a:fld>
            <a:endParaRPr lang="en-US">
              <a:latin typeface="+mn-lt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161EC-C09A-8ECA-4BAE-2AC545F8CFE6}"/>
                  </a:ext>
                </a:extLst>
              </p:cNvPr>
              <p:cNvSpPr txBox="1"/>
              <p:nvPr/>
            </p:nvSpPr>
            <p:spPr>
              <a:xfrm>
                <a:off x="9338506" y="2272137"/>
                <a:ext cx="2027486" cy="9875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161EC-C09A-8ECA-4BAE-2AC545F8C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506" y="2272137"/>
                <a:ext cx="2027486" cy="987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6F44EA-8187-C8E0-146F-D3EA83EC2820}"/>
                  </a:ext>
                </a:extLst>
              </p:cNvPr>
              <p:cNvSpPr txBox="1"/>
              <p:nvPr/>
            </p:nvSpPr>
            <p:spPr>
              <a:xfrm>
                <a:off x="9078887" y="4235284"/>
                <a:ext cx="25467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6F44EA-8187-C8E0-146F-D3EA83EC2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887" y="4235284"/>
                <a:ext cx="254672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75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9E1027-0304-37AB-CEDE-F5D0A4F89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9" name="Rectangle 2108">
            <a:extLst>
              <a:ext uri="{FF2B5EF4-FFF2-40B4-BE49-F238E27FC236}">
                <a16:creationId xmlns:a16="http://schemas.microsoft.com/office/drawing/2014/main" id="{E444F002-C8AA-44FD-B24A-768D0CBA2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Rectangle 2110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C0259D29-33B2-F92A-BCDD-ED2F6F58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67958"/>
            <a:ext cx="9341031" cy="14200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 spc="-40">
                <a:solidFill>
                  <a:srgbClr val="FFFFFF"/>
                </a:solidFill>
                <a:effectLst/>
                <a:latin typeface="+mj-lt"/>
                <a:cs typeface="+mj-cs"/>
              </a:rPr>
              <a:t>Методы обнаружения выбросов</a:t>
            </a:r>
            <a:r>
              <a:rPr lang="en-US" spc="-40">
                <a:solidFill>
                  <a:srgbClr val="FFFFFF"/>
                </a:solidFill>
                <a:latin typeface="+mj-lt"/>
                <a:cs typeface="+mj-cs"/>
              </a:rPr>
              <a:t>. </a:t>
            </a:r>
            <a:r>
              <a:rPr lang="en-US" i="0" spc="-40">
                <a:solidFill>
                  <a:srgbClr val="FFFFFF"/>
                </a:solidFill>
                <a:effectLst/>
                <a:latin typeface="+mj-lt"/>
                <a:cs typeface="+mj-cs"/>
              </a:rPr>
              <a:t>Тест Граббса</a:t>
            </a:r>
            <a:endParaRPr lang="en-US" spc="-40">
              <a:solidFill>
                <a:srgbClr val="FFFFFF"/>
              </a:solidFill>
              <a:latin typeface="+mj-lt"/>
              <a:cs typeface="+mj-cs"/>
            </a:endParaRPr>
          </a:p>
        </p:txBody>
      </p:sp>
      <p:sp>
        <p:nvSpPr>
          <p:cNvPr id="19" name="Объект 18">
            <a:extLst>
              <a:ext uri="{FF2B5EF4-FFF2-40B4-BE49-F238E27FC236}">
                <a16:creationId xmlns:a16="http://schemas.microsoft.com/office/drawing/2014/main" id="{5840C8DE-F972-A052-5123-E15D7F0F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2802367"/>
            <a:ext cx="10655301" cy="336714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spcAft>
                <a:spcPts val="1875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dirty="0" err="1">
                <a:effectLst/>
                <a:latin typeface="+mn-lt"/>
                <a:cs typeface="+mn-cs"/>
              </a:rPr>
              <a:t>Тест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Граббса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сравнивает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наибольшее</a:t>
            </a:r>
            <a:r>
              <a:rPr lang="en-US" sz="2800" dirty="0">
                <a:effectLst/>
                <a:latin typeface="+mn-lt"/>
                <a:cs typeface="+mn-cs"/>
              </a:rPr>
              <a:t> и </a:t>
            </a:r>
            <a:r>
              <a:rPr lang="en-US" sz="2800" dirty="0" err="1">
                <a:effectLst/>
                <a:latin typeface="+mn-lt"/>
                <a:cs typeface="+mn-cs"/>
              </a:rPr>
              <a:t>наименьшее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значения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со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средним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значением</a:t>
            </a:r>
            <a:r>
              <a:rPr lang="en-US" sz="2800" dirty="0">
                <a:effectLst/>
                <a:latin typeface="+mn-lt"/>
                <a:cs typeface="+mn-cs"/>
              </a:rPr>
              <a:t> и </a:t>
            </a:r>
            <a:r>
              <a:rPr lang="en-US" sz="2800" dirty="0" err="1">
                <a:effectLst/>
                <a:latin typeface="+mn-lt"/>
                <a:cs typeface="+mn-cs"/>
              </a:rPr>
              <a:t>стандартным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отклонением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выборки</a:t>
            </a:r>
            <a:r>
              <a:rPr lang="en-US" sz="2800" dirty="0">
                <a:effectLst/>
                <a:latin typeface="+mn-lt"/>
                <a:cs typeface="+mn-cs"/>
              </a:rPr>
              <a:t>. </a:t>
            </a:r>
            <a:r>
              <a:rPr lang="en-US" sz="2800" dirty="0" err="1">
                <a:effectLst/>
                <a:latin typeface="+mn-lt"/>
                <a:cs typeface="+mn-cs"/>
              </a:rPr>
              <a:t>Если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статистика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теста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превышает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определенный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критический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уровень</a:t>
            </a:r>
            <a:r>
              <a:rPr lang="en-US" sz="2800" dirty="0">
                <a:effectLst/>
                <a:latin typeface="+mn-lt"/>
                <a:cs typeface="+mn-cs"/>
              </a:rPr>
              <a:t>, </a:t>
            </a:r>
            <a:r>
              <a:rPr lang="en-US" sz="2800" dirty="0" err="1">
                <a:effectLst/>
                <a:latin typeface="+mn-lt"/>
                <a:cs typeface="+mn-cs"/>
              </a:rPr>
              <a:t>наибольшее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или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наименьшее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значение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считается</a:t>
            </a:r>
            <a:r>
              <a:rPr lang="en-US" sz="2800" dirty="0">
                <a:effectLst/>
                <a:latin typeface="+mn-lt"/>
                <a:cs typeface="+mn-cs"/>
              </a:rPr>
              <a:t> </a:t>
            </a:r>
            <a:r>
              <a:rPr lang="en-US" sz="2800" dirty="0" err="1">
                <a:effectLst/>
                <a:latin typeface="+mn-lt"/>
                <a:cs typeface="+mn-cs"/>
              </a:rPr>
              <a:t>выбросом</a:t>
            </a:r>
            <a:r>
              <a:rPr lang="en-US" sz="2800" dirty="0">
                <a:effectLst/>
                <a:latin typeface="+mn-lt"/>
                <a:cs typeface="+mn-cs"/>
              </a:rPr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F7EF0C-89FB-E37B-2D6E-FEE68CFD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>
                <a:latin typeface="+mn-lt"/>
                <a:cs typeface="+mn-cs"/>
              </a:rPr>
              <a:pPr lvl="0">
                <a:spcAft>
                  <a:spcPts val="600"/>
                </a:spcAft>
              </a:pPr>
              <a:t>7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20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D52D46-F091-A430-199D-106763964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7" name="Rectangle 2116">
            <a:extLst>
              <a:ext uri="{FF2B5EF4-FFF2-40B4-BE49-F238E27FC236}">
                <a16:creationId xmlns:a16="http://schemas.microsoft.com/office/drawing/2014/main" id="{B6490788-4690-498C-A434-9C54A4908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Rectangle 2118">
            <a:extLst>
              <a:ext uri="{FF2B5EF4-FFF2-40B4-BE49-F238E27FC236}">
                <a16:creationId xmlns:a16="http://schemas.microsoft.com/office/drawing/2014/main" id="{7405C480-D9A6-4C41-B663-0292654D6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C7A82FF9-FBBD-B0F0-E893-5F247350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2" y="465512"/>
            <a:ext cx="3158836" cy="54780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1500"/>
              </a:spcAft>
            </a:pPr>
            <a:r>
              <a:rPr lang="en-US" sz="4400" i="0" spc="-40">
                <a:solidFill>
                  <a:srgbClr val="FFFFFF"/>
                </a:solidFill>
                <a:effectLst/>
                <a:latin typeface="+mj-lt"/>
                <a:cs typeface="+mj-cs"/>
              </a:rPr>
              <a:t>Устранение выбросов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A26A29-555D-DC52-3DED-945A55C9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>
                <a:latin typeface="+mn-lt"/>
                <a:cs typeface="+mn-cs"/>
              </a:rPr>
              <a:pPr lvl="0">
                <a:spcAft>
                  <a:spcPts val="600"/>
                </a:spcAft>
              </a:pPr>
              <a:t>8</a:t>
            </a:fld>
            <a:endParaRPr lang="en-US">
              <a:latin typeface="+mn-lt"/>
              <a:cs typeface="+mn-cs"/>
            </a:endParaRPr>
          </a:p>
        </p:txBody>
      </p:sp>
      <p:graphicFrame>
        <p:nvGraphicFramePr>
          <p:cNvPr id="2113" name="Объект 18">
            <a:extLst>
              <a:ext uri="{FF2B5EF4-FFF2-40B4-BE49-F238E27FC236}">
                <a16:creationId xmlns:a16="http://schemas.microsoft.com/office/drawing/2014/main" id="{4B6749C7-3C24-2B7A-4E7B-D57C97CBB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851842"/>
              </p:ext>
            </p:extLst>
          </p:nvPr>
        </p:nvGraphicFramePr>
        <p:xfrm>
          <a:off x="5020886" y="876300"/>
          <a:ext cx="6180513" cy="5067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997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6D6C4C-AF77-F280-71CD-9A878D364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3" name="Rectangle 2122">
            <a:extLst>
              <a:ext uri="{FF2B5EF4-FFF2-40B4-BE49-F238E27FC236}">
                <a16:creationId xmlns:a16="http://schemas.microsoft.com/office/drawing/2014/main" id="{E444F002-C8AA-44FD-B24A-768D0CBA2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Rectangle 2124">
            <a:extLst>
              <a:ext uri="{FF2B5EF4-FFF2-40B4-BE49-F238E27FC236}">
                <a16:creationId xmlns:a16="http://schemas.microsoft.com/office/drawing/2014/main" id="{6E0A6460-D209-41A0-A5A9-3D7CE646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B1AF790A-849A-14D7-B22C-72066FAE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467958"/>
            <a:ext cx="9341031" cy="142000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1500"/>
              </a:spcAft>
            </a:pPr>
            <a:r>
              <a:rPr lang="en-US" i="0" spc="-40">
                <a:solidFill>
                  <a:srgbClr val="FFFFFF"/>
                </a:solidFill>
                <a:effectLst/>
                <a:latin typeface="+mj-lt"/>
                <a:cs typeface="+mj-cs"/>
              </a:rPr>
              <a:t>Замена выбросов</a:t>
            </a:r>
            <a:endParaRPr lang="en-US" i="0" spc="-40" dirty="0">
              <a:solidFill>
                <a:srgbClr val="FFFFFF"/>
              </a:solidFill>
              <a:effectLst/>
              <a:latin typeface="+mj-lt"/>
              <a:cs typeface="+mj-cs"/>
            </a:endParaRPr>
          </a:p>
        </p:txBody>
      </p:sp>
      <p:sp>
        <p:nvSpPr>
          <p:cNvPr id="19" name="Объект 18">
            <a:extLst>
              <a:ext uri="{FF2B5EF4-FFF2-40B4-BE49-F238E27FC236}">
                <a16:creationId xmlns:a16="http://schemas.microsoft.com/office/drawing/2014/main" id="{2C59D9E5-19D3-4D3C-25A0-780080C4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2802367"/>
            <a:ext cx="10655301" cy="33671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+mn-lt"/>
                <a:cs typeface="+mn-cs"/>
              </a:rPr>
              <a:t>Наиболее</a:t>
            </a:r>
            <a:r>
              <a:rPr lang="en-US" sz="2800" b="0" i="0" dirty="0">
                <a:effectLst/>
                <a:latin typeface="+mn-lt"/>
                <a:cs typeface="+mn-cs"/>
              </a:rPr>
              <a:t> </a:t>
            </a:r>
            <a:r>
              <a:rPr lang="en-US" sz="2800" b="0" i="0" dirty="0" err="1">
                <a:effectLst/>
                <a:latin typeface="+mn-lt"/>
                <a:cs typeface="+mn-cs"/>
              </a:rPr>
              <a:t>широко</a:t>
            </a:r>
            <a:r>
              <a:rPr lang="en-US" sz="2800" b="0" i="0" dirty="0">
                <a:effectLst/>
                <a:latin typeface="+mn-lt"/>
                <a:cs typeface="+mn-cs"/>
              </a:rPr>
              <a:t> </a:t>
            </a:r>
            <a:r>
              <a:rPr lang="en-US" sz="2800" b="0" i="0" dirty="0" err="1">
                <a:effectLst/>
                <a:latin typeface="+mn-lt"/>
                <a:cs typeface="+mn-cs"/>
              </a:rPr>
              <a:t>используемыми</a:t>
            </a:r>
            <a:r>
              <a:rPr lang="en-US" sz="2800" b="0" i="0" dirty="0">
                <a:effectLst/>
                <a:latin typeface="+mn-lt"/>
                <a:cs typeface="+mn-cs"/>
              </a:rPr>
              <a:t> </a:t>
            </a:r>
            <a:r>
              <a:rPr lang="en-US" sz="2800" b="0" i="0" dirty="0" err="1">
                <a:effectLst/>
                <a:latin typeface="+mn-lt"/>
                <a:cs typeface="+mn-cs"/>
              </a:rPr>
              <a:t>вариантами</a:t>
            </a:r>
            <a:r>
              <a:rPr lang="en-US" sz="2800" b="0" i="0" dirty="0">
                <a:effectLst/>
                <a:latin typeface="+mn-lt"/>
                <a:cs typeface="+mn-cs"/>
              </a:rPr>
              <a:t> </a:t>
            </a:r>
            <a:r>
              <a:rPr lang="en-US" sz="2800" b="0" i="0" dirty="0" err="1">
                <a:effectLst/>
                <a:latin typeface="+mn-lt"/>
                <a:cs typeface="+mn-cs"/>
              </a:rPr>
              <a:t>для</a:t>
            </a:r>
            <a:r>
              <a:rPr lang="en-US" sz="2800" b="0" i="0" dirty="0">
                <a:effectLst/>
                <a:latin typeface="+mn-lt"/>
                <a:cs typeface="+mn-cs"/>
              </a:rPr>
              <a:t> </a:t>
            </a:r>
            <a:r>
              <a:rPr lang="en-US" sz="2800" b="0" i="0" dirty="0" err="1">
                <a:effectLst/>
                <a:latin typeface="+mn-lt"/>
                <a:cs typeface="+mn-cs"/>
              </a:rPr>
              <a:t>замены</a:t>
            </a:r>
            <a:r>
              <a:rPr lang="en-US" sz="2800" b="0" i="0" dirty="0">
                <a:effectLst/>
                <a:latin typeface="+mn-lt"/>
                <a:cs typeface="+mn-cs"/>
              </a:rPr>
              <a:t> </a:t>
            </a:r>
            <a:r>
              <a:rPr lang="en-US" sz="2800" b="0" i="0" dirty="0" err="1">
                <a:effectLst/>
                <a:latin typeface="+mn-lt"/>
                <a:cs typeface="+mn-cs"/>
              </a:rPr>
              <a:t>выбросов</a:t>
            </a:r>
            <a:r>
              <a:rPr lang="en-US" sz="2800" b="0" i="0" dirty="0">
                <a:effectLst/>
                <a:latin typeface="+mn-lt"/>
                <a:cs typeface="+mn-cs"/>
              </a:rPr>
              <a:t> </a:t>
            </a:r>
            <a:r>
              <a:rPr lang="en-US" sz="2800" b="0" i="0" dirty="0" err="1">
                <a:effectLst/>
                <a:latin typeface="+mn-lt"/>
                <a:cs typeface="+mn-cs"/>
              </a:rPr>
              <a:t>являются</a:t>
            </a:r>
            <a:r>
              <a:rPr lang="en-US" sz="2800" b="0" i="0" dirty="0">
                <a:effectLst/>
                <a:latin typeface="+mn-lt"/>
                <a:cs typeface="+mn-cs"/>
              </a:rPr>
              <a:t>: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+mn-lt"/>
                <a:cs typeface="+mn-cs"/>
              </a:rPr>
              <a:t>медиана</a:t>
            </a:r>
            <a:r>
              <a:rPr lang="en-US" sz="2800" b="0" i="0" dirty="0">
                <a:effectLst/>
                <a:latin typeface="+mn-lt"/>
                <a:cs typeface="+mn-cs"/>
              </a:rPr>
              <a:t>,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+mn-lt"/>
                <a:cs typeface="+mn-cs"/>
              </a:rPr>
              <a:t>среднее</a:t>
            </a:r>
            <a:r>
              <a:rPr lang="en-US" sz="2800" b="0" i="0" dirty="0">
                <a:effectLst/>
                <a:latin typeface="+mn-lt"/>
                <a:cs typeface="+mn-cs"/>
              </a:rPr>
              <a:t> </a:t>
            </a:r>
            <a:r>
              <a:rPr lang="en-US" sz="2800" b="0" i="0" dirty="0" err="1">
                <a:effectLst/>
                <a:latin typeface="+mn-lt"/>
                <a:cs typeface="+mn-cs"/>
              </a:rPr>
              <a:t>значение</a:t>
            </a:r>
            <a:r>
              <a:rPr lang="en-US" sz="2800" b="0" i="0" dirty="0">
                <a:effectLst/>
                <a:latin typeface="+mn-lt"/>
                <a:cs typeface="+mn-cs"/>
              </a:rPr>
              <a:t>,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+mn-lt"/>
                <a:cs typeface="+mn-cs"/>
              </a:rPr>
              <a:t>граничное</a:t>
            </a:r>
            <a:r>
              <a:rPr lang="en-US" sz="2800" b="0" i="0" dirty="0">
                <a:effectLst/>
                <a:latin typeface="+mn-lt"/>
                <a:cs typeface="+mn-cs"/>
              </a:rPr>
              <a:t> </a:t>
            </a:r>
            <a:r>
              <a:rPr lang="en-US" sz="2800" b="0" i="0" dirty="0" err="1">
                <a:effectLst/>
                <a:latin typeface="+mn-lt"/>
                <a:cs typeface="+mn-cs"/>
              </a:rPr>
              <a:t>значение</a:t>
            </a:r>
            <a:r>
              <a:rPr lang="en-US" sz="2800" b="0" i="0" dirty="0">
                <a:effectLst/>
                <a:latin typeface="+mn-lt"/>
                <a:cs typeface="+mn-cs"/>
              </a:rPr>
              <a:t>, </a:t>
            </a:r>
            <a:r>
              <a:rPr lang="en-US" sz="2800" b="0" i="0" dirty="0" err="1">
                <a:effectLst/>
                <a:latin typeface="+mn-lt"/>
                <a:cs typeface="+mn-cs"/>
              </a:rPr>
              <a:t>выбранное</a:t>
            </a:r>
            <a:r>
              <a:rPr lang="en-US" sz="2800" b="0" i="0" dirty="0">
                <a:effectLst/>
                <a:latin typeface="+mn-lt"/>
                <a:cs typeface="+mn-cs"/>
              </a:rPr>
              <a:t> </a:t>
            </a:r>
            <a:r>
              <a:rPr lang="en-US" sz="2800" b="0" i="0" dirty="0" err="1">
                <a:effectLst/>
                <a:latin typeface="+mn-lt"/>
                <a:cs typeface="+mn-cs"/>
              </a:rPr>
              <a:t>экспертом</a:t>
            </a:r>
            <a:r>
              <a:rPr lang="en-US" sz="2800" b="0" i="0" dirty="0">
                <a:effectLst/>
                <a:latin typeface="+mn-lt"/>
                <a:cs typeface="+mn-cs"/>
              </a:rPr>
              <a:t>,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 err="1">
                <a:effectLst/>
                <a:latin typeface="+mn-lt"/>
                <a:cs typeface="+mn-cs"/>
              </a:rPr>
              <a:t>среднее</a:t>
            </a:r>
            <a:r>
              <a:rPr lang="en-US" sz="2800" b="0" i="0" dirty="0">
                <a:effectLst/>
                <a:latin typeface="+mn-lt"/>
                <a:cs typeface="+mn-cs"/>
              </a:rPr>
              <a:t> </a:t>
            </a:r>
            <a:r>
              <a:rPr lang="en-US" sz="2800" b="0" i="0" dirty="0" err="1">
                <a:effectLst/>
                <a:latin typeface="+mn-lt"/>
                <a:cs typeface="+mn-cs"/>
              </a:rPr>
              <a:t>значение</a:t>
            </a:r>
            <a:r>
              <a:rPr lang="en-US" sz="2800" b="0" i="0" dirty="0">
                <a:effectLst/>
                <a:latin typeface="+mn-lt"/>
                <a:cs typeface="+mn-cs"/>
              </a:rPr>
              <a:t> </a:t>
            </a:r>
            <a:r>
              <a:rPr lang="en-US" sz="2800" b="0" i="0" dirty="0" err="1">
                <a:effectLst/>
                <a:latin typeface="+mn-lt"/>
                <a:cs typeface="+mn-cs"/>
              </a:rPr>
              <a:t>из</a:t>
            </a:r>
            <a:r>
              <a:rPr lang="en-US" sz="2800" b="0" i="0" dirty="0">
                <a:effectLst/>
                <a:latin typeface="+mn-lt"/>
                <a:cs typeface="+mn-cs"/>
              </a:rPr>
              <a:t> </a:t>
            </a:r>
            <a:r>
              <a:rPr lang="en-US" sz="2800" b="0" i="0" dirty="0" err="1">
                <a:effectLst/>
                <a:latin typeface="+mn-lt"/>
                <a:cs typeface="+mn-cs"/>
              </a:rPr>
              <a:t>наиболее</a:t>
            </a:r>
            <a:r>
              <a:rPr lang="en-US" sz="2800" b="0" i="0" dirty="0">
                <a:effectLst/>
                <a:latin typeface="+mn-lt"/>
                <a:cs typeface="+mn-cs"/>
              </a:rPr>
              <a:t> </a:t>
            </a:r>
            <a:r>
              <a:rPr lang="en-US" sz="2800" b="0" i="0" dirty="0" err="1">
                <a:effectLst/>
                <a:latin typeface="+mn-lt"/>
                <a:cs typeface="+mn-cs"/>
              </a:rPr>
              <a:t>вероятного</a:t>
            </a:r>
            <a:r>
              <a:rPr lang="en-US" sz="2800" b="0" i="0" dirty="0">
                <a:effectLst/>
                <a:latin typeface="+mn-lt"/>
                <a:cs typeface="+mn-cs"/>
              </a:rPr>
              <a:t> </a:t>
            </a:r>
            <a:r>
              <a:rPr lang="en-US" sz="2800" b="0" i="0" dirty="0" err="1">
                <a:effectLst/>
                <a:latin typeface="+mn-lt"/>
                <a:cs typeface="+mn-cs"/>
              </a:rPr>
              <a:t>интервала</a:t>
            </a:r>
            <a:r>
              <a:rPr lang="en-US" sz="2800" b="0" i="0" dirty="0">
                <a:effectLst/>
                <a:latin typeface="+mn-lt"/>
                <a:cs typeface="+mn-cs"/>
              </a:rPr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040DCC-F0BC-14D7-CC65-14017E6E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244D815C-8BF3-4ECF-A945-A2A7C2983AF9}" type="slidenum">
              <a:rPr lang="en-US">
                <a:latin typeface="+mn-lt"/>
                <a:cs typeface="+mn-cs"/>
              </a:rPr>
              <a:pPr lvl="0">
                <a:spcAft>
                  <a:spcPts val="600"/>
                </a:spcAft>
              </a:pPr>
              <a:t>9</a:t>
            </a:fld>
            <a:endParaRPr lang="en-US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333793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9152A6-D9F2-46C7-B217-D613495E7A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A742F3-D2BE-4CC5-9066-2DB838FE2FF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D1F2201-AEB8-4954-A8CB-3AC4242CC7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473</Words>
  <Application>Microsoft Office PowerPoint</Application>
  <PresentationFormat>Широкоэкранный</PresentationFormat>
  <Paragraphs>75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Cambria Math</vt:lpstr>
      <vt:lpstr>ColorBlockVTI</vt:lpstr>
      <vt:lpstr>Методы борьбы с выбросами</vt:lpstr>
      <vt:lpstr>Введение</vt:lpstr>
      <vt:lpstr>Виды выбросов</vt:lpstr>
      <vt:lpstr>Причнины возникновения выбросов</vt:lpstr>
      <vt:lpstr>Методы обнаружения выбросов. Графический метод </vt:lpstr>
      <vt:lpstr>Методы обнаружения выбросов. Z-оценка и Метод IQR</vt:lpstr>
      <vt:lpstr>Методы обнаружения выбросов. Тест Граббса</vt:lpstr>
      <vt:lpstr>Устранение выбросов</vt:lpstr>
      <vt:lpstr>Замена выбросов</vt:lpstr>
      <vt:lpstr>Среднее значение из наиболее вероятного интервала для непрерывных величин</vt:lpstr>
      <vt:lpstr>Среднее значение из наиболее вероятного интервала для дискретных величин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2021-05-05T19:03:05Z</dcterms:created>
  <dcterms:modified xsi:type="dcterms:W3CDTF">2025-03-11T09:27:44Z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