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3" autoAdjust="0"/>
    <p:restoredTop sz="94660"/>
  </p:normalViewPr>
  <p:slideViewPr>
    <p:cSldViewPr>
      <p:cViewPr varScale="1">
        <p:scale>
          <a:sx n="122" d="100"/>
          <a:sy n="122" d="100"/>
        </p:scale>
        <p:origin x="-13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526A-DB76-4953-BAFE-D0EEC11F41CF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7D77-05BA-4E93-B309-910291C74395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526A-DB76-4953-BAFE-D0EEC11F41CF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7D77-05BA-4E93-B309-910291C7439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526A-DB76-4953-BAFE-D0EEC11F41CF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7D77-05BA-4E93-B309-910291C7439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526A-DB76-4953-BAFE-D0EEC11F41CF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7D77-05BA-4E93-B309-910291C7439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526A-DB76-4953-BAFE-D0EEC11F41CF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7D77-05BA-4E93-B309-910291C7439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526A-DB76-4953-BAFE-D0EEC11F41CF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7D77-05BA-4E93-B309-910291C7439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526A-DB76-4953-BAFE-D0EEC11F41CF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7D77-05BA-4E93-B309-910291C7439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526A-DB76-4953-BAFE-D0EEC11F41CF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7D77-05BA-4E93-B309-910291C7439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526A-DB76-4953-BAFE-D0EEC11F41CF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7D77-05BA-4E93-B309-910291C7439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526A-DB76-4953-BAFE-D0EEC11F41CF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7D77-05BA-4E93-B309-910291C7439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526A-DB76-4953-BAFE-D0EEC11F41CF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7D77-05BA-4E93-B309-910291C74395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1DB526A-DB76-4953-BAFE-D0EEC11F41CF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7797D77-05BA-4E93-B309-910291C7439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835292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Презентация о проекте </a:t>
            </a:r>
            <a:r>
              <a:rPr lang="en-US" sz="3200" dirty="0" err="1" smtClean="0"/>
              <a:t>WebServer</a:t>
            </a:r>
            <a:endParaRPr lang="en-US" sz="32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ru-RU" sz="8000" dirty="0" smtClean="0"/>
              <a:t>«</a:t>
            </a:r>
            <a:r>
              <a:rPr lang="ru-RU" sz="8000" dirty="0" err="1" smtClean="0"/>
              <a:t>ГитарТорг</a:t>
            </a:r>
            <a:r>
              <a:rPr lang="ru-RU" sz="8000" dirty="0" smtClean="0"/>
              <a:t>»</a:t>
            </a:r>
            <a:endParaRPr lang="ru-RU" sz="8000" dirty="0"/>
          </a:p>
        </p:txBody>
      </p:sp>
      <p:pic>
        <p:nvPicPr>
          <p:cNvPr id="1026" name="Picture 2" descr="C:\Users\Kerchik\Desktop\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501008"/>
            <a:ext cx="381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5517232"/>
            <a:ext cx="3240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Над проектом работали:</a:t>
            </a:r>
          </a:p>
          <a:p>
            <a:r>
              <a:rPr lang="ru-RU" sz="1400" dirty="0" smtClean="0"/>
              <a:t>Константин Давыдов</a:t>
            </a:r>
          </a:p>
          <a:p>
            <a:r>
              <a:rPr lang="ru-RU" sz="1400" dirty="0" smtClean="0"/>
              <a:t>Кирилл </a:t>
            </a:r>
            <a:r>
              <a:rPr lang="ru-RU" sz="1400" dirty="0" err="1" smtClean="0"/>
              <a:t>Беккаревич</a:t>
            </a:r>
            <a:endParaRPr lang="ru-RU" sz="1400" dirty="0" smtClean="0"/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24247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8496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/>
              <a:t>За идею проекта был взят сайт крупнейшей сети музыкальных магазинов «</a:t>
            </a:r>
            <a:r>
              <a:rPr lang="ru-RU" sz="3600" dirty="0" err="1" smtClean="0"/>
              <a:t>МузТорг</a:t>
            </a:r>
            <a:r>
              <a:rPr lang="ru-RU" sz="3600" dirty="0" smtClean="0"/>
              <a:t>».</a:t>
            </a:r>
            <a:endParaRPr lang="ru-RU" sz="3600" dirty="0"/>
          </a:p>
        </p:txBody>
      </p:sp>
      <p:sp>
        <p:nvSpPr>
          <p:cNvPr id="3" name="AutoShape 2" descr="Музторг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Музторг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3" name="Picture 5" descr="C:\Users\Kerchik\Desktop\Безымянный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64904"/>
            <a:ext cx="6221653" cy="145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52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3265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 сайте можно заказать много различных электрогитар разных типов: </a:t>
            </a:r>
            <a:r>
              <a:rPr lang="en-US" sz="2400" dirty="0" err="1" smtClean="0"/>
              <a:t>StratoCaster</a:t>
            </a:r>
            <a:r>
              <a:rPr lang="en-US" sz="2400" dirty="0" smtClean="0"/>
              <a:t>, </a:t>
            </a:r>
            <a:r>
              <a:rPr lang="en-US" sz="2400" dirty="0" err="1" smtClean="0"/>
              <a:t>TeleCaster</a:t>
            </a:r>
            <a:r>
              <a:rPr lang="en-US" sz="2400" dirty="0" smtClean="0"/>
              <a:t>, Les Paul</a:t>
            </a:r>
            <a:r>
              <a:rPr lang="ru-RU" sz="2400" dirty="0" smtClean="0"/>
              <a:t> и </a:t>
            </a:r>
            <a:r>
              <a:rPr lang="ru-RU" sz="2400" dirty="0" err="1" smtClean="0"/>
              <a:t>тд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3074" name="Picture 2" descr="C:\Users\Kerchik\Desktop\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377" y="1944021"/>
            <a:ext cx="6671246" cy="480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55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064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Мы не любим незнакомцев, поэтому, когда вы захотите приобрести гитару, будьте добры зарегистрироваться!</a:t>
            </a:r>
            <a:endParaRPr lang="ru-RU" sz="3200" dirty="0"/>
          </a:p>
        </p:txBody>
      </p:sp>
      <p:pic>
        <p:nvPicPr>
          <p:cNvPr id="4098" name="Picture 2" descr="C:\Users\Kerchik\Desktop\unknown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" y="2060848"/>
            <a:ext cx="8029576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92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2656"/>
            <a:ext cx="83529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З</a:t>
            </a:r>
            <a:r>
              <a:rPr lang="ru-RU" sz="2800" dirty="0" smtClean="0"/>
              <a:t>арегистрированные пользователи могут добавлять в корзину понравившиеся гитары. Также, при оформлении заказа корзина очищается.</a:t>
            </a:r>
            <a:endParaRPr lang="ru-RU" sz="2800" dirty="0"/>
          </a:p>
        </p:txBody>
      </p:sp>
      <p:pic>
        <p:nvPicPr>
          <p:cNvPr id="5122" name="Picture 2" descr="C:\Users\Kerchik\Desktop\unknown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" y="2204864"/>
            <a:ext cx="7972425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767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92696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6000" dirty="0" smtClean="0"/>
          </a:p>
          <a:p>
            <a:pPr algn="ctr"/>
            <a:endParaRPr lang="ru-RU" sz="6000" dirty="0"/>
          </a:p>
          <a:p>
            <a:pPr algn="ctr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433170421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467</TotalTime>
  <Words>85</Words>
  <Application>Microsoft Office PowerPoint</Application>
  <PresentationFormat>Экран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Воздушный 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Kerchik</dc:creator>
  <cp:lastModifiedBy>Kerchik</cp:lastModifiedBy>
  <cp:revision>9</cp:revision>
  <dcterms:created xsi:type="dcterms:W3CDTF">2020-05-11T06:01:32Z</dcterms:created>
  <dcterms:modified xsi:type="dcterms:W3CDTF">2020-05-11T13:49:23Z</dcterms:modified>
</cp:coreProperties>
</file>