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3" r:id="rId6"/>
    <p:sldId id="259" r:id="rId7"/>
    <p:sldId id="262" r:id="rId8"/>
    <p:sldId id="261" r:id="rId9"/>
    <p:sldId id="265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51988-C223-4475-99E6-1C50C921384A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256F9-AB8D-47C9-9912-5D3E94F31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50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89CBBF4-B33B-4306-845A-21C229900B7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2743893-0641-4AB9-B8D1-3A5BC7AA7F5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BBF4-B33B-4306-845A-21C229900B7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893-0641-4AB9-B8D1-3A5BC7AA7F5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BBF4-B33B-4306-845A-21C229900B7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893-0641-4AB9-B8D1-3A5BC7AA7F5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89CBBF4-B33B-4306-845A-21C229900B7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893-0641-4AB9-B8D1-3A5BC7AA7F5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89CBBF4-B33B-4306-845A-21C229900B7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2743893-0641-4AB9-B8D1-3A5BC7AA7F5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89CBBF4-B33B-4306-845A-21C229900B7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2743893-0641-4AB9-B8D1-3A5BC7AA7F5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89CBBF4-B33B-4306-845A-21C229900B7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2743893-0641-4AB9-B8D1-3A5BC7AA7F5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BBF4-B33B-4306-845A-21C229900B7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893-0641-4AB9-B8D1-3A5BC7AA7F5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89CBBF4-B33B-4306-845A-21C229900B7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2743893-0641-4AB9-B8D1-3A5BC7AA7F5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89CBBF4-B33B-4306-845A-21C229900B7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2743893-0641-4AB9-B8D1-3A5BC7AA7F5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89CBBF4-B33B-4306-845A-21C229900B7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2743893-0641-4AB9-B8D1-3A5BC7AA7F5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89CBBF4-B33B-4306-845A-21C229900B7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2743893-0641-4AB9-B8D1-3A5BC7AA7F5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54868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Презентация по проекту на </a:t>
            </a:r>
            <a:r>
              <a:rPr lang="en-US" sz="3200" dirty="0" err="1" smtClean="0"/>
              <a:t>PyGame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1277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«Клеточное подземелье»</a:t>
            </a:r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805264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Над проектом работали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Кирилл </a:t>
            </a:r>
            <a:r>
              <a:rPr lang="ru-RU" dirty="0" err="1" smtClean="0"/>
              <a:t>Беккаревич</a:t>
            </a:r>
            <a:endParaRPr lang="ru-RU" dirty="0" smtClean="0"/>
          </a:p>
          <a:p>
            <a:r>
              <a:rPr lang="ru-RU" dirty="0" smtClean="0"/>
              <a:t>Константин Давыдов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9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4249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Проект в будущем будет дорабатываться и развиваться, планируется добавить больше функционала, врагов, оружия и других предметов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-73024" y="4581128"/>
            <a:ext cx="92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02561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За основу игры была взята мобильная игра «</a:t>
            </a:r>
            <a:r>
              <a:rPr lang="en-US" sz="2800" dirty="0" smtClean="0"/>
              <a:t>Dungeon Cards</a:t>
            </a:r>
            <a:r>
              <a:rPr lang="ru-RU" sz="2800" dirty="0" smtClean="0"/>
              <a:t>»</a:t>
            </a:r>
            <a:r>
              <a:rPr lang="en-US" sz="2800" dirty="0" smtClean="0"/>
              <a:t>, </a:t>
            </a:r>
            <a:r>
              <a:rPr lang="ru-RU" sz="2800" dirty="0" smtClean="0"/>
              <a:t>которая была немного модифицирована в нашем проекте. Например, игровое поле размером 5х5 (в оригинальной версии игры оно 3х3)</a:t>
            </a:r>
            <a:endParaRPr lang="ru-RU" sz="2800" dirty="0"/>
          </a:p>
        </p:txBody>
      </p:sp>
      <p:pic>
        <p:nvPicPr>
          <p:cNvPr id="1027" name="Picture 3" descr="C:\Users\Kerchik\Desktop\Слой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08" y="3356992"/>
            <a:ext cx="6367583" cy="296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7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Были применены такие библиотеки как: </a:t>
            </a:r>
            <a:r>
              <a:rPr lang="en-US" sz="2800" dirty="0" err="1"/>
              <a:t>p</a:t>
            </a:r>
            <a:r>
              <a:rPr lang="en-US" sz="2800" dirty="0" err="1" smtClean="0"/>
              <a:t>ygame</a:t>
            </a:r>
            <a:r>
              <a:rPr lang="en-US" sz="2800" dirty="0" smtClean="0"/>
              <a:t>, </a:t>
            </a:r>
            <a:r>
              <a:rPr lang="en-US" sz="2800" dirty="0" err="1" smtClean="0"/>
              <a:t>os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dirty="0" smtClean="0"/>
              <a:t>random. </a:t>
            </a:r>
            <a:r>
              <a:rPr lang="ru-RU" sz="2800" dirty="0" smtClean="0"/>
              <a:t>Основной фишкой в коде является использование экземпляров класса </a:t>
            </a:r>
            <a:r>
              <a:rPr lang="en-US" sz="2800" dirty="0" smtClean="0"/>
              <a:t>Tile </a:t>
            </a:r>
            <a:r>
              <a:rPr lang="ru-RU" sz="2800" dirty="0" smtClean="0"/>
              <a:t>в инициализации игрового поля, что значительно упрощает дальнейшее написание игры.</a:t>
            </a:r>
            <a:endParaRPr lang="ru-R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501008"/>
            <a:ext cx="8352928" cy="2496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7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663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Дерево классов и их наследников</a:t>
            </a:r>
            <a:endParaRPr lang="ru-RU" sz="3600" dirty="0"/>
          </a:p>
        </p:txBody>
      </p:sp>
      <p:pic>
        <p:nvPicPr>
          <p:cNvPr id="3075" name="Picture 3" descr="C:\Users\Kerchik\Desktop\Без имени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95" y="1052736"/>
            <a:ext cx="7661002" cy="627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9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Основные правила игры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-66115" y="1916832"/>
            <a:ext cx="921702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dirty="0" smtClean="0"/>
              <a:t>Игрок может ходить только по соседним от него клеткам: вверх, вниз, влево, вправо</a:t>
            </a:r>
          </a:p>
          <a:p>
            <a:pPr marL="342900" indent="-342900">
              <a:buAutoNum type="arabicPeriod"/>
            </a:pPr>
            <a:r>
              <a:rPr lang="ru-RU" sz="2800" dirty="0" smtClean="0"/>
              <a:t>На поле будут появляться враги, мечи, зелья, сундуки и монеты</a:t>
            </a:r>
          </a:p>
          <a:p>
            <a:pPr marL="342900" indent="-342900">
              <a:buAutoNum type="arabicPeriod"/>
            </a:pPr>
            <a:r>
              <a:rPr lang="ru-RU" sz="2800" dirty="0" smtClean="0"/>
              <a:t>Необходимо подбирать мечи (игрок может носить только один), при убийстве врага мечом, после врага останутся монеты</a:t>
            </a:r>
          </a:p>
          <a:p>
            <a:pPr marL="342900" indent="-342900">
              <a:buAutoNum type="arabicPeriod"/>
            </a:pPr>
            <a:r>
              <a:rPr lang="ru-RU" sz="2800" dirty="0" smtClean="0"/>
              <a:t>Цель игрока – собрать как можно больше монет</a:t>
            </a:r>
          </a:p>
          <a:p>
            <a:pPr marL="342900" indent="-342900">
              <a:buAutoNum type="arabicPeriod"/>
            </a:pPr>
            <a:r>
              <a:rPr lang="ru-RU" sz="2800" dirty="0" smtClean="0"/>
              <a:t>Когда здоровье игрока опустится до 0, то игра окончится</a:t>
            </a:r>
          </a:p>
          <a:p>
            <a:pPr marL="342900" indent="-342900">
              <a:buAutoNum type="arabicPeriod"/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5283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Описание предметов, врагов и прочих штучек в игре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996789" y="1503070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- обыкновенная монета, эквивалентом от 1 до 5.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996789" y="2780928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- вы, то есть ваш персонаж, которым вы управляете, у вас 10 очков здоровья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996789" y="4214113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- меч, с помощью которого можно убивать врагов без нанесения вреда герою 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996789" y="5654273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- </a:t>
            </a:r>
            <a:r>
              <a:rPr lang="ru-RU" sz="2000" dirty="0"/>
              <a:t>т</a:t>
            </a:r>
            <a:r>
              <a:rPr lang="ru-RU" sz="2000" dirty="0" smtClean="0"/>
              <a:t>от же самый меч, но может восстановить здоровье, равное нанесённому урону</a:t>
            </a:r>
            <a:endParaRPr lang="ru-RU" sz="2000" dirty="0"/>
          </a:p>
        </p:txBody>
      </p:sp>
      <p:pic>
        <p:nvPicPr>
          <p:cNvPr id="1026" name="Picture 2" descr="G:\Пугаме\data\he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21" y="2499871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Пугаме\data\coi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21" y="1068125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:\Пугаме\data\swo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3" y="393305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:\Пугаме\data\sword_vam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21" y="537321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6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73750" y="757583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-</a:t>
            </a:r>
            <a:r>
              <a:rPr lang="en-US" sz="2000" dirty="0" smtClean="0"/>
              <a:t> </a:t>
            </a:r>
            <a:r>
              <a:rPr lang="ru-RU" sz="2000" dirty="0"/>
              <a:t>з</a:t>
            </a:r>
            <a:r>
              <a:rPr lang="ru-RU" sz="2000" dirty="0" smtClean="0"/>
              <a:t>елье лечение, лечит игрока на определённое кол-во жизней, лечит от яда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873750" y="3926081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-</a:t>
            </a:r>
            <a:r>
              <a:rPr lang="en-US" sz="2000" dirty="0" smtClean="0"/>
              <a:t> </a:t>
            </a:r>
            <a:r>
              <a:rPr lang="ru-RU" sz="2000" dirty="0"/>
              <a:t>з</a:t>
            </a:r>
            <a:r>
              <a:rPr lang="ru-RU" sz="2000" dirty="0" smtClean="0"/>
              <a:t>елье </a:t>
            </a:r>
            <a:r>
              <a:rPr lang="ru-RU" sz="2000" dirty="0" err="1" smtClean="0"/>
              <a:t>сломления</a:t>
            </a:r>
            <a:r>
              <a:rPr lang="ru-RU" sz="2000" dirty="0" smtClean="0"/>
              <a:t>, уменьшает здоровье игрока до одного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873750" y="2341905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-</a:t>
            </a:r>
            <a:r>
              <a:rPr lang="en-US" sz="2000" dirty="0" smtClean="0"/>
              <a:t> </a:t>
            </a:r>
            <a:r>
              <a:rPr lang="ru-RU" sz="2000" dirty="0"/>
              <a:t>з</a:t>
            </a:r>
            <a:r>
              <a:rPr lang="ru-RU" sz="2000" dirty="0" smtClean="0"/>
              <a:t>елье яда, уменьшает здоровье игрока каждый ход на 1, не может убить игрока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873750" y="5510257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-</a:t>
            </a:r>
            <a:r>
              <a:rPr lang="en-US" sz="2000" dirty="0" smtClean="0"/>
              <a:t> </a:t>
            </a:r>
            <a:r>
              <a:rPr lang="ru-RU" sz="2000" dirty="0"/>
              <a:t>з</a:t>
            </a:r>
            <a:r>
              <a:rPr lang="ru-RU" sz="2000" dirty="0" smtClean="0"/>
              <a:t>елье регенерации, лечит игрока на 1 три хода подряд, лечит от яда</a:t>
            </a:r>
            <a:endParaRPr lang="ru-RU" sz="2000" dirty="0"/>
          </a:p>
        </p:txBody>
      </p:sp>
      <p:pic>
        <p:nvPicPr>
          <p:cNvPr id="2050" name="Picture 2" descr="G:\Пугаме\data\h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07" y="47652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Пугаме\data\poi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06" y="2060848"/>
            <a:ext cx="1270001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:\Пугаме\data\reg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06" y="522920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G:\Пугаме\data\brea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06" y="3717032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5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4998" y="5537270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- призрак, может появиться из сундука, так что будьте аккуратнее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004998" y="2510275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-</a:t>
            </a:r>
            <a:r>
              <a:rPr lang="en-US" sz="2000" dirty="0" smtClean="0"/>
              <a:t> </a:t>
            </a:r>
            <a:r>
              <a:rPr lang="ru-RU" sz="2000" dirty="0" smtClean="0"/>
              <a:t>зомби,</a:t>
            </a:r>
            <a:r>
              <a:rPr lang="en-US" sz="2000" dirty="0" smtClean="0"/>
              <a:t> </a:t>
            </a:r>
            <a:r>
              <a:rPr lang="ru-RU" sz="2000" dirty="0" smtClean="0"/>
              <a:t>наносит повреждения герою, равные своему здоровью</a:t>
            </a:r>
          </a:p>
          <a:p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004998" y="4079969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-</a:t>
            </a:r>
            <a:r>
              <a:rPr lang="en-US" sz="2000" dirty="0" smtClean="0"/>
              <a:t> </a:t>
            </a:r>
            <a:r>
              <a:rPr lang="ru-RU" sz="2000" dirty="0" smtClean="0"/>
              <a:t>скелет, такой же обычный противник, как и зомби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004998" y="750957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-</a:t>
            </a:r>
            <a:r>
              <a:rPr lang="en-US" sz="2000" dirty="0" smtClean="0"/>
              <a:t> </a:t>
            </a:r>
            <a:r>
              <a:rPr lang="ru-RU" sz="2000" dirty="0" smtClean="0"/>
              <a:t>сундук, из него могут появиться: монеты, мечи, зелья и призрак </a:t>
            </a:r>
            <a:endParaRPr lang="ru-RU" sz="2000" dirty="0"/>
          </a:p>
        </p:txBody>
      </p:sp>
      <p:pic>
        <p:nvPicPr>
          <p:cNvPr id="3074" name="Picture 2" descr="G:\Пугаме\data\ch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990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G:\Пугаме\data\zomb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:\Пугаме\data\skele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49" y="364502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G:\Пугаме\data\gho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49" y="5256213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69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Пугаме\data\bo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24" y="2492896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96100" y="2931331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босс-</a:t>
            </a:r>
            <a:r>
              <a:rPr lang="ru-RU" dirty="0" err="1" smtClean="0"/>
              <a:t>голем</a:t>
            </a:r>
            <a:r>
              <a:rPr lang="ru-RU" dirty="0" smtClean="0"/>
              <a:t>, злится, когда у него забирают золото, начинает появляться на поле, когда у игрока более 50 монет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674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160</TotalTime>
  <Words>370</Words>
  <Application>Microsoft Office PowerPoint</Application>
  <PresentationFormat>Экран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Яркая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Kerchik</dc:creator>
  <cp:lastModifiedBy>Kerchik</cp:lastModifiedBy>
  <cp:revision>14</cp:revision>
  <dcterms:created xsi:type="dcterms:W3CDTF">2020-03-02T15:39:43Z</dcterms:created>
  <dcterms:modified xsi:type="dcterms:W3CDTF">2020-03-02T20:21:16Z</dcterms:modified>
</cp:coreProperties>
</file>