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photoAlbum layout="1pic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F505A30-04DE-409E-8A25-22A4814FDA1D}" type="datetimeFigureOut">
              <a:rPr lang="nl-NL" smtClean="0"/>
              <a:t>23-12-2013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90375A4-2E88-43CD-BAC8-6FBD4B878F01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Fotoalbum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/>
              <a:t>door Vince Kerckhaert</a:t>
            </a:r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48006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16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8" y="685800"/>
            <a:ext cx="53165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30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7772400" cy="608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95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3788"/>
            <a:ext cx="7772400" cy="4668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87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88" y="685800"/>
            <a:ext cx="41100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7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88" y="685800"/>
            <a:ext cx="4643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5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88" y="685800"/>
            <a:ext cx="66246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17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84438"/>
            <a:ext cx="7772400" cy="1887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98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5225"/>
            <a:ext cx="7772400" cy="198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39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79663"/>
            <a:ext cx="7772400" cy="209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6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5225"/>
            <a:ext cx="7772400" cy="198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26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0263"/>
            <a:ext cx="7772400" cy="5195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66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9675"/>
            <a:ext cx="7772400" cy="189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44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0800"/>
            <a:ext cx="7772400" cy="4214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551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8" y="685800"/>
            <a:ext cx="55197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09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00125"/>
            <a:ext cx="7772400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12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685800"/>
            <a:ext cx="65341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05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685800"/>
            <a:ext cx="29448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12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4138"/>
            <a:ext cx="7772400" cy="4148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16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16113"/>
            <a:ext cx="7772400" cy="302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34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1963"/>
            <a:ext cx="7772400" cy="339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02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90750"/>
            <a:ext cx="7772400" cy="2474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98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3" y="685800"/>
            <a:ext cx="7113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849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09813"/>
            <a:ext cx="777240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547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4350"/>
            <a:ext cx="7772400" cy="3287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15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763"/>
            <a:ext cx="7772400" cy="329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71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81250"/>
            <a:ext cx="7772400" cy="2093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60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685800"/>
            <a:ext cx="5876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567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685800"/>
            <a:ext cx="60991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11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2038"/>
            <a:ext cx="7772400" cy="219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945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685800"/>
            <a:ext cx="45529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433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685800"/>
            <a:ext cx="43227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624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3" y="685800"/>
            <a:ext cx="47910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5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73113"/>
            <a:ext cx="7772400" cy="5310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20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3263"/>
            <a:ext cx="7772400" cy="545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0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8138"/>
            <a:ext cx="7772400" cy="3640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58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685800"/>
            <a:ext cx="41084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901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5" y="685800"/>
            <a:ext cx="40703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585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9838"/>
            <a:ext cx="7772400" cy="1836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944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5413"/>
            <a:ext cx="7772400" cy="406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55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81125"/>
            <a:ext cx="7772400" cy="4094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680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2813"/>
            <a:ext cx="7772400" cy="5030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300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3350"/>
            <a:ext cx="7772400" cy="405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159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39863"/>
            <a:ext cx="7772400" cy="397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087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69950"/>
            <a:ext cx="7772400" cy="5116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227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0588"/>
            <a:ext cx="7772400" cy="507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444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0588"/>
            <a:ext cx="7772400" cy="5076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865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08050"/>
            <a:ext cx="7772400" cy="504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615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4713"/>
            <a:ext cx="7772400" cy="510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3659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00175"/>
            <a:ext cx="7772400" cy="405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080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95413"/>
            <a:ext cx="7772400" cy="406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397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65188"/>
            <a:ext cx="7772400" cy="512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355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685800"/>
            <a:ext cx="6929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510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685800"/>
            <a:ext cx="6962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942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685800"/>
            <a:ext cx="4699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36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42963"/>
            <a:ext cx="7772400" cy="5170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442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63" y="685800"/>
            <a:ext cx="3927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157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6553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543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685800"/>
            <a:ext cx="6346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864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13"/>
            <a:ext cx="777240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03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20763"/>
            <a:ext cx="7772400" cy="481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08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8" y="685800"/>
            <a:ext cx="5622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74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685800"/>
            <a:ext cx="28384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026475"/>
      </p:ext>
    </p:extLst>
  </p:cSld>
  <p:clrMapOvr>
    <a:masterClrMapping/>
  </p:clrMapOvr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</TotalTime>
  <Words>4</Words>
  <Application>Microsoft Office PowerPoint</Application>
  <PresentationFormat>Diavoorstelling (4:3)</PresentationFormat>
  <Paragraphs>2</Paragraphs>
  <Slides>63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63</vt:i4>
      </vt:variant>
    </vt:vector>
  </HeadingPairs>
  <TitlesOfParts>
    <vt:vector size="64" baseType="lpstr">
      <vt:lpstr>Vlechtwerk</vt:lpstr>
      <vt:lpstr>Fotoalbum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Fotoalbum</dc:title>
  <dc:creator>Vince Kerckhaert</dc:creator>
  <cp:lastModifiedBy>Vince Kerckhaert</cp:lastModifiedBy>
  <cp:revision>1</cp:revision>
  <dcterms:created xsi:type="dcterms:W3CDTF">2013-12-23T10:30:07Z</dcterms:created>
  <dcterms:modified xsi:type="dcterms:W3CDTF">2013-12-23T10:32:40Z</dcterms:modified>
</cp:coreProperties>
</file>