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6858000" cy="9144000"/>
  <p:photoAlbum layout="1pic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4657-CDFE-4F67-8C40-3181B6F34A17}" type="datetimeFigureOut">
              <a:rPr lang="nl-NL" smtClean="0"/>
              <a:t>21-2-2013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F05E-4B31-40EB-B9A1-9C8CBCB41E45}" type="slidenum">
              <a:rPr lang="nl-NL" smtClean="0"/>
              <a:t>‹nr.›</a:t>
            </a:fld>
            <a:endParaRPr lang="nl-NL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4657-CDFE-4F67-8C40-3181B6F34A17}" type="datetimeFigureOut">
              <a:rPr lang="nl-NL" smtClean="0"/>
              <a:t>21-2-2013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F05E-4B31-40EB-B9A1-9C8CBCB41E4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4657-CDFE-4F67-8C40-3181B6F34A17}" type="datetimeFigureOut">
              <a:rPr lang="nl-NL" smtClean="0"/>
              <a:t>21-2-2013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F05E-4B31-40EB-B9A1-9C8CBCB41E4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4657-CDFE-4F67-8C40-3181B6F34A17}" type="datetimeFigureOut">
              <a:rPr lang="nl-NL" smtClean="0"/>
              <a:t>21-2-2013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F05E-4B31-40EB-B9A1-9C8CBCB41E4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4657-CDFE-4F67-8C40-3181B6F34A17}" type="datetimeFigureOut">
              <a:rPr lang="nl-NL" smtClean="0"/>
              <a:t>21-2-2013</a:t>
            </a:fld>
            <a:endParaRPr lang="nl-NL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F05E-4B31-40EB-B9A1-9C8CBCB41E45}" type="slidenum">
              <a:rPr lang="nl-NL" smtClean="0"/>
              <a:t>‹nr.›</a:t>
            </a:fld>
            <a:endParaRPr lang="nl-N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4657-CDFE-4F67-8C40-3181B6F34A17}" type="datetimeFigureOut">
              <a:rPr lang="nl-NL" smtClean="0"/>
              <a:t>21-2-2013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F05E-4B31-40EB-B9A1-9C8CBCB41E4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4657-CDFE-4F67-8C40-3181B6F34A17}" type="datetimeFigureOut">
              <a:rPr lang="nl-NL" smtClean="0"/>
              <a:t>21-2-2013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F05E-4B31-40EB-B9A1-9C8CBCB41E4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4657-CDFE-4F67-8C40-3181B6F34A17}" type="datetimeFigureOut">
              <a:rPr lang="nl-NL" smtClean="0"/>
              <a:t>21-2-2013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F05E-4B31-40EB-B9A1-9C8CBCB41E4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4657-CDFE-4F67-8C40-3181B6F34A17}" type="datetimeFigureOut">
              <a:rPr lang="nl-NL" smtClean="0"/>
              <a:t>21-2-2013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F05E-4B31-40EB-B9A1-9C8CBCB41E45}" type="slidenum">
              <a:rPr lang="nl-NL" smtClean="0"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4657-CDFE-4F67-8C40-3181B6F34A17}" type="datetimeFigureOut">
              <a:rPr lang="nl-NL" smtClean="0"/>
              <a:t>21-2-2013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F05E-4B31-40EB-B9A1-9C8CBCB41E45}" type="slidenum">
              <a:rPr lang="nl-NL" smtClean="0"/>
              <a:t>‹nr.›</a:t>
            </a:fld>
            <a:endParaRPr lang="nl-NL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4657-CDFE-4F67-8C40-3181B6F34A17}" type="datetimeFigureOut">
              <a:rPr lang="nl-NL" smtClean="0"/>
              <a:t>21-2-2013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3F05E-4B31-40EB-B9A1-9C8CBCB41E45}" type="slidenum">
              <a:rPr lang="nl-NL" smtClean="0"/>
              <a:t>‹nr.›</a:t>
            </a:fld>
            <a:endParaRPr lang="nl-NL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0CF4657-CDFE-4F67-8C40-3181B6F34A17}" type="datetimeFigureOut">
              <a:rPr lang="nl-NL" smtClean="0"/>
              <a:t>21-2-2013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B63F05E-4B31-40EB-B9A1-9C8CBCB41E45}" type="slidenum">
              <a:rPr lang="nl-NL" smtClean="0"/>
              <a:t>‹nr.›</a:t>
            </a:fld>
            <a:endParaRPr lang="nl-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mtClean="0"/>
              <a:t>Fotoalbum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smtClean="0"/>
              <a:t>door Vince Kerckhaert</a:t>
            </a:r>
            <a:endParaRPr lang="nl-NL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09825"/>
            <a:ext cx="4788024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793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8" y="685800"/>
            <a:ext cx="58007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9343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276475"/>
            <a:ext cx="7772400" cy="2303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989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6463"/>
            <a:ext cx="7772400" cy="2505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56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19250"/>
            <a:ext cx="7772400" cy="3617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203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88" y="685800"/>
            <a:ext cx="69294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4996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13" y="685800"/>
            <a:ext cx="69627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669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0" y="685800"/>
            <a:ext cx="4699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026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63" y="685800"/>
            <a:ext cx="39274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871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85800"/>
            <a:ext cx="65532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92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588" y="685800"/>
            <a:ext cx="63468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22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52613"/>
            <a:ext cx="7772400" cy="3152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3170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213" y="685800"/>
            <a:ext cx="21875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210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5863"/>
            <a:ext cx="7772400" cy="4484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465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85863"/>
            <a:ext cx="7772400" cy="4484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71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685800"/>
            <a:ext cx="431800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0509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9263"/>
            <a:ext cx="7772400" cy="3417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3786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47838"/>
            <a:ext cx="7772400" cy="336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293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8" y="685800"/>
            <a:ext cx="694213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832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79588"/>
            <a:ext cx="7772400" cy="3297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114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89113"/>
            <a:ext cx="7772400" cy="3279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7565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00113"/>
            <a:ext cx="7772400" cy="5056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6757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3063"/>
            <a:ext cx="7772400" cy="3570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9839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38" y="685800"/>
            <a:ext cx="183832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400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9513" y="685800"/>
            <a:ext cx="1704975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512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75" y="685800"/>
            <a:ext cx="16684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736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13" y="685800"/>
            <a:ext cx="1652587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008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75" y="685800"/>
            <a:ext cx="54784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910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44700"/>
            <a:ext cx="7772400" cy="276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1537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754313"/>
            <a:ext cx="7772400" cy="1349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0925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575" y="685800"/>
            <a:ext cx="32432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1493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685800"/>
            <a:ext cx="3295650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9714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25" y="685800"/>
            <a:ext cx="3103563" cy="548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322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54150"/>
            <a:ext cx="7772400" cy="394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20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55763"/>
            <a:ext cx="7772400" cy="35448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65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6238"/>
            <a:ext cx="7772400" cy="3565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31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49413"/>
            <a:ext cx="7772400" cy="355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60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62125"/>
            <a:ext cx="7772400" cy="3333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920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 descr="image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68463"/>
            <a:ext cx="7772400" cy="352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206223"/>
      </p:ext>
    </p:extLst>
  </p:cSld>
  <p:clrMapOvr>
    <a:masterClrMapping/>
  </p:clrMapOvr>
</p:sld>
</file>

<file path=ppt/theme/theme1.xml><?xml version="1.0" encoding="utf-8"?>
<a:theme xmlns:a="http://schemas.openxmlformats.org/drawingml/2006/main" name="Vlechtwerk">
  <a:themeElements>
    <a:clrScheme name="Vlechtwerk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lechtwerk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</TotalTime>
  <Words>4</Words>
  <Application>Microsoft Office PowerPoint</Application>
  <PresentationFormat>Diavoorstelling (4:3)</PresentationFormat>
  <Paragraphs>2</Paragraphs>
  <Slides>39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39</vt:i4>
      </vt:variant>
    </vt:vector>
  </HeadingPairs>
  <TitlesOfParts>
    <vt:vector size="40" baseType="lpstr">
      <vt:lpstr>Vlechtwerk</vt:lpstr>
      <vt:lpstr>Fotoalbum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Fotoalbum</dc:title>
  <dc:creator>Vince Kerckhaert</dc:creator>
  <cp:lastModifiedBy>Vince Kerckhaert</cp:lastModifiedBy>
  <cp:revision>1</cp:revision>
  <dcterms:created xsi:type="dcterms:W3CDTF">2013-02-21T13:26:13Z</dcterms:created>
  <dcterms:modified xsi:type="dcterms:W3CDTF">2013-02-21T13:27:26Z</dcterms:modified>
</cp:coreProperties>
</file>