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photoAlbum layout="1pic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8C10B2C-2EFC-4C2D-8B3E-DAE7C947824B}" type="datetimeFigureOut">
              <a:rPr lang="nl-NL" smtClean="0"/>
              <a:t>10-1-2014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F1C69A4-EE48-42C8-BA82-785A1F745A84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Fotoalbum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/>
              <a:t>door Vince Kerckhaert</a:t>
            </a:r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8863"/>
            <a:ext cx="4788024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67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55663"/>
            <a:ext cx="7772400" cy="5145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74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685800"/>
            <a:ext cx="72088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049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685800"/>
            <a:ext cx="72278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10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685800"/>
            <a:ext cx="76247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49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78163"/>
            <a:ext cx="7772400" cy="70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246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90863"/>
            <a:ext cx="7772400" cy="67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80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22625"/>
            <a:ext cx="7772400" cy="41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76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25800"/>
            <a:ext cx="7772400" cy="40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83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17863"/>
            <a:ext cx="7772400" cy="42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89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9888"/>
            <a:ext cx="7772400" cy="3578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18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685800"/>
            <a:ext cx="53149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41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4500"/>
            <a:ext cx="7772400" cy="3427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84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8938"/>
            <a:ext cx="7772400" cy="35385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79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25" y="685800"/>
            <a:ext cx="30035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30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3" y="685800"/>
            <a:ext cx="50958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887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6950"/>
            <a:ext cx="7772400" cy="486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89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44600"/>
            <a:ext cx="7772400" cy="436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326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2188"/>
            <a:ext cx="77724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289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25500"/>
            <a:ext cx="7772400" cy="520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584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75013"/>
            <a:ext cx="7772400" cy="30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98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94063"/>
            <a:ext cx="7772400" cy="26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69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685800"/>
            <a:ext cx="7637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9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73425"/>
            <a:ext cx="7772400" cy="309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5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57550"/>
            <a:ext cx="77724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758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60725"/>
            <a:ext cx="7772400" cy="33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606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82950"/>
            <a:ext cx="7772400" cy="29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104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70250"/>
            <a:ext cx="7772400" cy="31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886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349625"/>
            <a:ext cx="7772400" cy="15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3539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7025"/>
            <a:ext cx="7772400" cy="366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40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685800"/>
            <a:ext cx="76279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01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685800"/>
            <a:ext cx="77136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71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685800"/>
            <a:ext cx="77073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41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6250"/>
            <a:ext cx="7772400" cy="336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96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38" y="685800"/>
            <a:ext cx="76533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21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685800"/>
            <a:ext cx="76501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062582"/>
      </p:ext>
    </p:extLst>
  </p:cSld>
  <p:clrMapOvr>
    <a:masterClrMapping/>
  </p:clrMapOvr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</TotalTime>
  <Words>4</Words>
  <Application>Microsoft Office PowerPoint</Application>
  <PresentationFormat>Diavoorstelling (4:3)</PresentationFormat>
  <Paragraphs>2</Paragraphs>
  <Slides>36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37" baseType="lpstr">
      <vt:lpstr>Vlechtwerk</vt:lpstr>
      <vt:lpstr>Fotoalbum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Fotoalbum</dc:title>
  <dc:creator>Vince Kerckhaert</dc:creator>
  <cp:lastModifiedBy>Vince Kerckhaert</cp:lastModifiedBy>
  <cp:revision>1</cp:revision>
  <dcterms:created xsi:type="dcterms:W3CDTF">2014-01-10T10:17:53Z</dcterms:created>
  <dcterms:modified xsi:type="dcterms:W3CDTF">2014-01-10T10:19:02Z</dcterms:modified>
</cp:coreProperties>
</file>