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4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2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9C8D-0177-4ABD-9246-99DB7770C6E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4D6583-F33C-4869-9111-2571EAEC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859-0609-4462-A06D-56270FCB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42" y="0"/>
            <a:ext cx="9590556" cy="2515532"/>
          </a:xfrm>
        </p:spPr>
        <p:txBody>
          <a:bodyPr/>
          <a:lstStyle/>
          <a:p>
            <a:pPr algn="ctr"/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mobile in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5852D-2CD2-4476-B736-33C35820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1288" y="6417578"/>
            <a:ext cx="2200712" cy="4404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Kerekes Zoltan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26B7-B9AD-4281-9A31-0660486D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35E-2858-4459-852B-948C1C25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https://firebase.google.com</a:t>
            </a:r>
            <a:endParaRPr lang="en-US" dirty="0"/>
          </a:p>
          <a:p>
            <a:r>
              <a:rPr lang="en-US" u="sng" dirty="0">
                <a:hlinkClick r:id="rId3"/>
              </a:rPr>
              <a:t>https://stackoverflow.com</a:t>
            </a:r>
            <a:endParaRPr lang="en-US" dirty="0"/>
          </a:p>
          <a:p>
            <a:r>
              <a:rPr lang="en-US" u="sng" dirty="0">
                <a:hlinkClick r:id="rId4"/>
              </a:rPr>
              <a:t>https://developer.android.com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7A8-4B41-4ABC-8298-480E2A8B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4A0F-41ED-48CB-A4B9-67BBDB09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mine </a:t>
            </a:r>
            <a:r>
              <a:rPr lang="en-US" dirty="0" err="1"/>
              <a:t>consta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joc</a:t>
            </a:r>
            <a:r>
              <a:rPr lang="en-US" dirty="0"/>
              <a:t> video care se </a:t>
            </a:r>
            <a:r>
              <a:rPr lang="en-US" dirty="0" err="1"/>
              <a:t>incadreaza</a:t>
            </a:r>
            <a:r>
              <a:rPr lang="en-US" dirty="0"/>
              <a:t> in </a:t>
            </a:r>
            <a:r>
              <a:rPr lang="en-US" dirty="0" err="1"/>
              <a:t>tipul</a:t>
            </a:r>
            <a:r>
              <a:rPr lang="en-US" dirty="0"/>
              <a:t> “Clicker”.</a:t>
            </a:r>
          </a:p>
          <a:p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JAVA,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Android Studio.</a:t>
            </a:r>
          </a:p>
          <a:p>
            <a:r>
              <a:rPr lang="en-US" dirty="0"/>
              <a:t>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apese</a:t>
            </a:r>
            <a:r>
              <a:rPr lang="en-US" dirty="0"/>
              <a:t> pe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punte</a:t>
            </a:r>
            <a:r>
              <a:rPr lang="en-US" dirty="0"/>
              <a:t> care se pot </a:t>
            </a:r>
            <a:r>
              <a:rPr lang="en-US" dirty="0" err="1"/>
              <a:t>folosi</a:t>
            </a:r>
            <a:r>
              <a:rPr lang="en-US" dirty="0"/>
              <a:t> ulterior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cumpara</a:t>
            </a:r>
            <a:r>
              <a:rPr lang="en-US" dirty="0"/>
              <a:t> upgrade-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progresa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.</a:t>
            </a:r>
          </a:p>
          <a:p>
            <a:r>
              <a:rPr lang="en-US" dirty="0" err="1"/>
              <a:t>Jocul</a:t>
            </a:r>
            <a:r>
              <a:rPr lang="en-US" dirty="0"/>
              <a:t> nu are un </a:t>
            </a:r>
            <a:r>
              <a:rPr lang="en-US" dirty="0" err="1"/>
              <a:t>sfarsit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upgrade-urile pot fi </a:t>
            </a:r>
            <a:r>
              <a:rPr lang="en-US" dirty="0" err="1"/>
              <a:t>cumparate</a:t>
            </a:r>
            <a:r>
              <a:rPr lang="en-US" dirty="0"/>
              <a:t> in </a:t>
            </a:r>
            <a:r>
              <a:rPr lang="en-US" dirty="0" err="1"/>
              <a:t>continuu</a:t>
            </a:r>
            <a:r>
              <a:rPr lang="en-US" dirty="0"/>
              <a:t>,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ajustandu</a:t>
            </a:r>
            <a:r>
              <a:rPr lang="en-US" dirty="0"/>
              <a:t>-se 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185A-22C8-4E09-9701-0CF4DF43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Meniul</a:t>
            </a:r>
            <a:r>
              <a:rPr lang="en-US" dirty="0"/>
              <a:t>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8B46-B101-4415-AFD5-934DE1D4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914703" cy="3880773"/>
          </a:xfrm>
        </p:spPr>
        <p:txBody>
          <a:bodyPr/>
          <a:lstStyle/>
          <a:p>
            <a:r>
              <a:rPr lang="en-US" dirty="0" err="1"/>
              <a:t>Meniul</a:t>
            </a:r>
            <a:r>
              <a:rPr lang="en-US" dirty="0"/>
              <a:t> principal are un background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.</a:t>
            </a:r>
          </a:p>
          <a:p>
            <a:r>
              <a:rPr lang="en-US" dirty="0"/>
              <a:t>Pe </a:t>
            </a:r>
            <a:r>
              <a:rPr lang="en-US" dirty="0" err="1"/>
              <a:t>acesta</a:t>
            </a:r>
            <a:r>
              <a:rPr lang="en-US" dirty="0"/>
              <a:t> e </a:t>
            </a:r>
            <a:r>
              <a:rPr lang="en-US" dirty="0" err="1"/>
              <a:t>adaugata</a:t>
            </a:r>
            <a:r>
              <a:rPr lang="en-US" dirty="0"/>
              <a:t> o imagine </a:t>
            </a:r>
            <a:r>
              <a:rPr lang="en-US" dirty="0" err="1"/>
              <a:t>semnificatica</a:t>
            </a:r>
            <a:r>
              <a:rPr lang="en-US" dirty="0"/>
              <a:t> cu </a:t>
            </a:r>
            <a:r>
              <a:rPr lang="en-US" dirty="0" err="1"/>
              <a:t>titlul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PLAY de sub imagine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Game (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2D356-5E02-4590-BA15-D09202B6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491" y="276225"/>
            <a:ext cx="36861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C188-4C3F-464A-BB72-F3E40DC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658F-4C50-478B-9453-84BD864B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63701" cy="3880773"/>
          </a:xfrm>
        </p:spPr>
        <p:txBody>
          <a:bodyPr/>
          <a:lstStyle/>
          <a:p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a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din:</a:t>
            </a:r>
          </a:p>
          <a:p>
            <a:pPr lvl="1"/>
            <a:r>
              <a:rPr lang="en-US" dirty="0"/>
              <a:t>O imagine de fundal cu un camp </a:t>
            </a:r>
            <a:r>
              <a:rPr lang="en-US" dirty="0" err="1"/>
              <a:t>deschis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TextBox-uri</a:t>
            </a:r>
            <a:r>
              <a:rPr lang="en-US" dirty="0"/>
              <a:t> care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,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pe click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pe </a:t>
            </a:r>
            <a:r>
              <a:rPr lang="en-US" dirty="0" err="1"/>
              <a:t>secunda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 imagine cu un </a:t>
            </a:r>
            <a:r>
              <a:rPr lang="en-US" dirty="0" err="1"/>
              <a:t>ou</a:t>
            </a:r>
            <a:r>
              <a:rPr lang="en-US" dirty="0"/>
              <a:t> care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pe care </a:t>
            </a:r>
            <a:r>
              <a:rPr lang="en-US" dirty="0" err="1"/>
              <a:t>trebuia</a:t>
            </a:r>
            <a:r>
              <a:rPr lang="en-US" dirty="0"/>
              <a:t> </a:t>
            </a:r>
            <a:r>
              <a:rPr lang="en-US" dirty="0" err="1"/>
              <a:t>apasat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primi</a:t>
            </a:r>
            <a:r>
              <a:rPr lang="en-US" dirty="0"/>
              <a:t> puncta;</a:t>
            </a:r>
          </a:p>
          <a:p>
            <a:pPr lvl="1"/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in </a:t>
            </a:r>
            <a:r>
              <a:rPr lang="en-US" dirty="0" err="1"/>
              <a:t>coltul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sus al </a:t>
            </a:r>
            <a:r>
              <a:rPr lang="en-US" dirty="0" err="1"/>
              <a:t>ecranului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cate un layout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incarcarea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buton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jos</a:t>
            </a:r>
            <a:r>
              <a:rPr lang="en-US" dirty="0"/>
              <a:t> a </a:t>
            </a:r>
            <a:r>
              <a:rPr lang="en-US" dirty="0" err="1"/>
              <a:t>ecranului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un fragment </a:t>
            </a:r>
            <a:r>
              <a:rPr lang="en-US" dirty="0" err="1"/>
              <a:t>nou</a:t>
            </a:r>
            <a:r>
              <a:rPr lang="en-US" dirty="0"/>
              <a:t> cu </a:t>
            </a:r>
            <a:r>
              <a:rPr lang="en-US" dirty="0" err="1"/>
              <a:t>meniul</a:t>
            </a:r>
            <a:r>
              <a:rPr lang="en-US" dirty="0"/>
              <a:t> de upgrade-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77E17-7F71-4A45-A949-A849FBFB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16" y="242887"/>
            <a:ext cx="36385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0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8F5D-2B4F-43CD-8705-27253F5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Ferestrele</a:t>
            </a:r>
            <a:r>
              <a:rPr lang="en-US" dirty="0"/>
              <a:t> de SAVE/LOAD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8E3C-4C6B-4B99-907A-685BA928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05390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Fereastra</a:t>
            </a:r>
            <a:r>
              <a:rPr lang="en-US" dirty="0"/>
              <a:t> de SAVE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EditText</a:t>
            </a:r>
            <a:r>
              <a:rPr lang="en-US" dirty="0"/>
              <a:t> in care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introduce un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pastra</a:t>
            </a:r>
            <a:r>
              <a:rPr lang="en-US" dirty="0"/>
              <a:t>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relua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la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buton</a:t>
            </a:r>
            <a:r>
              <a:rPr lang="en-US" dirty="0"/>
              <a:t> de “SAVE” care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server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stoca</a:t>
            </a:r>
            <a:r>
              <a:rPr lang="en-US" dirty="0"/>
              <a:t> in Firebase;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buton</a:t>
            </a:r>
            <a:r>
              <a:rPr lang="en-US" dirty="0"/>
              <a:t> de “X”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inchide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nu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</a:t>
            </a:r>
          </a:p>
          <a:p>
            <a:r>
              <a:rPr lang="en-US" dirty="0" err="1"/>
              <a:t>Fereastra</a:t>
            </a:r>
            <a:r>
              <a:rPr lang="en-US" dirty="0"/>
              <a:t> de LOAD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Asemanator</a:t>
            </a:r>
            <a:r>
              <a:rPr lang="en-US" dirty="0"/>
              <a:t> cu </a:t>
            </a:r>
            <a:r>
              <a:rPr lang="en-US" dirty="0" err="1"/>
              <a:t>fereastra</a:t>
            </a:r>
            <a:r>
              <a:rPr lang="en-US" dirty="0"/>
              <a:t> de SAVE,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“LOAD” ii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de SAVE </a:t>
            </a:r>
            <a:r>
              <a:rPr lang="en-US" dirty="0" err="1"/>
              <a:t>si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trimite</a:t>
            </a:r>
            <a:r>
              <a:rPr lang="en-US" dirty="0"/>
              <a:t> o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server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intrari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2D2C9-88EE-42CD-9D77-07406446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02" y="2160589"/>
            <a:ext cx="1752600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FE3BC-D1BD-468A-B886-2248E9EB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02" y="4269712"/>
            <a:ext cx="174700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ECF5-508C-44B6-B11F-806976E9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Fragmentul</a:t>
            </a:r>
            <a:r>
              <a:rPr lang="en-US" dirty="0"/>
              <a:t> </a:t>
            </a:r>
            <a:r>
              <a:rPr lang="en-US" dirty="0" err="1"/>
              <a:t>meniului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E0BD-5BFC-41F4-BC64-A7D2C7C9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45587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MENU din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jos</a:t>
            </a:r>
            <a:r>
              <a:rPr lang="en-US" dirty="0"/>
              <a:t> a </a:t>
            </a:r>
            <a:r>
              <a:rPr lang="en-US" dirty="0" err="1"/>
              <a:t>ecranului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fragmentul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fragment </a:t>
            </a:r>
            <a:r>
              <a:rPr lang="en-US" dirty="0" err="1"/>
              <a:t>contine</a:t>
            </a:r>
            <a:r>
              <a:rPr lang="en-US" dirty="0"/>
              <a:t> un </a:t>
            </a:r>
            <a:r>
              <a:rPr lang="en-US" dirty="0" err="1"/>
              <a:t>ScrollView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aranja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upgrade-urile </a:t>
            </a:r>
            <a:r>
              <a:rPr lang="en-US" dirty="0" err="1"/>
              <a:t>jocului</a:t>
            </a:r>
            <a:r>
              <a:rPr lang="en-US" dirty="0"/>
              <a:t>.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Cate o imagine </a:t>
            </a:r>
            <a:r>
              <a:rPr lang="en-US" dirty="0" err="1"/>
              <a:t>sugestiva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a View-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upgrade;</a:t>
            </a:r>
          </a:p>
          <a:p>
            <a:pPr lvl="1"/>
            <a:r>
              <a:rPr lang="en-US" dirty="0"/>
              <a:t>Cate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TextBox-uri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upgrade care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beneficiul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Cate o imagine </a:t>
            </a:r>
            <a:r>
              <a:rPr lang="en-US" dirty="0" err="1"/>
              <a:t>aferenta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upgrade care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apasata</a:t>
            </a:r>
            <a:r>
              <a:rPr lang="en-US" dirty="0"/>
              <a:t>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achizitioneze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nu sunt </a:t>
            </a:r>
            <a:r>
              <a:rPr lang="en-US" dirty="0" err="1"/>
              <a:t>destule</a:t>
            </a:r>
            <a:r>
              <a:rPr lang="en-US" dirty="0"/>
              <a:t> </a:t>
            </a:r>
            <a:r>
              <a:rPr lang="en-US" dirty="0" err="1"/>
              <a:t>fonduri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“Not Enough Eggs”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atentiona</a:t>
            </a:r>
            <a:r>
              <a:rPr lang="en-US" dirty="0"/>
              <a:t> </a:t>
            </a:r>
            <a:r>
              <a:rPr lang="en-US" dirty="0" err="1"/>
              <a:t>jucatorul</a:t>
            </a:r>
            <a:r>
              <a:rPr lang="en-US" dirty="0"/>
              <a:t> de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FE4C2-B093-4A24-A721-8999DC43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81" y="2160589"/>
            <a:ext cx="367665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C2A87-8F27-4930-B740-D12DE6CE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656" y="5095878"/>
            <a:ext cx="1562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83DD-1AAA-4787-B96C-C787F6AF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B659-B1AB-4231-A367-64CE539B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4" y="2160588"/>
            <a:ext cx="559999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contruit</a:t>
            </a:r>
            <a:r>
              <a:rPr lang="en-US" dirty="0"/>
              <a:t> in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Android Studio, in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Kotlin.</a:t>
            </a:r>
          </a:p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server </a:t>
            </a:r>
            <a:r>
              <a:rPr lang="en-US" dirty="0" err="1"/>
              <a:t>consta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in care se </a:t>
            </a:r>
            <a:r>
              <a:rPr lang="en-US" dirty="0" err="1"/>
              <a:t>initializeaza</a:t>
            </a:r>
            <a:r>
              <a:rPr lang="en-US" dirty="0"/>
              <a:t> socket-ul cu </a:t>
            </a:r>
            <a:r>
              <a:rPr lang="en-US" dirty="0" err="1"/>
              <a:t>acelasi</a:t>
            </a:r>
            <a:r>
              <a:rPr lang="en-US" dirty="0"/>
              <a:t> port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din </a:t>
            </a:r>
            <a:r>
              <a:rPr lang="en-US" dirty="0" err="1"/>
              <a:t>joc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referinta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din Firebase.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initializat</a:t>
            </a:r>
            <a:r>
              <a:rPr lang="en-US" dirty="0"/>
              <a:t>, se </a:t>
            </a:r>
            <a:r>
              <a:rPr lang="en-US" dirty="0" err="1"/>
              <a:t>creeaza</a:t>
            </a:r>
            <a:r>
              <a:rPr lang="en-US" dirty="0"/>
              <a:t> un thread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caruia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continua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astepte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</a:t>
            </a:r>
            <a:r>
              <a:rPr lang="en-US" dirty="0" err="1"/>
              <a:t>joc</a:t>
            </a:r>
            <a:r>
              <a:rPr lang="en-US" dirty="0"/>
              <a:t>.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un buffer cu o </a:t>
            </a:r>
            <a:r>
              <a:rPr lang="en-US" dirty="0" err="1"/>
              <a:t>comanda</a:t>
            </a:r>
            <a:r>
              <a:rPr lang="en-US" dirty="0"/>
              <a:t> “Save Game” </a:t>
            </a:r>
            <a:r>
              <a:rPr lang="en-US" dirty="0" err="1"/>
              <a:t>si</a:t>
            </a:r>
            <a:r>
              <a:rPr lang="en-US" dirty="0"/>
              <a:t> un string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prelucrat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salvam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incarcam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“Load Game”,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jucator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24B67-1C14-4083-B9F0-43637BA2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88"/>
            <a:ext cx="5958278" cy="39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353-7167-4B35-B7ED-92337435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3F17-F7CB-482C-ADAB-BB3C218A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2160589"/>
            <a:ext cx="6222737" cy="3880773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Firebase.</a:t>
            </a:r>
          </a:p>
          <a:p>
            <a:r>
              <a:rPr lang="en-US" dirty="0"/>
              <a:t>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ierarhie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are o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inregistrare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urmeaza</a:t>
            </a:r>
            <a:r>
              <a:rPr lang="en-US" dirty="0"/>
              <a:t> un sir de </a:t>
            </a:r>
            <a:r>
              <a:rPr lang="en-US" dirty="0" err="1"/>
              <a:t>numere</a:t>
            </a:r>
            <a:r>
              <a:rPr lang="en-US" dirty="0"/>
              <a:t> care </a:t>
            </a:r>
            <a:r>
              <a:rPr lang="en-US" dirty="0" err="1"/>
              <a:t>semnifica</a:t>
            </a:r>
            <a:r>
              <a:rPr lang="en-US" dirty="0"/>
              <a:t> </a:t>
            </a:r>
            <a:r>
              <a:rPr lang="en-US" dirty="0" err="1"/>
              <a:t>scorul</a:t>
            </a:r>
            <a:r>
              <a:rPr lang="en-US" dirty="0"/>
              <a:t>, upgrade-urile </a:t>
            </a:r>
            <a:r>
              <a:rPr lang="en-US" dirty="0" err="1"/>
              <a:t>cumparate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, </a:t>
            </a:r>
            <a:r>
              <a:rPr lang="en-US" dirty="0" err="1"/>
              <a:t>urmata</a:t>
            </a:r>
            <a:r>
              <a:rPr lang="en-US" dirty="0"/>
              <a:t> de </a:t>
            </a:r>
            <a:r>
              <a:rPr lang="en-US" dirty="0" err="1"/>
              <a:t>scoruri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upgrade-</a:t>
            </a:r>
            <a:r>
              <a:rPr lang="en-US" dirty="0" err="1"/>
              <a:t>uri</a:t>
            </a:r>
            <a:r>
              <a:rPr lang="en-US" dirty="0"/>
              <a:t>.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separata de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‘.’(</a:t>
            </a:r>
            <a:r>
              <a:rPr lang="en-US" dirty="0" err="1"/>
              <a:t>punct</a:t>
            </a:r>
            <a:r>
              <a:rPr lang="en-US" dirty="0"/>
              <a:t>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de date sunt separate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altul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‘ ‘(</a:t>
            </a:r>
            <a:r>
              <a:rPr lang="en-US" dirty="0" err="1"/>
              <a:t>spatiu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5405-3B84-45EF-BF6E-DA89132F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E42C-78AF-474B-A549-132C4B87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incarcat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gasit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https://github.com/TimiDraghici?tab=repositories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B88D8-7941-4529-972A-FEC3C907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3362"/>
            <a:ext cx="8905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91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748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Dezvoltarea aplicatiilor mobile in android</vt:lpstr>
      <vt:lpstr>Despre proiect:</vt:lpstr>
      <vt:lpstr>Meniul principal</vt:lpstr>
      <vt:lpstr>Fereastra jocului</vt:lpstr>
      <vt:lpstr>Ferestrele de SAVE/LOAD</vt:lpstr>
      <vt:lpstr>Fragmentul meniului</vt:lpstr>
      <vt:lpstr>Serverul</vt:lpstr>
      <vt:lpstr>Baza de date</vt:lpstr>
      <vt:lpstr>Github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aplicatiilor mobile in android</dc:title>
  <dc:creator>Timi</dc:creator>
  <cp:lastModifiedBy>Kerekes Zoltan</cp:lastModifiedBy>
  <cp:revision>15</cp:revision>
  <dcterms:created xsi:type="dcterms:W3CDTF">2020-06-25T09:59:11Z</dcterms:created>
  <dcterms:modified xsi:type="dcterms:W3CDTF">2021-06-29T20:33:28Z</dcterms:modified>
</cp:coreProperties>
</file>